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notesMasterIdLst>
    <p:notesMasterId r:id="rId26"/>
  </p:notesMasterIdLst>
  <p:sldIdLst>
    <p:sldId id="256" r:id="rId4"/>
    <p:sldId id="313" r:id="rId5"/>
    <p:sldId id="312" r:id="rId6"/>
    <p:sldId id="260" r:id="rId7"/>
    <p:sldId id="264" r:id="rId8"/>
    <p:sldId id="301" r:id="rId9"/>
    <p:sldId id="327" r:id="rId10"/>
    <p:sldId id="328" r:id="rId11"/>
    <p:sldId id="329" r:id="rId12"/>
    <p:sldId id="314" r:id="rId13"/>
    <p:sldId id="330" r:id="rId14"/>
    <p:sldId id="331" r:id="rId15"/>
    <p:sldId id="332" r:id="rId16"/>
    <p:sldId id="333" r:id="rId17"/>
    <p:sldId id="334" r:id="rId18"/>
    <p:sldId id="322" r:id="rId19"/>
    <p:sldId id="323" r:id="rId20"/>
    <p:sldId id="335" r:id="rId21"/>
    <p:sldId id="263" r:id="rId22"/>
    <p:sldId id="270" r:id="rId23"/>
    <p:sldId id="279" r:id="rId24"/>
    <p:sldId id="336" r:id="rId25"/>
  </p:sldIdLst>
  <p:sldSz cx="12192000" cy="6858000"/>
  <p:notesSz cx="6858000" cy="9144000"/>
  <p:embeddedFontLst>
    <p:embeddedFont>
      <p:font typeface="Berkshire Swash" panose="020B0604020202020204" charset="0"/>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Lato" panose="020F0502020204030203" pitchFamily="34" charset="0"/>
      <p:regular r:id="rId34"/>
      <p:bold r:id="rId35"/>
      <p:italic r:id="rId36"/>
      <p:boldItalic r:id="rId37"/>
    </p:embeddedFont>
    <p:embeddedFont>
      <p:font typeface="UTM Avo" panose="02040603050506020204" pitchFamily="18" charset="0"/>
      <p:regular r:id="rId38"/>
      <p:bold r:id="rId39"/>
      <p:italic r:id="rId40"/>
      <p:boldItalic r:id="rId41"/>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E20"/>
    <a:srgbClr val="691F18"/>
    <a:srgbClr val="9D2F24"/>
    <a:srgbClr val="65290D"/>
    <a:srgbClr val="FFFAF7"/>
    <a:srgbClr val="B5B3B3"/>
    <a:srgbClr val="757070"/>
    <a:srgbClr val="FF5050"/>
    <a:srgbClr val="FF9999"/>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08"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7.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t>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t>‹#›</a:t>
            </a:fld>
            <a:endParaRPr lang="en-US"/>
          </a:p>
        </p:txBody>
      </p:sp>
    </p:spTree>
    <p:extLst>
      <p:ext uri="{BB962C8B-B14F-4D97-AF65-F5344CB8AC3E}">
        <p14:creationId xmlns:p14="http://schemas.microsoft.com/office/powerpoint/2010/main"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84594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52043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790493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44936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26976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98833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52788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358017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08162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800464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11/7/2023</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59467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11/7/2023</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9B35F583-0148-4553-964E-C48E0D09F0A7}" type="datetimeFigureOut">
              <a:rPr lang="en-US" smtClean="0"/>
              <a:pPr/>
              <a:t>11/7/2023</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E5E96640-AC40-4FB1-869D-32BD2614E6D2}" type="slidenum">
              <a:rPr lang="en-US" smtClean="0"/>
              <a:pPr/>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TM Av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TM Av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Av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B8E471B-AE77-BA89-2C2C-3C1B3FFC444A}"/>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11/7/2023</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4878610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hoc10.vn/doc-sach/tieng-viet-4-tap-1/1/385/89/" TargetMode="External"/><Relationship Id="rId2" Type="http://schemas.openxmlformats.org/officeDocument/2006/relationships/image" Target="../media/image11.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hoc10.vn/doc-sach/tieng-viet-4-tap-1/1/385/89/" TargetMode="External"/><Relationship Id="rId2" Type="http://schemas.openxmlformats.org/officeDocument/2006/relationships/image" Target="../media/image1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1/1/385/89/"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8.png"/><Relationship Id="rId2" Type="http://schemas.openxmlformats.org/officeDocument/2006/relationships/slideLayout" Target="../slideLayouts/slideLayout23.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hyperlink" Target="https://www.facebook.com/groups/hoc10donghanhcunggiaovientieuho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1/1/385/89/"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A7158-F256-0F37-DC68-7D8AA6BFCB04}"/>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824A85AF-B5D2-9AE2-F443-FFA2E121B5B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
        <p:nvSpPr>
          <p:cNvPr id="10" name="Google Shape;54;p1">
            <a:extLst>
              <a:ext uri="{FF2B5EF4-FFF2-40B4-BE49-F238E27FC236}">
                <a16:creationId xmlns:a16="http://schemas.microsoft.com/office/drawing/2014/main" id="{E2DA8A9E-0953-ED8C-7BAC-84F79CDCD854}"/>
              </a:ext>
            </a:extLst>
          </p:cNvPr>
          <p:cNvSpPr txBox="1">
            <a:spLocks/>
          </p:cNvSpPr>
          <p:nvPr/>
        </p:nvSpPr>
        <p:spPr>
          <a:xfrm>
            <a:off x="103031" y="2250083"/>
            <a:ext cx="11985938" cy="2357833"/>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12</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Bài đọc </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2</a:t>
            </a: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Kỉ niệm xưa</a:t>
            </a:r>
            <a:endPar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Calibri"/>
              <a:sym typeface="Calibri"/>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89;p14">
            <a:extLst>
              <a:ext uri="{FF2B5EF4-FFF2-40B4-BE49-F238E27FC236}">
                <a16:creationId xmlns:a16="http://schemas.microsoft.com/office/drawing/2014/main" id="{BF611F37-27F5-75DC-2317-C52B2DD2CF43}"/>
              </a:ext>
            </a:extLst>
          </p:cNvPr>
          <p:cNvSpPr/>
          <p:nvPr/>
        </p:nvSpPr>
        <p:spPr>
          <a:xfrm>
            <a:off x="1260762" y="2680911"/>
            <a:ext cx="9670473" cy="3428944"/>
          </a:xfrm>
          <a:prstGeom prst="rect">
            <a:avLst/>
          </a:prstGeom>
          <a:solidFill>
            <a:srgbClr val="FFFFFF">
              <a:alpha val="70588"/>
            </a:srgbClr>
          </a:solidFill>
          <a:ln w="28575" cap="flat" cmpd="sng">
            <a:solidFill>
              <a:srgbClr val="1E3E2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r>
              <a:rPr lang="vi-VN" sz="2400" b="1" kern="0" dirty="0">
                <a:solidFill>
                  <a:schemeClr val="bg1"/>
                </a:solidFill>
                <a:latin typeface="UTM Avo" panose="02040603050506020204" pitchFamily="18" charset="0"/>
                <a:cs typeface="Arial"/>
                <a:sym typeface="Arial"/>
              </a:rPr>
              <a:t>Câu 1. </a:t>
            </a:r>
            <a:r>
              <a:rPr lang="vi-VN" sz="2400" kern="0" dirty="0">
                <a:solidFill>
                  <a:schemeClr val="bg1"/>
                </a:solidFill>
                <a:latin typeface="UTM Avo" panose="02040603050506020204" pitchFamily="18" charset="0"/>
                <a:cs typeface="Arial"/>
                <a:sym typeface="Arial"/>
              </a:rPr>
              <a:t>Khung cảnh ngôi nhà xưa của ông bà nội được miêu tả như thế nào?</a:t>
            </a:r>
          </a:p>
          <a:p>
            <a:pPr>
              <a:buClr>
                <a:srgbClr val="000000"/>
              </a:buClr>
              <a:buSzPts val="1400"/>
              <a:buFont typeface="Arial"/>
              <a:buNone/>
            </a:pPr>
            <a:r>
              <a:rPr lang="vi-VN" sz="2400" b="1" kern="0" dirty="0">
                <a:solidFill>
                  <a:schemeClr val="bg1"/>
                </a:solidFill>
                <a:latin typeface="UTM Avo" panose="02040603050506020204" pitchFamily="18" charset="0"/>
                <a:cs typeface="Arial"/>
                <a:sym typeface="Arial"/>
              </a:rPr>
              <a:t>Câu 2. </a:t>
            </a:r>
            <a:r>
              <a:rPr lang="vi-VN" sz="2400" kern="0" dirty="0">
                <a:solidFill>
                  <a:schemeClr val="bg1"/>
                </a:solidFill>
                <a:latin typeface="UTM Avo" panose="02040603050506020204" pitchFamily="18" charset="0"/>
                <a:cs typeface="Arial"/>
                <a:sym typeface="Arial"/>
              </a:rPr>
              <a:t>Mấy anh chị em chơi những trò chơi gì? Em thích những chi tiết nào trong hai đoạn văn miêu tả các trò chơi ấy?</a:t>
            </a:r>
          </a:p>
          <a:p>
            <a:pPr>
              <a:buClr>
                <a:srgbClr val="000000"/>
              </a:buClr>
              <a:buSzPts val="1400"/>
              <a:buFont typeface="Arial"/>
              <a:buNone/>
            </a:pPr>
            <a:r>
              <a:rPr lang="vi-VN" sz="2400" b="1" kern="0" dirty="0">
                <a:solidFill>
                  <a:schemeClr val="bg1"/>
                </a:solidFill>
                <a:latin typeface="UTM Avo" panose="02040603050506020204" pitchFamily="18" charset="0"/>
                <a:cs typeface="Arial"/>
                <a:sym typeface="Arial"/>
              </a:rPr>
              <a:t>Câu 3. </a:t>
            </a:r>
            <a:r>
              <a:rPr lang="vi-VN" sz="2400" kern="0" dirty="0">
                <a:solidFill>
                  <a:schemeClr val="bg1"/>
                </a:solidFill>
                <a:latin typeface="UTM Avo" panose="02040603050506020204" pitchFamily="18" charset="0"/>
                <a:cs typeface="Arial"/>
                <a:sym typeface="Arial"/>
              </a:rPr>
              <a:t>Hình ảnh ông nội trong tâm trí các cháu vừa trang nghiêm vừa ấm áp. Hãy tìm những chi tiết trong bài đọc thể hiện điều đó.</a:t>
            </a:r>
          </a:p>
        </p:txBody>
      </p:sp>
      <p:sp>
        <p:nvSpPr>
          <p:cNvPr id="3" name="Google Shape;1090;p14">
            <a:extLst>
              <a:ext uri="{FF2B5EF4-FFF2-40B4-BE49-F238E27FC236}">
                <a16:creationId xmlns:a16="http://schemas.microsoft.com/office/drawing/2014/main" id="{C3A0A7FF-4645-29EA-D3D7-5922A16D6394}"/>
              </a:ext>
            </a:extLst>
          </p:cNvPr>
          <p:cNvSpPr/>
          <p:nvPr/>
        </p:nvSpPr>
        <p:spPr>
          <a:xfrm>
            <a:off x="1044676" y="2389189"/>
            <a:ext cx="3891371" cy="583444"/>
          </a:xfrm>
          <a:prstGeom prst="homePlate">
            <a:avLst>
              <a:gd name="adj" fmla="val 71578"/>
            </a:avLst>
          </a:prstGeom>
          <a:solidFill>
            <a:srgbClr val="1E3E20"/>
          </a:solidFill>
          <a:ln w="25400" cap="flat" cmpd="sng">
            <a:solidFill>
              <a:srgbClr val="1E3E20"/>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r>
              <a:rPr lang="en-US" sz="2400" b="1" kern="0" dirty="0" err="1">
                <a:solidFill>
                  <a:srgbClr val="FFFFFF"/>
                </a:solidFill>
                <a:latin typeface="UTM Avo" panose="02040603050506020204" pitchFamily="18" charset="0"/>
                <a:cs typeface="Arial"/>
                <a:sym typeface="Arial"/>
              </a:rPr>
              <a:t>Thảo</a:t>
            </a:r>
            <a:r>
              <a:rPr lang="en-US" sz="2400" b="1" kern="0" dirty="0">
                <a:solidFill>
                  <a:srgbClr val="FFFFFF"/>
                </a:solidFill>
                <a:latin typeface="UTM Avo" panose="02040603050506020204" pitchFamily="18" charset="0"/>
                <a:cs typeface="Arial"/>
                <a:sym typeface="Arial"/>
              </a:rPr>
              <a:t> </a:t>
            </a:r>
            <a:r>
              <a:rPr lang="en-US" sz="2400" b="1" kern="0" dirty="0" err="1">
                <a:solidFill>
                  <a:srgbClr val="FFFFFF"/>
                </a:solidFill>
                <a:latin typeface="UTM Avo" panose="02040603050506020204" pitchFamily="18" charset="0"/>
                <a:cs typeface="Arial"/>
                <a:sym typeface="Arial"/>
              </a:rPr>
              <a:t>luận</a:t>
            </a:r>
            <a:r>
              <a:rPr lang="en-US" sz="2400" b="1" kern="0" dirty="0">
                <a:solidFill>
                  <a:srgbClr val="FFFFFF"/>
                </a:solidFill>
                <a:latin typeface="UTM Avo" panose="02040603050506020204" pitchFamily="18" charset="0"/>
                <a:cs typeface="Arial"/>
                <a:sym typeface="Arial"/>
              </a:rPr>
              <a:t> </a:t>
            </a:r>
            <a:r>
              <a:rPr lang="en-US" sz="2400" b="1" kern="0" dirty="0" err="1">
                <a:solidFill>
                  <a:srgbClr val="FFFFFF"/>
                </a:solidFill>
                <a:latin typeface="UTM Avo" panose="02040603050506020204" pitchFamily="18" charset="0"/>
                <a:cs typeface="Arial"/>
                <a:sym typeface="Arial"/>
              </a:rPr>
              <a:t>nhóm</a:t>
            </a:r>
            <a:r>
              <a:rPr lang="en-US" sz="2400" b="1" kern="0" dirty="0">
                <a:solidFill>
                  <a:srgbClr val="FFFFFF"/>
                </a:solidFill>
                <a:latin typeface="UTM Avo" panose="02040603050506020204" pitchFamily="18" charset="0"/>
                <a:cs typeface="Arial"/>
                <a:sym typeface="Arial"/>
              </a:rPr>
              <a:t> </a:t>
            </a:r>
            <a:r>
              <a:rPr lang="en-US" sz="2400" b="1" kern="0" dirty="0" err="1">
                <a:solidFill>
                  <a:srgbClr val="FFFFFF"/>
                </a:solidFill>
                <a:latin typeface="UTM Avo" panose="02040603050506020204" pitchFamily="18" charset="0"/>
                <a:cs typeface="Arial"/>
                <a:sym typeface="Arial"/>
              </a:rPr>
              <a:t>đôi</a:t>
            </a:r>
            <a:r>
              <a:rPr lang="en-US" sz="2400" b="1" kern="0" dirty="0">
                <a:solidFill>
                  <a:srgbClr val="FFFFFF"/>
                </a:solidFill>
                <a:latin typeface="UTM Avo" panose="02040603050506020204" pitchFamily="18" charset="0"/>
                <a:cs typeface="Arial"/>
                <a:sym typeface="Arial"/>
              </a:rPr>
              <a:t> </a:t>
            </a:r>
          </a:p>
        </p:txBody>
      </p:sp>
      <p:sp>
        <p:nvSpPr>
          <p:cNvPr id="5" name="Google Shape;1092;p14">
            <a:extLst>
              <a:ext uri="{FF2B5EF4-FFF2-40B4-BE49-F238E27FC236}">
                <a16:creationId xmlns:a16="http://schemas.microsoft.com/office/drawing/2014/main" id="{2895A8E9-D4D7-30B7-8C36-1F5B54BA3773}"/>
              </a:ext>
            </a:extLst>
          </p:cNvPr>
          <p:cNvSpPr txBox="1"/>
          <p:nvPr/>
        </p:nvSpPr>
        <p:spPr>
          <a:xfrm>
            <a:off x="4150314" y="1634684"/>
            <a:ext cx="3891371" cy="526472"/>
          </a:xfrm>
          <a:prstGeom prst="rect">
            <a:avLst/>
          </a:prstGeom>
          <a:noFill/>
          <a:ln>
            <a:noFill/>
          </a:ln>
        </p:spPr>
        <p:txBody>
          <a:bodyPr spcFirstLastPara="1" wrap="square" lIns="91425" tIns="91425" rIns="91425" bIns="91425" anchor="t" anchorCtr="0">
            <a:noAutofit/>
          </a:bodyPr>
          <a:lstStyle/>
          <a:p>
            <a:pPr algn="ctr">
              <a:lnSpc>
                <a:spcPct val="90000"/>
              </a:lnSpc>
              <a:buClr>
                <a:srgbClr val="000000"/>
              </a:buClr>
              <a:buSzPts val="4700"/>
              <a:buFont typeface="Fredoka"/>
              <a:buNone/>
            </a:pPr>
            <a:r>
              <a:rPr lang="en-US" sz="3200" b="1" kern="0">
                <a:solidFill>
                  <a:srgbClr val="1E3E20"/>
                </a:solidFill>
                <a:latin typeface="UTM Avo" panose="02040603050506020204" pitchFamily="18" charset="0"/>
                <a:cs typeface="Arial"/>
                <a:sym typeface="Arial"/>
              </a:rPr>
              <a:t>ĐỌC HIỂU</a:t>
            </a:r>
            <a:endParaRPr lang="en-US" sz="3200" b="1" kern="0" dirty="0">
              <a:solidFill>
                <a:srgbClr val="1E3E20"/>
              </a:solidFill>
              <a:latin typeface="UTM Avo" panose="02040603050506020204" pitchFamily="18" charset="0"/>
              <a:cs typeface="Arial"/>
              <a:sym typeface="Arial"/>
            </a:endParaRPr>
          </a:p>
        </p:txBody>
      </p:sp>
      <p:grpSp>
        <p:nvGrpSpPr>
          <p:cNvPr id="6" name="Google Shape;1393;p23">
            <a:extLst>
              <a:ext uri="{FF2B5EF4-FFF2-40B4-BE49-F238E27FC236}">
                <a16:creationId xmlns:a16="http://schemas.microsoft.com/office/drawing/2014/main" id="{4B07D5AD-04DD-DF8D-9E56-E0EDA25E93E0}"/>
              </a:ext>
            </a:extLst>
          </p:cNvPr>
          <p:cNvGrpSpPr/>
          <p:nvPr/>
        </p:nvGrpSpPr>
        <p:grpSpPr>
          <a:xfrm>
            <a:off x="10324937" y="5134679"/>
            <a:ext cx="1644767" cy="1723321"/>
            <a:chOff x="3010675" y="4066550"/>
            <a:chExt cx="391250" cy="409900"/>
          </a:xfrm>
        </p:grpSpPr>
        <p:sp>
          <p:nvSpPr>
            <p:cNvPr id="7" name="Google Shape;1394;p23">
              <a:extLst>
                <a:ext uri="{FF2B5EF4-FFF2-40B4-BE49-F238E27FC236}">
                  <a16:creationId xmlns:a16="http://schemas.microsoft.com/office/drawing/2014/main" id="{E882B666-FCD8-A7AB-C652-BFD7019594D2}"/>
                </a:ext>
              </a:extLst>
            </p:cNvPr>
            <p:cNvSpPr/>
            <p:nvPr/>
          </p:nvSpPr>
          <p:spPr>
            <a:xfrm>
              <a:off x="3168650" y="4201600"/>
              <a:ext cx="35475" cy="33275"/>
            </a:xfrm>
            <a:custGeom>
              <a:avLst/>
              <a:gdLst/>
              <a:ahLst/>
              <a:cxnLst/>
              <a:rect l="l" t="t" r="r" b="b"/>
              <a:pathLst>
                <a:path w="1419" h="1331" extrusionOk="0">
                  <a:moveTo>
                    <a:pt x="864" y="0"/>
                  </a:moveTo>
                  <a:cubicBezTo>
                    <a:pt x="761" y="0"/>
                    <a:pt x="659" y="31"/>
                    <a:pt x="567" y="101"/>
                  </a:cubicBezTo>
                  <a:cubicBezTo>
                    <a:pt x="460" y="182"/>
                    <a:pt x="421" y="328"/>
                    <a:pt x="460" y="451"/>
                  </a:cubicBezTo>
                  <a:cubicBezTo>
                    <a:pt x="466" y="472"/>
                    <a:pt x="475" y="491"/>
                    <a:pt x="486" y="506"/>
                  </a:cubicBezTo>
                  <a:lnTo>
                    <a:pt x="486" y="506"/>
                  </a:lnTo>
                  <a:cubicBezTo>
                    <a:pt x="169" y="688"/>
                    <a:pt x="0" y="1276"/>
                    <a:pt x="447" y="1329"/>
                  </a:cubicBezTo>
                  <a:cubicBezTo>
                    <a:pt x="450" y="1330"/>
                    <a:pt x="453" y="1331"/>
                    <a:pt x="456" y="1331"/>
                  </a:cubicBezTo>
                  <a:cubicBezTo>
                    <a:pt x="485" y="1331"/>
                    <a:pt x="482" y="1273"/>
                    <a:pt x="447" y="1261"/>
                  </a:cubicBezTo>
                  <a:cubicBezTo>
                    <a:pt x="115" y="1153"/>
                    <a:pt x="302" y="672"/>
                    <a:pt x="555" y="558"/>
                  </a:cubicBezTo>
                  <a:lnTo>
                    <a:pt x="555" y="558"/>
                  </a:lnTo>
                  <a:cubicBezTo>
                    <a:pt x="586" y="571"/>
                    <a:pt x="622" y="576"/>
                    <a:pt x="659" y="576"/>
                  </a:cubicBezTo>
                  <a:cubicBezTo>
                    <a:pt x="706" y="576"/>
                    <a:pt x="755" y="568"/>
                    <a:pt x="797" y="558"/>
                  </a:cubicBezTo>
                  <a:cubicBezTo>
                    <a:pt x="839" y="545"/>
                    <a:pt x="826" y="490"/>
                    <a:pt x="797" y="477"/>
                  </a:cubicBezTo>
                  <a:cubicBezTo>
                    <a:pt x="755" y="460"/>
                    <a:pt x="714" y="453"/>
                    <a:pt x="673" y="453"/>
                  </a:cubicBezTo>
                  <a:cubicBezTo>
                    <a:pt x="651" y="453"/>
                    <a:pt x="629" y="455"/>
                    <a:pt x="607" y="459"/>
                  </a:cubicBezTo>
                  <a:lnTo>
                    <a:pt x="607" y="459"/>
                  </a:lnTo>
                  <a:cubicBezTo>
                    <a:pt x="525" y="403"/>
                    <a:pt x="528" y="268"/>
                    <a:pt x="622" y="166"/>
                  </a:cubicBezTo>
                  <a:cubicBezTo>
                    <a:pt x="703" y="85"/>
                    <a:pt x="810" y="59"/>
                    <a:pt x="933" y="59"/>
                  </a:cubicBezTo>
                  <a:cubicBezTo>
                    <a:pt x="1108" y="59"/>
                    <a:pt x="1296" y="182"/>
                    <a:pt x="1406" y="328"/>
                  </a:cubicBezTo>
                  <a:cubicBezTo>
                    <a:pt x="1406" y="328"/>
                    <a:pt x="1419" y="328"/>
                    <a:pt x="1419" y="315"/>
                  </a:cubicBezTo>
                  <a:cubicBezTo>
                    <a:pt x="1292" y="133"/>
                    <a:pt x="1077" y="0"/>
                    <a:pt x="864" y="0"/>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8" name="Google Shape;1395;p23">
              <a:extLst>
                <a:ext uri="{FF2B5EF4-FFF2-40B4-BE49-F238E27FC236}">
                  <a16:creationId xmlns:a16="http://schemas.microsoft.com/office/drawing/2014/main" id="{328CE4E3-66EA-2322-6D87-8047A6A4ACBA}"/>
                </a:ext>
              </a:extLst>
            </p:cNvPr>
            <p:cNvSpPr/>
            <p:nvPr/>
          </p:nvSpPr>
          <p:spPr>
            <a:xfrm>
              <a:off x="3196975" y="4239825"/>
              <a:ext cx="36150" cy="26450"/>
            </a:xfrm>
            <a:custGeom>
              <a:avLst/>
              <a:gdLst/>
              <a:ahLst/>
              <a:cxnLst/>
              <a:rect l="l" t="t" r="r" b="b"/>
              <a:pathLst>
                <a:path w="1446" h="1058" extrusionOk="0">
                  <a:moveTo>
                    <a:pt x="772" y="1"/>
                  </a:moveTo>
                  <a:cubicBezTo>
                    <a:pt x="516" y="111"/>
                    <a:pt x="1" y="312"/>
                    <a:pt x="192" y="662"/>
                  </a:cubicBezTo>
                  <a:cubicBezTo>
                    <a:pt x="240" y="755"/>
                    <a:pt x="327" y="790"/>
                    <a:pt x="426" y="790"/>
                  </a:cubicBezTo>
                  <a:cubicBezTo>
                    <a:pt x="533" y="790"/>
                    <a:pt x="653" y="749"/>
                    <a:pt x="749" y="697"/>
                  </a:cubicBezTo>
                  <a:lnTo>
                    <a:pt x="749" y="697"/>
                  </a:lnTo>
                  <a:cubicBezTo>
                    <a:pt x="726" y="781"/>
                    <a:pt x="729" y="869"/>
                    <a:pt x="785" y="934"/>
                  </a:cubicBezTo>
                  <a:cubicBezTo>
                    <a:pt x="841" y="1008"/>
                    <a:pt x="937" y="1058"/>
                    <a:pt x="1032" y="1058"/>
                  </a:cubicBezTo>
                  <a:cubicBezTo>
                    <a:pt x="1073" y="1058"/>
                    <a:pt x="1114" y="1048"/>
                    <a:pt x="1151" y="1028"/>
                  </a:cubicBezTo>
                  <a:cubicBezTo>
                    <a:pt x="1420" y="879"/>
                    <a:pt x="1446" y="487"/>
                    <a:pt x="1433" y="218"/>
                  </a:cubicBezTo>
                  <a:cubicBezTo>
                    <a:pt x="1433" y="197"/>
                    <a:pt x="1419" y="186"/>
                    <a:pt x="1405" y="186"/>
                  </a:cubicBezTo>
                  <a:cubicBezTo>
                    <a:pt x="1391" y="186"/>
                    <a:pt x="1378" y="197"/>
                    <a:pt x="1378" y="218"/>
                  </a:cubicBezTo>
                  <a:cubicBezTo>
                    <a:pt x="1365" y="367"/>
                    <a:pt x="1339" y="529"/>
                    <a:pt x="1297" y="662"/>
                  </a:cubicBezTo>
                  <a:cubicBezTo>
                    <a:pt x="1271" y="772"/>
                    <a:pt x="1216" y="866"/>
                    <a:pt x="1135" y="921"/>
                  </a:cubicBezTo>
                  <a:cubicBezTo>
                    <a:pt x="1097" y="940"/>
                    <a:pt x="1057" y="952"/>
                    <a:pt x="1012" y="952"/>
                  </a:cubicBezTo>
                  <a:cubicBezTo>
                    <a:pt x="995" y="952"/>
                    <a:pt x="978" y="950"/>
                    <a:pt x="960" y="947"/>
                  </a:cubicBezTo>
                  <a:cubicBezTo>
                    <a:pt x="746" y="905"/>
                    <a:pt x="853" y="678"/>
                    <a:pt x="908" y="581"/>
                  </a:cubicBezTo>
                  <a:cubicBezTo>
                    <a:pt x="937" y="552"/>
                    <a:pt x="899" y="514"/>
                    <a:pt x="862" y="514"/>
                  </a:cubicBezTo>
                  <a:cubicBezTo>
                    <a:pt x="849" y="514"/>
                    <a:pt x="837" y="518"/>
                    <a:pt x="827" y="529"/>
                  </a:cubicBezTo>
                  <a:cubicBezTo>
                    <a:pt x="742" y="602"/>
                    <a:pt x="601" y="676"/>
                    <a:pt x="473" y="676"/>
                  </a:cubicBezTo>
                  <a:cubicBezTo>
                    <a:pt x="414" y="676"/>
                    <a:pt x="358" y="660"/>
                    <a:pt x="312" y="623"/>
                  </a:cubicBezTo>
                  <a:cubicBezTo>
                    <a:pt x="69" y="435"/>
                    <a:pt x="665" y="111"/>
                    <a:pt x="785" y="43"/>
                  </a:cubicBezTo>
                  <a:cubicBezTo>
                    <a:pt x="811" y="30"/>
                    <a:pt x="785" y="1"/>
                    <a:pt x="772" y="1"/>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9" name="Google Shape;1396;p23">
              <a:extLst>
                <a:ext uri="{FF2B5EF4-FFF2-40B4-BE49-F238E27FC236}">
                  <a16:creationId xmlns:a16="http://schemas.microsoft.com/office/drawing/2014/main" id="{B27CC310-2E7F-E579-9CE3-AFEAD3FB4267}"/>
                </a:ext>
              </a:extLst>
            </p:cNvPr>
            <p:cNvSpPr/>
            <p:nvPr/>
          </p:nvSpPr>
          <p:spPr>
            <a:xfrm>
              <a:off x="3367800" y="4174375"/>
              <a:ext cx="28050" cy="22400"/>
            </a:xfrm>
            <a:custGeom>
              <a:avLst/>
              <a:gdLst/>
              <a:ahLst/>
              <a:cxnLst/>
              <a:rect l="l" t="t" r="r" b="b"/>
              <a:pathLst>
                <a:path w="1122" h="896" extrusionOk="0">
                  <a:moveTo>
                    <a:pt x="311" y="1"/>
                  </a:moveTo>
                  <a:cubicBezTo>
                    <a:pt x="306" y="1"/>
                    <a:pt x="301" y="1"/>
                    <a:pt x="296" y="1"/>
                  </a:cubicBezTo>
                  <a:cubicBezTo>
                    <a:pt x="53" y="1"/>
                    <a:pt x="1" y="312"/>
                    <a:pt x="27" y="513"/>
                  </a:cubicBezTo>
                  <a:cubicBezTo>
                    <a:pt x="27" y="517"/>
                    <a:pt x="30" y="518"/>
                    <a:pt x="35" y="518"/>
                  </a:cubicBezTo>
                  <a:cubicBezTo>
                    <a:pt x="46" y="518"/>
                    <a:pt x="64" y="509"/>
                    <a:pt x="53" y="500"/>
                  </a:cubicBezTo>
                  <a:cubicBezTo>
                    <a:pt x="27" y="325"/>
                    <a:pt x="82" y="69"/>
                    <a:pt x="296" y="56"/>
                  </a:cubicBezTo>
                  <a:cubicBezTo>
                    <a:pt x="306" y="55"/>
                    <a:pt x="315" y="54"/>
                    <a:pt x="324" y="54"/>
                  </a:cubicBezTo>
                  <a:cubicBezTo>
                    <a:pt x="524" y="54"/>
                    <a:pt x="489" y="339"/>
                    <a:pt x="451" y="479"/>
                  </a:cubicBezTo>
                  <a:lnTo>
                    <a:pt x="451" y="479"/>
                  </a:lnTo>
                  <a:cubicBezTo>
                    <a:pt x="449" y="482"/>
                    <a:pt x="447" y="484"/>
                    <a:pt x="445" y="487"/>
                  </a:cubicBezTo>
                  <a:cubicBezTo>
                    <a:pt x="446" y="488"/>
                    <a:pt x="447" y="489"/>
                    <a:pt x="448" y="490"/>
                  </a:cubicBezTo>
                  <a:lnTo>
                    <a:pt x="448" y="490"/>
                  </a:lnTo>
                  <a:cubicBezTo>
                    <a:pt x="447" y="493"/>
                    <a:pt x="446" y="497"/>
                    <a:pt x="445" y="500"/>
                  </a:cubicBezTo>
                  <a:cubicBezTo>
                    <a:pt x="437" y="516"/>
                    <a:pt x="455" y="528"/>
                    <a:pt x="473" y="528"/>
                  </a:cubicBezTo>
                  <a:cubicBezTo>
                    <a:pt x="484" y="528"/>
                    <a:pt x="495" y="524"/>
                    <a:pt x="500" y="513"/>
                  </a:cubicBezTo>
                  <a:cubicBezTo>
                    <a:pt x="564" y="424"/>
                    <a:pt x="652" y="374"/>
                    <a:pt x="744" y="374"/>
                  </a:cubicBezTo>
                  <a:cubicBezTo>
                    <a:pt x="807" y="374"/>
                    <a:pt x="871" y="397"/>
                    <a:pt x="931" y="445"/>
                  </a:cubicBezTo>
                  <a:cubicBezTo>
                    <a:pt x="1093" y="568"/>
                    <a:pt x="999" y="730"/>
                    <a:pt x="905" y="866"/>
                  </a:cubicBezTo>
                  <a:cubicBezTo>
                    <a:pt x="905" y="876"/>
                    <a:pt x="913" y="895"/>
                    <a:pt x="930" y="895"/>
                  </a:cubicBezTo>
                  <a:cubicBezTo>
                    <a:pt x="934" y="895"/>
                    <a:pt x="939" y="894"/>
                    <a:pt x="944" y="892"/>
                  </a:cubicBezTo>
                  <a:cubicBezTo>
                    <a:pt x="1122" y="769"/>
                    <a:pt x="1122" y="542"/>
                    <a:pt x="973" y="406"/>
                  </a:cubicBezTo>
                  <a:cubicBezTo>
                    <a:pt x="906" y="344"/>
                    <a:pt x="831" y="318"/>
                    <a:pt x="757" y="318"/>
                  </a:cubicBezTo>
                  <a:cubicBezTo>
                    <a:pt x="674" y="318"/>
                    <a:pt x="592" y="351"/>
                    <a:pt x="524" y="405"/>
                  </a:cubicBezTo>
                  <a:lnTo>
                    <a:pt x="524" y="405"/>
                  </a:lnTo>
                  <a:cubicBezTo>
                    <a:pt x="554" y="224"/>
                    <a:pt x="533" y="1"/>
                    <a:pt x="311" y="1"/>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2" name="Google Shape;1397;p23">
              <a:extLst>
                <a:ext uri="{FF2B5EF4-FFF2-40B4-BE49-F238E27FC236}">
                  <a16:creationId xmlns:a16="http://schemas.microsoft.com/office/drawing/2014/main" id="{144C5163-3AED-C872-EF29-4DC8A6E6D8C9}"/>
                </a:ext>
              </a:extLst>
            </p:cNvPr>
            <p:cNvSpPr/>
            <p:nvPr/>
          </p:nvSpPr>
          <p:spPr>
            <a:xfrm>
              <a:off x="3335075" y="4233750"/>
              <a:ext cx="18575" cy="18075"/>
            </a:xfrm>
            <a:custGeom>
              <a:avLst/>
              <a:gdLst/>
              <a:ahLst/>
              <a:cxnLst/>
              <a:rect l="l" t="t" r="r" b="b"/>
              <a:pathLst>
                <a:path w="743" h="723" extrusionOk="0">
                  <a:moveTo>
                    <a:pt x="730" y="1"/>
                  </a:moveTo>
                  <a:cubicBezTo>
                    <a:pt x="471" y="1"/>
                    <a:pt x="163" y="150"/>
                    <a:pt x="40" y="393"/>
                  </a:cubicBezTo>
                  <a:cubicBezTo>
                    <a:pt x="1" y="487"/>
                    <a:pt x="1" y="581"/>
                    <a:pt x="66" y="649"/>
                  </a:cubicBezTo>
                  <a:cubicBezTo>
                    <a:pt x="124" y="707"/>
                    <a:pt x="207" y="723"/>
                    <a:pt x="291" y="723"/>
                  </a:cubicBezTo>
                  <a:cubicBezTo>
                    <a:pt x="366" y="723"/>
                    <a:pt x="442" y="710"/>
                    <a:pt x="500" y="704"/>
                  </a:cubicBezTo>
                  <a:cubicBezTo>
                    <a:pt x="539" y="691"/>
                    <a:pt x="526" y="636"/>
                    <a:pt x="500" y="636"/>
                  </a:cubicBezTo>
                  <a:cubicBezTo>
                    <a:pt x="450" y="641"/>
                    <a:pt x="395" y="646"/>
                    <a:pt x="342" y="646"/>
                  </a:cubicBezTo>
                  <a:cubicBezTo>
                    <a:pt x="264" y="646"/>
                    <a:pt x="189" y="635"/>
                    <a:pt x="134" y="597"/>
                  </a:cubicBezTo>
                  <a:cubicBezTo>
                    <a:pt x="66" y="529"/>
                    <a:pt x="121" y="435"/>
                    <a:pt x="147" y="380"/>
                  </a:cubicBezTo>
                  <a:cubicBezTo>
                    <a:pt x="270" y="176"/>
                    <a:pt x="500" y="43"/>
                    <a:pt x="730" y="30"/>
                  </a:cubicBezTo>
                  <a:cubicBezTo>
                    <a:pt x="743" y="30"/>
                    <a:pt x="743" y="1"/>
                    <a:pt x="730" y="1"/>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3" name="Google Shape;1398;p23">
              <a:extLst>
                <a:ext uri="{FF2B5EF4-FFF2-40B4-BE49-F238E27FC236}">
                  <a16:creationId xmlns:a16="http://schemas.microsoft.com/office/drawing/2014/main" id="{1C2332FD-37D8-13E0-D440-C5A1A76EC6AD}"/>
                </a:ext>
              </a:extLst>
            </p:cNvPr>
            <p:cNvSpPr/>
            <p:nvPr/>
          </p:nvSpPr>
          <p:spPr>
            <a:xfrm>
              <a:off x="3297350" y="4069350"/>
              <a:ext cx="35000" cy="21225"/>
            </a:xfrm>
            <a:custGeom>
              <a:avLst/>
              <a:gdLst/>
              <a:ahLst/>
              <a:cxnLst/>
              <a:rect l="l" t="t" r="r" b="b"/>
              <a:pathLst>
                <a:path w="1400" h="849" extrusionOk="0">
                  <a:moveTo>
                    <a:pt x="723" y="0"/>
                  </a:moveTo>
                  <a:cubicBezTo>
                    <a:pt x="435" y="0"/>
                    <a:pt x="120" y="149"/>
                    <a:pt x="10" y="408"/>
                  </a:cubicBezTo>
                  <a:cubicBezTo>
                    <a:pt x="1" y="426"/>
                    <a:pt x="17" y="446"/>
                    <a:pt x="38" y="446"/>
                  </a:cubicBezTo>
                  <a:cubicBezTo>
                    <a:pt x="47" y="446"/>
                    <a:pt x="56" y="442"/>
                    <a:pt x="65" y="434"/>
                  </a:cubicBezTo>
                  <a:cubicBezTo>
                    <a:pt x="70" y="422"/>
                    <a:pt x="73" y="413"/>
                    <a:pt x="76" y="407"/>
                  </a:cubicBezTo>
                  <a:lnTo>
                    <a:pt x="76" y="407"/>
                  </a:lnTo>
                  <a:cubicBezTo>
                    <a:pt x="256" y="213"/>
                    <a:pt x="463" y="88"/>
                    <a:pt x="714" y="88"/>
                  </a:cubicBezTo>
                  <a:cubicBezTo>
                    <a:pt x="774" y="88"/>
                    <a:pt x="836" y="95"/>
                    <a:pt x="901" y="110"/>
                  </a:cubicBezTo>
                  <a:cubicBezTo>
                    <a:pt x="1024" y="139"/>
                    <a:pt x="1144" y="207"/>
                    <a:pt x="1186" y="340"/>
                  </a:cubicBezTo>
                  <a:cubicBezTo>
                    <a:pt x="1238" y="515"/>
                    <a:pt x="1063" y="693"/>
                    <a:pt x="956" y="800"/>
                  </a:cubicBezTo>
                  <a:cubicBezTo>
                    <a:pt x="934" y="820"/>
                    <a:pt x="953" y="849"/>
                    <a:pt x="975" y="849"/>
                  </a:cubicBezTo>
                  <a:cubicBezTo>
                    <a:pt x="981" y="849"/>
                    <a:pt x="989" y="846"/>
                    <a:pt x="995" y="839"/>
                  </a:cubicBezTo>
                  <a:cubicBezTo>
                    <a:pt x="1267" y="625"/>
                    <a:pt x="1400" y="233"/>
                    <a:pt x="1008" y="58"/>
                  </a:cubicBezTo>
                  <a:cubicBezTo>
                    <a:pt x="923" y="19"/>
                    <a:pt x="825" y="0"/>
                    <a:pt x="723" y="0"/>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4" name="Google Shape;1399;p23">
              <a:extLst>
                <a:ext uri="{FF2B5EF4-FFF2-40B4-BE49-F238E27FC236}">
                  <a16:creationId xmlns:a16="http://schemas.microsoft.com/office/drawing/2014/main" id="{1686A8F1-14CA-B3B5-6450-81D906B822C8}"/>
                </a:ext>
              </a:extLst>
            </p:cNvPr>
            <p:cNvSpPr/>
            <p:nvPr/>
          </p:nvSpPr>
          <p:spPr>
            <a:xfrm>
              <a:off x="3339850" y="4124250"/>
              <a:ext cx="39075" cy="27625"/>
            </a:xfrm>
            <a:custGeom>
              <a:avLst/>
              <a:gdLst/>
              <a:ahLst/>
              <a:cxnLst/>
              <a:rect l="l" t="t" r="r" b="b"/>
              <a:pathLst>
                <a:path w="1563" h="1105" extrusionOk="0">
                  <a:moveTo>
                    <a:pt x="702" y="0"/>
                  </a:moveTo>
                  <a:cubicBezTo>
                    <a:pt x="454" y="0"/>
                    <a:pt x="179" y="135"/>
                    <a:pt x="11" y="263"/>
                  </a:cubicBezTo>
                  <a:cubicBezTo>
                    <a:pt x="0" y="276"/>
                    <a:pt x="7" y="295"/>
                    <a:pt x="17" y="295"/>
                  </a:cubicBezTo>
                  <a:cubicBezTo>
                    <a:pt x="19" y="295"/>
                    <a:pt x="21" y="294"/>
                    <a:pt x="24" y="292"/>
                  </a:cubicBezTo>
                  <a:cubicBezTo>
                    <a:pt x="241" y="143"/>
                    <a:pt x="484" y="62"/>
                    <a:pt x="740" y="62"/>
                  </a:cubicBezTo>
                  <a:cubicBezTo>
                    <a:pt x="847" y="62"/>
                    <a:pt x="1009" y="88"/>
                    <a:pt x="1025" y="224"/>
                  </a:cubicBezTo>
                  <a:cubicBezTo>
                    <a:pt x="1037" y="358"/>
                    <a:pt x="863" y="492"/>
                    <a:pt x="750" y="576"/>
                  </a:cubicBezTo>
                  <a:lnTo>
                    <a:pt x="750" y="576"/>
                  </a:lnTo>
                  <a:cubicBezTo>
                    <a:pt x="737" y="585"/>
                    <a:pt x="725" y="594"/>
                    <a:pt x="714" y="603"/>
                  </a:cubicBezTo>
                  <a:cubicBezTo>
                    <a:pt x="691" y="623"/>
                    <a:pt x="711" y="650"/>
                    <a:pt x="733" y="650"/>
                  </a:cubicBezTo>
                  <a:cubicBezTo>
                    <a:pt x="740" y="650"/>
                    <a:pt x="747" y="648"/>
                    <a:pt x="753" y="642"/>
                  </a:cubicBezTo>
                  <a:cubicBezTo>
                    <a:pt x="770" y="630"/>
                    <a:pt x="789" y="615"/>
                    <a:pt x="809" y="599"/>
                  </a:cubicBezTo>
                  <a:lnTo>
                    <a:pt x="809" y="599"/>
                  </a:lnTo>
                  <a:cubicBezTo>
                    <a:pt x="899" y="537"/>
                    <a:pt x="1003" y="494"/>
                    <a:pt x="1107" y="494"/>
                  </a:cubicBezTo>
                  <a:cubicBezTo>
                    <a:pt x="1184" y="494"/>
                    <a:pt x="1262" y="517"/>
                    <a:pt x="1333" y="574"/>
                  </a:cubicBezTo>
                  <a:cubicBezTo>
                    <a:pt x="1550" y="778"/>
                    <a:pt x="1281" y="966"/>
                    <a:pt x="1119" y="1060"/>
                  </a:cubicBezTo>
                  <a:cubicBezTo>
                    <a:pt x="1108" y="1071"/>
                    <a:pt x="1116" y="1104"/>
                    <a:pt x="1135" y="1104"/>
                  </a:cubicBezTo>
                  <a:cubicBezTo>
                    <a:pt x="1138" y="1104"/>
                    <a:pt x="1141" y="1104"/>
                    <a:pt x="1145" y="1102"/>
                  </a:cubicBezTo>
                  <a:cubicBezTo>
                    <a:pt x="1375" y="1034"/>
                    <a:pt x="1563" y="791"/>
                    <a:pt x="1401" y="574"/>
                  </a:cubicBezTo>
                  <a:cubicBezTo>
                    <a:pt x="1323" y="479"/>
                    <a:pt x="1224" y="442"/>
                    <a:pt x="1122" y="442"/>
                  </a:cubicBezTo>
                  <a:cubicBezTo>
                    <a:pt x="1062" y="442"/>
                    <a:pt x="1001" y="454"/>
                    <a:pt x="942" y="475"/>
                  </a:cubicBezTo>
                  <a:lnTo>
                    <a:pt x="942" y="475"/>
                  </a:lnTo>
                  <a:cubicBezTo>
                    <a:pt x="1066" y="340"/>
                    <a:pt x="1151" y="169"/>
                    <a:pt x="957" y="62"/>
                  </a:cubicBezTo>
                  <a:cubicBezTo>
                    <a:pt x="880" y="18"/>
                    <a:pt x="793" y="0"/>
                    <a:pt x="702" y="0"/>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5" name="Google Shape;1400;p23">
              <a:extLst>
                <a:ext uri="{FF2B5EF4-FFF2-40B4-BE49-F238E27FC236}">
                  <a16:creationId xmlns:a16="http://schemas.microsoft.com/office/drawing/2014/main" id="{05D1ACAA-3D82-7DAB-D689-274AB341B188}"/>
                </a:ext>
              </a:extLst>
            </p:cNvPr>
            <p:cNvSpPr/>
            <p:nvPr/>
          </p:nvSpPr>
          <p:spPr>
            <a:xfrm>
              <a:off x="3208150" y="4085250"/>
              <a:ext cx="17350" cy="24500"/>
            </a:xfrm>
            <a:custGeom>
              <a:avLst/>
              <a:gdLst/>
              <a:ahLst/>
              <a:cxnLst/>
              <a:rect l="l" t="t" r="r" b="b"/>
              <a:pathLst>
                <a:path w="694" h="980" extrusionOk="0">
                  <a:moveTo>
                    <a:pt x="297" y="412"/>
                  </a:moveTo>
                  <a:cubicBezTo>
                    <a:pt x="320" y="412"/>
                    <a:pt x="344" y="414"/>
                    <a:pt x="365" y="418"/>
                  </a:cubicBezTo>
                  <a:lnTo>
                    <a:pt x="365" y="418"/>
                  </a:lnTo>
                  <a:cubicBezTo>
                    <a:pt x="364" y="418"/>
                    <a:pt x="364" y="419"/>
                    <a:pt x="364" y="420"/>
                  </a:cubicBezTo>
                  <a:cubicBezTo>
                    <a:pt x="344" y="471"/>
                    <a:pt x="239" y="624"/>
                    <a:pt x="171" y="624"/>
                  </a:cubicBezTo>
                  <a:cubicBezTo>
                    <a:pt x="149" y="624"/>
                    <a:pt x="131" y="608"/>
                    <a:pt x="121" y="569"/>
                  </a:cubicBezTo>
                  <a:cubicBezTo>
                    <a:pt x="94" y="450"/>
                    <a:pt x="198" y="412"/>
                    <a:pt x="297" y="412"/>
                  </a:cubicBezTo>
                  <a:close/>
                  <a:moveTo>
                    <a:pt x="153" y="0"/>
                  </a:moveTo>
                  <a:cubicBezTo>
                    <a:pt x="119" y="0"/>
                    <a:pt x="113" y="58"/>
                    <a:pt x="163" y="70"/>
                  </a:cubicBezTo>
                  <a:cubicBezTo>
                    <a:pt x="326" y="104"/>
                    <a:pt x="419" y="201"/>
                    <a:pt x="387" y="350"/>
                  </a:cubicBezTo>
                  <a:lnTo>
                    <a:pt x="387" y="350"/>
                  </a:lnTo>
                  <a:cubicBezTo>
                    <a:pt x="359" y="342"/>
                    <a:pt x="329" y="338"/>
                    <a:pt x="299" y="338"/>
                  </a:cubicBezTo>
                  <a:cubicBezTo>
                    <a:pt x="153" y="338"/>
                    <a:pt x="0" y="433"/>
                    <a:pt x="56" y="608"/>
                  </a:cubicBezTo>
                  <a:cubicBezTo>
                    <a:pt x="82" y="677"/>
                    <a:pt x="122" y="704"/>
                    <a:pt x="166" y="704"/>
                  </a:cubicBezTo>
                  <a:cubicBezTo>
                    <a:pt x="259" y="704"/>
                    <a:pt x="373" y="584"/>
                    <a:pt x="419" y="501"/>
                  </a:cubicBezTo>
                  <a:cubicBezTo>
                    <a:pt x="428" y="482"/>
                    <a:pt x="437" y="463"/>
                    <a:pt x="444" y="444"/>
                  </a:cubicBezTo>
                  <a:lnTo>
                    <a:pt x="444" y="444"/>
                  </a:lnTo>
                  <a:cubicBezTo>
                    <a:pt x="647" y="545"/>
                    <a:pt x="620" y="777"/>
                    <a:pt x="542" y="961"/>
                  </a:cubicBezTo>
                  <a:cubicBezTo>
                    <a:pt x="542" y="970"/>
                    <a:pt x="555" y="979"/>
                    <a:pt x="567" y="979"/>
                  </a:cubicBezTo>
                  <a:cubicBezTo>
                    <a:pt x="572" y="979"/>
                    <a:pt x="577" y="978"/>
                    <a:pt x="581" y="974"/>
                  </a:cubicBezTo>
                  <a:cubicBezTo>
                    <a:pt x="693" y="752"/>
                    <a:pt x="689" y="494"/>
                    <a:pt x="463" y="380"/>
                  </a:cubicBezTo>
                  <a:lnTo>
                    <a:pt x="463" y="380"/>
                  </a:lnTo>
                  <a:cubicBezTo>
                    <a:pt x="504" y="189"/>
                    <a:pt x="397" y="34"/>
                    <a:pt x="163" y="2"/>
                  </a:cubicBezTo>
                  <a:cubicBezTo>
                    <a:pt x="159" y="1"/>
                    <a:pt x="156" y="0"/>
                    <a:pt x="153" y="0"/>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6" name="Google Shape;1401;p23">
              <a:extLst>
                <a:ext uri="{FF2B5EF4-FFF2-40B4-BE49-F238E27FC236}">
                  <a16:creationId xmlns:a16="http://schemas.microsoft.com/office/drawing/2014/main" id="{E0EBA7DC-4775-18D5-EEF9-13EF6E0D91B3}"/>
                </a:ext>
              </a:extLst>
            </p:cNvPr>
            <p:cNvSpPr/>
            <p:nvPr/>
          </p:nvSpPr>
          <p:spPr>
            <a:xfrm>
              <a:off x="3172025" y="4175725"/>
              <a:ext cx="27425" cy="14000"/>
            </a:xfrm>
            <a:custGeom>
              <a:avLst/>
              <a:gdLst/>
              <a:ahLst/>
              <a:cxnLst/>
              <a:rect l="l" t="t" r="r" b="b"/>
              <a:pathLst>
                <a:path w="1097" h="560" extrusionOk="0">
                  <a:moveTo>
                    <a:pt x="327" y="176"/>
                  </a:moveTo>
                  <a:cubicBezTo>
                    <a:pt x="368" y="184"/>
                    <a:pt x="409" y="198"/>
                    <a:pt x="448" y="216"/>
                  </a:cubicBezTo>
                  <a:cubicBezTo>
                    <a:pt x="554" y="275"/>
                    <a:pt x="519" y="376"/>
                    <a:pt x="452" y="376"/>
                  </a:cubicBezTo>
                  <a:cubicBezTo>
                    <a:pt x="426" y="376"/>
                    <a:pt x="396" y="362"/>
                    <a:pt x="367" y="326"/>
                  </a:cubicBezTo>
                  <a:cubicBezTo>
                    <a:pt x="333" y="275"/>
                    <a:pt x="320" y="221"/>
                    <a:pt x="327" y="176"/>
                  </a:cubicBezTo>
                  <a:close/>
                  <a:moveTo>
                    <a:pt x="460" y="1"/>
                  </a:moveTo>
                  <a:cubicBezTo>
                    <a:pt x="382" y="1"/>
                    <a:pt x="315" y="26"/>
                    <a:pt x="278" y="85"/>
                  </a:cubicBezTo>
                  <a:lnTo>
                    <a:pt x="278" y="85"/>
                  </a:lnTo>
                  <a:cubicBezTo>
                    <a:pt x="274" y="85"/>
                    <a:pt x="271" y="85"/>
                    <a:pt x="268" y="85"/>
                  </a:cubicBezTo>
                  <a:cubicBezTo>
                    <a:pt x="133" y="85"/>
                    <a:pt x="6" y="152"/>
                    <a:pt x="1" y="310"/>
                  </a:cubicBezTo>
                  <a:cubicBezTo>
                    <a:pt x="1" y="331"/>
                    <a:pt x="15" y="341"/>
                    <a:pt x="30" y="341"/>
                  </a:cubicBezTo>
                  <a:cubicBezTo>
                    <a:pt x="45" y="341"/>
                    <a:pt x="62" y="331"/>
                    <a:pt x="69" y="310"/>
                  </a:cubicBezTo>
                  <a:cubicBezTo>
                    <a:pt x="100" y="211"/>
                    <a:pt x="170" y="172"/>
                    <a:pt x="251" y="169"/>
                  </a:cubicBezTo>
                  <a:lnTo>
                    <a:pt x="251" y="169"/>
                  </a:lnTo>
                  <a:cubicBezTo>
                    <a:pt x="242" y="274"/>
                    <a:pt x="295" y="396"/>
                    <a:pt x="380" y="446"/>
                  </a:cubicBezTo>
                  <a:cubicBezTo>
                    <a:pt x="404" y="458"/>
                    <a:pt x="432" y="465"/>
                    <a:pt x="459" y="465"/>
                  </a:cubicBezTo>
                  <a:cubicBezTo>
                    <a:pt x="523" y="465"/>
                    <a:pt x="585" y="431"/>
                    <a:pt x="594" y="365"/>
                  </a:cubicBezTo>
                  <a:cubicBezTo>
                    <a:pt x="625" y="230"/>
                    <a:pt x="509" y="132"/>
                    <a:pt x="372" y="98"/>
                  </a:cubicBezTo>
                  <a:lnTo>
                    <a:pt x="372" y="98"/>
                  </a:lnTo>
                  <a:cubicBezTo>
                    <a:pt x="396" y="78"/>
                    <a:pt x="430" y="67"/>
                    <a:pt x="474" y="67"/>
                  </a:cubicBezTo>
                  <a:cubicBezTo>
                    <a:pt x="717" y="67"/>
                    <a:pt x="986" y="310"/>
                    <a:pt x="798" y="540"/>
                  </a:cubicBezTo>
                  <a:cubicBezTo>
                    <a:pt x="789" y="549"/>
                    <a:pt x="792" y="560"/>
                    <a:pt x="800" y="560"/>
                  </a:cubicBezTo>
                  <a:cubicBezTo>
                    <a:pt x="803" y="560"/>
                    <a:pt x="807" y="558"/>
                    <a:pt x="811" y="553"/>
                  </a:cubicBezTo>
                  <a:cubicBezTo>
                    <a:pt x="1097" y="288"/>
                    <a:pt x="721" y="1"/>
                    <a:pt x="460" y="1"/>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7" name="Google Shape;1402;p23">
              <a:extLst>
                <a:ext uri="{FF2B5EF4-FFF2-40B4-BE49-F238E27FC236}">
                  <a16:creationId xmlns:a16="http://schemas.microsoft.com/office/drawing/2014/main" id="{67ECD653-03C0-2E59-047F-497CEE95B019}"/>
                </a:ext>
              </a:extLst>
            </p:cNvPr>
            <p:cNvSpPr/>
            <p:nvPr/>
          </p:nvSpPr>
          <p:spPr>
            <a:xfrm>
              <a:off x="3363875" y="4232000"/>
              <a:ext cx="26550" cy="14850"/>
            </a:xfrm>
            <a:custGeom>
              <a:avLst/>
              <a:gdLst/>
              <a:ahLst/>
              <a:cxnLst/>
              <a:rect l="l" t="t" r="r" b="b"/>
              <a:pathLst>
                <a:path w="1062" h="594" extrusionOk="0">
                  <a:moveTo>
                    <a:pt x="662" y="298"/>
                  </a:moveTo>
                  <a:cubicBezTo>
                    <a:pt x="662" y="313"/>
                    <a:pt x="661" y="327"/>
                    <a:pt x="657" y="343"/>
                  </a:cubicBezTo>
                  <a:cubicBezTo>
                    <a:pt x="657" y="356"/>
                    <a:pt x="644" y="369"/>
                    <a:pt x="644" y="395"/>
                  </a:cubicBezTo>
                  <a:cubicBezTo>
                    <a:pt x="626" y="447"/>
                    <a:pt x="613" y="472"/>
                    <a:pt x="605" y="472"/>
                  </a:cubicBezTo>
                  <a:cubicBezTo>
                    <a:pt x="593" y="472"/>
                    <a:pt x="589" y="427"/>
                    <a:pt x="589" y="343"/>
                  </a:cubicBezTo>
                  <a:cubicBezTo>
                    <a:pt x="613" y="324"/>
                    <a:pt x="638" y="310"/>
                    <a:pt x="662" y="298"/>
                  </a:cubicBezTo>
                  <a:close/>
                  <a:moveTo>
                    <a:pt x="426" y="1"/>
                  </a:moveTo>
                  <a:cubicBezTo>
                    <a:pt x="274" y="1"/>
                    <a:pt x="111" y="101"/>
                    <a:pt x="22" y="207"/>
                  </a:cubicBezTo>
                  <a:cubicBezTo>
                    <a:pt x="1" y="217"/>
                    <a:pt x="14" y="236"/>
                    <a:pt x="33" y="236"/>
                  </a:cubicBezTo>
                  <a:cubicBezTo>
                    <a:pt x="38" y="236"/>
                    <a:pt x="43" y="235"/>
                    <a:pt x="48" y="233"/>
                  </a:cubicBezTo>
                  <a:cubicBezTo>
                    <a:pt x="135" y="138"/>
                    <a:pt x="270" y="61"/>
                    <a:pt x="396" y="61"/>
                  </a:cubicBezTo>
                  <a:cubicBezTo>
                    <a:pt x="485" y="61"/>
                    <a:pt x="569" y="99"/>
                    <a:pt x="631" y="194"/>
                  </a:cubicBezTo>
                  <a:cubicBezTo>
                    <a:pt x="636" y="204"/>
                    <a:pt x="640" y="213"/>
                    <a:pt x="644" y="222"/>
                  </a:cubicBezTo>
                  <a:lnTo>
                    <a:pt x="644" y="222"/>
                  </a:lnTo>
                  <a:cubicBezTo>
                    <a:pt x="593" y="242"/>
                    <a:pt x="546" y="273"/>
                    <a:pt x="508" y="314"/>
                  </a:cubicBezTo>
                  <a:cubicBezTo>
                    <a:pt x="411" y="398"/>
                    <a:pt x="412" y="593"/>
                    <a:pt x="541" y="593"/>
                  </a:cubicBezTo>
                  <a:cubicBezTo>
                    <a:pt x="556" y="593"/>
                    <a:pt x="571" y="591"/>
                    <a:pt x="589" y="586"/>
                  </a:cubicBezTo>
                  <a:cubicBezTo>
                    <a:pt x="683" y="557"/>
                    <a:pt x="725" y="395"/>
                    <a:pt x="738" y="327"/>
                  </a:cubicBezTo>
                  <a:cubicBezTo>
                    <a:pt x="740" y="309"/>
                    <a:pt x="741" y="292"/>
                    <a:pt x="740" y="275"/>
                  </a:cubicBezTo>
                  <a:lnTo>
                    <a:pt x="740" y="275"/>
                  </a:lnTo>
                  <a:cubicBezTo>
                    <a:pt x="751" y="273"/>
                    <a:pt x="762" y="272"/>
                    <a:pt x="773" y="272"/>
                  </a:cubicBezTo>
                  <a:cubicBezTo>
                    <a:pt x="866" y="272"/>
                    <a:pt x="949" y="330"/>
                    <a:pt x="1007" y="437"/>
                  </a:cubicBezTo>
                  <a:cubicBezTo>
                    <a:pt x="1011" y="444"/>
                    <a:pt x="1017" y="448"/>
                    <a:pt x="1024" y="448"/>
                  </a:cubicBezTo>
                  <a:cubicBezTo>
                    <a:pt x="1041" y="448"/>
                    <a:pt x="1062" y="428"/>
                    <a:pt x="1062" y="408"/>
                  </a:cubicBezTo>
                  <a:cubicBezTo>
                    <a:pt x="1024" y="264"/>
                    <a:pt x="904" y="197"/>
                    <a:pt x="778" y="197"/>
                  </a:cubicBezTo>
                  <a:cubicBezTo>
                    <a:pt x="760" y="197"/>
                    <a:pt x="741" y="198"/>
                    <a:pt x="723" y="201"/>
                  </a:cubicBezTo>
                  <a:lnTo>
                    <a:pt x="723" y="201"/>
                  </a:lnTo>
                  <a:cubicBezTo>
                    <a:pt x="706" y="161"/>
                    <a:pt x="679" y="127"/>
                    <a:pt x="644" y="100"/>
                  </a:cubicBezTo>
                  <a:cubicBezTo>
                    <a:pt x="583" y="29"/>
                    <a:pt x="506" y="1"/>
                    <a:pt x="426" y="1"/>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8" name="Google Shape;1403;p23">
              <a:extLst>
                <a:ext uri="{FF2B5EF4-FFF2-40B4-BE49-F238E27FC236}">
                  <a16:creationId xmlns:a16="http://schemas.microsoft.com/office/drawing/2014/main" id="{E1CF6527-8403-6210-6E1C-70A7DD05A4DA}"/>
                </a:ext>
              </a:extLst>
            </p:cNvPr>
            <p:cNvSpPr/>
            <p:nvPr/>
          </p:nvSpPr>
          <p:spPr>
            <a:xfrm>
              <a:off x="3182150" y="4072850"/>
              <a:ext cx="210300" cy="192750"/>
            </a:xfrm>
            <a:custGeom>
              <a:avLst/>
              <a:gdLst/>
              <a:ahLst/>
              <a:cxnLst/>
              <a:rect l="l" t="t" r="r" b="b"/>
              <a:pathLst>
                <a:path w="8412" h="7710" extrusionOk="0">
                  <a:moveTo>
                    <a:pt x="3820" y="1"/>
                  </a:moveTo>
                  <a:cubicBezTo>
                    <a:pt x="3659" y="1"/>
                    <a:pt x="3512" y="53"/>
                    <a:pt x="3416" y="200"/>
                  </a:cubicBezTo>
                  <a:cubicBezTo>
                    <a:pt x="3335" y="323"/>
                    <a:pt x="3335" y="404"/>
                    <a:pt x="3390" y="537"/>
                  </a:cubicBezTo>
                  <a:cubicBezTo>
                    <a:pt x="3377" y="511"/>
                    <a:pt x="2878" y="498"/>
                    <a:pt x="2755" y="498"/>
                  </a:cubicBezTo>
                  <a:cubicBezTo>
                    <a:pt x="2295" y="498"/>
                    <a:pt x="1757" y="673"/>
                    <a:pt x="1485" y="1078"/>
                  </a:cubicBezTo>
                  <a:cubicBezTo>
                    <a:pt x="1297" y="1376"/>
                    <a:pt x="1527" y="1577"/>
                    <a:pt x="1783" y="1671"/>
                  </a:cubicBezTo>
                  <a:cubicBezTo>
                    <a:pt x="1404" y="1833"/>
                    <a:pt x="1054" y="2118"/>
                    <a:pt x="905" y="2510"/>
                  </a:cubicBezTo>
                  <a:cubicBezTo>
                    <a:pt x="798" y="2779"/>
                    <a:pt x="1041" y="2967"/>
                    <a:pt x="1258" y="3077"/>
                  </a:cubicBezTo>
                  <a:cubicBezTo>
                    <a:pt x="824" y="3388"/>
                    <a:pt x="380" y="3712"/>
                    <a:pt x="244" y="4250"/>
                  </a:cubicBezTo>
                  <a:cubicBezTo>
                    <a:pt x="150" y="4642"/>
                    <a:pt x="419" y="4940"/>
                    <a:pt x="756" y="5034"/>
                  </a:cubicBezTo>
                  <a:cubicBezTo>
                    <a:pt x="351" y="5290"/>
                    <a:pt x="1" y="5682"/>
                    <a:pt x="27" y="6181"/>
                  </a:cubicBezTo>
                  <a:cubicBezTo>
                    <a:pt x="38" y="6541"/>
                    <a:pt x="286" y="6656"/>
                    <a:pt x="565" y="6656"/>
                  </a:cubicBezTo>
                  <a:cubicBezTo>
                    <a:pt x="673" y="6656"/>
                    <a:pt x="786" y="6639"/>
                    <a:pt x="892" y="6612"/>
                  </a:cubicBezTo>
                  <a:lnTo>
                    <a:pt x="892" y="6612"/>
                  </a:lnTo>
                  <a:cubicBezTo>
                    <a:pt x="772" y="6884"/>
                    <a:pt x="1122" y="7195"/>
                    <a:pt x="1446" y="7276"/>
                  </a:cubicBezTo>
                  <a:cubicBezTo>
                    <a:pt x="1537" y="7298"/>
                    <a:pt x="1629" y="7309"/>
                    <a:pt x="1721" y="7309"/>
                  </a:cubicBezTo>
                  <a:cubicBezTo>
                    <a:pt x="2171" y="7309"/>
                    <a:pt x="2606" y="7051"/>
                    <a:pt x="2862" y="6680"/>
                  </a:cubicBezTo>
                  <a:cubicBezTo>
                    <a:pt x="2943" y="7072"/>
                    <a:pt x="3186" y="7409"/>
                    <a:pt x="3607" y="7519"/>
                  </a:cubicBezTo>
                  <a:cubicBezTo>
                    <a:pt x="3667" y="7535"/>
                    <a:pt x="3728" y="7542"/>
                    <a:pt x="3787" y="7542"/>
                  </a:cubicBezTo>
                  <a:cubicBezTo>
                    <a:pt x="4086" y="7542"/>
                    <a:pt x="4360" y="7357"/>
                    <a:pt x="4482" y="7098"/>
                  </a:cubicBezTo>
                  <a:cubicBezTo>
                    <a:pt x="4660" y="7476"/>
                    <a:pt x="5081" y="7709"/>
                    <a:pt x="5500" y="7709"/>
                  </a:cubicBezTo>
                  <a:cubicBezTo>
                    <a:pt x="5561" y="7709"/>
                    <a:pt x="5623" y="7704"/>
                    <a:pt x="5684" y="7694"/>
                  </a:cubicBezTo>
                  <a:cubicBezTo>
                    <a:pt x="6157" y="7613"/>
                    <a:pt x="6374" y="7179"/>
                    <a:pt x="6238" y="6774"/>
                  </a:cubicBezTo>
                  <a:lnTo>
                    <a:pt x="6238" y="6774"/>
                  </a:lnTo>
                  <a:cubicBezTo>
                    <a:pt x="6443" y="6884"/>
                    <a:pt x="6676" y="6956"/>
                    <a:pt x="6902" y="6956"/>
                  </a:cubicBezTo>
                  <a:cubicBezTo>
                    <a:pt x="7121" y="6956"/>
                    <a:pt x="7334" y="6888"/>
                    <a:pt x="7508" y="6722"/>
                  </a:cubicBezTo>
                  <a:cubicBezTo>
                    <a:pt x="7832" y="6411"/>
                    <a:pt x="7751" y="5925"/>
                    <a:pt x="7495" y="5601"/>
                  </a:cubicBezTo>
                  <a:cubicBezTo>
                    <a:pt x="8020" y="5601"/>
                    <a:pt x="8412" y="5154"/>
                    <a:pt x="8289" y="4616"/>
                  </a:cubicBezTo>
                  <a:cubicBezTo>
                    <a:pt x="8169" y="4156"/>
                    <a:pt x="7722" y="3887"/>
                    <a:pt x="7278" y="3751"/>
                  </a:cubicBezTo>
                  <a:cubicBezTo>
                    <a:pt x="7576" y="3657"/>
                    <a:pt x="7790" y="3401"/>
                    <a:pt x="7751" y="3035"/>
                  </a:cubicBezTo>
                  <a:cubicBezTo>
                    <a:pt x="7683" y="2591"/>
                    <a:pt x="7184" y="2335"/>
                    <a:pt x="6792" y="2199"/>
                  </a:cubicBezTo>
                  <a:cubicBezTo>
                    <a:pt x="7184" y="2024"/>
                    <a:pt x="7440" y="1645"/>
                    <a:pt x="7155" y="1214"/>
                  </a:cubicBezTo>
                  <a:cubicBezTo>
                    <a:pt x="7007" y="982"/>
                    <a:pt x="6725" y="890"/>
                    <a:pt x="6431" y="890"/>
                  </a:cubicBezTo>
                  <a:cubicBezTo>
                    <a:pt x="6298" y="890"/>
                    <a:pt x="6163" y="908"/>
                    <a:pt x="6037" y="942"/>
                  </a:cubicBezTo>
                  <a:cubicBezTo>
                    <a:pt x="6102" y="861"/>
                    <a:pt x="6144" y="780"/>
                    <a:pt x="6131" y="673"/>
                  </a:cubicBezTo>
                  <a:cubicBezTo>
                    <a:pt x="6102" y="443"/>
                    <a:pt x="5940" y="281"/>
                    <a:pt x="5739" y="174"/>
                  </a:cubicBezTo>
                  <a:cubicBezTo>
                    <a:pt x="5526" y="60"/>
                    <a:pt x="5310" y="3"/>
                    <a:pt x="5100" y="3"/>
                  </a:cubicBezTo>
                  <a:cubicBezTo>
                    <a:pt x="4883" y="3"/>
                    <a:pt x="4674" y="64"/>
                    <a:pt x="4482" y="187"/>
                  </a:cubicBezTo>
                  <a:cubicBezTo>
                    <a:pt x="4294" y="100"/>
                    <a:pt x="4042" y="1"/>
                    <a:pt x="3820"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9" name="Google Shape;1404;p23">
              <a:extLst>
                <a:ext uri="{FF2B5EF4-FFF2-40B4-BE49-F238E27FC236}">
                  <a16:creationId xmlns:a16="http://schemas.microsoft.com/office/drawing/2014/main" id="{BB07E34C-4558-F801-04FC-165FC51E25EB}"/>
                </a:ext>
              </a:extLst>
            </p:cNvPr>
            <p:cNvSpPr/>
            <p:nvPr/>
          </p:nvSpPr>
          <p:spPr>
            <a:xfrm>
              <a:off x="3303000" y="4106525"/>
              <a:ext cx="50175" cy="24750"/>
            </a:xfrm>
            <a:custGeom>
              <a:avLst/>
              <a:gdLst/>
              <a:ahLst/>
              <a:cxnLst/>
              <a:rect l="l" t="t" r="r" b="b"/>
              <a:pathLst>
                <a:path w="2007" h="990" extrusionOk="0">
                  <a:moveTo>
                    <a:pt x="1773" y="0"/>
                  </a:moveTo>
                  <a:cubicBezTo>
                    <a:pt x="1747" y="0"/>
                    <a:pt x="1719" y="5"/>
                    <a:pt x="1689" y="16"/>
                  </a:cubicBezTo>
                  <a:cubicBezTo>
                    <a:pt x="1549" y="80"/>
                    <a:pt x="1445" y="243"/>
                    <a:pt x="1361" y="389"/>
                  </a:cubicBezTo>
                  <a:lnTo>
                    <a:pt x="1361" y="389"/>
                  </a:lnTo>
                  <a:cubicBezTo>
                    <a:pt x="1293" y="273"/>
                    <a:pt x="1204" y="224"/>
                    <a:pt x="1111" y="224"/>
                  </a:cubicBezTo>
                  <a:cubicBezTo>
                    <a:pt x="959" y="224"/>
                    <a:pt x="798" y="355"/>
                    <a:pt x="711" y="543"/>
                  </a:cubicBezTo>
                  <a:lnTo>
                    <a:pt x="711" y="543"/>
                  </a:lnTo>
                  <a:cubicBezTo>
                    <a:pt x="631" y="413"/>
                    <a:pt x="516" y="317"/>
                    <a:pt x="377" y="317"/>
                  </a:cubicBezTo>
                  <a:cubicBezTo>
                    <a:pt x="322" y="317"/>
                    <a:pt x="263" y="332"/>
                    <a:pt x="202" y="366"/>
                  </a:cubicBezTo>
                  <a:cubicBezTo>
                    <a:pt x="82" y="421"/>
                    <a:pt x="14" y="567"/>
                    <a:pt x="1" y="690"/>
                  </a:cubicBezTo>
                  <a:cubicBezTo>
                    <a:pt x="1" y="745"/>
                    <a:pt x="27" y="878"/>
                    <a:pt x="1" y="933"/>
                  </a:cubicBezTo>
                  <a:lnTo>
                    <a:pt x="1" y="946"/>
                  </a:lnTo>
                  <a:lnTo>
                    <a:pt x="1" y="959"/>
                  </a:lnTo>
                  <a:lnTo>
                    <a:pt x="1" y="972"/>
                  </a:lnTo>
                  <a:cubicBezTo>
                    <a:pt x="8" y="981"/>
                    <a:pt x="20" y="989"/>
                    <a:pt x="31" y="989"/>
                  </a:cubicBezTo>
                  <a:cubicBezTo>
                    <a:pt x="39" y="989"/>
                    <a:pt x="47" y="984"/>
                    <a:pt x="53" y="972"/>
                  </a:cubicBezTo>
                  <a:cubicBezTo>
                    <a:pt x="95" y="907"/>
                    <a:pt x="95" y="810"/>
                    <a:pt x="95" y="729"/>
                  </a:cubicBezTo>
                  <a:cubicBezTo>
                    <a:pt x="108" y="583"/>
                    <a:pt x="202" y="434"/>
                    <a:pt x="364" y="421"/>
                  </a:cubicBezTo>
                  <a:cubicBezTo>
                    <a:pt x="526" y="421"/>
                    <a:pt x="620" y="609"/>
                    <a:pt x="662" y="716"/>
                  </a:cubicBezTo>
                  <a:cubicBezTo>
                    <a:pt x="675" y="745"/>
                    <a:pt x="704" y="762"/>
                    <a:pt x="731" y="762"/>
                  </a:cubicBezTo>
                  <a:cubicBezTo>
                    <a:pt x="754" y="762"/>
                    <a:pt x="776" y="748"/>
                    <a:pt x="782" y="716"/>
                  </a:cubicBezTo>
                  <a:cubicBezTo>
                    <a:pt x="818" y="549"/>
                    <a:pt x="963" y="353"/>
                    <a:pt x="1097" y="353"/>
                  </a:cubicBezTo>
                  <a:cubicBezTo>
                    <a:pt x="1168" y="353"/>
                    <a:pt x="1237" y="408"/>
                    <a:pt x="1284" y="554"/>
                  </a:cubicBezTo>
                  <a:cubicBezTo>
                    <a:pt x="1298" y="585"/>
                    <a:pt x="1326" y="602"/>
                    <a:pt x="1352" y="602"/>
                  </a:cubicBezTo>
                  <a:cubicBezTo>
                    <a:pt x="1373" y="602"/>
                    <a:pt x="1392" y="591"/>
                    <a:pt x="1404" y="567"/>
                  </a:cubicBezTo>
                  <a:cubicBezTo>
                    <a:pt x="1459" y="486"/>
                    <a:pt x="1511" y="405"/>
                    <a:pt x="1566" y="324"/>
                  </a:cubicBezTo>
                  <a:cubicBezTo>
                    <a:pt x="1592" y="272"/>
                    <a:pt x="1647" y="230"/>
                    <a:pt x="1689" y="191"/>
                  </a:cubicBezTo>
                  <a:cubicBezTo>
                    <a:pt x="1722" y="157"/>
                    <a:pt x="1749" y="144"/>
                    <a:pt x="1774" y="144"/>
                  </a:cubicBezTo>
                  <a:cubicBezTo>
                    <a:pt x="1838" y="144"/>
                    <a:pt x="1874" y="239"/>
                    <a:pt x="1903" y="298"/>
                  </a:cubicBezTo>
                  <a:cubicBezTo>
                    <a:pt x="1914" y="314"/>
                    <a:pt x="1933" y="322"/>
                    <a:pt x="1952" y="322"/>
                  </a:cubicBezTo>
                  <a:cubicBezTo>
                    <a:pt x="1980" y="322"/>
                    <a:pt x="2007" y="303"/>
                    <a:pt x="1997" y="272"/>
                  </a:cubicBezTo>
                  <a:cubicBezTo>
                    <a:pt x="1986" y="136"/>
                    <a:pt x="1909" y="0"/>
                    <a:pt x="1773" y="0"/>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20" name="Google Shape;1405;p23">
              <a:extLst>
                <a:ext uri="{FF2B5EF4-FFF2-40B4-BE49-F238E27FC236}">
                  <a16:creationId xmlns:a16="http://schemas.microsoft.com/office/drawing/2014/main" id="{021F5B07-72BB-8A6D-8D83-75979C79F880}"/>
                </a:ext>
              </a:extLst>
            </p:cNvPr>
            <p:cNvSpPr/>
            <p:nvPr/>
          </p:nvSpPr>
          <p:spPr>
            <a:xfrm>
              <a:off x="3335400" y="4138900"/>
              <a:ext cx="41500" cy="24675"/>
            </a:xfrm>
            <a:custGeom>
              <a:avLst/>
              <a:gdLst/>
              <a:ahLst/>
              <a:cxnLst/>
              <a:rect l="l" t="t" r="r" b="b"/>
              <a:pathLst>
                <a:path w="1660" h="987" extrusionOk="0">
                  <a:moveTo>
                    <a:pt x="958" y="1"/>
                  </a:moveTo>
                  <a:cubicBezTo>
                    <a:pt x="943" y="1"/>
                    <a:pt x="928" y="5"/>
                    <a:pt x="918" y="17"/>
                  </a:cubicBezTo>
                  <a:cubicBezTo>
                    <a:pt x="721" y="158"/>
                    <a:pt x="654" y="353"/>
                    <a:pt x="628" y="567"/>
                  </a:cubicBezTo>
                  <a:lnTo>
                    <a:pt x="628" y="567"/>
                  </a:lnTo>
                  <a:cubicBezTo>
                    <a:pt x="526" y="361"/>
                    <a:pt x="403" y="161"/>
                    <a:pt x="176" y="98"/>
                  </a:cubicBezTo>
                  <a:cubicBezTo>
                    <a:pt x="150" y="98"/>
                    <a:pt x="108" y="111"/>
                    <a:pt x="95" y="137"/>
                  </a:cubicBezTo>
                  <a:cubicBezTo>
                    <a:pt x="14" y="341"/>
                    <a:pt x="1" y="785"/>
                    <a:pt x="202" y="921"/>
                  </a:cubicBezTo>
                  <a:cubicBezTo>
                    <a:pt x="210" y="928"/>
                    <a:pt x="220" y="931"/>
                    <a:pt x="229" y="931"/>
                  </a:cubicBezTo>
                  <a:cubicBezTo>
                    <a:pt x="255" y="931"/>
                    <a:pt x="279" y="909"/>
                    <a:pt x="270" y="879"/>
                  </a:cubicBezTo>
                  <a:cubicBezTo>
                    <a:pt x="184" y="696"/>
                    <a:pt x="131" y="468"/>
                    <a:pt x="205" y="266"/>
                  </a:cubicBezTo>
                  <a:lnTo>
                    <a:pt x="205" y="266"/>
                  </a:lnTo>
                  <a:cubicBezTo>
                    <a:pt x="432" y="380"/>
                    <a:pt x="520" y="733"/>
                    <a:pt x="620" y="947"/>
                  </a:cubicBezTo>
                  <a:cubicBezTo>
                    <a:pt x="634" y="975"/>
                    <a:pt x="658" y="987"/>
                    <a:pt x="683" y="987"/>
                  </a:cubicBezTo>
                  <a:cubicBezTo>
                    <a:pt x="730" y="987"/>
                    <a:pt x="782" y="945"/>
                    <a:pt x="782" y="892"/>
                  </a:cubicBezTo>
                  <a:cubicBezTo>
                    <a:pt x="797" y="669"/>
                    <a:pt x="798" y="393"/>
                    <a:pt x="962" y="223"/>
                  </a:cubicBezTo>
                  <a:lnTo>
                    <a:pt x="962" y="223"/>
                  </a:lnTo>
                  <a:cubicBezTo>
                    <a:pt x="1065" y="361"/>
                    <a:pt x="1061" y="554"/>
                    <a:pt x="1106" y="717"/>
                  </a:cubicBezTo>
                  <a:cubicBezTo>
                    <a:pt x="1120" y="762"/>
                    <a:pt x="1155" y="782"/>
                    <a:pt x="1191" y="782"/>
                  </a:cubicBezTo>
                  <a:cubicBezTo>
                    <a:pt x="1229" y="782"/>
                    <a:pt x="1269" y="759"/>
                    <a:pt x="1284" y="717"/>
                  </a:cubicBezTo>
                  <a:cubicBezTo>
                    <a:pt x="1295" y="683"/>
                    <a:pt x="1327" y="491"/>
                    <a:pt x="1398" y="491"/>
                  </a:cubicBezTo>
                  <a:cubicBezTo>
                    <a:pt x="1408" y="491"/>
                    <a:pt x="1418" y="495"/>
                    <a:pt x="1430" y="503"/>
                  </a:cubicBezTo>
                  <a:cubicBezTo>
                    <a:pt x="1511" y="568"/>
                    <a:pt x="1511" y="746"/>
                    <a:pt x="1511" y="840"/>
                  </a:cubicBezTo>
                  <a:cubicBezTo>
                    <a:pt x="1511" y="869"/>
                    <a:pt x="1542" y="887"/>
                    <a:pt x="1569" y="887"/>
                  </a:cubicBezTo>
                  <a:cubicBezTo>
                    <a:pt x="1590" y="887"/>
                    <a:pt x="1608" y="877"/>
                    <a:pt x="1608" y="853"/>
                  </a:cubicBezTo>
                  <a:cubicBezTo>
                    <a:pt x="1660" y="665"/>
                    <a:pt x="1647" y="435"/>
                    <a:pt x="1459" y="341"/>
                  </a:cubicBezTo>
                  <a:cubicBezTo>
                    <a:pt x="1429" y="325"/>
                    <a:pt x="1401" y="318"/>
                    <a:pt x="1375" y="318"/>
                  </a:cubicBezTo>
                  <a:cubicBezTo>
                    <a:pt x="1312" y="318"/>
                    <a:pt x="1260" y="359"/>
                    <a:pt x="1218" y="415"/>
                  </a:cubicBezTo>
                  <a:lnTo>
                    <a:pt x="1218" y="415"/>
                  </a:lnTo>
                  <a:cubicBezTo>
                    <a:pt x="1185" y="274"/>
                    <a:pt x="1146" y="141"/>
                    <a:pt x="1025" y="30"/>
                  </a:cubicBezTo>
                  <a:cubicBezTo>
                    <a:pt x="1009" y="12"/>
                    <a:pt x="983" y="1"/>
                    <a:pt x="958" y="1"/>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21" name="Google Shape;1406;p23">
              <a:extLst>
                <a:ext uri="{FF2B5EF4-FFF2-40B4-BE49-F238E27FC236}">
                  <a16:creationId xmlns:a16="http://schemas.microsoft.com/office/drawing/2014/main" id="{6E8D1D80-12AE-A5CC-B0CD-C09C7427C64F}"/>
                </a:ext>
              </a:extLst>
            </p:cNvPr>
            <p:cNvSpPr/>
            <p:nvPr/>
          </p:nvSpPr>
          <p:spPr>
            <a:xfrm>
              <a:off x="3281775" y="4076700"/>
              <a:ext cx="43600" cy="25425"/>
            </a:xfrm>
            <a:custGeom>
              <a:avLst/>
              <a:gdLst/>
              <a:ahLst/>
              <a:cxnLst/>
              <a:rect l="l" t="t" r="r" b="b"/>
              <a:pathLst>
                <a:path w="1744" h="1017" extrusionOk="0">
                  <a:moveTo>
                    <a:pt x="1315" y="0"/>
                  </a:moveTo>
                  <a:cubicBezTo>
                    <a:pt x="1291" y="0"/>
                    <a:pt x="1267" y="2"/>
                    <a:pt x="1242" y="7"/>
                  </a:cubicBezTo>
                  <a:cubicBezTo>
                    <a:pt x="1050" y="44"/>
                    <a:pt x="899" y="152"/>
                    <a:pt x="812" y="299"/>
                  </a:cubicBezTo>
                  <a:lnTo>
                    <a:pt x="812" y="299"/>
                  </a:lnTo>
                  <a:cubicBezTo>
                    <a:pt x="784" y="238"/>
                    <a:pt x="745" y="186"/>
                    <a:pt x="688" y="156"/>
                  </a:cubicBezTo>
                  <a:cubicBezTo>
                    <a:pt x="646" y="137"/>
                    <a:pt x="602" y="128"/>
                    <a:pt x="558" y="128"/>
                  </a:cubicBezTo>
                  <a:cubicBezTo>
                    <a:pt x="416" y="128"/>
                    <a:pt x="270" y="217"/>
                    <a:pt x="189" y="331"/>
                  </a:cubicBezTo>
                  <a:cubicBezTo>
                    <a:pt x="79" y="506"/>
                    <a:pt x="27" y="723"/>
                    <a:pt x="11" y="937"/>
                  </a:cubicBezTo>
                  <a:cubicBezTo>
                    <a:pt x="0" y="960"/>
                    <a:pt x="25" y="1017"/>
                    <a:pt x="56" y="1017"/>
                  </a:cubicBezTo>
                  <a:cubicBezTo>
                    <a:pt x="63" y="1017"/>
                    <a:pt x="71" y="1013"/>
                    <a:pt x="79" y="1005"/>
                  </a:cubicBezTo>
                  <a:cubicBezTo>
                    <a:pt x="79" y="996"/>
                    <a:pt x="79" y="987"/>
                    <a:pt x="74" y="987"/>
                  </a:cubicBezTo>
                  <a:cubicBezTo>
                    <a:pt x="74" y="987"/>
                    <a:pt x="74" y="987"/>
                    <a:pt x="73" y="987"/>
                  </a:cubicBezTo>
                  <a:lnTo>
                    <a:pt x="73" y="987"/>
                  </a:lnTo>
                  <a:cubicBezTo>
                    <a:pt x="126" y="939"/>
                    <a:pt x="173" y="665"/>
                    <a:pt x="189" y="613"/>
                  </a:cubicBezTo>
                  <a:cubicBezTo>
                    <a:pt x="241" y="464"/>
                    <a:pt x="309" y="370"/>
                    <a:pt x="445" y="289"/>
                  </a:cubicBezTo>
                  <a:cubicBezTo>
                    <a:pt x="487" y="259"/>
                    <a:pt x="523" y="247"/>
                    <a:pt x="554" y="247"/>
                  </a:cubicBezTo>
                  <a:cubicBezTo>
                    <a:pt x="669" y="247"/>
                    <a:pt x="713" y="421"/>
                    <a:pt x="730" y="559"/>
                  </a:cubicBezTo>
                  <a:lnTo>
                    <a:pt x="730" y="559"/>
                  </a:lnTo>
                  <a:cubicBezTo>
                    <a:pt x="726" y="616"/>
                    <a:pt x="729" y="675"/>
                    <a:pt x="740" y="736"/>
                  </a:cubicBezTo>
                  <a:cubicBezTo>
                    <a:pt x="752" y="765"/>
                    <a:pt x="779" y="779"/>
                    <a:pt x="805" y="779"/>
                  </a:cubicBezTo>
                  <a:cubicBezTo>
                    <a:pt x="840" y="779"/>
                    <a:pt x="876" y="753"/>
                    <a:pt x="876" y="707"/>
                  </a:cubicBezTo>
                  <a:cubicBezTo>
                    <a:pt x="876" y="703"/>
                    <a:pt x="876" y="698"/>
                    <a:pt x="876" y="694"/>
                  </a:cubicBezTo>
                  <a:lnTo>
                    <a:pt x="876" y="694"/>
                  </a:lnTo>
                  <a:cubicBezTo>
                    <a:pt x="876" y="694"/>
                    <a:pt x="876" y="694"/>
                    <a:pt x="876" y="694"/>
                  </a:cubicBezTo>
                  <a:lnTo>
                    <a:pt x="876" y="694"/>
                  </a:lnTo>
                  <a:cubicBezTo>
                    <a:pt x="876" y="645"/>
                    <a:pt x="874" y="586"/>
                    <a:pt x="867" y="525"/>
                  </a:cubicBezTo>
                  <a:lnTo>
                    <a:pt x="867" y="525"/>
                  </a:lnTo>
                  <a:cubicBezTo>
                    <a:pt x="890" y="351"/>
                    <a:pt x="1013" y="218"/>
                    <a:pt x="1200" y="156"/>
                  </a:cubicBezTo>
                  <a:cubicBezTo>
                    <a:pt x="1246" y="140"/>
                    <a:pt x="1286" y="133"/>
                    <a:pt x="1320" y="133"/>
                  </a:cubicBezTo>
                  <a:cubicBezTo>
                    <a:pt x="1497" y="133"/>
                    <a:pt x="1524" y="324"/>
                    <a:pt x="1524" y="506"/>
                  </a:cubicBezTo>
                  <a:cubicBezTo>
                    <a:pt x="1524" y="543"/>
                    <a:pt x="1552" y="564"/>
                    <a:pt x="1580" y="564"/>
                  </a:cubicBezTo>
                  <a:cubicBezTo>
                    <a:pt x="1602" y="564"/>
                    <a:pt x="1625" y="550"/>
                    <a:pt x="1631" y="519"/>
                  </a:cubicBezTo>
                  <a:cubicBezTo>
                    <a:pt x="1743" y="261"/>
                    <a:pt x="1571" y="0"/>
                    <a:pt x="1315" y="0"/>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22" name="Google Shape;1407;p23">
              <a:extLst>
                <a:ext uri="{FF2B5EF4-FFF2-40B4-BE49-F238E27FC236}">
                  <a16:creationId xmlns:a16="http://schemas.microsoft.com/office/drawing/2014/main" id="{C89F4385-7FCB-172A-FC96-BCC53BBB7019}"/>
                </a:ext>
              </a:extLst>
            </p:cNvPr>
            <p:cNvSpPr/>
            <p:nvPr/>
          </p:nvSpPr>
          <p:spPr>
            <a:xfrm>
              <a:off x="3194750" y="4161825"/>
              <a:ext cx="37725" cy="33850"/>
            </a:xfrm>
            <a:custGeom>
              <a:avLst/>
              <a:gdLst/>
              <a:ahLst/>
              <a:cxnLst/>
              <a:rect l="l" t="t" r="r" b="b"/>
              <a:pathLst>
                <a:path w="1509" h="1354" extrusionOk="0">
                  <a:moveTo>
                    <a:pt x="426" y="0"/>
                  </a:moveTo>
                  <a:cubicBezTo>
                    <a:pt x="200" y="0"/>
                    <a:pt x="46" y="360"/>
                    <a:pt x="9" y="516"/>
                  </a:cubicBezTo>
                  <a:cubicBezTo>
                    <a:pt x="1" y="532"/>
                    <a:pt x="19" y="544"/>
                    <a:pt x="34" y="544"/>
                  </a:cubicBezTo>
                  <a:cubicBezTo>
                    <a:pt x="43" y="544"/>
                    <a:pt x="51" y="540"/>
                    <a:pt x="51" y="529"/>
                  </a:cubicBezTo>
                  <a:cubicBezTo>
                    <a:pt x="77" y="448"/>
                    <a:pt x="119" y="367"/>
                    <a:pt x="158" y="286"/>
                  </a:cubicBezTo>
                  <a:cubicBezTo>
                    <a:pt x="224" y="185"/>
                    <a:pt x="348" y="103"/>
                    <a:pt x="452" y="103"/>
                  </a:cubicBezTo>
                  <a:cubicBezTo>
                    <a:pt x="543" y="103"/>
                    <a:pt x="619" y="164"/>
                    <a:pt x="631" y="328"/>
                  </a:cubicBezTo>
                  <a:cubicBezTo>
                    <a:pt x="657" y="516"/>
                    <a:pt x="563" y="704"/>
                    <a:pt x="576" y="895"/>
                  </a:cubicBezTo>
                  <a:cubicBezTo>
                    <a:pt x="576" y="934"/>
                    <a:pt x="600" y="953"/>
                    <a:pt x="628" y="953"/>
                  </a:cubicBezTo>
                  <a:cubicBezTo>
                    <a:pt x="637" y="953"/>
                    <a:pt x="647" y="951"/>
                    <a:pt x="657" y="947"/>
                  </a:cubicBezTo>
                  <a:cubicBezTo>
                    <a:pt x="758" y="903"/>
                    <a:pt x="866" y="881"/>
                    <a:pt x="972" y="881"/>
                  </a:cubicBezTo>
                  <a:cubicBezTo>
                    <a:pt x="1021" y="881"/>
                    <a:pt x="1069" y="886"/>
                    <a:pt x="1117" y="895"/>
                  </a:cubicBezTo>
                  <a:cubicBezTo>
                    <a:pt x="1360" y="947"/>
                    <a:pt x="1279" y="1109"/>
                    <a:pt x="1185" y="1271"/>
                  </a:cubicBezTo>
                  <a:cubicBezTo>
                    <a:pt x="1165" y="1312"/>
                    <a:pt x="1197" y="1354"/>
                    <a:pt x="1232" y="1354"/>
                  </a:cubicBezTo>
                  <a:cubicBezTo>
                    <a:pt x="1244" y="1354"/>
                    <a:pt x="1255" y="1349"/>
                    <a:pt x="1266" y="1339"/>
                  </a:cubicBezTo>
                  <a:cubicBezTo>
                    <a:pt x="1415" y="1219"/>
                    <a:pt x="1509" y="963"/>
                    <a:pt x="1305" y="840"/>
                  </a:cubicBezTo>
                  <a:cubicBezTo>
                    <a:pt x="1210" y="783"/>
                    <a:pt x="1097" y="759"/>
                    <a:pt x="982" y="759"/>
                  </a:cubicBezTo>
                  <a:cubicBezTo>
                    <a:pt x="882" y="759"/>
                    <a:pt x="781" y="777"/>
                    <a:pt x="688" y="808"/>
                  </a:cubicBezTo>
                  <a:lnTo>
                    <a:pt x="688" y="808"/>
                  </a:lnTo>
                  <a:cubicBezTo>
                    <a:pt x="708" y="519"/>
                    <a:pt x="852" y="152"/>
                    <a:pt x="511" y="17"/>
                  </a:cubicBezTo>
                  <a:cubicBezTo>
                    <a:pt x="482" y="5"/>
                    <a:pt x="453" y="0"/>
                    <a:pt x="426" y="0"/>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23" name="Google Shape;1408;p23">
              <a:extLst>
                <a:ext uri="{FF2B5EF4-FFF2-40B4-BE49-F238E27FC236}">
                  <a16:creationId xmlns:a16="http://schemas.microsoft.com/office/drawing/2014/main" id="{9C6B13F5-BEC2-555D-2263-9336DEF551EA}"/>
                </a:ext>
              </a:extLst>
            </p:cNvPr>
            <p:cNvSpPr/>
            <p:nvPr/>
          </p:nvSpPr>
          <p:spPr>
            <a:xfrm>
              <a:off x="3182925" y="4194000"/>
              <a:ext cx="49150" cy="36850"/>
            </a:xfrm>
            <a:custGeom>
              <a:avLst/>
              <a:gdLst/>
              <a:ahLst/>
              <a:cxnLst/>
              <a:rect l="l" t="t" r="r" b="b"/>
              <a:pathLst>
                <a:path w="1966" h="1474" extrusionOk="0">
                  <a:moveTo>
                    <a:pt x="1585" y="0"/>
                  </a:moveTo>
                  <a:cubicBezTo>
                    <a:pt x="1298" y="0"/>
                    <a:pt x="1015" y="84"/>
                    <a:pt x="835" y="324"/>
                  </a:cubicBezTo>
                  <a:cubicBezTo>
                    <a:pt x="794" y="379"/>
                    <a:pt x="769" y="440"/>
                    <a:pt x="760" y="499"/>
                  </a:cubicBezTo>
                  <a:lnTo>
                    <a:pt x="760" y="499"/>
                  </a:lnTo>
                  <a:cubicBezTo>
                    <a:pt x="377" y="546"/>
                    <a:pt x="0" y="1039"/>
                    <a:pt x="12" y="1416"/>
                  </a:cubicBezTo>
                  <a:cubicBezTo>
                    <a:pt x="12" y="1453"/>
                    <a:pt x="44" y="1474"/>
                    <a:pt x="75" y="1474"/>
                  </a:cubicBezTo>
                  <a:cubicBezTo>
                    <a:pt x="101" y="1474"/>
                    <a:pt x="126" y="1460"/>
                    <a:pt x="132" y="1429"/>
                  </a:cubicBezTo>
                  <a:cubicBezTo>
                    <a:pt x="203" y="1193"/>
                    <a:pt x="469" y="664"/>
                    <a:pt x="763" y="621"/>
                  </a:cubicBezTo>
                  <a:lnTo>
                    <a:pt x="763" y="621"/>
                  </a:lnTo>
                  <a:cubicBezTo>
                    <a:pt x="787" y="731"/>
                    <a:pt x="867" y="814"/>
                    <a:pt x="984" y="814"/>
                  </a:cubicBezTo>
                  <a:cubicBezTo>
                    <a:pt x="1032" y="814"/>
                    <a:pt x="1087" y="800"/>
                    <a:pt x="1146" y="768"/>
                  </a:cubicBezTo>
                  <a:cubicBezTo>
                    <a:pt x="1185" y="742"/>
                    <a:pt x="1185" y="674"/>
                    <a:pt x="1159" y="648"/>
                  </a:cubicBezTo>
                  <a:cubicBezTo>
                    <a:pt x="1086" y="573"/>
                    <a:pt x="1007" y="528"/>
                    <a:pt x="926" y="508"/>
                  </a:cubicBezTo>
                  <a:lnTo>
                    <a:pt x="926" y="508"/>
                  </a:lnTo>
                  <a:cubicBezTo>
                    <a:pt x="937" y="461"/>
                    <a:pt x="955" y="415"/>
                    <a:pt x="968" y="389"/>
                  </a:cubicBezTo>
                  <a:cubicBezTo>
                    <a:pt x="1023" y="256"/>
                    <a:pt x="1198" y="188"/>
                    <a:pt x="1321" y="146"/>
                  </a:cubicBezTo>
                  <a:cubicBezTo>
                    <a:pt x="1451" y="101"/>
                    <a:pt x="1595" y="87"/>
                    <a:pt x="1737" y="87"/>
                  </a:cubicBezTo>
                  <a:cubicBezTo>
                    <a:pt x="1801" y="87"/>
                    <a:pt x="1865" y="90"/>
                    <a:pt x="1927" y="94"/>
                  </a:cubicBezTo>
                  <a:cubicBezTo>
                    <a:pt x="1930" y="95"/>
                    <a:pt x="1933" y="96"/>
                    <a:pt x="1935" y="96"/>
                  </a:cubicBezTo>
                  <a:cubicBezTo>
                    <a:pt x="1958" y="96"/>
                    <a:pt x="1966" y="50"/>
                    <a:pt x="1940" y="39"/>
                  </a:cubicBezTo>
                  <a:cubicBezTo>
                    <a:pt x="1825" y="15"/>
                    <a:pt x="1704" y="0"/>
                    <a:pt x="1585" y="0"/>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24" name="Google Shape;1409;p23">
              <a:extLst>
                <a:ext uri="{FF2B5EF4-FFF2-40B4-BE49-F238E27FC236}">
                  <a16:creationId xmlns:a16="http://schemas.microsoft.com/office/drawing/2014/main" id="{8F8AAF14-46AD-FC30-F1D2-B41AF1B76CB5}"/>
                </a:ext>
              </a:extLst>
            </p:cNvPr>
            <p:cNvSpPr/>
            <p:nvPr/>
          </p:nvSpPr>
          <p:spPr>
            <a:xfrm>
              <a:off x="3211125" y="4191225"/>
              <a:ext cx="40100" cy="65700"/>
            </a:xfrm>
            <a:custGeom>
              <a:avLst/>
              <a:gdLst/>
              <a:ahLst/>
              <a:cxnLst/>
              <a:rect l="l" t="t" r="r" b="b"/>
              <a:pathLst>
                <a:path w="1604" h="2628" extrusionOk="0">
                  <a:moveTo>
                    <a:pt x="1302" y="1"/>
                  </a:moveTo>
                  <a:cubicBezTo>
                    <a:pt x="1050" y="1"/>
                    <a:pt x="786" y="155"/>
                    <a:pt x="637" y="354"/>
                  </a:cubicBezTo>
                  <a:cubicBezTo>
                    <a:pt x="556" y="461"/>
                    <a:pt x="488" y="610"/>
                    <a:pt x="585" y="730"/>
                  </a:cubicBezTo>
                  <a:cubicBezTo>
                    <a:pt x="626" y="792"/>
                    <a:pt x="687" y="825"/>
                    <a:pt x="755" y="839"/>
                  </a:cubicBezTo>
                  <a:lnTo>
                    <a:pt x="755" y="839"/>
                  </a:lnTo>
                  <a:cubicBezTo>
                    <a:pt x="529" y="986"/>
                    <a:pt x="330" y="1192"/>
                    <a:pt x="180" y="1391"/>
                  </a:cubicBezTo>
                  <a:cubicBezTo>
                    <a:pt x="1" y="1637"/>
                    <a:pt x="33" y="1863"/>
                    <a:pt x="263" y="1913"/>
                  </a:cubicBezTo>
                  <a:lnTo>
                    <a:pt x="263" y="1913"/>
                  </a:lnTo>
                  <a:cubicBezTo>
                    <a:pt x="157" y="2045"/>
                    <a:pt x="76" y="2194"/>
                    <a:pt x="57" y="2363"/>
                  </a:cubicBezTo>
                  <a:cubicBezTo>
                    <a:pt x="47" y="2557"/>
                    <a:pt x="203" y="2627"/>
                    <a:pt x="362" y="2627"/>
                  </a:cubicBezTo>
                  <a:cubicBezTo>
                    <a:pt x="415" y="2627"/>
                    <a:pt x="469" y="2620"/>
                    <a:pt x="517" y="2606"/>
                  </a:cubicBezTo>
                  <a:cubicBezTo>
                    <a:pt x="585" y="2593"/>
                    <a:pt x="556" y="2499"/>
                    <a:pt x="504" y="2499"/>
                  </a:cubicBezTo>
                  <a:cubicBezTo>
                    <a:pt x="326" y="2486"/>
                    <a:pt x="193" y="2460"/>
                    <a:pt x="232" y="2269"/>
                  </a:cubicBezTo>
                  <a:cubicBezTo>
                    <a:pt x="274" y="2136"/>
                    <a:pt x="368" y="1987"/>
                    <a:pt x="475" y="1906"/>
                  </a:cubicBezTo>
                  <a:cubicBezTo>
                    <a:pt x="543" y="1864"/>
                    <a:pt x="517" y="1757"/>
                    <a:pt x="436" y="1757"/>
                  </a:cubicBezTo>
                  <a:cubicBezTo>
                    <a:pt x="326" y="1757"/>
                    <a:pt x="206" y="1757"/>
                    <a:pt x="245" y="1621"/>
                  </a:cubicBezTo>
                  <a:cubicBezTo>
                    <a:pt x="287" y="1501"/>
                    <a:pt x="394" y="1378"/>
                    <a:pt x="475" y="1284"/>
                  </a:cubicBezTo>
                  <a:cubicBezTo>
                    <a:pt x="637" y="1109"/>
                    <a:pt x="854" y="879"/>
                    <a:pt x="1084" y="824"/>
                  </a:cubicBezTo>
                  <a:cubicBezTo>
                    <a:pt x="1165" y="811"/>
                    <a:pt x="1152" y="678"/>
                    <a:pt x="1071" y="678"/>
                  </a:cubicBezTo>
                  <a:cubicBezTo>
                    <a:pt x="1030" y="683"/>
                    <a:pt x="970" y="691"/>
                    <a:pt x="909" y="691"/>
                  </a:cubicBezTo>
                  <a:cubicBezTo>
                    <a:pt x="827" y="691"/>
                    <a:pt x="744" y="677"/>
                    <a:pt x="705" y="623"/>
                  </a:cubicBezTo>
                  <a:cubicBezTo>
                    <a:pt x="650" y="555"/>
                    <a:pt x="786" y="393"/>
                    <a:pt x="828" y="354"/>
                  </a:cubicBezTo>
                  <a:cubicBezTo>
                    <a:pt x="952" y="208"/>
                    <a:pt x="1153" y="86"/>
                    <a:pt x="1355" y="86"/>
                  </a:cubicBezTo>
                  <a:cubicBezTo>
                    <a:pt x="1418" y="86"/>
                    <a:pt x="1480" y="98"/>
                    <a:pt x="1541" y="124"/>
                  </a:cubicBezTo>
                  <a:cubicBezTo>
                    <a:pt x="1544" y="126"/>
                    <a:pt x="1548" y="126"/>
                    <a:pt x="1552" y="126"/>
                  </a:cubicBezTo>
                  <a:cubicBezTo>
                    <a:pt x="1579" y="126"/>
                    <a:pt x="1604" y="91"/>
                    <a:pt x="1570" y="69"/>
                  </a:cubicBezTo>
                  <a:cubicBezTo>
                    <a:pt x="1486" y="22"/>
                    <a:pt x="1395" y="1"/>
                    <a:pt x="1302" y="1"/>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25" name="Google Shape;1410;p23">
              <a:extLst>
                <a:ext uri="{FF2B5EF4-FFF2-40B4-BE49-F238E27FC236}">
                  <a16:creationId xmlns:a16="http://schemas.microsoft.com/office/drawing/2014/main" id="{3482CA78-E77A-DF34-F62F-2CCC97C7C891}"/>
                </a:ext>
              </a:extLst>
            </p:cNvPr>
            <p:cNvSpPr/>
            <p:nvPr/>
          </p:nvSpPr>
          <p:spPr>
            <a:xfrm>
              <a:off x="3231375" y="4175525"/>
              <a:ext cx="34075" cy="69550"/>
            </a:xfrm>
            <a:custGeom>
              <a:avLst/>
              <a:gdLst/>
              <a:ahLst/>
              <a:cxnLst/>
              <a:rect l="l" t="t" r="r" b="b"/>
              <a:pathLst>
                <a:path w="1363" h="2782" extrusionOk="0">
                  <a:moveTo>
                    <a:pt x="1338" y="0"/>
                  </a:moveTo>
                  <a:cubicBezTo>
                    <a:pt x="1334" y="0"/>
                    <a:pt x="1330" y="3"/>
                    <a:pt x="1327" y="10"/>
                  </a:cubicBezTo>
                  <a:cubicBezTo>
                    <a:pt x="1042" y="224"/>
                    <a:pt x="773" y="509"/>
                    <a:pt x="637" y="846"/>
                  </a:cubicBezTo>
                  <a:cubicBezTo>
                    <a:pt x="495" y="1164"/>
                    <a:pt x="734" y="1294"/>
                    <a:pt x="996" y="1303"/>
                  </a:cubicBezTo>
                  <a:lnTo>
                    <a:pt x="996" y="1303"/>
                  </a:lnTo>
                  <a:cubicBezTo>
                    <a:pt x="667" y="1672"/>
                    <a:pt x="1" y="2587"/>
                    <a:pt x="569" y="2777"/>
                  </a:cubicBezTo>
                  <a:cubicBezTo>
                    <a:pt x="577" y="2780"/>
                    <a:pt x="584" y="2781"/>
                    <a:pt x="592" y="2781"/>
                  </a:cubicBezTo>
                  <a:cubicBezTo>
                    <a:pt x="646" y="2781"/>
                    <a:pt x="674" y="2704"/>
                    <a:pt x="637" y="2667"/>
                  </a:cubicBezTo>
                  <a:cubicBezTo>
                    <a:pt x="475" y="2466"/>
                    <a:pt x="650" y="2116"/>
                    <a:pt x="747" y="1925"/>
                  </a:cubicBezTo>
                  <a:cubicBezTo>
                    <a:pt x="854" y="1711"/>
                    <a:pt x="1003" y="1426"/>
                    <a:pt x="1191" y="1290"/>
                  </a:cubicBezTo>
                  <a:cubicBezTo>
                    <a:pt x="1246" y="1251"/>
                    <a:pt x="1233" y="1157"/>
                    <a:pt x="1165" y="1157"/>
                  </a:cubicBezTo>
                  <a:cubicBezTo>
                    <a:pt x="1133" y="1157"/>
                    <a:pt x="1094" y="1159"/>
                    <a:pt x="1053" y="1159"/>
                  </a:cubicBezTo>
                  <a:cubicBezTo>
                    <a:pt x="936" y="1159"/>
                    <a:pt x="802" y="1144"/>
                    <a:pt x="773" y="1034"/>
                  </a:cubicBezTo>
                  <a:cubicBezTo>
                    <a:pt x="731" y="927"/>
                    <a:pt x="828" y="765"/>
                    <a:pt x="880" y="658"/>
                  </a:cubicBezTo>
                  <a:cubicBezTo>
                    <a:pt x="1003" y="428"/>
                    <a:pt x="1165" y="224"/>
                    <a:pt x="1353" y="49"/>
                  </a:cubicBezTo>
                  <a:cubicBezTo>
                    <a:pt x="1363" y="29"/>
                    <a:pt x="1350" y="0"/>
                    <a:pt x="1338" y="0"/>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26" name="Google Shape;1411;p23">
              <a:extLst>
                <a:ext uri="{FF2B5EF4-FFF2-40B4-BE49-F238E27FC236}">
                  <a16:creationId xmlns:a16="http://schemas.microsoft.com/office/drawing/2014/main" id="{2A447410-791E-5C12-9FF2-E17909995D15}"/>
                </a:ext>
              </a:extLst>
            </p:cNvPr>
            <p:cNvSpPr/>
            <p:nvPr/>
          </p:nvSpPr>
          <p:spPr>
            <a:xfrm>
              <a:off x="3324300" y="4194250"/>
              <a:ext cx="46850" cy="48075"/>
            </a:xfrm>
            <a:custGeom>
              <a:avLst/>
              <a:gdLst/>
              <a:ahLst/>
              <a:cxnLst/>
              <a:rect l="l" t="t" r="r" b="b"/>
              <a:pathLst>
                <a:path w="1874" h="1923" extrusionOk="0">
                  <a:moveTo>
                    <a:pt x="408" y="1"/>
                  </a:moveTo>
                  <a:cubicBezTo>
                    <a:pt x="208" y="1"/>
                    <a:pt x="1" y="107"/>
                    <a:pt x="11" y="327"/>
                  </a:cubicBezTo>
                  <a:cubicBezTo>
                    <a:pt x="11" y="340"/>
                    <a:pt x="27" y="340"/>
                    <a:pt x="27" y="340"/>
                  </a:cubicBezTo>
                  <a:cubicBezTo>
                    <a:pt x="111" y="184"/>
                    <a:pt x="225" y="93"/>
                    <a:pt x="384" y="93"/>
                  </a:cubicBezTo>
                  <a:cubicBezTo>
                    <a:pt x="404" y="93"/>
                    <a:pt x="424" y="94"/>
                    <a:pt x="445" y="97"/>
                  </a:cubicBezTo>
                  <a:cubicBezTo>
                    <a:pt x="756" y="136"/>
                    <a:pt x="675" y="408"/>
                    <a:pt x="513" y="570"/>
                  </a:cubicBezTo>
                  <a:cubicBezTo>
                    <a:pt x="468" y="612"/>
                    <a:pt x="505" y="674"/>
                    <a:pt x="557" y="674"/>
                  </a:cubicBezTo>
                  <a:cubicBezTo>
                    <a:pt x="569" y="674"/>
                    <a:pt x="581" y="671"/>
                    <a:pt x="594" y="664"/>
                  </a:cubicBezTo>
                  <a:cubicBezTo>
                    <a:pt x="596" y="663"/>
                    <a:pt x="600" y="661"/>
                    <a:pt x="604" y="660"/>
                  </a:cubicBezTo>
                  <a:lnTo>
                    <a:pt x="604" y="660"/>
                  </a:lnTo>
                  <a:cubicBezTo>
                    <a:pt x="605" y="661"/>
                    <a:pt x="606" y="662"/>
                    <a:pt x="607" y="664"/>
                  </a:cubicBezTo>
                  <a:cubicBezTo>
                    <a:pt x="609" y="661"/>
                    <a:pt x="612" y="658"/>
                    <a:pt x="614" y="655"/>
                  </a:cubicBezTo>
                  <a:lnTo>
                    <a:pt x="614" y="655"/>
                  </a:lnTo>
                  <a:cubicBezTo>
                    <a:pt x="692" y="620"/>
                    <a:pt x="924" y="512"/>
                    <a:pt x="1064" y="512"/>
                  </a:cubicBezTo>
                  <a:cubicBezTo>
                    <a:pt x="1141" y="512"/>
                    <a:pt x="1191" y="544"/>
                    <a:pt x="1174" y="638"/>
                  </a:cubicBezTo>
                  <a:cubicBezTo>
                    <a:pt x="1145" y="826"/>
                    <a:pt x="983" y="975"/>
                    <a:pt x="944" y="1163"/>
                  </a:cubicBezTo>
                  <a:cubicBezTo>
                    <a:pt x="931" y="1205"/>
                    <a:pt x="957" y="1270"/>
                    <a:pt x="1012" y="1270"/>
                  </a:cubicBezTo>
                  <a:cubicBezTo>
                    <a:pt x="1112" y="1254"/>
                    <a:pt x="1207" y="1243"/>
                    <a:pt x="1300" y="1243"/>
                  </a:cubicBezTo>
                  <a:cubicBezTo>
                    <a:pt x="1357" y="1243"/>
                    <a:pt x="1413" y="1247"/>
                    <a:pt x="1469" y="1257"/>
                  </a:cubicBezTo>
                  <a:cubicBezTo>
                    <a:pt x="1835" y="1312"/>
                    <a:pt x="1388" y="1691"/>
                    <a:pt x="1323" y="1798"/>
                  </a:cubicBezTo>
                  <a:cubicBezTo>
                    <a:pt x="1280" y="1860"/>
                    <a:pt x="1334" y="1923"/>
                    <a:pt x="1392" y="1923"/>
                  </a:cubicBezTo>
                  <a:cubicBezTo>
                    <a:pt x="1410" y="1923"/>
                    <a:pt x="1427" y="1917"/>
                    <a:pt x="1443" y="1905"/>
                  </a:cubicBezTo>
                  <a:cubicBezTo>
                    <a:pt x="1605" y="1743"/>
                    <a:pt x="1874" y="1474"/>
                    <a:pt x="1728" y="1231"/>
                  </a:cubicBezTo>
                  <a:cubicBezTo>
                    <a:pt x="1651" y="1109"/>
                    <a:pt x="1494" y="1077"/>
                    <a:pt x="1335" y="1077"/>
                  </a:cubicBezTo>
                  <a:cubicBezTo>
                    <a:pt x="1270" y="1077"/>
                    <a:pt x="1205" y="1082"/>
                    <a:pt x="1145" y="1089"/>
                  </a:cubicBezTo>
                  <a:lnTo>
                    <a:pt x="1145" y="1089"/>
                  </a:lnTo>
                  <a:cubicBezTo>
                    <a:pt x="1253" y="888"/>
                    <a:pt x="1456" y="588"/>
                    <a:pt x="1268" y="434"/>
                  </a:cubicBezTo>
                  <a:cubicBezTo>
                    <a:pt x="1202" y="381"/>
                    <a:pt x="1127" y="360"/>
                    <a:pt x="1048" y="360"/>
                  </a:cubicBezTo>
                  <a:cubicBezTo>
                    <a:pt x="948" y="360"/>
                    <a:pt x="842" y="394"/>
                    <a:pt x="744" y="438"/>
                  </a:cubicBezTo>
                  <a:lnTo>
                    <a:pt x="744" y="438"/>
                  </a:lnTo>
                  <a:cubicBezTo>
                    <a:pt x="807" y="274"/>
                    <a:pt x="793" y="100"/>
                    <a:pt x="578" y="29"/>
                  </a:cubicBezTo>
                  <a:cubicBezTo>
                    <a:pt x="526" y="10"/>
                    <a:pt x="467" y="1"/>
                    <a:pt x="408" y="1"/>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27" name="Google Shape;1412;p23">
              <a:extLst>
                <a:ext uri="{FF2B5EF4-FFF2-40B4-BE49-F238E27FC236}">
                  <a16:creationId xmlns:a16="http://schemas.microsoft.com/office/drawing/2014/main" id="{9497279C-4D00-F63B-E5DC-8A22C4A8AA7E}"/>
                </a:ext>
              </a:extLst>
            </p:cNvPr>
            <p:cNvSpPr/>
            <p:nvPr/>
          </p:nvSpPr>
          <p:spPr>
            <a:xfrm>
              <a:off x="3302100" y="4214025"/>
              <a:ext cx="25550" cy="38975"/>
            </a:xfrm>
            <a:custGeom>
              <a:avLst/>
              <a:gdLst/>
              <a:ahLst/>
              <a:cxnLst/>
              <a:rect l="l" t="t" r="r" b="b"/>
              <a:pathLst>
                <a:path w="1022" h="1559" extrusionOk="0">
                  <a:moveTo>
                    <a:pt x="373" y="0"/>
                  </a:moveTo>
                  <a:cubicBezTo>
                    <a:pt x="252" y="0"/>
                    <a:pt x="111" y="89"/>
                    <a:pt x="24" y="142"/>
                  </a:cubicBezTo>
                  <a:cubicBezTo>
                    <a:pt x="0" y="165"/>
                    <a:pt x="15" y="204"/>
                    <a:pt x="42" y="204"/>
                  </a:cubicBezTo>
                  <a:cubicBezTo>
                    <a:pt x="48" y="204"/>
                    <a:pt x="55" y="202"/>
                    <a:pt x="63" y="197"/>
                  </a:cubicBezTo>
                  <a:cubicBezTo>
                    <a:pt x="124" y="165"/>
                    <a:pt x="257" y="99"/>
                    <a:pt x="346" y="99"/>
                  </a:cubicBezTo>
                  <a:cubicBezTo>
                    <a:pt x="413" y="99"/>
                    <a:pt x="457" y="136"/>
                    <a:pt x="429" y="252"/>
                  </a:cubicBezTo>
                  <a:cubicBezTo>
                    <a:pt x="400" y="372"/>
                    <a:pt x="319" y="495"/>
                    <a:pt x="251" y="576"/>
                  </a:cubicBezTo>
                  <a:cubicBezTo>
                    <a:pt x="212" y="628"/>
                    <a:pt x="225" y="709"/>
                    <a:pt x="306" y="709"/>
                  </a:cubicBezTo>
                  <a:cubicBezTo>
                    <a:pt x="323" y="709"/>
                    <a:pt x="341" y="709"/>
                    <a:pt x="360" y="709"/>
                  </a:cubicBezTo>
                  <a:cubicBezTo>
                    <a:pt x="543" y="709"/>
                    <a:pt x="819" y="719"/>
                    <a:pt x="834" y="939"/>
                  </a:cubicBezTo>
                  <a:cubicBezTo>
                    <a:pt x="834" y="1143"/>
                    <a:pt x="630" y="1289"/>
                    <a:pt x="549" y="1451"/>
                  </a:cubicBezTo>
                  <a:cubicBezTo>
                    <a:pt x="538" y="1496"/>
                    <a:pt x="573" y="1558"/>
                    <a:pt x="622" y="1558"/>
                  </a:cubicBezTo>
                  <a:cubicBezTo>
                    <a:pt x="632" y="1558"/>
                    <a:pt x="644" y="1555"/>
                    <a:pt x="656" y="1548"/>
                  </a:cubicBezTo>
                  <a:cubicBezTo>
                    <a:pt x="860" y="1412"/>
                    <a:pt x="1022" y="1101"/>
                    <a:pt x="967" y="845"/>
                  </a:cubicBezTo>
                  <a:cubicBezTo>
                    <a:pt x="935" y="612"/>
                    <a:pt x="649" y="561"/>
                    <a:pt x="435" y="557"/>
                  </a:cubicBezTo>
                  <a:lnTo>
                    <a:pt x="435" y="557"/>
                  </a:lnTo>
                  <a:cubicBezTo>
                    <a:pt x="521" y="414"/>
                    <a:pt x="608" y="224"/>
                    <a:pt x="536" y="90"/>
                  </a:cubicBezTo>
                  <a:cubicBezTo>
                    <a:pt x="494" y="24"/>
                    <a:pt x="436" y="0"/>
                    <a:pt x="373" y="0"/>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28" name="Google Shape;1413;p23">
              <a:extLst>
                <a:ext uri="{FF2B5EF4-FFF2-40B4-BE49-F238E27FC236}">
                  <a16:creationId xmlns:a16="http://schemas.microsoft.com/office/drawing/2014/main" id="{77E3E9FC-D20A-F543-AAB8-7EDDCFE770C9}"/>
                </a:ext>
              </a:extLst>
            </p:cNvPr>
            <p:cNvSpPr/>
            <p:nvPr/>
          </p:nvSpPr>
          <p:spPr>
            <a:xfrm>
              <a:off x="3352900" y="4173000"/>
              <a:ext cx="35825" cy="29075"/>
            </a:xfrm>
            <a:custGeom>
              <a:avLst/>
              <a:gdLst/>
              <a:ahLst/>
              <a:cxnLst/>
              <a:rect l="l" t="t" r="r" b="b"/>
              <a:pathLst>
                <a:path w="1433" h="1163" extrusionOk="0">
                  <a:moveTo>
                    <a:pt x="746" y="1"/>
                  </a:moveTo>
                  <a:cubicBezTo>
                    <a:pt x="529" y="1"/>
                    <a:pt x="299" y="176"/>
                    <a:pt x="163" y="338"/>
                  </a:cubicBezTo>
                  <a:cubicBezTo>
                    <a:pt x="150" y="367"/>
                    <a:pt x="1" y="555"/>
                    <a:pt x="111" y="555"/>
                  </a:cubicBezTo>
                  <a:cubicBezTo>
                    <a:pt x="137" y="555"/>
                    <a:pt x="137" y="529"/>
                    <a:pt x="124" y="516"/>
                  </a:cubicBezTo>
                  <a:lnTo>
                    <a:pt x="124" y="516"/>
                  </a:lnTo>
                  <a:cubicBezTo>
                    <a:pt x="124" y="516"/>
                    <a:pt x="125" y="517"/>
                    <a:pt x="126" y="517"/>
                  </a:cubicBezTo>
                  <a:cubicBezTo>
                    <a:pt x="149" y="517"/>
                    <a:pt x="313" y="353"/>
                    <a:pt x="341" y="338"/>
                  </a:cubicBezTo>
                  <a:cubicBezTo>
                    <a:pt x="431" y="270"/>
                    <a:pt x="550" y="183"/>
                    <a:pt x="675" y="165"/>
                  </a:cubicBezTo>
                  <a:lnTo>
                    <a:pt x="675" y="165"/>
                  </a:lnTo>
                  <a:cubicBezTo>
                    <a:pt x="687" y="327"/>
                    <a:pt x="627" y="470"/>
                    <a:pt x="568" y="623"/>
                  </a:cubicBezTo>
                  <a:cubicBezTo>
                    <a:pt x="547" y="687"/>
                    <a:pt x="601" y="743"/>
                    <a:pt x="659" y="743"/>
                  </a:cubicBezTo>
                  <a:cubicBezTo>
                    <a:pt x="674" y="743"/>
                    <a:pt x="689" y="739"/>
                    <a:pt x="704" y="730"/>
                  </a:cubicBezTo>
                  <a:cubicBezTo>
                    <a:pt x="785" y="668"/>
                    <a:pt x="871" y="622"/>
                    <a:pt x="963" y="622"/>
                  </a:cubicBezTo>
                  <a:cubicBezTo>
                    <a:pt x="1010" y="622"/>
                    <a:pt x="1058" y="634"/>
                    <a:pt x="1109" y="662"/>
                  </a:cubicBezTo>
                  <a:cubicBezTo>
                    <a:pt x="1271" y="743"/>
                    <a:pt x="1151" y="960"/>
                    <a:pt x="1096" y="1083"/>
                  </a:cubicBezTo>
                  <a:cubicBezTo>
                    <a:pt x="1064" y="1122"/>
                    <a:pt x="1102" y="1163"/>
                    <a:pt x="1146" y="1163"/>
                  </a:cubicBezTo>
                  <a:cubicBezTo>
                    <a:pt x="1161" y="1163"/>
                    <a:pt x="1176" y="1158"/>
                    <a:pt x="1190" y="1148"/>
                  </a:cubicBezTo>
                  <a:cubicBezTo>
                    <a:pt x="1339" y="1015"/>
                    <a:pt x="1433" y="759"/>
                    <a:pt x="1271" y="581"/>
                  </a:cubicBezTo>
                  <a:cubicBezTo>
                    <a:pt x="1183" y="487"/>
                    <a:pt x="1076" y="449"/>
                    <a:pt x="967" y="449"/>
                  </a:cubicBezTo>
                  <a:cubicBezTo>
                    <a:pt x="913" y="449"/>
                    <a:pt x="858" y="458"/>
                    <a:pt x="804" y="474"/>
                  </a:cubicBezTo>
                  <a:lnTo>
                    <a:pt x="804" y="474"/>
                  </a:lnTo>
                  <a:cubicBezTo>
                    <a:pt x="837" y="338"/>
                    <a:pt x="853" y="201"/>
                    <a:pt x="827" y="56"/>
                  </a:cubicBezTo>
                  <a:cubicBezTo>
                    <a:pt x="811" y="30"/>
                    <a:pt x="785" y="1"/>
                    <a:pt x="746" y="1"/>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29" name="Google Shape;1414;p23">
              <a:extLst>
                <a:ext uri="{FF2B5EF4-FFF2-40B4-BE49-F238E27FC236}">
                  <a16:creationId xmlns:a16="http://schemas.microsoft.com/office/drawing/2014/main" id="{6FFEAFF6-9FBF-E24B-8F1B-3048564115D7}"/>
                </a:ext>
              </a:extLst>
            </p:cNvPr>
            <p:cNvSpPr/>
            <p:nvPr/>
          </p:nvSpPr>
          <p:spPr>
            <a:xfrm>
              <a:off x="3226050" y="4066550"/>
              <a:ext cx="122650" cy="75650"/>
            </a:xfrm>
            <a:custGeom>
              <a:avLst/>
              <a:gdLst/>
              <a:ahLst/>
              <a:cxnLst/>
              <a:rect l="l" t="t" r="r" b="b"/>
              <a:pathLst>
                <a:path w="4906" h="3026" extrusionOk="0">
                  <a:moveTo>
                    <a:pt x="1112" y="160"/>
                  </a:moveTo>
                  <a:cubicBezTo>
                    <a:pt x="1210" y="160"/>
                    <a:pt x="1351" y="196"/>
                    <a:pt x="1417" y="222"/>
                  </a:cubicBezTo>
                  <a:cubicBezTo>
                    <a:pt x="1621" y="290"/>
                    <a:pt x="1822" y="371"/>
                    <a:pt x="2026" y="481"/>
                  </a:cubicBezTo>
                  <a:cubicBezTo>
                    <a:pt x="2269" y="614"/>
                    <a:pt x="2551" y="763"/>
                    <a:pt x="2700" y="993"/>
                  </a:cubicBezTo>
                  <a:cubicBezTo>
                    <a:pt x="2687" y="1006"/>
                    <a:pt x="2674" y="1019"/>
                    <a:pt x="2661" y="1019"/>
                  </a:cubicBezTo>
                  <a:cubicBezTo>
                    <a:pt x="2496" y="987"/>
                    <a:pt x="2334" y="962"/>
                    <a:pt x="2163" y="962"/>
                  </a:cubicBezTo>
                  <a:cubicBezTo>
                    <a:pt x="2122" y="962"/>
                    <a:pt x="2081" y="964"/>
                    <a:pt x="2039" y="967"/>
                  </a:cubicBezTo>
                  <a:lnTo>
                    <a:pt x="1971" y="967"/>
                  </a:lnTo>
                  <a:cubicBezTo>
                    <a:pt x="1634" y="789"/>
                    <a:pt x="1297" y="575"/>
                    <a:pt x="1067" y="319"/>
                  </a:cubicBezTo>
                  <a:cubicBezTo>
                    <a:pt x="958" y="197"/>
                    <a:pt x="1013" y="160"/>
                    <a:pt x="1112" y="160"/>
                  </a:cubicBezTo>
                  <a:close/>
                  <a:moveTo>
                    <a:pt x="3485" y="837"/>
                  </a:moveTo>
                  <a:cubicBezTo>
                    <a:pt x="3564" y="837"/>
                    <a:pt x="3645" y="844"/>
                    <a:pt x="3727" y="857"/>
                  </a:cubicBezTo>
                  <a:cubicBezTo>
                    <a:pt x="3970" y="899"/>
                    <a:pt x="4213" y="967"/>
                    <a:pt x="4427" y="1087"/>
                  </a:cubicBezTo>
                  <a:cubicBezTo>
                    <a:pt x="4589" y="1181"/>
                    <a:pt x="4686" y="1356"/>
                    <a:pt x="4443" y="1398"/>
                  </a:cubicBezTo>
                  <a:cubicBezTo>
                    <a:pt x="4355" y="1408"/>
                    <a:pt x="4264" y="1413"/>
                    <a:pt x="4172" y="1413"/>
                  </a:cubicBezTo>
                  <a:cubicBezTo>
                    <a:pt x="3909" y="1413"/>
                    <a:pt x="3635" y="1373"/>
                    <a:pt x="3374" y="1304"/>
                  </a:cubicBezTo>
                  <a:cubicBezTo>
                    <a:pt x="3199" y="1210"/>
                    <a:pt x="3024" y="1129"/>
                    <a:pt x="2823" y="1074"/>
                  </a:cubicBezTo>
                  <a:cubicBezTo>
                    <a:pt x="2823" y="1048"/>
                    <a:pt x="2823" y="1032"/>
                    <a:pt x="2807" y="1006"/>
                  </a:cubicBezTo>
                  <a:cubicBezTo>
                    <a:pt x="3020" y="894"/>
                    <a:pt x="3248" y="837"/>
                    <a:pt x="3485" y="837"/>
                  </a:cubicBezTo>
                  <a:close/>
                  <a:moveTo>
                    <a:pt x="1088" y="1"/>
                  </a:moveTo>
                  <a:cubicBezTo>
                    <a:pt x="1008" y="1"/>
                    <a:pt x="943" y="22"/>
                    <a:pt x="905" y="76"/>
                  </a:cubicBezTo>
                  <a:cubicBezTo>
                    <a:pt x="701" y="319"/>
                    <a:pt x="1268" y="695"/>
                    <a:pt x="1822" y="980"/>
                  </a:cubicBezTo>
                  <a:cubicBezTo>
                    <a:pt x="1404" y="1006"/>
                    <a:pt x="986" y="1142"/>
                    <a:pt x="743" y="1505"/>
                  </a:cubicBezTo>
                  <a:cubicBezTo>
                    <a:pt x="487" y="1871"/>
                    <a:pt x="1" y="2477"/>
                    <a:pt x="82" y="2937"/>
                  </a:cubicBezTo>
                  <a:cubicBezTo>
                    <a:pt x="90" y="2999"/>
                    <a:pt x="140" y="3025"/>
                    <a:pt x="188" y="3025"/>
                  </a:cubicBezTo>
                  <a:cubicBezTo>
                    <a:pt x="213" y="3025"/>
                    <a:pt x="238" y="3018"/>
                    <a:pt x="257" y="3005"/>
                  </a:cubicBezTo>
                  <a:cubicBezTo>
                    <a:pt x="445" y="2856"/>
                    <a:pt x="487" y="2626"/>
                    <a:pt x="594" y="2409"/>
                  </a:cubicBezTo>
                  <a:cubicBezTo>
                    <a:pt x="717" y="2153"/>
                    <a:pt x="837" y="1910"/>
                    <a:pt x="1135" y="1803"/>
                  </a:cubicBezTo>
                  <a:cubicBezTo>
                    <a:pt x="1460" y="1679"/>
                    <a:pt x="1747" y="1556"/>
                    <a:pt x="2088" y="1556"/>
                  </a:cubicBezTo>
                  <a:cubicBezTo>
                    <a:pt x="2159" y="1556"/>
                    <a:pt x="2232" y="1561"/>
                    <a:pt x="2308" y="1573"/>
                  </a:cubicBezTo>
                  <a:cubicBezTo>
                    <a:pt x="3199" y="1722"/>
                    <a:pt x="4038" y="2315"/>
                    <a:pt x="4819" y="2749"/>
                  </a:cubicBezTo>
                  <a:cubicBezTo>
                    <a:pt x="4826" y="2754"/>
                    <a:pt x="4834" y="2756"/>
                    <a:pt x="4842" y="2756"/>
                  </a:cubicBezTo>
                  <a:cubicBezTo>
                    <a:pt x="4877" y="2756"/>
                    <a:pt x="4906" y="2713"/>
                    <a:pt x="4874" y="2681"/>
                  </a:cubicBezTo>
                  <a:cubicBezTo>
                    <a:pt x="4537" y="2234"/>
                    <a:pt x="4132" y="1803"/>
                    <a:pt x="3659" y="1479"/>
                  </a:cubicBezTo>
                  <a:lnTo>
                    <a:pt x="3659" y="1479"/>
                  </a:lnTo>
                  <a:cubicBezTo>
                    <a:pt x="3854" y="1520"/>
                    <a:pt x="4051" y="1547"/>
                    <a:pt x="4224" y="1547"/>
                  </a:cubicBezTo>
                  <a:cubicBezTo>
                    <a:pt x="4504" y="1547"/>
                    <a:pt x="4719" y="1475"/>
                    <a:pt x="4751" y="1275"/>
                  </a:cubicBezTo>
                  <a:cubicBezTo>
                    <a:pt x="4806" y="951"/>
                    <a:pt x="3915" y="763"/>
                    <a:pt x="3740" y="750"/>
                  </a:cubicBezTo>
                  <a:cubicBezTo>
                    <a:pt x="3654" y="737"/>
                    <a:pt x="3571" y="731"/>
                    <a:pt x="3492" y="731"/>
                  </a:cubicBezTo>
                  <a:cubicBezTo>
                    <a:pt x="3222" y="731"/>
                    <a:pt x="2989" y="803"/>
                    <a:pt x="2781" y="938"/>
                  </a:cubicBezTo>
                  <a:cubicBezTo>
                    <a:pt x="2632" y="656"/>
                    <a:pt x="2188" y="452"/>
                    <a:pt x="1971" y="332"/>
                  </a:cubicBezTo>
                  <a:cubicBezTo>
                    <a:pt x="1834" y="269"/>
                    <a:pt x="1369" y="1"/>
                    <a:pt x="1088" y="1"/>
                  </a:cubicBezTo>
                  <a:close/>
                </a:path>
              </a:pathLst>
            </a:custGeom>
            <a:solidFill>
              <a:srgbClr val="F772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30" name="Google Shape;1415;p23">
              <a:extLst>
                <a:ext uri="{FF2B5EF4-FFF2-40B4-BE49-F238E27FC236}">
                  <a16:creationId xmlns:a16="http://schemas.microsoft.com/office/drawing/2014/main" id="{B366D0F0-A105-8F91-D2D5-9C4A079116C8}"/>
                </a:ext>
              </a:extLst>
            </p:cNvPr>
            <p:cNvSpPr/>
            <p:nvPr/>
          </p:nvSpPr>
          <p:spPr>
            <a:xfrm>
              <a:off x="3228725" y="4066550"/>
              <a:ext cx="66200" cy="65000"/>
            </a:xfrm>
            <a:custGeom>
              <a:avLst/>
              <a:gdLst/>
              <a:ahLst/>
              <a:cxnLst/>
              <a:rect l="l" t="t" r="r" b="b"/>
              <a:pathLst>
                <a:path w="2648" h="2600" extrusionOk="0">
                  <a:moveTo>
                    <a:pt x="981" y="1"/>
                  </a:moveTo>
                  <a:cubicBezTo>
                    <a:pt x="901" y="1"/>
                    <a:pt x="836" y="22"/>
                    <a:pt x="798" y="76"/>
                  </a:cubicBezTo>
                  <a:cubicBezTo>
                    <a:pt x="594" y="319"/>
                    <a:pt x="1161" y="695"/>
                    <a:pt x="1715" y="980"/>
                  </a:cubicBezTo>
                  <a:cubicBezTo>
                    <a:pt x="1297" y="1006"/>
                    <a:pt x="879" y="1142"/>
                    <a:pt x="636" y="1505"/>
                  </a:cubicBezTo>
                  <a:cubicBezTo>
                    <a:pt x="448" y="1777"/>
                    <a:pt x="108" y="2208"/>
                    <a:pt x="1" y="2600"/>
                  </a:cubicBezTo>
                  <a:cubicBezTo>
                    <a:pt x="218" y="2396"/>
                    <a:pt x="461" y="2221"/>
                    <a:pt x="691" y="2046"/>
                  </a:cubicBezTo>
                  <a:cubicBezTo>
                    <a:pt x="785" y="1939"/>
                    <a:pt x="879" y="1858"/>
                    <a:pt x="1028" y="1803"/>
                  </a:cubicBezTo>
                  <a:cubicBezTo>
                    <a:pt x="1041" y="1790"/>
                    <a:pt x="1054" y="1790"/>
                    <a:pt x="1080" y="1777"/>
                  </a:cubicBezTo>
                  <a:cubicBezTo>
                    <a:pt x="1514" y="1492"/>
                    <a:pt x="1958" y="1236"/>
                    <a:pt x="2431" y="993"/>
                  </a:cubicBezTo>
                  <a:cubicBezTo>
                    <a:pt x="2314" y="974"/>
                    <a:pt x="2190" y="960"/>
                    <a:pt x="2069" y="960"/>
                  </a:cubicBezTo>
                  <a:cubicBezTo>
                    <a:pt x="2023" y="960"/>
                    <a:pt x="1977" y="962"/>
                    <a:pt x="1932" y="967"/>
                  </a:cubicBezTo>
                  <a:lnTo>
                    <a:pt x="1864" y="967"/>
                  </a:lnTo>
                  <a:cubicBezTo>
                    <a:pt x="1527" y="789"/>
                    <a:pt x="1190" y="575"/>
                    <a:pt x="960" y="319"/>
                  </a:cubicBezTo>
                  <a:cubicBezTo>
                    <a:pt x="851" y="197"/>
                    <a:pt x="906" y="160"/>
                    <a:pt x="1005" y="160"/>
                  </a:cubicBezTo>
                  <a:cubicBezTo>
                    <a:pt x="1103" y="160"/>
                    <a:pt x="1244" y="196"/>
                    <a:pt x="1310" y="222"/>
                  </a:cubicBezTo>
                  <a:cubicBezTo>
                    <a:pt x="1514" y="290"/>
                    <a:pt x="1715" y="371"/>
                    <a:pt x="1919" y="481"/>
                  </a:cubicBezTo>
                  <a:cubicBezTo>
                    <a:pt x="2133" y="614"/>
                    <a:pt x="2392" y="737"/>
                    <a:pt x="2554" y="938"/>
                  </a:cubicBezTo>
                  <a:cubicBezTo>
                    <a:pt x="2580" y="912"/>
                    <a:pt x="2606" y="899"/>
                    <a:pt x="2648" y="886"/>
                  </a:cubicBezTo>
                  <a:cubicBezTo>
                    <a:pt x="2473" y="627"/>
                    <a:pt x="2068" y="439"/>
                    <a:pt x="1864" y="332"/>
                  </a:cubicBezTo>
                  <a:cubicBezTo>
                    <a:pt x="1727" y="269"/>
                    <a:pt x="1262" y="1"/>
                    <a:pt x="981" y="1"/>
                  </a:cubicBezTo>
                  <a:close/>
                </a:path>
              </a:pathLst>
            </a:custGeom>
            <a:solidFill>
              <a:srgbClr val="F772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31" name="Google Shape;1416;p23">
              <a:extLst>
                <a:ext uri="{FF2B5EF4-FFF2-40B4-BE49-F238E27FC236}">
                  <a16:creationId xmlns:a16="http://schemas.microsoft.com/office/drawing/2014/main" id="{425BB790-B248-B6A7-F0A5-FC9CAD49DAD3}"/>
                </a:ext>
              </a:extLst>
            </p:cNvPr>
            <p:cNvSpPr/>
            <p:nvPr/>
          </p:nvSpPr>
          <p:spPr>
            <a:xfrm>
              <a:off x="3262825" y="4395750"/>
              <a:ext cx="33400" cy="71550"/>
            </a:xfrm>
            <a:custGeom>
              <a:avLst/>
              <a:gdLst/>
              <a:ahLst/>
              <a:cxnLst/>
              <a:rect l="l" t="t" r="r" b="b"/>
              <a:pathLst>
                <a:path w="1336" h="2862" extrusionOk="0">
                  <a:moveTo>
                    <a:pt x="14" y="1"/>
                  </a:moveTo>
                  <a:cubicBezTo>
                    <a:pt x="1" y="43"/>
                    <a:pt x="108" y="2687"/>
                    <a:pt x="108" y="2687"/>
                  </a:cubicBezTo>
                  <a:cubicBezTo>
                    <a:pt x="108" y="2687"/>
                    <a:pt x="405" y="2861"/>
                    <a:pt x="733" y="2861"/>
                  </a:cubicBezTo>
                  <a:cubicBezTo>
                    <a:pt x="781" y="2861"/>
                    <a:pt x="830" y="2857"/>
                    <a:pt x="879" y="2849"/>
                  </a:cubicBezTo>
                  <a:lnTo>
                    <a:pt x="1336" y="273"/>
                  </a:lnTo>
                  <a:lnTo>
                    <a:pt x="14" y="1"/>
                  </a:lnTo>
                  <a:close/>
                </a:path>
              </a:pathLst>
            </a:custGeom>
            <a:solidFill>
              <a:srgbClr val="B25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32" name="Google Shape;1417;p23">
              <a:extLst>
                <a:ext uri="{FF2B5EF4-FFF2-40B4-BE49-F238E27FC236}">
                  <a16:creationId xmlns:a16="http://schemas.microsoft.com/office/drawing/2014/main" id="{D0095A22-A742-8E3B-F55E-29208764BD22}"/>
                </a:ext>
              </a:extLst>
            </p:cNvPr>
            <p:cNvSpPr/>
            <p:nvPr/>
          </p:nvSpPr>
          <p:spPr>
            <a:xfrm>
              <a:off x="3262825" y="4395750"/>
              <a:ext cx="33400" cy="32425"/>
            </a:xfrm>
            <a:custGeom>
              <a:avLst/>
              <a:gdLst/>
              <a:ahLst/>
              <a:cxnLst/>
              <a:rect l="l" t="t" r="r" b="b"/>
              <a:pathLst>
                <a:path w="1336" h="1297" extrusionOk="0">
                  <a:moveTo>
                    <a:pt x="14" y="1"/>
                  </a:moveTo>
                  <a:lnTo>
                    <a:pt x="14" y="1"/>
                  </a:lnTo>
                  <a:cubicBezTo>
                    <a:pt x="1" y="14"/>
                    <a:pt x="14" y="406"/>
                    <a:pt x="40" y="892"/>
                  </a:cubicBezTo>
                  <a:cubicBezTo>
                    <a:pt x="393" y="1067"/>
                    <a:pt x="769" y="1203"/>
                    <a:pt x="1161" y="1297"/>
                  </a:cubicBezTo>
                  <a:lnTo>
                    <a:pt x="1336" y="273"/>
                  </a:lnTo>
                  <a:lnTo>
                    <a:pt x="14" y="1"/>
                  </a:ln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33" name="Google Shape;1418;p23">
              <a:extLst>
                <a:ext uri="{FF2B5EF4-FFF2-40B4-BE49-F238E27FC236}">
                  <a16:creationId xmlns:a16="http://schemas.microsoft.com/office/drawing/2014/main" id="{7E6884F3-9328-FF5D-0461-59676E4D81E5}"/>
                </a:ext>
              </a:extLst>
            </p:cNvPr>
            <p:cNvSpPr/>
            <p:nvPr/>
          </p:nvSpPr>
          <p:spPr>
            <a:xfrm>
              <a:off x="3263150" y="4451475"/>
              <a:ext cx="25375" cy="16550"/>
            </a:xfrm>
            <a:custGeom>
              <a:avLst/>
              <a:gdLst/>
              <a:ahLst/>
              <a:cxnLst/>
              <a:rect l="l" t="t" r="r" b="b"/>
              <a:pathLst>
                <a:path w="1015" h="662" extrusionOk="0">
                  <a:moveTo>
                    <a:pt x="23" y="1"/>
                  </a:moveTo>
                  <a:cubicBezTo>
                    <a:pt x="9" y="1"/>
                    <a:pt x="1" y="1"/>
                    <a:pt x="1" y="1"/>
                  </a:cubicBezTo>
                  <a:lnTo>
                    <a:pt x="82" y="607"/>
                  </a:lnTo>
                  <a:lnTo>
                    <a:pt x="866" y="662"/>
                  </a:lnTo>
                  <a:lnTo>
                    <a:pt x="1015" y="202"/>
                  </a:lnTo>
                  <a:cubicBezTo>
                    <a:pt x="700" y="11"/>
                    <a:pt x="140" y="1"/>
                    <a:pt x="2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34" name="Google Shape;1419;p23">
              <a:extLst>
                <a:ext uri="{FF2B5EF4-FFF2-40B4-BE49-F238E27FC236}">
                  <a16:creationId xmlns:a16="http://schemas.microsoft.com/office/drawing/2014/main" id="{2B33A6BD-0647-993B-D344-E6E2593FBFE7}"/>
                </a:ext>
              </a:extLst>
            </p:cNvPr>
            <p:cNvSpPr/>
            <p:nvPr/>
          </p:nvSpPr>
          <p:spPr>
            <a:xfrm>
              <a:off x="3265500" y="4451475"/>
              <a:ext cx="23025" cy="12825"/>
            </a:xfrm>
            <a:custGeom>
              <a:avLst/>
              <a:gdLst/>
              <a:ahLst/>
              <a:cxnLst/>
              <a:rect l="l" t="t" r="r" b="b"/>
              <a:pathLst>
                <a:path w="921" h="513" extrusionOk="0">
                  <a:moveTo>
                    <a:pt x="1" y="1"/>
                  </a:moveTo>
                  <a:cubicBezTo>
                    <a:pt x="150" y="40"/>
                    <a:pt x="286" y="95"/>
                    <a:pt x="419" y="163"/>
                  </a:cubicBezTo>
                  <a:cubicBezTo>
                    <a:pt x="581" y="257"/>
                    <a:pt x="717" y="377"/>
                    <a:pt x="811" y="513"/>
                  </a:cubicBezTo>
                  <a:lnTo>
                    <a:pt x="921" y="202"/>
                  </a:lnTo>
                  <a:cubicBezTo>
                    <a:pt x="649" y="40"/>
                    <a:pt x="205" y="1"/>
                    <a:pt x="1" y="1"/>
                  </a:cubicBezTo>
                  <a:close/>
                </a:path>
              </a:pathLst>
            </a:custGeom>
            <a:solidFill>
              <a:srgbClr val="F4F1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35" name="Google Shape;1420;p23">
              <a:extLst>
                <a:ext uri="{FF2B5EF4-FFF2-40B4-BE49-F238E27FC236}">
                  <a16:creationId xmlns:a16="http://schemas.microsoft.com/office/drawing/2014/main" id="{AD69DB78-A7BA-1A46-4E8C-4CDA592EAE64}"/>
                </a:ext>
              </a:extLst>
            </p:cNvPr>
            <p:cNvSpPr/>
            <p:nvPr/>
          </p:nvSpPr>
          <p:spPr>
            <a:xfrm>
              <a:off x="3263150" y="4453175"/>
              <a:ext cx="24975" cy="5700"/>
            </a:xfrm>
            <a:custGeom>
              <a:avLst/>
              <a:gdLst/>
              <a:ahLst/>
              <a:cxnLst/>
              <a:rect l="l" t="t" r="r" b="b"/>
              <a:pathLst>
                <a:path w="999" h="228" extrusionOk="0">
                  <a:moveTo>
                    <a:pt x="1" y="1"/>
                  </a:moveTo>
                  <a:lnTo>
                    <a:pt x="1" y="14"/>
                  </a:lnTo>
                  <a:cubicBezTo>
                    <a:pt x="325" y="27"/>
                    <a:pt x="662" y="121"/>
                    <a:pt x="973" y="228"/>
                  </a:cubicBezTo>
                  <a:lnTo>
                    <a:pt x="999" y="176"/>
                  </a:lnTo>
                  <a:cubicBezTo>
                    <a:pt x="892" y="147"/>
                    <a:pt x="798" y="121"/>
                    <a:pt x="691" y="95"/>
                  </a:cubicBezTo>
                  <a:cubicBezTo>
                    <a:pt x="474" y="40"/>
                    <a:pt x="231" y="1"/>
                    <a:pt x="1" y="1"/>
                  </a:cubicBezTo>
                  <a:close/>
                </a:path>
              </a:pathLst>
            </a:custGeom>
            <a:solidFill>
              <a:srgbClr val="41AA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36" name="Google Shape;1421;p23">
              <a:extLst>
                <a:ext uri="{FF2B5EF4-FFF2-40B4-BE49-F238E27FC236}">
                  <a16:creationId xmlns:a16="http://schemas.microsoft.com/office/drawing/2014/main" id="{6753EE67-B070-359E-71E6-B4085102961E}"/>
                </a:ext>
              </a:extLst>
            </p:cNvPr>
            <p:cNvSpPr/>
            <p:nvPr/>
          </p:nvSpPr>
          <p:spPr>
            <a:xfrm>
              <a:off x="3263800" y="4456825"/>
              <a:ext cx="23025" cy="6825"/>
            </a:xfrm>
            <a:custGeom>
              <a:avLst/>
              <a:gdLst/>
              <a:ahLst/>
              <a:cxnLst/>
              <a:rect l="l" t="t" r="r" b="b"/>
              <a:pathLst>
                <a:path w="921" h="273" extrusionOk="0">
                  <a:moveTo>
                    <a:pt x="1" y="1"/>
                  </a:moveTo>
                  <a:lnTo>
                    <a:pt x="1" y="56"/>
                  </a:lnTo>
                  <a:cubicBezTo>
                    <a:pt x="312" y="98"/>
                    <a:pt x="610" y="179"/>
                    <a:pt x="892" y="273"/>
                  </a:cubicBezTo>
                  <a:lnTo>
                    <a:pt x="921" y="179"/>
                  </a:lnTo>
                  <a:cubicBezTo>
                    <a:pt x="623" y="82"/>
                    <a:pt x="312" y="17"/>
                    <a:pt x="1" y="1"/>
                  </a:cubicBezTo>
                  <a:close/>
                </a:path>
              </a:pathLst>
            </a:custGeom>
            <a:solidFill>
              <a:srgbClr val="41AA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37" name="Google Shape;1422;p23">
              <a:extLst>
                <a:ext uri="{FF2B5EF4-FFF2-40B4-BE49-F238E27FC236}">
                  <a16:creationId xmlns:a16="http://schemas.microsoft.com/office/drawing/2014/main" id="{778505D9-06B2-4E93-87FB-3D59E72518D7}"/>
                </a:ext>
              </a:extLst>
            </p:cNvPr>
            <p:cNvSpPr/>
            <p:nvPr/>
          </p:nvSpPr>
          <p:spPr>
            <a:xfrm>
              <a:off x="3222975" y="4454075"/>
              <a:ext cx="64175" cy="22375"/>
            </a:xfrm>
            <a:custGeom>
              <a:avLst/>
              <a:gdLst/>
              <a:ahLst/>
              <a:cxnLst/>
              <a:rect l="l" t="t" r="r" b="b"/>
              <a:pathLst>
                <a:path w="2567" h="895" extrusionOk="0">
                  <a:moveTo>
                    <a:pt x="1598" y="1"/>
                  </a:moveTo>
                  <a:cubicBezTo>
                    <a:pt x="1584" y="1"/>
                    <a:pt x="1569" y="2"/>
                    <a:pt x="1553" y="4"/>
                  </a:cubicBezTo>
                  <a:cubicBezTo>
                    <a:pt x="1378" y="30"/>
                    <a:pt x="1595" y="328"/>
                    <a:pt x="1595" y="328"/>
                  </a:cubicBezTo>
                  <a:cubicBezTo>
                    <a:pt x="1" y="882"/>
                    <a:pt x="1229" y="895"/>
                    <a:pt x="1378" y="895"/>
                  </a:cubicBezTo>
                  <a:cubicBezTo>
                    <a:pt x="1540" y="895"/>
                    <a:pt x="2405" y="869"/>
                    <a:pt x="2473" y="801"/>
                  </a:cubicBezTo>
                  <a:cubicBezTo>
                    <a:pt x="2567" y="707"/>
                    <a:pt x="2512" y="409"/>
                    <a:pt x="2512" y="409"/>
                  </a:cubicBezTo>
                  <a:lnTo>
                    <a:pt x="2512" y="409"/>
                  </a:lnTo>
                  <a:cubicBezTo>
                    <a:pt x="2471" y="415"/>
                    <a:pt x="2429" y="418"/>
                    <a:pt x="2388" y="418"/>
                  </a:cubicBezTo>
                  <a:cubicBezTo>
                    <a:pt x="2149" y="418"/>
                    <a:pt x="1932" y="328"/>
                    <a:pt x="1932" y="328"/>
                  </a:cubicBezTo>
                  <a:cubicBezTo>
                    <a:pt x="1932" y="328"/>
                    <a:pt x="1871" y="1"/>
                    <a:pt x="1598"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38" name="Google Shape;1423;p23">
              <a:extLst>
                <a:ext uri="{FF2B5EF4-FFF2-40B4-BE49-F238E27FC236}">
                  <a16:creationId xmlns:a16="http://schemas.microsoft.com/office/drawing/2014/main" id="{B68914CD-7A53-40F9-D3F6-B25E0332EA69}"/>
                </a:ext>
              </a:extLst>
            </p:cNvPr>
            <p:cNvSpPr/>
            <p:nvPr/>
          </p:nvSpPr>
          <p:spPr>
            <a:xfrm>
              <a:off x="3333700" y="4380925"/>
              <a:ext cx="59400" cy="61750"/>
            </a:xfrm>
            <a:custGeom>
              <a:avLst/>
              <a:gdLst/>
              <a:ahLst/>
              <a:cxnLst/>
              <a:rect l="l" t="t" r="r" b="b"/>
              <a:pathLst>
                <a:path w="2376" h="2470" extrusionOk="0">
                  <a:moveTo>
                    <a:pt x="1271" y="1"/>
                  </a:moveTo>
                  <a:lnTo>
                    <a:pt x="1" y="811"/>
                  </a:lnTo>
                  <a:lnTo>
                    <a:pt x="1796" y="2470"/>
                  </a:lnTo>
                  <a:lnTo>
                    <a:pt x="2376" y="2065"/>
                  </a:lnTo>
                  <a:lnTo>
                    <a:pt x="1271" y="1"/>
                  </a:lnTo>
                  <a:close/>
                </a:path>
              </a:pathLst>
            </a:custGeom>
            <a:solidFill>
              <a:srgbClr val="B25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39" name="Google Shape;1424;p23">
              <a:extLst>
                <a:ext uri="{FF2B5EF4-FFF2-40B4-BE49-F238E27FC236}">
                  <a16:creationId xmlns:a16="http://schemas.microsoft.com/office/drawing/2014/main" id="{46FD9B93-4459-DBCF-3AEC-9E654C3B6EB2}"/>
                </a:ext>
              </a:extLst>
            </p:cNvPr>
            <p:cNvSpPr/>
            <p:nvPr/>
          </p:nvSpPr>
          <p:spPr>
            <a:xfrm>
              <a:off x="3333700" y="4380925"/>
              <a:ext cx="45225" cy="35425"/>
            </a:xfrm>
            <a:custGeom>
              <a:avLst/>
              <a:gdLst/>
              <a:ahLst/>
              <a:cxnLst/>
              <a:rect l="l" t="t" r="r" b="b"/>
              <a:pathLst>
                <a:path w="1809" h="1417" extrusionOk="0">
                  <a:moveTo>
                    <a:pt x="1271" y="1"/>
                  </a:moveTo>
                  <a:lnTo>
                    <a:pt x="1" y="811"/>
                  </a:lnTo>
                  <a:lnTo>
                    <a:pt x="662" y="1417"/>
                  </a:lnTo>
                  <a:cubicBezTo>
                    <a:pt x="704" y="1417"/>
                    <a:pt x="730" y="1417"/>
                    <a:pt x="756" y="1404"/>
                  </a:cubicBezTo>
                  <a:cubicBezTo>
                    <a:pt x="1122" y="1310"/>
                    <a:pt x="1472" y="1161"/>
                    <a:pt x="1809" y="1012"/>
                  </a:cubicBezTo>
                  <a:lnTo>
                    <a:pt x="1271" y="1"/>
                  </a:ln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40" name="Google Shape;1425;p23">
              <a:extLst>
                <a:ext uri="{FF2B5EF4-FFF2-40B4-BE49-F238E27FC236}">
                  <a16:creationId xmlns:a16="http://schemas.microsoft.com/office/drawing/2014/main" id="{02496012-AFF8-BE61-2EA0-F359E9378CD0}"/>
                </a:ext>
              </a:extLst>
            </p:cNvPr>
            <p:cNvSpPr/>
            <p:nvPr/>
          </p:nvSpPr>
          <p:spPr>
            <a:xfrm>
              <a:off x="3366425" y="4418025"/>
              <a:ext cx="28375" cy="26675"/>
            </a:xfrm>
            <a:custGeom>
              <a:avLst/>
              <a:gdLst/>
              <a:ahLst/>
              <a:cxnLst/>
              <a:rect l="l" t="t" r="r" b="b"/>
              <a:pathLst>
                <a:path w="1135" h="1067" extrusionOk="0">
                  <a:moveTo>
                    <a:pt x="837" y="1"/>
                  </a:moveTo>
                  <a:cubicBezTo>
                    <a:pt x="500" y="95"/>
                    <a:pt x="1" y="678"/>
                    <a:pt x="1" y="678"/>
                  </a:cubicBezTo>
                  <a:lnTo>
                    <a:pt x="513" y="1067"/>
                  </a:lnTo>
                  <a:lnTo>
                    <a:pt x="1135" y="649"/>
                  </a:lnTo>
                  <a:lnTo>
                    <a:pt x="83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41" name="Google Shape;1426;p23">
              <a:extLst>
                <a:ext uri="{FF2B5EF4-FFF2-40B4-BE49-F238E27FC236}">
                  <a16:creationId xmlns:a16="http://schemas.microsoft.com/office/drawing/2014/main" id="{D830A016-6C4D-EDA2-3DE9-B38107D345AC}"/>
                </a:ext>
              </a:extLst>
            </p:cNvPr>
            <p:cNvSpPr/>
            <p:nvPr/>
          </p:nvSpPr>
          <p:spPr>
            <a:xfrm>
              <a:off x="3368775" y="4418025"/>
              <a:ext cx="24000" cy="14525"/>
            </a:xfrm>
            <a:custGeom>
              <a:avLst/>
              <a:gdLst/>
              <a:ahLst/>
              <a:cxnLst/>
              <a:rect l="l" t="t" r="r" b="b"/>
              <a:pathLst>
                <a:path w="960" h="581" extrusionOk="0">
                  <a:moveTo>
                    <a:pt x="743" y="1"/>
                  </a:moveTo>
                  <a:cubicBezTo>
                    <a:pt x="487" y="69"/>
                    <a:pt x="150" y="419"/>
                    <a:pt x="1" y="581"/>
                  </a:cubicBezTo>
                  <a:cubicBezTo>
                    <a:pt x="137" y="542"/>
                    <a:pt x="273" y="516"/>
                    <a:pt x="406" y="487"/>
                  </a:cubicBezTo>
                  <a:cubicBezTo>
                    <a:pt x="546" y="468"/>
                    <a:pt x="677" y="456"/>
                    <a:pt x="811" y="456"/>
                  </a:cubicBezTo>
                  <a:cubicBezTo>
                    <a:pt x="860" y="456"/>
                    <a:pt x="909" y="457"/>
                    <a:pt x="960" y="461"/>
                  </a:cubicBezTo>
                  <a:lnTo>
                    <a:pt x="743" y="1"/>
                  </a:lnTo>
                  <a:close/>
                </a:path>
              </a:pathLst>
            </a:custGeom>
            <a:solidFill>
              <a:srgbClr val="F4F1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42" name="Google Shape;1427;p23">
              <a:extLst>
                <a:ext uri="{FF2B5EF4-FFF2-40B4-BE49-F238E27FC236}">
                  <a16:creationId xmlns:a16="http://schemas.microsoft.com/office/drawing/2014/main" id="{1DF76713-436B-39ED-91F9-185D968B14A7}"/>
                </a:ext>
              </a:extLst>
            </p:cNvPr>
            <p:cNvSpPr/>
            <p:nvPr/>
          </p:nvSpPr>
          <p:spPr>
            <a:xfrm>
              <a:off x="3368775" y="4421750"/>
              <a:ext cx="21325" cy="15575"/>
            </a:xfrm>
            <a:custGeom>
              <a:avLst/>
              <a:gdLst/>
              <a:ahLst/>
              <a:cxnLst/>
              <a:rect l="l" t="t" r="r" b="b"/>
              <a:pathLst>
                <a:path w="853" h="623" extrusionOk="0">
                  <a:moveTo>
                    <a:pt x="811" y="1"/>
                  </a:moveTo>
                  <a:cubicBezTo>
                    <a:pt x="487" y="95"/>
                    <a:pt x="163" y="312"/>
                    <a:pt x="1" y="594"/>
                  </a:cubicBezTo>
                  <a:lnTo>
                    <a:pt x="30" y="623"/>
                  </a:lnTo>
                  <a:cubicBezTo>
                    <a:pt x="257" y="338"/>
                    <a:pt x="529" y="205"/>
                    <a:pt x="853" y="95"/>
                  </a:cubicBezTo>
                  <a:lnTo>
                    <a:pt x="811" y="1"/>
                  </a:lnTo>
                  <a:close/>
                </a:path>
              </a:pathLst>
            </a:custGeom>
            <a:solidFill>
              <a:srgbClr val="41AA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43" name="Google Shape;1428;p23">
              <a:extLst>
                <a:ext uri="{FF2B5EF4-FFF2-40B4-BE49-F238E27FC236}">
                  <a16:creationId xmlns:a16="http://schemas.microsoft.com/office/drawing/2014/main" id="{91D83A57-D5CB-5533-678C-7F63EA91549E}"/>
                </a:ext>
              </a:extLst>
            </p:cNvPr>
            <p:cNvSpPr/>
            <p:nvPr/>
          </p:nvSpPr>
          <p:spPr>
            <a:xfrm>
              <a:off x="3372500" y="4427175"/>
              <a:ext cx="19950" cy="13150"/>
            </a:xfrm>
            <a:custGeom>
              <a:avLst/>
              <a:gdLst/>
              <a:ahLst/>
              <a:cxnLst/>
              <a:rect l="l" t="t" r="r" b="b"/>
              <a:pathLst>
                <a:path w="798" h="526" extrusionOk="0">
                  <a:moveTo>
                    <a:pt x="772" y="1"/>
                  </a:moveTo>
                  <a:cubicBezTo>
                    <a:pt x="474" y="95"/>
                    <a:pt x="176" y="257"/>
                    <a:pt x="1" y="500"/>
                  </a:cubicBezTo>
                  <a:lnTo>
                    <a:pt x="43" y="526"/>
                  </a:lnTo>
                  <a:cubicBezTo>
                    <a:pt x="244" y="325"/>
                    <a:pt x="513" y="189"/>
                    <a:pt x="798" y="82"/>
                  </a:cubicBezTo>
                  <a:lnTo>
                    <a:pt x="772" y="1"/>
                  </a:lnTo>
                  <a:close/>
                </a:path>
              </a:pathLst>
            </a:custGeom>
            <a:solidFill>
              <a:srgbClr val="41AA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44" name="Google Shape;1429;p23">
              <a:extLst>
                <a:ext uri="{FF2B5EF4-FFF2-40B4-BE49-F238E27FC236}">
                  <a16:creationId xmlns:a16="http://schemas.microsoft.com/office/drawing/2014/main" id="{A42FCB05-0CAA-DBC3-8E28-65D3813200C0}"/>
                </a:ext>
              </a:extLst>
            </p:cNvPr>
            <p:cNvSpPr/>
            <p:nvPr/>
          </p:nvSpPr>
          <p:spPr>
            <a:xfrm>
              <a:off x="3376875" y="4431550"/>
              <a:ext cx="17275" cy="12175"/>
            </a:xfrm>
            <a:custGeom>
              <a:avLst/>
              <a:gdLst/>
              <a:ahLst/>
              <a:cxnLst/>
              <a:rect l="l" t="t" r="r" b="b"/>
              <a:pathLst>
                <a:path w="691" h="487" extrusionOk="0">
                  <a:moveTo>
                    <a:pt x="662" y="1"/>
                  </a:moveTo>
                  <a:cubicBezTo>
                    <a:pt x="419" y="108"/>
                    <a:pt x="192" y="257"/>
                    <a:pt x="1" y="461"/>
                  </a:cubicBezTo>
                  <a:lnTo>
                    <a:pt x="43" y="487"/>
                  </a:lnTo>
                  <a:cubicBezTo>
                    <a:pt x="231" y="299"/>
                    <a:pt x="448" y="163"/>
                    <a:pt x="691" y="69"/>
                  </a:cubicBezTo>
                  <a:lnTo>
                    <a:pt x="662" y="1"/>
                  </a:lnTo>
                  <a:close/>
                </a:path>
              </a:pathLst>
            </a:custGeom>
            <a:solidFill>
              <a:srgbClr val="41AA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45" name="Google Shape;1430;p23">
              <a:extLst>
                <a:ext uri="{FF2B5EF4-FFF2-40B4-BE49-F238E27FC236}">
                  <a16:creationId xmlns:a16="http://schemas.microsoft.com/office/drawing/2014/main" id="{E81B2EBD-FBCE-B20B-1332-C9ED4607FCF5}"/>
                </a:ext>
              </a:extLst>
            </p:cNvPr>
            <p:cNvSpPr/>
            <p:nvPr/>
          </p:nvSpPr>
          <p:spPr>
            <a:xfrm>
              <a:off x="3366750" y="4431875"/>
              <a:ext cx="33475" cy="36625"/>
            </a:xfrm>
            <a:custGeom>
              <a:avLst/>
              <a:gdLst/>
              <a:ahLst/>
              <a:cxnLst/>
              <a:rect l="l" t="t" r="r" b="b"/>
              <a:pathLst>
                <a:path w="1339" h="1465" extrusionOk="0">
                  <a:moveTo>
                    <a:pt x="1096" y="1"/>
                  </a:moveTo>
                  <a:cubicBezTo>
                    <a:pt x="921" y="231"/>
                    <a:pt x="623" y="351"/>
                    <a:pt x="623" y="351"/>
                  </a:cubicBezTo>
                  <a:cubicBezTo>
                    <a:pt x="623" y="351"/>
                    <a:pt x="496" y="264"/>
                    <a:pt x="353" y="264"/>
                  </a:cubicBezTo>
                  <a:cubicBezTo>
                    <a:pt x="271" y="264"/>
                    <a:pt x="184" y="292"/>
                    <a:pt x="111" y="380"/>
                  </a:cubicBezTo>
                  <a:cubicBezTo>
                    <a:pt x="1" y="513"/>
                    <a:pt x="367" y="581"/>
                    <a:pt x="367" y="581"/>
                  </a:cubicBezTo>
                  <a:cubicBezTo>
                    <a:pt x="7" y="1269"/>
                    <a:pt x="3" y="1465"/>
                    <a:pt x="114" y="1465"/>
                  </a:cubicBezTo>
                  <a:cubicBezTo>
                    <a:pt x="245" y="1465"/>
                    <a:pt x="537" y="1193"/>
                    <a:pt x="597" y="1135"/>
                  </a:cubicBezTo>
                  <a:cubicBezTo>
                    <a:pt x="717" y="1041"/>
                    <a:pt x="1326" y="406"/>
                    <a:pt x="1326" y="325"/>
                  </a:cubicBezTo>
                  <a:cubicBezTo>
                    <a:pt x="1339" y="189"/>
                    <a:pt x="1096" y="1"/>
                    <a:pt x="1096"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46" name="Google Shape;1431;p23">
              <a:extLst>
                <a:ext uri="{FF2B5EF4-FFF2-40B4-BE49-F238E27FC236}">
                  <a16:creationId xmlns:a16="http://schemas.microsoft.com/office/drawing/2014/main" id="{E788CB48-D272-7089-E927-74508528808C}"/>
                </a:ext>
              </a:extLst>
            </p:cNvPr>
            <p:cNvSpPr/>
            <p:nvPr/>
          </p:nvSpPr>
          <p:spPr>
            <a:xfrm>
              <a:off x="3368125" y="4434225"/>
              <a:ext cx="31775" cy="29800"/>
            </a:xfrm>
            <a:custGeom>
              <a:avLst/>
              <a:gdLst/>
              <a:ahLst/>
              <a:cxnLst/>
              <a:rect l="l" t="t" r="r" b="b"/>
              <a:pathLst>
                <a:path w="1271" h="1192" extrusionOk="0">
                  <a:moveTo>
                    <a:pt x="1148" y="1"/>
                  </a:moveTo>
                  <a:cubicBezTo>
                    <a:pt x="999" y="218"/>
                    <a:pt x="785" y="393"/>
                    <a:pt x="607" y="568"/>
                  </a:cubicBezTo>
                  <a:cubicBezTo>
                    <a:pt x="487" y="691"/>
                    <a:pt x="364" y="811"/>
                    <a:pt x="231" y="905"/>
                  </a:cubicBezTo>
                  <a:cubicBezTo>
                    <a:pt x="176" y="947"/>
                    <a:pt x="121" y="973"/>
                    <a:pt x="69" y="1002"/>
                  </a:cubicBezTo>
                  <a:cubicBezTo>
                    <a:pt x="40" y="1083"/>
                    <a:pt x="14" y="1135"/>
                    <a:pt x="1" y="1190"/>
                  </a:cubicBezTo>
                  <a:cubicBezTo>
                    <a:pt x="17" y="1191"/>
                    <a:pt x="33" y="1192"/>
                    <a:pt x="50" y="1192"/>
                  </a:cubicBezTo>
                  <a:cubicBezTo>
                    <a:pt x="200" y="1192"/>
                    <a:pt x="367" y="1141"/>
                    <a:pt x="513" y="1083"/>
                  </a:cubicBezTo>
                  <a:cubicBezTo>
                    <a:pt x="526" y="1067"/>
                    <a:pt x="542" y="1054"/>
                    <a:pt x="542" y="1041"/>
                  </a:cubicBezTo>
                  <a:cubicBezTo>
                    <a:pt x="662" y="947"/>
                    <a:pt x="1271" y="312"/>
                    <a:pt x="1271" y="231"/>
                  </a:cubicBezTo>
                  <a:cubicBezTo>
                    <a:pt x="1271" y="150"/>
                    <a:pt x="1216" y="69"/>
                    <a:pt x="1148" y="1"/>
                  </a:cubicBezTo>
                  <a:close/>
                </a:path>
              </a:pathLst>
            </a:custGeom>
            <a:solidFill>
              <a:srgbClr val="F772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47" name="Google Shape;1432;p23">
              <a:extLst>
                <a:ext uri="{FF2B5EF4-FFF2-40B4-BE49-F238E27FC236}">
                  <a16:creationId xmlns:a16="http://schemas.microsoft.com/office/drawing/2014/main" id="{57E612AF-20D5-9D7E-A3AB-CDFE33761D99}"/>
                </a:ext>
              </a:extLst>
            </p:cNvPr>
            <p:cNvSpPr/>
            <p:nvPr/>
          </p:nvSpPr>
          <p:spPr>
            <a:xfrm>
              <a:off x="3363425" y="4437950"/>
              <a:ext cx="38500" cy="35125"/>
            </a:xfrm>
            <a:custGeom>
              <a:avLst/>
              <a:gdLst/>
              <a:ahLst/>
              <a:cxnLst/>
              <a:rect l="l" t="t" r="r" b="b"/>
              <a:pathLst>
                <a:path w="1540" h="1405" extrusionOk="0">
                  <a:moveTo>
                    <a:pt x="1443" y="1"/>
                  </a:moveTo>
                  <a:cubicBezTo>
                    <a:pt x="1443" y="1"/>
                    <a:pt x="1054" y="555"/>
                    <a:pt x="662" y="905"/>
                  </a:cubicBezTo>
                  <a:cubicBezTo>
                    <a:pt x="662" y="905"/>
                    <a:pt x="545" y="837"/>
                    <a:pt x="404" y="837"/>
                  </a:cubicBezTo>
                  <a:cubicBezTo>
                    <a:pt x="347" y="837"/>
                    <a:pt x="286" y="848"/>
                    <a:pt x="228" y="879"/>
                  </a:cubicBezTo>
                  <a:cubicBezTo>
                    <a:pt x="163" y="905"/>
                    <a:pt x="1" y="1391"/>
                    <a:pt x="202" y="1404"/>
                  </a:cubicBezTo>
                  <a:cubicBezTo>
                    <a:pt x="207" y="1404"/>
                    <a:pt x="213" y="1405"/>
                    <a:pt x="218" y="1405"/>
                  </a:cubicBezTo>
                  <a:cubicBezTo>
                    <a:pt x="378" y="1405"/>
                    <a:pt x="582" y="1176"/>
                    <a:pt x="986" y="772"/>
                  </a:cubicBezTo>
                  <a:cubicBezTo>
                    <a:pt x="1404" y="338"/>
                    <a:pt x="1540" y="150"/>
                    <a:pt x="1524" y="82"/>
                  </a:cubicBezTo>
                  <a:cubicBezTo>
                    <a:pt x="1511" y="14"/>
                    <a:pt x="1443" y="1"/>
                    <a:pt x="144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48" name="Google Shape;1433;p23">
              <a:extLst>
                <a:ext uri="{FF2B5EF4-FFF2-40B4-BE49-F238E27FC236}">
                  <a16:creationId xmlns:a16="http://schemas.microsoft.com/office/drawing/2014/main" id="{E2A1BC3E-6767-734A-9AEE-219F357279ED}"/>
                </a:ext>
              </a:extLst>
            </p:cNvPr>
            <p:cNvSpPr/>
            <p:nvPr/>
          </p:nvSpPr>
          <p:spPr>
            <a:xfrm>
              <a:off x="3370550" y="4450400"/>
              <a:ext cx="11275" cy="4200"/>
            </a:xfrm>
            <a:custGeom>
              <a:avLst/>
              <a:gdLst/>
              <a:ahLst/>
              <a:cxnLst/>
              <a:rect l="l" t="t" r="r" b="b"/>
              <a:pathLst>
                <a:path w="451" h="168" extrusionOk="0">
                  <a:moveTo>
                    <a:pt x="277" y="1"/>
                  </a:moveTo>
                  <a:cubicBezTo>
                    <a:pt x="172" y="1"/>
                    <a:pt x="58" y="52"/>
                    <a:pt x="11" y="138"/>
                  </a:cubicBezTo>
                  <a:cubicBezTo>
                    <a:pt x="0" y="148"/>
                    <a:pt x="15" y="167"/>
                    <a:pt x="37" y="167"/>
                  </a:cubicBezTo>
                  <a:cubicBezTo>
                    <a:pt x="42" y="167"/>
                    <a:pt x="47" y="166"/>
                    <a:pt x="53" y="164"/>
                  </a:cubicBezTo>
                  <a:cubicBezTo>
                    <a:pt x="98" y="129"/>
                    <a:pt x="178" y="99"/>
                    <a:pt x="250" y="99"/>
                  </a:cubicBezTo>
                  <a:cubicBezTo>
                    <a:pt x="287" y="99"/>
                    <a:pt x="321" y="107"/>
                    <a:pt x="348" y="125"/>
                  </a:cubicBezTo>
                  <a:cubicBezTo>
                    <a:pt x="355" y="128"/>
                    <a:pt x="362" y="130"/>
                    <a:pt x="370" y="130"/>
                  </a:cubicBezTo>
                  <a:cubicBezTo>
                    <a:pt x="416" y="130"/>
                    <a:pt x="451" y="65"/>
                    <a:pt x="403" y="31"/>
                  </a:cubicBezTo>
                  <a:cubicBezTo>
                    <a:pt x="367" y="10"/>
                    <a:pt x="323" y="1"/>
                    <a:pt x="2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49" name="Google Shape;1434;p23">
              <a:extLst>
                <a:ext uri="{FF2B5EF4-FFF2-40B4-BE49-F238E27FC236}">
                  <a16:creationId xmlns:a16="http://schemas.microsoft.com/office/drawing/2014/main" id="{E9AA18B7-6FEE-FF9A-3DEC-3E20F41A9EF3}"/>
                </a:ext>
              </a:extLst>
            </p:cNvPr>
            <p:cNvSpPr/>
            <p:nvPr/>
          </p:nvSpPr>
          <p:spPr>
            <a:xfrm>
              <a:off x="3374200" y="4444550"/>
              <a:ext cx="10475" cy="3875"/>
            </a:xfrm>
            <a:custGeom>
              <a:avLst/>
              <a:gdLst/>
              <a:ahLst/>
              <a:cxnLst/>
              <a:rect l="l" t="t" r="r" b="b"/>
              <a:pathLst>
                <a:path w="419" h="155" extrusionOk="0">
                  <a:moveTo>
                    <a:pt x="244" y="0"/>
                  </a:moveTo>
                  <a:cubicBezTo>
                    <a:pt x="136" y="0"/>
                    <a:pt x="17" y="50"/>
                    <a:pt x="1" y="142"/>
                  </a:cubicBezTo>
                  <a:lnTo>
                    <a:pt x="1" y="155"/>
                  </a:lnTo>
                  <a:cubicBezTo>
                    <a:pt x="56" y="155"/>
                    <a:pt x="108" y="129"/>
                    <a:pt x="163" y="116"/>
                  </a:cubicBezTo>
                  <a:cubicBezTo>
                    <a:pt x="189" y="105"/>
                    <a:pt x="212" y="100"/>
                    <a:pt x="235" y="100"/>
                  </a:cubicBezTo>
                  <a:cubicBezTo>
                    <a:pt x="272" y="100"/>
                    <a:pt x="308" y="113"/>
                    <a:pt x="351" y="129"/>
                  </a:cubicBezTo>
                  <a:cubicBezTo>
                    <a:pt x="380" y="129"/>
                    <a:pt x="419" y="103"/>
                    <a:pt x="406" y="61"/>
                  </a:cubicBezTo>
                  <a:cubicBezTo>
                    <a:pt x="375" y="20"/>
                    <a:pt x="311" y="0"/>
                    <a:pt x="24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50" name="Google Shape;1435;p23">
              <a:extLst>
                <a:ext uri="{FF2B5EF4-FFF2-40B4-BE49-F238E27FC236}">
                  <a16:creationId xmlns:a16="http://schemas.microsoft.com/office/drawing/2014/main" id="{518FB4B0-4203-1EC8-EABB-A38E5E6D9456}"/>
                </a:ext>
              </a:extLst>
            </p:cNvPr>
            <p:cNvSpPr/>
            <p:nvPr/>
          </p:nvSpPr>
          <p:spPr>
            <a:xfrm>
              <a:off x="3197375" y="4281700"/>
              <a:ext cx="64425" cy="83075"/>
            </a:xfrm>
            <a:custGeom>
              <a:avLst/>
              <a:gdLst/>
              <a:ahLst/>
              <a:cxnLst/>
              <a:rect l="l" t="t" r="r" b="b"/>
              <a:pathLst>
                <a:path w="2577" h="3323" extrusionOk="0">
                  <a:moveTo>
                    <a:pt x="1890" y="1"/>
                  </a:moveTo>
                  <a:cubicBezTo>
                    <a:pt x="1890" y="1"/>
                    <a:pt x="1349" y="1932"/>
                    <a:pt x="1080" y="2350"/>
                  </a:cubicBezTo>
                  <a:cubicBezTo>
                    <a:pt x="1080" y="2350"/>
                    <a:pt x="745" y="2187"/>
                    <a:pt x="624" y="2187"/>
                  </a:cubicBezTo>
                  <a:cubicBezTo>
                    <a:pt x="597" y="2187"/>
                    <a:pt x="581" y="2194"/>
                    <a:pt x="581" y="2214"/>
                  </a:cubicBezTo>
                  <a:cubicBezTo>
                    <a:pt x="581" y="2308"/>
                    <a:pt x="782" y="2405"/>
                    <a:pt x="782" y="2405"/>
                  </a:cubicBezTo>
                  <a:cubicBezTo>
                    <a:pt x="782" y="2405"/>
                    <a:pt x="1" y="2486"/>
                    <a:pt x="53" y="2593"/>
                  </a:cubicBezTo>
                  <a:cubicBezTo>
                    <a:pt x="81" y="2631"/>
                    <a:pt x="230" y="2643"/>
                    <a:pt x="397" y="2643"/>
                  </a:cubicBezTo>
                  <a:cubicBezTo>
                    <a:pt x="639" y="2643"/>
                    <a:pt x="918" y="2619"/>
                    <a:pt x="918" y="2619"/>
                  </a:cubicBezTo>
                  <a:lnTo>
                    <a:pt x="918" y="2619"/>
                  </a:lnTo>
                  <a:cubicBezTo>
                    <a:pt x="918" y="2619"/>
                    <a:pt x="176" y="2917"/>
                    <a:pt x="257" y="3024"/>
                  </a:cubicBezTo>
                  <a:cubicBezTo>
                    <a:pt x="269" y="3042"/>
                    <a:pt x="296" y="3050"/>
                    <a:pt x="334" y="3050"/>
                  </a:cubicBezTo>
                  <a:cubicBezTo>
                    <a:pt x="550" y="3050"/>
                    <a:pt x="1116" y="2792"/>
                    <a:pt x="1174" y="2781"/>
                  </a:cubicBezTo>
                  <a:lnTo>
                    <a:pt x="1174" y="2781"/>
                  </a:lnTo>
                  <a:cubicBezTo>
                    <a:pt x="1174" y="2781"/>
                    <a:pt x="905" y="3280"/>
                    <a:pt x="1025" y="3322"/>
                  </a:cubicBezTo>
                  <a:cubicBezTo>
                    <a:pt x="1028" y="3322"/>
                    <a:pt x="1030" y="3323"/>
                    <a:pt x="1033" y="3323"/>
                  </a:cubicBezTo>
                  <a:cubicBezTo>
                    <a:pt x="1167" y="3323"/>
                    <a:pt x="1576" y="2775"/>
                    <a:pt x="1459" y="2538"/>
                  </a:cubicBezTo>
                  <a:cubicBezTo>
                    <a:pt x="1459" y="2538"/>
                    <a:pt x="2308" y="1741"/>
                    <a:pt x="2577" y="393"/>
                  </a:cubicBezTo>
                  <a:lnTo>
                    <a:pt x="1890" y="1"/>
                  </a:lnTo>
                  <a:close/>
                </a:path>
              </a:pathLst>
            </a:custGeom>
            <a:solidFill>
              <a:srgbClr val="B25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51" name="Google Shape;1436;p23">
              <a:extLst>
                <a:ext uri="{FF2B5EF4-FFF2-40B4-BE49-F238E27FC236}">
                  <a16:creationId xmlns:a16="http://schemas.microsoft.com/office/drawing/2014/main" id="{21ECBB17-F82A-7A8F-3F99-0303878112A1}"/>
                </a:ext>
              </a:extLst>
            </p:cNvPr>
            <p:cNvSpPr/>
            <p:nvPr/>
          </p:nvSpPr>
          <p:spPr>
            <a:xfrm>
              <a:off x="3240225" y="4281700"/>
              <a:ext cx="21575" cy="46275"/>
            </a:xfrm>
            <a:custGeom>
              <a:avLst/>
              <a:gdLst/>
              <a:ahLst/>
              <a:cxnLst/>
              <a:rect l="l" t="t" r="r" b="b"/>
              <a:pathLst>
                <a:path w="863" h="1851" extrusionOk="0">
                  <a:moveTo>
                    <a:pt x="176" y="1"/>
                  </a:moveTo>
                  <a:cubicBezTo>
                    <a:pt x="176" y="1"/>
                    <a:pt x="108" y="244"/>
                    <a:pt x="1" y="581"/>
                  </a:cubicBezTo>
                  <a:cubicBezTo>
                    <a:pt x="53" y="649"/>
                    <a:pt x="69" y="704"/>
                    <a:pt x="108" y="769"/>
                  </a:cubicBezTo>
                  <a:cubicBezTo>
                    <a:pt x="202" y="918"/>
                    <a:pt x="202" y="986"/>
                    <a:pt x="215" y="1135"/>
                  </a:cubicBezTo>
                  <a:cubicBezTo>
                    <a:pt x="231" y="1378"/>
                    <a:pt x="257" y="1621"/>
                    <a:pt x="270" y="1851"/>
                  </a:cubicBezTo>
                  <a:cubicBezTo>
                    <a:pt x="500" y="1498"/>
                    <a:pt x="743" y="999"/>
                    <a:pt x="863" y="393"/>
                  </a:cubicBezTo>
                  <a:lnTo>
                    <a:pt x="176" y="1"/>
                  </a:ln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52" name="Google Shape;1437;p23">
              <a:extLst>
                <a:ext uri="{FF2B5EF4-FFF2-40B4-BE49-F238E27FC236}">
                  <a16:creationId xmlns:a16="http://schemas.microsoft.com/office/drawing/2014/main" id="{D374CE44-3B48-1E84-04AD-A4677F4B270E}"/>
                </a:ext>
              </a:extLst>
            </p:cNvPr>
            <p:cNvSpPr/>
            <p:nvPr/>
          </p:nvSpPr>
          <p:spPr>
            <a:xfrm>
              <a:off x="3218925" y="4341400"/>
              <a:ext cx="1075" cy="1875"/>
            </a:xfrm>
            <a:custGeom>
              <a:avLst/>
              <a:gdLst/>
              <a:ahLst/>
              <a:cxnLst/>
              <a:rect l="l" t="t" r="r" b="b"/>
              <a:pathLst>
                <a:path w="43" h="75" extrusionOk="0">
                  <a:moveTo>
                    <a:pt x="14" y="1"/>
                  </a:moveTo>
                  <a:cubicBezTo>
                    <a:pt x="14" y="30"/>
                    <a:pt x="1" y="43"/>
                    <a:pt x="14" y="56"/>
                  </a:cubicBezTo>
                  <a:cubicBezTo>
                    <a:pt x="14" y="69"/>
                    <a:pt x="14" y="69"/>
                    <a:pt x="30" y="69"/>
                  </a:cubicBezTo>
                  <a:cubicBezTo>
                    <a:pt x="34" y="73"/>
                    <a:pt x="36" y="74"/>
                    <a:pt x="38" y="74"/>
                  </a:cubicBezTo>
                  <a:cubicBezTo>
                    <a:pt x="43" y="74"/>
                    <a:pt x="43" y="65"/>
                    <a:pt x="43" y="56"/>
                  </a:cubicBezTo>
                  <a:lnTo>
                    <a:pt x="43" y="43"/>
                  </a:lnTo>
                  <a:cubicBezTo>
                    <a:pt x="30" y="30"/>
                    <a:pt x="30" y="17"/>
                    <a:pt x="30" y="1"/>
                  </a:cubicBez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53" name="Google Shape;1438;p23">
              <a:extLst>
                <a:ext uri="{FF2B5EF4-FFF2-40B4-BE49-F238E27FC236}">
                  <a16:creationId xmlns:a16="http://schemas.microsoft.com/office/drawing/2014/main" id="{99D17B06-5349-BFF0-327E-3FB9C2C06782}"/>
                </a:ext>
              </a:extLst>
            </p:cNvPr>
            <p:cNvSpPr/>
            <p:nvPr/>
          </p:nvSpPr>
          <p:spPr>
            <a:xfrm>
              <a:off x="3221275" y="4345850"/>
              <a:ext cx="1675" cy="1775"/>
            </a:xfrm>
            <a:custGeom>
              <a:avLst/>
              <a:gdLst/>
              <a:ahLst/>
              <a:cxnLst/>
              <a:rect l="l" t="t" r="r" b="b"/>
              <a:pathLst>
                <a:path w="67" h="71" extrusionOk="0">
                  <a:moveTo>
                    <a:pt x="17" y="1"/>
                  </a:moveTo>
                  <a:cubicBezTo>
                    <a:pt x="1" y="1"/>
                    <a:pt x="1" y="1"/>
                    <a:pt x="1" y="14"/>
                  </a:cubicBezTo>
                  <a:cubicBezTo>
                    <a:pt x="1" y="27"/>
                    <a:pt x="17" y="53"/>
                    <a:pt x="43" y="66"/>
                  </a:cubicBezTo>
                  <a:cubicBezTo>
                    <a:pt x="46" y="69"/>
                    <a:pt x="48" y="71"/>
                    <a:pt x="51" y="71"/>
                  </a:cubicBezTo>
                  <a:cubicBezTo>
                    <a:pt x="60" y="71"/>
                    <a:pt x="66" y="50"/>
                    <a:pt x="56" y="40"/>
                  </a:cubicBezTo>
                  <a:cubicBezTo>
                    <a:pt x="43" y="27"/>
                    <a:pt x="30" y="27"/>
                    <a:pt x="17" y="1"/>
                  </a:cubicBez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54" name="Google Shape;1439;p23">
              <a:extLst>
                <a:ext uri="{FF2B5EF4-FFF2-40B4-BE49-F238E27FC236}">
                  <a16:creationId xmlns:a16="http://schemas.microsoft.com/office/drawing/2014/main" id="{A37D45F2-8079-57D1-C48E-881094814E95}"/>
                </a:ext>
              </a:extLst>
            </p:cNvPr>
            <p:cNvSpPr/>
            <p:nvPr/>
          </p:nvSpPr>
          <p:spPr>
            <a:xfrm>
              <a:off x="3235125" y="4249675"/>
              <a:ext cx="98600" cy="95325"/>
            </a:xfrm>
            <a:custGeom>
              <a:avLst/>
              <a:gdLst/>
              <a:ahLst/>
              <a:cxnLst/>
              <a:rect l="l" t="t" r="r" b="b"/>
              <a:pathLst>
                <a:path w="3944" h="3813" extrusionOk="0">
                  <a:moveTo>
                    <a:pt x="2288" y="0"/>
                  </a:moveTo>
                  <a:cubicBezTo>
                    <a:pt x="2157" y="0"/>
                    <a:pt x="2027" y="12"/>
                    <a:pt x="1919" y="25"/>
                  </a:cubicBezTo>
                  <a:cubicBezTo>
                    <a:pt x="1608" y="54"/>
                    <a:pt x="1135" y="122"/>
                    <a:pt x="934" y="216"/>
                  </a:cubicBezTo>
                  <a:cubicBezTo>
                    <a:pt x="730" y="310"/>
                    <a:pt x="1" y="1201"/>
                    <a:pt x="1" y="1201"/>
                  </a:cubicBezTo>
                  <a:cubicBezTo>
                    <a:pt x="1" y="1201"/>
                    <a:pt x="278" y="1912"/>
                    <a:pt x="808" y="1912"/>
                  </a:cubicBezTo>
                  <a:cubicBezTo>
                    <a:pt x="840" y="1912"/>
                    <a:pt x="872" y="1909"/>
                    <a:pt x="905" y="1904"/>
                  </a:cubicBezTo>
                  <a:cubicBezTo>
                    <a:pt x="905" y="1904"/>
                    <a:pt x="1002" y="3009"/>
                    <a:pt x="1164" y="3738"/>
                  </a:cubicBezTo>
                  <a:cubicBezTo>
                    <a:pt x="1164" y="3738"/>
                    <a:pt x="1380" y="3812"/>
                    <a:pt x="1753" y="3812"/>
                  </a:cubicBezTo>
                  <a:cubicBezTo>
                    <a:pt x="2250" y="3812"/>
                    <a:pt x="3026" y="3680"/>
                    <a:pt x="3944" y="3064"/>
                  </a:cubicBezTo>
                  <a:cubicBezTo>
                    <a:pt x="3944" y="3064"/>
                    <a:pt x="3079" y="472"/>
                    <a:pt x="2917" y="216"/>
                  </a:cubicBezTo>
                  <a:cubicBezTo>
                    <a:pt x="2809" y="46"/>
                    <a:pt x="2547" y="0"/>
                    <a:pt x="22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55" name="Google Shape;1440;p23">
              <a:extLst>
                <a:ext uri="{FF2B5EF4-FFF2-40B4-BE49-F238E27FC236}">
                  <a16:creationId xmlns:a16="http://schemas.microsoft.com/office/drawing/2014/main" id="{8A49657C-BEEC-CBE9-7CB2-BF7F999610CA}"/>
                </a:ext>
              </a:extLst>
            </p:cNvPr>
            <p:cNvSpPr/>
            <p:nvPr/>
          </p:nvSpPr>
          <p:spPr>
            <a:xfrm>
              <a:off x="3260150" y="4249675"/>
              <a:ext cx="73575" cy="86725"/>
            </a:xfrm>
            <a:custGeom>
              <a:avLst/>
              <a:gdLst/>
              <a:ahLst/>
              <a:cxnLst/>
              <a:rect l="l" t="t" r="r" b="b"/>
              <a:pathLst>
                <a:path w="2943" h="3469" extrusionOk="0">
                  <a:moveTo>
                    <a:pt x="1287" y="0"/>
                  </a:moveTo>
                  <a:cubicBezTo>
                    <a:pt x="1156" y="0"/>
                    <a:pt x="1026" y="12"/>
                    <a:pt x="918" y="25"/>
                  </a:cubicBezTo>
                  <a:cubicBezTo>
                    <a:pt x="633" y="54"/>
                    <a:pt x="228" y="106"/>
                    <a:pt x="1" y="187"/>
                  </a:cubicBezTo>
                  <a:cubicBezTo>
                    <a:pt x="66" y="1240"/>
                    <a:pt x="487" y="2105"/>
                    <a:pt x="1297" y="2834"/>
                  </a:cubicBezTo>
                  <a:cubicBezTo>
                    <a:pt x="1592" y="3090"/>
                    <a:pt x="1903" y="3307"/>
                    <a:pt x="2240" y="3469"/>
                  </a:cubicBezTo>
                  <a:cubicBezTo>
                    <a:pt x="2457" y="3362"/>
                    <a:pt x="2700" y="3239"/>
                    <a:pt x="2943" y="3064"/>
                  </a:cubicBezTo>
                  <a:cubicBezTo>
                    <a:pt x="2943" y="3064"/>
                    <a:pt x="2078" y="472"/>
                    <a:pt x="1916" y="216"/>
                  </a:cubicBezTo>
                  <a:cubicBezTo>
                    <a:pt x="1808" y="46"/>
                    <a:pt x="1546" y="0"/>
                    <a:pt x="1287" y="0"/>
                  </a:cubicBezTo>
                  <a:close/>
                </a:path>
              </a:pathLst>
            </a:custGeom>
            <a:solidFill>
              <a:srgbClr val="EAE7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56" name="Google Shape;1441;p23">
              <a:extLst>
                <a:ext uri="{FF2B5EF4-FFF2-40B4-BE49-F238E27FC236}">
                  <a16:creationId xmlns:a16="http://schemas.microsoft.com/office/drawing/2014/main" id="{1D3D25D6-DB4C-0491-6235-E9BE0DA9009D}"/>
                </a:ext>
              </a:extLst>
            </p:cNvPr>
            <p:cNvSpPr/>
            <p:nvPr/>
          </p:nvSpPr>
          <p:spPr>
            <a:xfrm>
              <a:off x="3261450" y="4231725"/>
              <a:ext cx="35825" cy="36475"/>
            </a:xfrm>
            <a:custGeom>
              <a:avLst/>
              <a:gdLst/>
              <a:ahLst/>
              <a:cxnLst/>
              <a:rect l="l" t="t" r="r" b="b"/>
              <a:pathLst>
                <a:path w="1433" h="1459" extrusionOk="0">
                  <a:moveTo>
                    <a:pt x="137" y="1"/>
                  </a:moveTo>
                  <a:cubicBezTo>
                    <a:pt x="137" y="1"/>
                    <a:pt x="406" y="623"/>
                    <a:pt x="380" y="759"/>
                  </a:cubicBezTo>
                  <a:cubicBezTo>
                    <a:pt x="354" y="905"/>
                    <a:pt x="1" y="1015"/>
                    <a:pt x="1" y="1015"/>
                  </a:cubicBezTo>
                  <a:cubicBezTo>
                    <a:pt x="1" y="1015"/>
                    <a:pt x="124" y="1459"/>
                    <a:pt x="448" y="1459"/>
                  </a:cubicBezTo>
                  <a:cubicBezTo>
                    <a:pt x="759" y="1459"/>
                    <a:pt x="1190" y="1096"/>
                    <a:pt x="1433" y="824"/>
                  </a:cubicBezTo>
                  <a:cubicBezTo>
                    <a:pt x="1433" y="824"/>
                    <a:pt x="1216" y="393"/>
                    <a:pt x="1190" y="205"/>
                  </a:cubicBezTo>
                  <a:cubicBezTo>
                    <a:pt x="1164" y="14"/>
                    <a:pt x="137" y="1"/>
                    <a:pt x="137" y="1"/>
                  </a:cubicBezTo>
                  <a:close/>
                </a:path>
              </a:pathLst>
            </a:custGeom>
            <a:solidFill>
              <a:srgbClr val="B25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57" name="Google Shape;1442;p23">
              <a:extLst>
                <a:ext uri="{FF2B5EF4-FFF2-40B4-BE49-F238E27FC236}">
                  <a16:creationId xmlns:a16="http://schemas.microsoft.com/office/drawing/2014/main" id="{58A9F12D-4E73-66C7-DE3A-2055E524B461}"/>
                </a:ext>
              </a:extLst>
            </p:cNvPr>
            <p:cNvSpPr/>
            <p:nvPr/>
          </p:nvSpPr>
          <p:spPr>
            <a:xfrm>
              <a:off x="3264850" y="4231725"/>
              <a:ext cx="30400" cy="16550"/>
            </a:xfrm>
            <a:custGeom>
              <a:avLst/>
              <a:gdLst/>
              <a:ahLst/>
              <a:cxnLst/>
              <a:rect l="l" t="t" r="r" b="b"/>
              <a:pathLst>
                <a:path w="1216" h="662" extrusionOk="0">
                  <a:moveTo>
                    <a:pt x="1" y="1"/>
                  </a:moveTo>
                  <a:cubicBezTo>
                    <a:pt x="1" y="1"/>
                    <a:pt x="95" y="205"/>
                    <a:pt x="163" y="406"/>
                  </a:cubicBezTo>
                  <a:cubicBezTo>
                    <a:pt x="299" y="435"/>
                    <a:pt x="432" y="461"/>
                    <a:pt x="568" y="500"/>
                  </a:cubicBezTo>
                  <a:cubicBezTo>
                    <a:pt x="785" y="555"/>
                    <a:pt x="999" y="623"/>
                    <a:pt x="1216" y="662"/>
                  </a:cubicBezTo>
                  <a:cubicBezTo>
                    <a:pt x="1148" y="529"/>
                    <a:pt x="1067" y="325"/>
                    <a:pt x="1054" y="205"/>
                  </a:cubicBezTo>
                  <a:cubicBezTo>
                    <a:pt x="1028" y="14"/>
                    <a:pt x="1" y="1"/>
                    <a:pt x="1" y="1"/>
                  </a:cubicBez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58" name="Google Shape;1443;p23">
              <a:extLst>
                <a:ext uri="{FF2B5EF4-FFF2-40B4-BE49-F238E27FC236}">
                  <a16:creationId xmlns:a16="http://schemas.microsoft.com/office/drawing/2014/main" id="{C6E95DAF-CD93-135F-D0B5-C2AE16418B8D}"/>
                </a:ext>
              </a:extLst>
            </p:cNvPr>
            <p:cNvSpPr/>
            <p:nvPr/>
          </p:nvSpPr>
          <p:spPr>
            <a:xfrm>
              <a:off x="3242900" y="4249300"/>
              <a:ext cx="134725" cy="167775"/>
            </a:xfrm>
            <a:custGeom>
              <a:avLst/>
              <a:gdLst/>
              <a:ahLst/>
              <a:cxnLst/>
              <a:rect l="l" t="t" r="r" b="b"/>
              <a:pathLst>
                <a:path w="5389" h="6711" extrusionOk="0">
                  <a:moveTo>
                    <a:pt x="2162" y="1"/>
                  </a:moveTo>
                  <a:cubicBezTo>
                    <a:pt x="2162" y="1"/>
                    <a:pt x="2039" y="769"/>
                    <a:pt x="2107" y="1216"/>
                  </a:cubicBezTo>
                  <a:cubicBezTo>
                    <a:pt x="2107" y="1216"/>
                    <a:pt x="1478" y="1305"/>
                    <a:pt x="1086" y="1305"/>
                  </a:cubicBezTo>
                  <a:cubicBezTo>
                    <a:pt x="1023" y="1305"/>
                    <a:pt x="965" y="1302"/>
                    <a:pt x="918" y="1297"/>
                  </a:cubicBezTo>
                  <a:lnTo>
                    <a:pt x="934" y="137"/>
                  </a:lnTo>
                  <a:lnTo>
                    <a:pt x="934" y="137"/>
                  </a:lnTo>
                  <a:lnTo>
                    <a:pt x="691" y="176"/>
                  </a:lnTo>
                  <a:cubicBezTo>
                    <a:pt x="691" y="176"/>
                    <a:pt x="231" y="1498"/>
                    <a:pt x="594" y="3471"/>
                  </a:cubicBezTo>
                  <a:cubicBezTo>
                    <a:pt x="594" y="3471"/>
                    <a:pt x="1" y="5360"/>
                    <a:pt x="82" y="6413"/>
                  </a:cubicBezTo>
                  <a:cubicBezTo>
                    <a:pt x="82" y="6413"/>
                    <a:pt x="955" y="6711"/>
                    <a:pt x="2113" y="6711"/>
                  </a:cubicBezTo>
                  <a:cubicBezTo>
                    <a:pt x="3119" y="6711"/>
                    <a:pt x="4340" y="6486"/>
                    <a:pt x="5389" y="5645"/>
                  </a:cubicBezTo>
                  <a:cubicBezTo>
                    <a:pt x="5389" y="5645"/>
                    <a:pt x="4524" y="4171"/>
                    <a:pt x="3701" y="3011"/>
                  </a:cubicBezTo>
                  <a:cubicBezTo>
                    <a:pt x="3701" y="3011"/>
                    <a:pt x="3053" y="2593"/>
                    <a:pt x="2687" y="1919"/>
                  </a:cubicBezTo>
                  <a:cubicBezTo>
                    <a:pt x="2337" y="1242"/>
                    <a:pt x="2431" y="40"/>
                    <a:pt x="2431" y="40"/>
                  </a:cubicBezTo>
                  <a:lnTo>
                    <a:pt x="2162" y="1"/>
                  </a:lnTo>
                  <a:close/>
                </a:path>
              </a:pathLst>
            </a:custGeom>
            <a:solidFill>
              <a:srgbClr val="5AE0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59" name="Google Shape;1444;p23">
              <a:extLst>
                <a:ext uri="{FF2B5EF4-FFF2-40B4-BE49-F238E27FC236}">
                  <a16:creationId xmlns:a16="http://schemas.microsoft.com/office/drawing/2014/main" id="{340E7E4C-C3CF-892A-6B15-275AD4D570DD}"/>
                </a:ext>
              </a:extLst>
            </p:cNvPr>
            <p:cNvSpPr/>
            <p:nvPr/>
          </p:nvSpPr>
          <p:spPr>
            <a:xfrm>
              <a:off x="3372500" y="4390400"/>
              <a:ext cx="5125" cy="3675"/>
            </a:xfrm>
            <a:custGeom>
              <a:avLst/>
              <a:gdLst/>
              <a:ahLst/>
              <a:cxnLst/>
              <a:rect l="l" t="t" r="r" b="b"/>
              <a:pathLst>
                <a:path w="205" h="147" extrusionOk="0">
                  <a:moveTo>
                    <a:pt x="14" y="147"/>
                  </a:moveTo>
                  <a:lnTo>
                    <a:pt x="1" y="147"/>
                  </a:lnTo>
                  <a:lnTo>
                    <a:pt x="14" y="147"/>
                  </a:lnTo>
                  <a:close/>
                  <a:moveTo>
                    <a:pt x="27" y="134"/>
                  </a:moveTo>
                  <a:cubicBezTo>
                    <a:pt x="14" y="134"/>
                    <a:pt x="14" y="147"/>
                    <a:pt x="14" y="147"/>
                  </a:cubicBezTo>
                  <a:cubicBezTo>
                    <a:pt x="14" y="147"/>
                    <a:pt x="14" y="134"/>
                    <a:pt x="27" y="134"/>
                  </a:cubicBezTo>
                  <a:close/>
                  <a:moveTo>
                    <a:pt x="189" y="14"/>
                  </a:moveTo>
                  <a:cubicBezTo>
                    <a:pt x="137" y="53"/>
                    <a:pt x="82" y="95"/>
                    <a:pt x="27" y="134"/>
                  </a:cubicBezTo>
                  <a:cubicBezTo>
                    <a:pt x="82" y="95"/>
                    <a:pt x="137" y="53"/>
                    <a:pt x="189" y="14"/>
                  </a:cubicBezTo>
                  <a:close/>
                  <a:moveTo>
                    <a:pt x="205" y="1"/>
                  </a:moveTo>
                  <a:lnTo>
                    <a:pt x="189" y="14"/>
                  </a:lnTo>
                  <a:close/>
                </a:path>
              </a:pathLst>
            </a:custGeom>
            <a:solidFill>
              <a:srgbClr val="A0D4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60" name="Google Shape;1445;p23">
              <a:extLst>
                <a:ext uri="{FF2B5EF4-FFF2-40B4-BE49-F238E27FC236}">
                  <a16:creationId xmlns:a16="http://schemas.microsoft.com/office/drawing/2014/main" id="{3FDC78CA-9BAD-0602-E900-EED818D5E285}"/>
                </a:ext>
              </a:extLst>
            </p:cNvPr>
            <p:cNvSpPr/>
            <p:nvPr/>
          </p:nvSpPr>
          <p:spPr>
            <a:xfrm>
              <a:off x="3372175" y="4394450"/>
              <a:ext cx="350" cy="25"/>
            </a:xfrm>
            <a:custGeom>
              <a:avLst/>
              <a:gdLst/>
              <a:ahLst/>
              <a:cxnLst/>
              <a:rect l="l" t="t" r="r" b="b"/>
              <a:pathLst>
                <a:path w="14" h="1" extrusionOk="0">
                  <a:moveTo>
                    <a:pt x="1" y="1"/>
                  </a:moveTo>
                  <a:lnTo>
                    <a:pt x="1" y="1"/>
                  </a:lnTo>
                  <a:lnTo>
                    <a:pt x="1" y="1"/>
                  </a:lnTo>
                  <a:close/>
                  <a:moveTo>
                    <a:pt x="14" y="1"/>
                  </a:moveTo>
                  <a:lnTo>
                    <a:pt x="1" y="1"/>
                  </a:lnTo>
                  <a:close/>
                </a:path>
              </a:pathLst>
            </a:custGeom>
            <a:solidFill>
              <a:srgbClr val="6970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61" name="Google Shape;1446;p23">
              <a:extLst>
                <a:ext uri="{FF2B5EF4-FFF2-40B4-BE49-F238E27FC236}">
                  <a16:creationId xmlns:a16="http://schemas.microsoft.com/office/drawing/2014/main" id="{15D4DB84-EA4A-7FC7-33DB-A76006178992}"/>
                </a:ext>
              </a:extLst>
            </p:cNvPr>
            <p:cNvSpPr/>
            <p:nvPr/>
          </p:nvSpPr>
          <p:spPr>
            <a:xfrm>
              <a:off x="3299275" y="4249950"/>
              <a:ext cx="78350" cy="157650"/>
            </a:xfrm>
            <a:custGeom>
              <a:avLst/>
              <a:gdLst/>
              <a:ahLst/>
              <a:cxnLst/>
              <a:rect l="l" t="t" r="r" b="b"/>
              <a:pathLst>
                <a:path w="3134" h="6306" extrusionOk="0">
                  <a:moveTo>
                    <a:pt x="82" y="1"/>
                  </a:moveTo>
                  <a:cubicBezTo>
                    <a:pt x="1" y="435"/>
                    <a:pt x="1" y="866"/>
                    <a:pt x="56" y="1297"/>
                  </a:cubicBezTo>
                  <a:cubicBezTo>
                    <a:pt x="95" y="1770"/>
                    <a:pt x="163" y="2269"/>
                    <a:pt x="406" y="2661"/>
                  </a:cubicBezTo>
                  <a:cubicBezTo>
                    <a:pt x="798" y="3309"/>
                    <a:pt x="1472" y="3701"/>
                    <a:pt x="1851" y="4362"/>
                  </a:cubicBezTo>
                  <a:cubicBezTo>
                    <a:pt x="2214" y="5023"/>
                    <a:pt x="2188" y="5658"/>
                    <a:pt x="1958" y="6306"/>
                  </a:cubicBezTo>
                  <a:cubicBezTo>
                    <a:pt x="2282" y="6170"/>
                    <a:pt x="2606" y="6008"/>
                    <a:pt x="2917" y="5781"/>
                  </a:cubicBezTo>
                  <a:lnTo>
                    <a:pt x="2930" y="5781"/>
                  </a:lnTo>
                  <a:lnTo>
                    <a:pt x="2930" y="5765"/>
                  </a:lnTo>
                  <a:lnTo>
                    <a:pt x="2943" y="5765"/>
                  </a:lnTo>
                  <a:cubicBezTo>
                    <a:pt x="2943" y="5765"/>
                    <a:pt x="2943" y="5752"/>
                    <a:pt x="2956" y="5752"/>
                  </a:cubicBezTo>
                  <a:cubicBezTo>
                    <a:pt x="3011" y="5713"/>
                    <a:pt x="3066" y="5671"/>
                    <a:pt x="3118" y="5632"/>
                  </a:cubicBezTo>
                  <a:lnTo>
                    <a:pt x="3134" y="5619"/>
                  </a:lnTo>
                  <a:cubicBezTo>
                    <a:pt x="3134" y="5619"/>
                    <a:pt x="2269" y="4145"/>
                    <a:pt x="1446" y="2985"/>
                  </a:cubicBezTo>
                  <a:cubicBezTo>
                    <a:pt x="1446" y="2985"/>
                    <a:pt x="798" y="2567"/>
                    <a:pt x="432" y="1893"/>
                  </a:cubicBezTo>
                  <a:cubicBezTo>
                    <a:pt x="202" y="1459"/>
                    <a:pt x="163" y="811"/>
                    <a:pt x="163" y="406"/>
                  </a:cubicBezTo>
                  <a:cubicBezTo>
                    <a:pt x="163" y="176"/>
                    <a:pt x="176" y="14"/>
                    <a:pt x="176" y="14"/>
                  </a:cubicBezTo>
                  <a:lnTo>
                    <a:pt x="82" y="1"/>
                  </a:lnTo>
                  <a:close/>
                </a:path>
              </a:pathLst>
            </a:custGeom>
            <a:solidFill>
              <a:srgbClr val="4DC5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62" name="Google Shape;1447;p23">
              <a:extLst>
                <a:ext uri="{FF2B5EF4-FFF2-40B4-BE49-F238E27FC236}">
                  <a16:creationId xmlns:a16="http://schemas.microsoft.com/office/drawing/2014/main" id="{A0004C0E-7837-5DC0-56F5-7584E998650B}"/>
                </a:ext>
              </a:extLst>
            </p:cNvPr>
            <p:cNvSpPr/>
            <p:nvPr/>
          </p:nvSpPr>
          <p:spPr>
            <a:xfrm>
              <a:off x="3252475" y="4406525"/>
              <a:ext cx="3250" cy="1725"/>
            </a:xfrm>
            <a:custGeom>
              <a:avLst/>
              <a:gdLst/>
              <a:ahLst/>
              <a:cxnLst/>
              <a:rect l="l" t="t" r="r" b="b"/>
              <a:pathLst>
                <a:path w="130" h="69" extrusionOk="0">
                  <a:moveTo>
                    <a:pt x="37" y="0"/>
                  </a:moveTo>
                  <a:cubicBezTo>
                    <a:pt x="16" y="0"/>
                    <a:pt x="1" y="32"/>
                    <a:pt x="23" y="43"/>
                  </a:cubicBezTo>
                  <a:cubicBezTo>
                    <a:pt x="49" y="56"/>
                    <a:pt x="78" y="69"/>
                    <a:pt x="104" y="69"/>
                  </a:cubicBezTo>
                  <a:cubicBezTo>
                    <a:pt x="117" y="69"/>
                    <a:pt x="130" y="56"/>
                    <a:pt x="117" y="43"/>
                  </a:cubicBezTo>
                  <a:cubicBezTo>
                    <a:pt x="104" y="30"/>
                    <a:pt x="65" y="17"/>
                    <a:pt x="49" y="4"/>
                  </a:cubicBezTo>
                  <a:cubicBezTo>
                    <a:pt x="45" y="1"/>
                    <a:pt x="41" y="0"/>
                    <a:pt x="37" y="0"/>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63" name="Google Shape;1448;p23">
              <a:extLst>
                <a:ext uri="{FF2B5EF4-FFF2-40B4-BE49-F238E27FC236}">
                  <a16:creationId xmlns:a16="http://schemas.microsoft.com/office/drawing/2014/main" id="{58817C51-C291-D92A-7ADD-58E97FA40FF7}"/>
                </a:ext>
              </a:extLst>
            </p:cNvPr>
            <p:cNvSpPr/>
            <p:nvPr/>
          </p:nvSpPr>
          <p:spPr>
            <a:xfrm>
              <a:off x="3257075" y="4409150"/>
              <a:ext cx="3750" cy="1525"/>
            </a:xfrm>
            <a:custGeom>
              <a:avLst/>
              <a:gdLst/>
              <a:ahLst/>
              <a:cxnLst/>
              <a:rect l="l" t="t" r="r" b="b"/>
              <a:pathLst>
                <a:path w="150" h="61" extrusionOk="0">
                  <a:moveTo>
                    <a:pt x="28" y="0"/>
                  </a:moveTo>
                  <a:cubicBezTo>
                    <a:pt x="23" y="0"/>
                    <a:pt x="18" y="2"/>
                    <a:pt x="14" y="6"/>
                  </a:cubicBezTo>
                  <a:lnTo>
                    <a:pt x="1" y="6"/>
                  </a:lnTo>
                  <a:cubicBezTo>
                    <a:pt x="1" y="32"/>
                    <a:pt x="27" y="45"/>
                    <a:pt x="43" y="45"/>
                  </a:cubicBezTo>
                  <a:cubicBezTo>
                    <a:pt x="56" y="45"/>
                    <a:pt x="69" y="61"/>
                    <a:pt x="82" y="61"/>
                  </a:cubicBezTo>
                  <a:lnTo>
                    <a:pt x="124" y="61"/>
                  </a:lnTo>
                  <a:cubicBezTo>
                    <a:pt x="150" y="45"/>
                    <a:pt x="150" y="19"/>
                    <a:pt x="124" y="6"/>
                  </a:cubicBezTo>
                  <a:lnTo>
                    <a:pt x="95" y="6"/>
                  </a:lnTo>
                  <a:cubicBezTo>
                    <a:pt x="90" y="2"/>
                    <a:pt x="86" y="0"/>
                    <a:pt x="82" y="0"/>
                  </a:cubicBezTo>
                  <a:cubicBezTo>
                    <a:pt x="73" y="0"/>
                    <a:pt x="65" y="6"/>
                    <a:pt x="56" y="6"/>
                  </a:cubicBezTo>
                  <a:cubicBezTo>
                    <a:pt x="47" y="6"/>
                    <a:pt x="37" y="0"/>
                    <a:pt x="28" y="0"/>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64" name="Google Shape;1449;p23">
              <a:extLst>
                <a:ext uri="{FF2B5EF4-FFF2-40B4-BE49-F238E27FC236}">
                  <a16:creationId xmlns:a16="http://schemas.microsoft.com/office/drawing/2014/main" id="{63F6CC2E-2863-696A-3DDE-AD249ABD5639}"/>
                </a:ext>
              </a:extLst>
            </p:cNvPr>
            <p:cNvSpPr/>
            <p:nvPr/>
          </p:nvSpPr>
          <p:spPr>
            <a:xfrm>
              <a:off x="3262575" y="4409850"/>
              <a:ext cx="3675" cy="1725"/>
            </a:xfrm>
            <a:custGeom>
              <a:avLst/>
              <a:gdLst/>
              <a:ahLst/>
              <a:cxnLst/>
              <a:rect l="l" t="t" r="r" b="b"/>
              <a:pathLst>
                <a:path w="147" h="69" extrusionOk="0">
                  <a:moveTo>
                    <a:pt x="17" y="0"/>
                  </a:moveTo>
                  <a:cubicBezTo>
                    <a:pt x="7" y="0"/>
                    <a:pt x="0" y="20"/>
                    <a:pt x="11" y="33"/>
                  </a:cubicBezTo>
                  <a:cubicBezTo>
                    <a:pt x="37" y="46"/>
                    <a:pt x="50" y="46"/>
                    <a:pt x="79" y="59"/>
                  </a:cubicBezTo>
                  <a:cubicBezTo>
                    <a:pt x="85" y="65"/>
                    <a:pt x="92" y="69"/>
                    <a:pt x="100" y="69"/>
                  </a:cubicBezTo>
                  <a:cubicBezTo>
                    <a:pt x="108" y="69"/>
                    <a:pt x="118" y="65"/>
                    <a:pt x="131" y="59"/>
                  </a:cubicBezTo>
                  <a:cubicBezTo>
                    <a:pt x="147" y="59"/>
                    <a:pt x="147" y="46"/>
                    <a:pt x="131" y="33"/>
                  </a:cubicBezTo>
                  <a:cubicBezTo>
                    <a:pt x="105" y="17"/>
                    <a:pt x="66" y="17"/>
                    <a:pt x="24" y="4"/>
                  </a:cubicBezTo>
                  <a:cubicBezTo>
                    <a:pt x="21" y="1"/>
                    <a:pt x="19" y="0"/>
                    <a:pt x="17" y="0"/>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65" name="Google Shape;1450;p23">
              <a:extLst>
                <a:ext uri="{FF2B5EF4-FFF2-40B4-BE49-F238E27FC236}">
                  <a16:creationId xmlns:a16="http://schemas.microsoft.com/office/drawing/2014/main" id="{5D5E2532-40BC-472D-ABA5-0449CB4CABCB}"/>
                </a:ext>
              </a:extLst>
            </p:cNvPr>
            <p:cNvSpPr/>
            <p:nvPr/>
          </p:nvSpPr>
          <p:spPr>
            <a:xfrm>
              <a:off x="3266875" y="4411300"/>
              <a:ext cx="4400" cy="1400"/>
            </a:xfrm>
            <a:custGeom>
              <a:avLst/>
              <a:gdLst/>
              <a:ahLst/>
              <a:cxnLst/>
              <a:rect l="l" t="t" r="r" b="b"/>
              <a:pathLst>
                <a:path w="176" h="56" extrusionOk="0">
                  <a:moveTo>
                    <a:pt x="27" y="1"/>
                  </a:moveTo>
                  <a:cubicBezTo>
                    <a:pt x="14" y="1"/>
                    <a:pt x="1" y="27"/>
                    <a:pt x="27" y="40"/>
                  </a:cubicBezTo>
                  <a:cubicBezTo>
                    <a:pt x="69" y="40"/>
                    <a:pt x="108" y="40"/>
                    <a:pt x="150" y="56"/>
                  </a:cubicBezTo>
                  <a:cubicBezTo>
                    <a:pt x="176" y="56"/>
                    <a:pt x="176" y="1"/>
                    <a:pt x="150"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66" name="Google Shape;1451;p23">
              <a:extLst>
                <a:ext uri="{FF2B5EF4-FFF2-40B4-BE49-F238E27FC236}">
                  <a16:creationId xmlns:a16="http://schemas.microsoft.com/office/drawing/2014/main" id="{992158F5-C3C3-8566-63FB-E2F3A885D423}"/>
                </a:ext>
              </a:extLst>
            </p:cNvPr>
            <p:cNvSpPr/>
            <p:nvPr/>
          </p:nvSpPr>
          <p:spPr>
            <a:xfrm>
              <a:off x="3271900" y="4411950"/>
              <a:ext cx="5125" cy="1825"/>
            </a:xfrm>
            <a:custGeom>
              <a:avLst/>
              <a:gdLst/>
              <a:ahLst/>
              <a:cxnLst/>
              <a:rect l="l" t="t" r="r" b="b"/>
              <a:pathLst>
                <a:path w="205" h="73" extrusionOk="0">
                  <a:moveTo>
                    <a:pt x="43" y="1"/>
                  </a:moveTo>
                  <a:cubicBezTo>
                    <a:pt x="17" y="1"/>
                    <a:pt x="1" y="30"/>
                    <a:pt x="30" y="43"/>
                  </a:cubicBezTo>
                  <a:cubicBezTo>
                    <a:pt x="61" y="53"/>
                    <a:pt x="103" y="72"/>
                    <a:pt x="147" y="72"/>
                  </a:cubicBezTo>
                  <a:cubicBezTo>
                    <a:pt x="158" y="72"/>
                    <a:pt x="168" y="71"/>
                    <a:pt x="179" y="69"/>
                  </a:cubicBezTo>
                  <a:cubicBezTo>
                    <a:pt x="205" y="69"/>
                    <a:pt x="205" y="30"/>
                    <a:pt x="179" y="30"/>
                  </a:cubicBezTo>
                  <a:cubicBezTo>
                    <a:pt x="137" y="14"/>
                    <a:pt x="82" y="14"/>
                    <a:pt x="43"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67" name="Google Shape;1452;p23">
              <a:extLst>
                <a:ext uri="{FF2B5EF4-FFF2-40B4-BE49-F238E27FC236}">
                  <a16:creationId xmlns:a16="http://schemas.microsoft.com/office/drawing/2014/main" id="{CDB0B31B-65A1-BB32-0B7F-7D18FE6EF98D}"/>
                </a:ext>
              </a:extLst>
            </p:cNvPr>
            <p:cNvSpPr/>
            <p:nvPr/>
          </p:nvSpPr>
          <p:spPr>
            <a:xfrm>
              <a:off x="3279025" y="4412950"/>
              <a:ext cx="4725" cy="1050"/>
            </a:xfrm>
            <a:custGeom>
              <a:avLst/>
              <a:gdLst/>
              <a:ahLst/>
              <a:cxnLst/>
              <a:rect l="l" t="t" r="r" b="b"/>
              <a:pathLst>
                <a:path w="189" h="42" extrusionOk="0">
                  <a:moveTo>
                    <a:pt x="114" y="1"/>
                  </a:moveTo>
                  <a:cubicBezTo>
                    <a:pt x="82" y="1"/>
                    <a:pt x="46" y="8"/>
                    <a:pt x="14" y="16"/>
                  </a:cubicBezTo>
                  <a:cubicBezTo>
                    <a:pt x="1" y="16"/>
                    <a:pt x="14" y="42"/>
                    <a:pt x="27" y="42"/>
                  </a:cubicBezTo>
                  <a:lnTo>
                    <a:pt x="176" y="42"/>
                  </a:lnTo>
                  <a:cubicBezTo>
                    <a:pt x="189" y="29"/>
                    <a:pt x="189" y="16"/>
                    <a:pt x="176" y="16"/>
                  </a:cubicBezTo>
                  <a:cubicBezTo>
                    <a:pt x="159" y="5"/>
                    <a:pt x="138" y="1"/>
                    <a:pt x="114"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68" name="Google Shape;1453;p23">
              <a:extLst>
                <a:ext uri="{FF2B5EF4-FFF2-40B4-BE49-F238E27FC236}">
                  <a16:creationId xmlns:a16="http://schemas.microsoft.com/office/drawing/2014/main" id="{901CCB10-52F7-BE9C-CEC0-792F8D385933}"/>
                </a:ext>
              </a:extLst>
            </p:cNvPr>
            <p:cNvSpPr/>
            <p:nvPr/>
          </p:nvSpPr>
          <p:spPr>
            <a:xfrm>
              <a:off x="3287450" y="4413200"/>
              <a:ext cx="4725" cy="1950"/>
            </a:xfrm>
            <a:custGeom>
              <a:avLst/>
              <a:gdLst/>
              <a:ahLst/>
              <a:cxnLst/>
              <a:rect l="l" t="t" r="r" b="b"/>
              <a:pathLst>
                <a:path w="189" h="78" extrusionOk="0">
                  <a:moveTo>
                    <a:pt x="72" y="0"/>
                  </a:moveTo>
                  <a:cubicBezTo>
                    <a:pt x="53" y="0"/>
                    <a:pt x="34" y="10"/>
                    <a:pt x="14" y="19"/>
                  </a:cubicBezTo>
                  <a:cubicBezTo>
                    <a:pt x="1" y="19"/>
                    <a:pt x="1" y="45"/>
                    <a:pt x="14" y="45"/>
                  </a:cubicBezTo>
                  <a:cubicBezTo>
                    <a:pt x="43" y="61"/>
                    <a:pt x="69" y="74"/>
                    <a:pt x="82" y="74"/>
                  </a:cubicBezTo>
                  <a:cubicBezTo>
                    <a:pt x="103" y="74"/>
                    <a:pt x="120" y="77"/>
                    <a:pt x="135" y="77"/>
                  </a:cubicBezTo>
                  <a:cubicBezTo>
                    <a:pt x="150" y="77"/>
                    <a:pt x="163" y="74"/>
                    <a:pt x="176" y="61"/>
                  </a:cubicBezTo>
                  <a:cubicBezTo>
                    <a:pt x="189" y="45"/>
                    <a:pt x="189" y="32"/>
                    <a:pt x="176" y="19"/>
                  </a:cubicBezTo>
                  <a:cubicBezTo>
                    <a:pt x="169" y="6"/>
                    <a:pt x="156" y="3"/>
                    <a:pt x="141" y="3"/>
                  </a:cubicBezTo>
                  <a:cubicBezTo>
                    <a:pt x="126" y="3"/>
                    <a:pt x="109" y="6"/>
                    <a:pt x="95" y="6"/>
                  </a:cubicBezTo>
                  <a:cubicBezTo>
                    <a:pt x="87" y="2"/>
                    <a:pt x="80" y="0"/>
                    <a:pt x="72" y="0"/>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69" name="Google Shape;1454;p23">
              <a:extLst>
                <a:ext uri="{FF2B5EF4-FFF2-40B4-BE49-F238E27FC236}">
                  <a16:creationId xmlns:a16="http://schemas.microsoft.com/office/drawing/2014/main" id="{9BB3CAC6-B5B3-B1FD-8007-A9D1D7678C7D}"/>
                </a:ext>
              </a:extLst>
            </p:cNvPr>
            <p:cNvSpPr/>
            <p:nvPr/>
          </p:nvSpPr>
          <p:spPr>
            <a:xfrm>
              <a:off x="3293850" y="4413325"/>
              <a:ext cx="4800" cy="1400"/>
            </a:xfrm>
            <a:custGeom>
              <a:avLst/>
              <a:gdLst/>
              <a:ahLst/>
              <a:cxnLst/>
              <a:rect l="l" t="t" r="r" b="b"/>
              <a:pathLst>
                <a:path w="192" h="56" extrusionOk="0">
                  <a:moveTo>
                    <a:pt x="95" y="1"/>
                  </a:moveTo>
                  <a:cubicBezTo>
                    <a:pt x="69" y="1"/>
                    <a:pt x="30" y="1"/>
                    <a:pt x="1" y="27"/>
                  </a:cubicBezTo>
                  <a:cubicBezTo>
                    <a:pt x="1" y="27"/>
                    <a:pt x="1" y="40"/>
                    <a:pt x="14" y="40"/>
                  </a:cubicBezTo>
                  <a:lnTo>
                    <a:pt x="82" y="40"/>
                  </a:lnTo>
                  <a:cubicBezTo>
                    <a:pt x="111" y="40"/>
                    <a:pt x="150" y="56"/>
                    <a:pt x="176" y="56"/>
                  </a:cubicBezTo>
                  <a:cubicBezTo>
                    <a:pt x="192" y="40"/>
                    <a:pt x="192" y="14"/>
                    <a:pt x="176" y="14"/>
                  </a:cubicBezTo>
                  <a:cubicBezTo>
                    <a:pt x="150" y="1"/>
                    <a:pt x="124" y="1"/>
                    <a:pt x="95"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70" name="Google Shape;1455;p23">
              <a:extLst>
                <a:ext uri="{FF2B5EF4-FFF2-40B4-BE49-F238E27FC236}">
                  <a16:creationId xmlns:a16="http://schemas.microsoft.com/office/drawing/2014/main" id="{E5445923-3363-A7EA-7522-8A593BD6C181}"/>
                </a:ext>
              </a:extLst>
            </p:cNvPr>
            <p:cNvSpPr/>
            <p:nvPr/>
          </p:nvSpPr>
          <p:spPr>
            <a:xfrm>
              <a:off x="3302675" y="4412675"/>
              <a:ext cx="4725" cy="1950"/>
            </a:xfrm>
            <a:custGeom>
              <a:avLst/>
              <a:gdLst/>
              <a:ahLst/>
              <a:cxnLst/>
              <a:rect l="l" t="t" r="r" b="b"/>
              <a:pathLst>
                <a:path w="189" h="78" extrusionOk="0">
                  <a:moveTo>
                    <a:pt x="95" y="1"/>
                  </a:moveTo>
                  <a:cubicBezTo>
                    <a:pt x="66" y="14"/>
                    <a:pt x="40" y="14"/>
                    <a:pt x="27" y="27"/>
                  </a:cubicBezTo>
                  <a:cubicBezTo>
                    <a:pt x="1" y="27"/>
                    <a:pt x="1" y="66"/>
                    <a:pt x="27" y="66"/>
                  </a:cubicBezTo>
                  <a:cubicBezTo>
                    <a:pt x="40" y="74"/>
                    <a:pt x="50" y="78"/>
                    <a:pt x="60" y="78"/>
                  </a:cubicBezTo>
                  <a:cubicBezTo>
                    <a:pt x="70" y="78"/>
                    <a:pt x="80" y="74"/>
                    <a:pt x="95" y="66"/>
                  </a:cubicBezTo>
                  <a:cubicBezTo>
                    <a:pt x="134" y="66"/>
                    <a:pt x="163" y="66"/>
                    <a:pt x="176" y="40"/>
                  </a:cubicBezTo>
                  <a:cubicBezTo>
                    <a:pt x="189" y="27"/>
                    <a:pt x="176" y="14"/>
                    <a:pt x="163"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71" name="Google Shape;1456;p23">
              <a:extLst>
                <a:ext uri="{FF2B5EF4-FFF2-40B4-BE49-F238E27FC236}">
                  <a16:creationId xmlns:a16="http://schemas.microsoft.com/office/drawing/2014/main" id="{17B2C1FD-88CE-29E9-5E86-EE8EA2EE29B6}"/>
                </a:ext>
              </a:extLst>
            </p:cNvPr>
            <p:cNvSpPr/>
            <p:nvPr/>
          </p:nvSpPr>
          <p:spPr>
            <a:xfrm>
              <a:off x="3311100" y="4411625"/>
              <a:ext cx="4075" cy="2050"/>
            </a:xfrm>
            <a:custGeom>
              <a:avLst/>
              <a:gdLst/>
              <a:ahLst/>
              <a:cxnLst/>
              <a:rect l="l" t="t" r="r" b="b"/>
              <a:pathLst>
                <a:path w="163" h="82" extrusionOk="0">
                  <a:moveTo>
                    <a:pt x="108" y="1"/>
                  </a:moveTo>
                  <a:cubicBezTo>
                    <a:pt x="82" y="14"/>
                    <a:pt x="40" y="43"/>
                    <a:pt x="14" y="56"/>
                  </a:cubicBezTo>
                  <a:cubicBezTo>
                    <a:pt x="1" y="69"/>
                    <a:pt x="1" y="82"/>
                    <a:pt x="14" y="82"/>
                  </a:cubicBezTo>
                  <a:cubicBezTo>
                    <a:pt x="53" y="69"/>
                    <a:pt x="95" y="56"/>
                    <a:pt x="121" y="43"/>
                  </a:cubicBezTo>
                  <a:cubicBezTo>
                    <a:pt x="163" y="43"/>
                    <a:pt x="150" y="1"/>
                    <a:pt x="108"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72" name="Google Shape;1457;p23">
              <a:extLst>
                <a:ext uri="{FF2B5EF4-FFF2-40B4-BE49-F238E27FC236}">
                  <a16:creationId xmlns:a16="http://schemas.microsoft.com/office/drawing/2014/main" id="{E65B7324-25D6-324A-899C-C286D0870689}"/>
                </a:ext>
              </a:extLst>
            </p:cNvPr>
            <p:cNvSpPr/>
            <p:nvPr/>
          </p:nvSpPr>
          <p:spPr>
            <a:xfrm>
              <a:off x="3317825" y="4410500"/>
              <a:ext cx="5125" cy="1800"/>
            </a:xfrm>
            <a:custGeom>
              <a:avLst/>
              <a:gdLst/>
              <a:ahLst/>
              <a:cxnLst/>
              <a:rect l="l" t="t" r="r" b="b"/>
              <a:pathLst>
                <a:path w="205" h="72" extrusionOk="0">
                  <a:moveTo>
                    <a:pt x="149" y="0"/>
                  </a:moveTo>
                  <a:cubicBezTo>
                    <a:pt x="125" y="0"/>
                    <a:pt x="96" y="11"/>
                    <a:pt x="69" y="20"/>
                  </a:cubicBezTo>
                  <a:cubicBezTo>
                    <a:pt x="56" y="20"/>
                    <a:pt x="1" y="20"/>
                    <a:pt x="14" y="46"/>
                  </a:cubicBezTo>
                  <a:cubicBezTo>
                    <a:pt x="14" y="72"/>
                    <a:pt x="69" y="72"/>
                    <a:pt x="82" y="72"/>
                  </a:cubicBezTo>
                  <a:cubicBezTo>
                    <a:pt x="124" y="72"/>
                    <a:pt x="163" y="72"/>
                    <a:pt x="189" y="46"/>
                  </a:cubicBezTo>
                  <a:cubicBezTo>
                    <a:pt x="205" y="33"/>
                    <a:pt x="189" y="7"/>
                    <a:pt x="176" y="7"/>
                  </a:cubicBezTo>
                  <a:cubicBezTo>
                    <a:pt x="168" y="2"/>
                    <a:pt x="159" y="0"/>
                    <a:pt x="149" y="0"/>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73" name="Google Shape;1458;p23">
              <a:extLst>
                <a:ext uri="{FF2B5EF4-FFF2-40B4-BE49-F238E27FC236}">
                  <a16:creationId xmlns:a16="http://schemas.microsoft.com/office/drawing/2014/main" id="{C95ADC52-24BC-C852-C86E-19B68576FC42}"/>
                </a:ext>
              </a:extLst>
            </p:cNvPr>
            <p:cNvSpPr/>
            <p:nvPr/>
          </p:nvSpPr>
          <p:spPr>
            <a:xfrm>
              <a:off x="3324550" y="4408950"/>
              <a:ext cx="5125" cy="2050"/>
            </a:xfrm>
            <a:custGeom>
              <a:avLst/>
              <a:gdLst/>
              <a:ahLst/>
              <a:cxnLst/>
              <a:rect l="l" t="t" r="r" b="b"/>
              <a:pathLst>
                <a:path w="205" h="82" extrusionOk="0">
                  <a:moveTo>
                    <a:pt x="179" y="1"/>
                  </a:moveTo>
                  <a:cubicBezTo>
                    <a:pt x="150" y="1"/>
                    <a:pt x="124" y="1"/>
                    <a:pt x="98" y="14"/>
                  </a:cubicBezTo>
                  <a:cubicBezTo>
                    <a:pt x="69" y="27"/>
                    <a:pt x="56" y="40"/>
                    <a:pt x="30" y="40"/>
                  </a:cubicBezTo>
                  <a:cubicBezTo>
                    <a:pt x="1" y="53"/>
                    <a:pt x="17" y="82"/>
                    <a:pt x="43" y="82"/>
                  </a:cubicBezTo>
                  <a:cubicBezTo>
                    <a:pt x="82" y="69"/>
                    <a:pt x="137" y="53"/>
                    <a:pt x="192" y="40"/>
                  </a:cubicBezTo>
                  <a:cubicBezTo>
                    <a:pt x="205" y="27"/>
                    <a:pt x="205" y="1"/>
                    <a:pt x="179"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74" name="Google Shape;1459;p23">
              <a:extLst>
                <a:ext uri="{FF2B5EF4-FFF2-40B4-BE49-F238E27FC236}">
                  <a16:creationId xmlns:a16="http://schemas.microsoft.com/office/drawing/2014/main" id="{C40992F1-529E-CAFC-ADDA-E63682AC5A72}"/>
                </a:ext>
              </a:extLst>
            </p:cNvPr>
            <p:cNvSpPr/>
            <p:nvPr/>
          </p:nvSpPr>
          <p:spPr>
            <a:xfrm>
              <a:off x="3331350" y="4406500"/>
              <a:ext cx="5325" cy="2150"/>
            </a:xfrm>
            <a:custGeom>
              <a:avLst/>
              <a:gdLst/>
              <a:ahLst/>
              <a:cxnLst/>
              <a:rect l="l" t="t" r="r" b="b"/>
              <a:pathLst>
                <a:path w="213" h="86" extrusionOk="0">
                  <a:moveTo>
                    <a:pt x="197" y="0"/>
                  </a:moveTo>
                  <a:cubicBezTo>
                    <a:pt x="194" y="0"/>
                    <a:pt x="191" y="2"/>
                    <a:pt x="189" y="5"/>
                  </a:cubicBezTo>
                  <a:cubicBezTo>
                    <a:pt x="163" y="5"/>
                    <a:pt x="134" y="5"/>
                    <a:pt x="121" y="18"/>
                  </a:cubicBezTo>
                  <a:cubicBezTo>
                    <a:pt x="95" y="31"/>
                    <a:pt x="53" y="31"/>
                    <a:pt x="27" y="44"/>
                  </a:cubicBezTo>
                  <a:cubicBezTo>
                    <a:pt x="1" y="44"/>
                    <a:pt x="1" y="86"/>
                    <a:pt x="27" y="86"/>
                  </a:cubicBezTo>
                  <a:cubicBezTo>
                    <a:pt x="53" y="86"/>
                    <a:pt x="95" y="86"/>
                    <a:pt x="121" y="70"/>
                  </a:cubicBezTo>
                  <a:cubicBezTo>
                    <a:pt x="163" y="70"/>
                    <a:pt x="176" y="57"/>
                    <a:pt x="202" y="31"/>
                  </a:cubicBezTo>
                  <a:cubicBezTo>
                    <a:pt x="212" y="21"/>
                    <a:pt x="206" y="0"/>
                    <a:pt x="197" y="0"/>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75" name="Google Shape;1460;p23">
              <a:extLst>
                <a:ext uri="{FF2B5EF4-FFF2-40B4-BE49-F238E27FC236}">
                  <a16:creationId xmlns:a16="http://schemas.microsoft.com/office/drawing/2014/main" id="{FFCC6E83-1D68-AFBE-22F5-814E4877E86A}"/>
                </a:ext>
              </a:extLst>
            </p:cNvPr>
            <p:cNvSpPr/>
            <p:nvPr/>
          </p:nvSpPr>
          <p:spPr>
            <a:xfrm>
              <a:off x="3338725" y="4403850"/>
              <a:ext cx="3750" cy="1725"/>
            </a:xfrm>
            <a:custGeom>
              <a:avLst/>
              <a:gdLst/>
              <a:ahLst/>
              <a:cxnLst/>
              <a:rect l="l" t="t" r="r" b="b"/>
              <a:pathLst>
                <a:path w="150" h="69" extrusionOk="0">
                  <a:moveTo>
                    <a:pt x="137" y="1"/>
                  </a:moveTo>
                  <a:cubicBezTo>
                    <a:pt x="98" y="1"/>
                    <a:pt x="56" y="30"/>
                    <a:pt x="17" y="43"/>
                  </a:cubicBezTo>
                  <a:cubicBezTo>
                    <a:pt x="1" y="56"/>
                    <a:pt x="1" y="69"/>
                    <a:pt x="17" y="69"/>
                  </a:cubicBezTo>
                  <a:cubicBezTo>
                    <a:pt x="56" y="56"/>
                    <a:pt x="98" y="43"/>
                    <a:pt x="137" y="30"/>
                  </a:cubicBezTo>
                  <a:cubicBezTo>
                    <a:pt x="150" y="14"/>
                    <a:pt x="150" y="1"/>
                    <a:pt x="137"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76" name="Google Shape;1461;p23">
              <a:extLst>
                <a:ext uri="{FF2B5EF4-FFF2-40B4-BE49-F238E27FC236}">
                  <a16:creationId xmlns:a16="http://schemas.microsoft.com/office/drawing/2014/main" id="{8EB4A4BF-0A41-6F88-BCEB-CCC68D0673DA}"/>
                </a:ext>
              </a:extLst>
            </p:cNvPr>
            <p:cNvSpPr/>
            <p:nvPr/>
          </p:nvSpPr>
          <p:spPr>
            <a:xfrm>
              <a:off x="3344475" y="4401100"/>
              <a:ext cx="3950" cy="2125"/>
            </a:xfrm>
            <a:custGeom>
              <a:avLst/>
              <a:gdLst/>
              <a:ahLst/>
              <a:cxnLst/>
              <a:rect l="l" t="t" r="r" b="b"/>
              <a:pathLst>
                <a:path w="158" h="85" extrusionOk="0">
                  <a:moveTo>
                    <a:pt x="138" y="0"/>
                  </a:moveTo>
                  <a:cubicBezTo>
                    <a:pt x="134" y="0"/>
                    <a:pt x="129" y="1"/>
                    <a:pt x="124" y="4"/>
                  </a:cubicBezTo>
                  <a:cubicBezTo>
                    <a:pt x="95" y="17"/>
                    <a:pt x="56" y="30"/>
                    <a:pt x="14" y="59"/>
                  </a:cubicBezTo>
                  <a:cubicBezTo>
                    <a:pt x="1" y="59"/>
                    <a:pt x="14" y="85"/>
                    <a:pt x="30" y="85"/>
                  </a:cubicBezTo>
                  <a:cubicBezTo>
                    <a:pt x="69" y="59"/>
                    <a:pt x="111" y="43"/>
                    <a:pt x="137" y="17"/>
                  </a:cubicBezTo>
                  <a:cubicBezTo>
                    <a:pt x="158" y="17"/>
                    <a:pt x="153" y="0"/>
                    <a:pt x="138" y="0"/>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77" name="Google Shape;1462;p23">
              <a:extLst>
                <a:ext uri="{FF2B5EF4-FFF2-40B4-BE49-F238E27FC236}">
                  <a16:creationId xmlns:a16="http://schemas.microsoft.com/office/drawing/2014/main" id="{50E01422-089B-7DEE-FA78-D7775EA1039D}"/>
                </a:ext>
              </a:extLst>
            </p:cNvPr>
            <p:cNvSpPr/>
            <p:nvPr/>
          </p:nvSpPr>
          <p:spPr>
            <a:xfrm>
              <a:off x="3352325" y="4398050"/>
              <a:ext cx="4250" cy="2550"/>
            </a:xfrm>
            <a:custGeom>
              <a:avLst/>
              <a:gdLst/>
              <a:ahLst/>
              <a:cxnLst/>
              <a:rect l="l" t="t" r="r" b="b"/>
              <a:pathLst>
                <a:path w="170" h="102" extrusionOk="0">
                  <a:moveTo>
                    <a:pt x="131" y="0"/>
                  </a:moveTo>
                  <a:cubicBezTo>
                    <a:pt x="128" y="0"/>
                    <a:pt x="124" y="1"/>
                    <a:pt x="121" y="3"/>
                  </a:cubicBezTo>
                  <a:cubicBezTo>
                    <a:pt x="79" y="19"/>
                    <a:pt x="53" y="32"/>
                    <a:pt x="24" y="45"/>
                  </a:cubicBezTo>
                  <a:cubicBezTo>
                    <a:pt x="0" y="56"/>
                    <a:pt x="8" y="102"/>
                    <a:pt x="41" y="102"/>
                  </a:cubicBezTo>
                  <a:cubicBezTo>
                    <a:pt x="44" y="102"/>
                    <a:pt x="49" y="101"/>
                    <a:pt x="53" y="100"/>
                  </a:cubicBezTo>
                  <a:cubicBezTo>
                    <a:pt x="79" y="84"/>
                    <a:pt x="105" y="58"/>
                    <a:pt x="147" y="45"/>
                  </a:cubicBezTo>
                  <a:cubicBezTo>
                    <a:pt x="169" y="34"/>
                    <a:pt x="153" y="0"/>
                    <a:pt x="131" y="0"/>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78" name="Google Shape;1463;p23">
              <a:extLst>
                <a:ext uri="{FF2B5EF4-FFF2-40B4-BE49-F238E27FC236}">
                  <a16:creationId xmlns:a16="http://schemas.microsoft.com/office/drawing/2014/main" id="{718C9BB6-5276-3D15-DBB1-CBF54107A3E2}"/>
                </a:ext>
              </a:extLst>
            </p:cNvPr>
            <p:cNvSpPr/>
            <p:nvPr/>
          </p:nvSpPr>
          <p:spPr>
            <a:xfrm>
              <a:off x="3358025" y="4393650"/>
              <a:ext cx="4325" cy="2525"/>
            </a:xfrm>
            <a:custGeom>
              <a:avLst/>
              <a:gdLst/>
              <a:ahLst/>
              <a:cxnLst/>
              <a:rect l="l" t="t" r="r" b="b"/>
              <a:pathLst>
                <a:path w="173" h="101" extrusionOk="0">
                  <a:moveTo>
                    <a:pt x="136" y="0"/>
                  </a:moveTo>
                  <a:cubicBezTo>
                    <a:pt x="131" y="0"/>
                    <a:pt x="125" y="1"/>
                    <a:pt x="120" y="4"/>
                  </a:cubicBezTo>
                  <a:cubicBezTo>
                    <a:pt x="107" y="4"/>
                    <a:pt x="94" y="17"/>
                    <a:pt x="81" y="33"/>
                  </a:cubicBezTo>
                  <a:cubicBezTo>
                    <a:pt x="68" y="46"/>
                    <a:pt x="39" y="46"/>
                    <a:pt x="26" y="59"/>
                  </a:cubicBezTo>
                  <a:cubicBezTo>
                    <a:pt x="3" y="59"/>
                    <a:pt x="0" y="101"/>
                    <a:pt x="17" y="101"/>
                  </a:cubicBezTo>
                  <a:cubicBezTo>
                    <a:pt x="20" y="101"/>
                    <a:pt x="22" y="100"/>
                    <a:pt x="26" y="98"/>
                  </a:cubicBezTo>
                  <a:cubicBezTo>
                    <a:pt x="68" y="85"/>
                    <a:pt x="120" y="72"/>
                    <a:pt x="162" y="33"/>
                  </a:cubicBezTo>
                  <a:cubicBezTo>
                    <a:pt x="172" y="20"/>
                    <a:pt x="157" y="0"/>
                    <a:pt x="136" y="0"/>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79" name="Google Shape;1464;p23">
              <a:extLst>
                <a:ext uri="{FF2B5EF4-FFF2-40B4-BE49-F238E27FC236}">
                  <a16:creationId xmlns:a16="http://schemas.microsoft.com/office/drawing/2014/main" id="{0FBE39CC-21E3-8F52-2D61-80F7B229E2FC}"/>
                </a:ext>
              </a:extLst>
            </p:cNvPr>
            <p:cNvSpPr/>
            <p:nvPr/>
          </p:nvSpPr>
          <p:spPr>
            <a:xfrm>
              <a:off x="3348850" y="4399750"/>
              <a:ext cx="3325" cy="2100"/>
            </a:xfrm>
            <a:custGeom>
              <a:avLst/>
              <a:gdLst/>
              <a:ahLst/>
              <a:cxnLst/>
              <a:rect l="l" t="t" r="r" b="b"/>
              <a:pathLst>
                <a:path w="133" h="84" extrusionOk="0">
                  <a:moveTo>
                    <a:pt x="81" y="1"/>
                  </a:moveTo>
                  <a:cubicBezTo>
                    <a:pt x="77" y="1"/>
                    <a:pt x="73" y="1"/>
                    <a:pt x="69" y="3"/>
                  </a:cubicBezTo>
                  <a:lnTo>
                    <a:pt x="43" y="3"/>
                  </a:lnTo>
                  <a:lnTo>
                    <a:pt x="30" y="16"/>
                  </a:lnTo>
                  <a:cubicBezTo>
                    <a:pt x="17" y="16"/>
                    <a:pt x="1" y="45"/>
                    <a:pt x="17" y="58"/>
                  </a:cubicBezTo>
                  <a:cubicBezTo>
                    <a:pt x="17" y="71"/>
                    <a:pt x="30" y="84"/>
                    <a:pt x="43" y="84"/>
                  </a:cubicBezTo>
                  <a:cubicBezTo>
                    <a:pt x="69" y="84"/>
                    <a:pt x="82" y="71"/>
                    <a:pt x="98" y="58"/>
                  </a:cubicBezTo>
                  <a:cubicBezTo>
                    <a:pt x="133" y="46"/>
                    <a:pt x="116" y="1"/>
                    <a:pt x="81"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80" name="Google Shape;1465;p23">
              <a:extLst>
                <a:ext uri="{FF2B5EF4-FFF2-40B4-BE49-F238E27FC236}">
                  <a16:creationId xmlns:a16="http://schemas.microsoft.com/office/drawing/2014/main" id="{9BD13329-7E1B-F70A-CEDC-D5C8789B90EF}"/>
                </a:ext>
              </a:extLst>
            </p:cNvPr>
            <p:cNvSpPr/>
            <p:nvPr/>
          </p:nvSpPr>
          <p:spPr>
            <a:xfrm>
              <a:off x="3317175" y="4267850"/>
              <a:ext cx="84750" cy="83050"/>
            </a:xfrm>
            <a:custGeom>
              <a:avLst/>
              <a:gdLst/>
              <a:ahLst/>
              <a:cxnLst/>
              <a:rect l="l" t="t" r="r" b="b"/>
              <a:pathLst>
                <a:path w="3390" h="3322" extrusionOk="0">
                  <a:moveTo>
                    <a:pt x="526" y="1"/>
                  </a:moveTo>
                  <a:lnTo>
                    <a:pt x="1" y="1135"/>
                  </a:lnTo>
                  <a:cubicBezTo>
                    <a:pt x="1" y="1135"/>
                    <a:pt x="730" y="2133"/>
                    <a:pt x="1689" y="2554"/>
                  </a:cubicBezTo>
                  <a:cubicBezTo>
                    <a:pt x="1689" y="2554"/>
                    <a:pt x="1984" y="3241"/>
                    <a:pt x="2133" y="3309"/>
                  </a:cubicBezTo>
                  <a:cubicBezTo>
                    <a:pt x="2148" y="3317"/>
                    <a:pt x="2162" y="3321"/>
                    <a:pt x="2173" y="3321"/>
                  </a:cubicBezTo>
                  <a:cubicBezTo>
                    <a:pt x="2271" y="3321"/>
                    <a:pt x="2225" y="3029"/>
                    <a:pt x="2214" y="2823"/>
                  </a:cubicBezTo>
                  <a:lnTo>
                    <a:pt x="2214" y="2823"/>
                  </a:lnTo>
                  <a:cubicBezTo>
                    <a:pt x="2214" y="2823"/>
                    <a:pt x="2618" y="2990"/>
                    <a:pt x="2945" y="2990"/>
                  </a:cubicBezTo>
                  <a:cubicBezTo>
                    <a:pt x="2976" y="2990"/>
                    <a:pt x="3007" y="2988"/>
                    <a:pt x="3037" y="2985"/>
                  </a:cubicBezTo>
                  <a:cubicBezTo>
                    <a:pt x="3173" y="2972"/>
                    <a:pt x="2483" y="2593"/>
                    <a:pt x="2483" y="2593"/>
                  </a:cubicBezTo>
                  <a:lnTo>
                    <a:pt x="2483" y="2593"/>
                  </a:lnTo>
                  <a:cubicBezTo>
                    <a:pt x="2483" y="2593"/>
                    <a:pt x="2901" y="2756"/>
                    <a:pt x="3133" y="2756"/>
                  </a:cubicBezTo>
                  <a:cubicBezTo>
                    <a:pt x="3185" y="2756"/>
                    <a:pt x="3227" y="2748"/>
                    <a:pt x="3254" y="2729"/>
                  </a:cubicBezTo>
                  <a:cubicBezTo>
                    <a:pt x="3390" y="2606"/>
                    <a:pt x="2619" y="2363"/>
                    <a:pt x="2619" y="2363"/>
                  </a:cubicBezTo>
                  <a:cubicBezTo>
                    <a:pt x="2619" y="2363"/>
                    <a:pt x="2943" y="2149"/>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B25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81" name="Google Shape;1466;p23">
              <a:extLst>
                <a:ext uri="{FF2B5EF4-FFF2-40B4-BE49-F238E27FC236}">
                  <a16:creationId xmlns:a16="http://schemas.microsoft.com/office/drawing/2014/main" id="{E2192C37-81B9-8F4F-F0AA-4B7D734707F8}"/>
                </a:ext>
              </a:extLst>
            </p:cNvPr>
            <p:cNvSpPr/>
            <p:nvPr/>
          </p:nvSpPr>
          <p:spPr>
            <a:xfrm>
              <a:off x="3317175" y="4267850"/>
              <a:ext cx="72600" cy="59300"/>
            </a:xfrm>
            <a:custGeom>
              <a:avLst/>
              <a:gdLst/>
              <a:ahLst/>
              <a:cxnLst/>
              <a:rect l="l" t="t" r="r" b="b"/>
              <a:pathLst>
                <a:path w="2904" h="2372" extrusionOk="0">
                  <a:moveTo>
                    <a:pt x="526" y="1"/>
                  </a:moveTo>
                  <a:lnTo>
                    <a:pt x="1" y="1135"/>
                  </a:lnTo>
                  <a:cubicBezTo>
                    <a:pt x="1" y="1135"/>
                    <a:pt x="82" y="1258"/>
                    <a:pt x="231" y="1420"/>
                  </a:cubicBezTo>
                  <a:cubicBezTo>
                    <a:pt x="364" y="1404"/>
                    <a:pt x="500" y="1378"/>
                    <a:pt x="636" y="1352"/>
                  </a:cubicBezTo>
                  <a:cubicBezTo>
                    <a:pt x="667" y="1347"/>
                    <a:pt x="697" y="1345"/>
                    <a:pt x="724" y="1345"/>
                  </a:cubicBezTo>
                  <a:cubicBezTo>
                    <a:pt x="937" y="1345"/>
                    <a:pt x="1066" y="1479"/>
                    <a:pt x="1255" y="1634"/>
                  </a:cubicBezTo>
                  <a:cubicBezTo>
                    <a:pt x="1459" y="1809"/>
                    <a:pt x="1621" y="2013"/>
                    <a:pt x="1835" y="2188"/>
                  </a:cubicBezTo>
                  <a:cubicBezTo>
                    <a:pt x="1952" y="2269"/>
                    <a:pt x="2059" y="2371"/>
                    <a:pt x="2199" y="2371"/>
                  </a:cubicBezTo>
                  <a:cubicBezTo>
                    <a:pt x="2221" y="2371"/>
                    <a:pt x="2245" y="2369"/>
                    <a:pt x="2269" y="2363"/>
                  </a:cubicBezTo>
                  <a:cubicBezTo>
                    <a:pt x="2470" y="2324"/>
                    <a:pt x="2538" y="2175"/>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82" name="Google Shape;1467;p23">
              <a:extLst>
                <a:ext uri="{FF2B5EF4-FFF2-40B4-BE49-F238E27FC236}">
                  <a16:creationId xmlns:a16="http://schemas.microsoft.com/office/drawing/2014/main" id="{DBCB5E14-8761-3E85-D306-38EDBD5E5568}"/>
                </a:ext>
              </a:extLst>
            </p:cNvPr>
            <p:cNvSpPr/>
            <p:nvPr/>
          </p:nvSpPr>
          <p:spPr>
            <a:xfrm>
              <a:off x="3372825" y="4333475"/>
              <a:ext cx="2225" cy="1550"/>
            </a:xfrm>
            <a:custGeom>
              <a:avLst/>
              <a:gdLst/>
              <a:ahLst/>
              <a:cxnLst/>
              <a:rect l="l" t="t" r="r" b="b"/>
              <a:pathLst>
                <a:path w="89" h="62" extrusionOk="0">
                  <a:moveTo>
                    <a:pt x="55" y="0"/>
                  </a:moveTo>
                  <a:cubicBezTo>
                    <a:pt x="51" y="0"/>
                    <a:pt x="46" y="3"/>
                    <a:pt x="43" y="10"/>
                  </a:cubicBezTo>
                  <a:cubicBezTo>
                    <a:pt x="30" y="23"/>
                    <a:pt x="30" y="23"/>
                    <a:pt x="14" y="23"/>
                  </a:cubicBezTo>
                  <a:cubicBezTo>
                    <a:pt x="1" y="36"/>
                    <a:pt x="1" y="49"/>
                    <a:pt x="14" y="62"/>
                  </a:cubicBezTo>
                  <a:cubicBezTo>
                    <a:pt x="43" y="62"/>
                    <a:pt x="56" y="49"/>
                    <a:pt x="69" y="49"/>
                  </a:cubicBezTo>
                  <a:cubicBezTo>
                    <a:pt x="89" y="29"/>
                    <a:pt x="71" y="0"/>
                    <a:pt x="55" y="0"/>
                  </a:cubicBez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83" name="Google Shape;1468;p23">
              <a:extLst>
                <a:ext uri="{FF2B5EF4-FFF2-40B4-BE49-F238E27FC236}">
                  <a16:creationId xmlns:a16="http://schemas.microsoft.com/office/drawing/2014/main" id="{E3D4E256-55BE-8CD4-F176-89E098D4EEC9}"/>
                </a:ext>
              </a:extLst>
            </p:cNvPr>
            <p:cNvSpPr/>
            <p:nvPr/>
          </p:nvSpPr>
          <p:spPr>
            <a:xfrm>
              <a:off x="3378575" y="4328150"/>
              <a:ext cx="1650" cy="1525"/>
            </a:xfrm>
            <a:custGeom>
              <a:avLst/>
              <a:gdLst/>
              <a:ahLst/>
              <a:cxnLst/>
              <a:rect l="l" t="t" r="r" b="b"/>
              <a:pathLst>
                <a:path w="66" h="61" extrusionOk="0">
                  <a:moveTo>
                    <a:pt x="42" y="0"/>
                  </a:moveTo>
                  <a:cubicBezTo>
                    <a:pt x="37" y="0"/>
                    <a:pt x="31" y="2"/>
                    <a:pt x="27" y="6"/>
                  </a:cubicBezTo>
                  <a:cubicBezTo>
                    <a:pt x="27" y="19"/>
                    <a:pt x="14" y="19"/>
                    <a:pt x="14" y="32"/>
                  </a:cubicBezTo>
                  <a:cubicBezTo>
                    <a:pt x="14" y="32"/>
                    <a:pt x="14" y="45"/>
                    <a:pt x="1" y="45"/>
                  </a:cubicBezTo>
                  <a:lnTo>
                    <a:pt x="1" y="61"/>
                  </a:lnTo>
                  <a:cubicBezTo>
                    <a:pt x="27" y="61"/>
                    <a:pt x="56" y="45"/>
                    <a:pt x="56" y="19"/>
                  </a:cubicBezTo>
                  <a:cubicBezTo>
                    <a:pt x="65" y="10"/>
                    <a:pt x="55" y="0"/>
                    <a:pt x="42" y="0"/>
                  </a:cubicBez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84" name="Google Shape;1469;p23">
              <a:extLst>
                <a:ext uri="{FF2B5EF4-FFF2-40B4-BE49-F238E27FC236}">
                  <a16:creationId xmlns:a16="http://schemas.microsoft.com/office/drawing/2014/main" id="{6AAE216E-9B0B-AD15-C742-AB8FC7A5A6A5}"/>
                </a:ext>
              </a:extLst>
            </p:cNvPr>
            <p:cNvSpPr/>
            <p:nvPr/>
          </p:nvSpPr>
          <p:spPr>
            <a:xfrm>
              <a:off x="3297575" y="4250950"/>
              <a:ext cx="43200" cy="51350"/>
            </a:xfrm>
            <a:custGeom>
              <a:avLst/>
              <a:gdLst/>
              <a:ahLst/>
              <a:cxnLst/>
              <a:rect l="l" t="t" r="r" b="b"/>
              <a:pathLst>
                <a:path w="1728" h="2054" extrusionOk="0">
                  <a:moveTo>
                    <a:pt x="467" y="1"/>
                  </a:moveTo>
                  <a:cubicBezTo>
                    <a:pt x="411" y="1"/>
                    <a:pt x="359" y="14"/>
                    <a:pt x="312" y="42"/>
                  </a:cubicBezTo>
                  <a:cubicBezTo>
                    <a:pt x="1" y="246"/>
                    <a:pt x="205" y="1124"/>
                    <a:pt x="785" y="2054"/>
                  </a:cubicBezTo>
                  <a:cubicBezTo>
                    <a:pt x="999" y="2054"/>
                    <a:pt x="1728" y="1513"/>
                    <a:pt x="1728" y="1027"/>
                  </a:cubicBezTo>
                  <a:cubicBezTo>
                    <a:pt x="1728" y="1027"/>
                    <a:pt x="964" y="1"/>
                    <a:pt x="4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85" name="Google Shape;1470;p23">
              <a:extLst>
                <a:ext uri="{FF2B5EF4-FFF2-40B4-BE49-F238E27FC236}">
                  <a16:creationId xmlns:a16="http://schemas.microsoft.com/office/drawing/2014/main" id="{2E9E88DC-45D5-29CC-6C9E-DC11C33BC43D}"/>
                </a:ext>
              </a:extLst>
            </p:cNvPr>
            <p:cNvSpPr/>
            <p:nvPr/>
          </p:nvSpPr>
          <p:spPr>
            <a:xfrm>
              <a:off x="3314100" y="4251975"/>
              <a:ext cx="26675" cy="44575"/>
            </a:xfrm>
            <a:custGeom>
              <a:avLst/>
              <a:gdLst/>
              <a:ahLst/>
              <a:cxnLst/>
              <a:rect l="l" t="t" r="r" b="b"/>
              <a:pathLst>
                <a:path w="1067" h="1783" extrusionOk="0">
                  <a:moveTo>
                    <a:pt x="1" y="1"/>
                  </a:moveTo>
                  <a:lnTo>
                    <a:pt x="1" y="1"/>
                  </a:lnTo>
                  <a:cubicBezTo>
                    <a:pt x="338" y="529"/>
                    <a:pt x="542" y="1164"/>
                    <a:pt x="555" y="1783"/>
                  </a:cubicBezTo>
                  <a:cubicBezTo>
                    <a:pt x="811" y="1582"/>
                    <a:pt x="1067" y="1271"/>
                    <a:pt x="1067" y="986"/>
                  </a:cubicBezTo>
                  <a:cubicBezTo>
                    <a:pt x="1067" y="986"/>
                    <a:pt x="474" y="192"/>
                    <a:pt x="1" y="1"/>
                  </a:cubicBezTo>
                  <a:close/>
                </a:path>
              </a:pathLst>
            </a:custGeom>
            <a:solidFill>
              <a:srgbClr val="F4F1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86" name="Google Shape;1471;p23">
              <a:extLst>
                <a:ext uri="{FF2B5EF4-FFF2-40B4-BE49-F238E27FC236}">
                  <a16:creationId xmlns:a16="http://schemas.microsoft.com/office/drawing/2014/main" id="{D4789111-543A-9211-7635-DE77886796B5}"/>
                </a:ext>
              </a:extLst>
            </p:cNvPr>
            <p:cNvSpPr/>
            <p:nvPr/>
          </p:nvSpPr>
          <p:spPr>
            <a:xfrm>
              <a:off x="3200050" y="4170975"/>
              <a:ext cx="31775" cy="34225"/>
            </a:xfrm>
            <a:custGeom>
              <a:avLst/>
              <a:gdLst/>
              <a:ahLst/>
              <a:cxnLst/>
              <a:rect l="l" t="t" r="r" b="b"/>
              <a:pathLst>
                <a:path w="1271" h="1369" extrusionOk="0">
                  <a:moveTo>
                    <a:pt x="597" y="1"/>
                  </a:moveTo>
                  <a:cubicBezTo>
                    <a:pt x="592" y="1"/>
                    <a:pt x="586" y="1"/>
                    <a:pt x="581" y="1"/>
                  </a:cubicBezTo>
                  <a:cubicBezTo>
                    <a:pt x="231" y="14"/>
                    <a:pt x="1" y="798"/>
                    <a:pt x="393" y="1164"/>
                  </a:cubicBezTo>
                  <a:cubicBezTo>
                    <a:pt x="552" y="1323"/>
                    <a:pt x="734" y="1369"/>
                    <a:pt x="890" y="1369"/>
                  </a:cubicBezTo>
                  <a:cubicBezTo>
                    <a:pt x="1104" y="1369"/>
                    <a:pt x="1271" y="1284"/>
                    <a:pt x="1271" y="1284"/>
                  </a:cubicBezTo>
                  <a:lnTo>
                    <a:pt x="1135" y="419"/>
                  </a:lnTo>
                  <a:cubicBezTo>
                    <a:pt x="1135" y="419"/>
                    <a:pt x="952" y="1"/>
                    <a:pt x="597" y="1"/>
                  </a:cubicBezTo>
                  <a:close/>
                </a:path>
              </a:pathLst>
            </a:custGeom>
            <a:solidFill>
              <a:srgbClr val="B25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87" name="Google Shape;1472;p23">
              <a:extLst>
                <a:ext uri="{FF2B5EF4-FFF2-40B4-BE49-F238E27FC236}">
                  <a16:creationId xmlns:a16="http://schemas.microsoft.com/office/drawing/2014/main" id="{1F630F65-58F2-094B-E27F-1E1B07A35BAF}"/>
                </a:ext>
              </a:extLst>
            </p:cNvPr>
            <p:cNvSpPr/>
            <p:nvPr/>
          </p:nvSpPr>
          <p:spPr>
            <a:xfrm>
              <a:off x="3215200" y="4170975"/>
              <a:ext cx="8125" cy="34125"/>
            </a:xfrm>
            <a:custGeom>
              <a:avLst/>
              <a:gdLst/>
              <a:ahLst/>
              <a:cxnLst/>
              <a:rect l="l" t="t" r="r" b="b"/>
              <a:pathLst>
                <a:path w="325" h="1365" extrusionOk="0">
                  <a:moveTo>
                    <a:pt x="1" y="1"/>
                  </a:moveTo>
                  <a:cubicBezTo>
                    <a:pt x="17" y="474"/>
                    <a:pt x="82" y="921"/>
                    <a:pt x="218" y="1365"/>
                  </a:cubicBezTo>
                  <a:lnTo>
                    <a:pt x="325" y="1365"/>
                  </a:lnTo>
                  <a:cubicBezTo>
                    <a:pt x="218" y="986"/>
                    <a:pt x="205" y="555"/>
                    <a:pt x="260" y="95"/>
                  </a:cubicBezTo>
                  <a:cubicBezTo>
                    <a:pt x="192" y="43"/>
                    <a:pt x="98" y="1"/>
                    <a:pt x="1" y="1"/>
                  </a:cubicBezTo>
                  <a:close/>
                </a:path>
              </a:pathLst>
            </a:custGeom>
            <a:solidFill>
              <a:srgbClr val="A146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88" name="Google Shape;1473;p23">
              <a:extLst>
                <a:ext uri="{FF2B5EF4-FFF2-40B4-BE49-F238E27FC236}">
                  <a16:creationId xmlns:a16="http://schemas.microsoft.com/office/drawing/2014/main" id="{EAC7DD1C-03E5-BD8F-C695-3C5D6315B174}"/>
                </a:ext>
              </a:extLst>
            </p:cNvPr>
            <p:cNvSpPr/>
            <p:nvPr/>
          </p:nvSpPr>
          <p:spPr>
            <a:xfrm>
              <a:off x="3207200" y="4182750"/>
              <a:ext cx="15800" cy="17950"/>
            </a:xfrm>
            <a:custGeom>
              <a:avLst/>
              <a:gdLst/>
              <a:ahLst/>
              <a:cxnLst/>
              <a:rect l="l" t="t" r="r" b="b"/>
              <a:pathLst>
                <a:path w="632" h="718" extrusionOk="0">
                  <a:moveTo>
                    <a:pt x="29" y="0"/>
                  </a:moveTo>
                  <a:cubicBezTo>
                    <a:pt x="9" y="0"/>
                    <a:pt x="1" y="31"/>
                    <a:pt x="26" y="45"/>
                  </a:cubicBezTo>
                  <a:cubicBezTo>
                    <a:pt x="175" y="84"/>
                    <a:pt x="295" y="165"/>
                    <a:pt x="376" y="272"/>
                  </a:cubicBezTo>
                  <a:cubicBezTo>
                    <a:pt x="363" y="272"/>
                    <a:pt x="350" y="259"/>
                    <a:pt x="337" y="259"/>
                  </a:cubicBezTo>
                  <a:cubicBezTo>
                    <a:pt x="326" y="257"/>
                    <a:pt x="314" y="256"/>
                    <a:pt x="301" y="256"/>
                  </a:cubicBezTo>
                  <a:cubicBezTo>
                    <a:pt x="240" y="256"/>
                    <a:pt x="170" y="283"/>
                    <a:pt x="146" y="340"/>
                  </a:cubicBezTo>
                  <a:cubicBezTo>
                    <a:pt x="68" y="507"/>
                    <a:pt x="225" y="678"/>
                    <a:pt x="395" y="678"/>
                  </a:cubicBezTo>
                  <a:cubicBezTo>
                    <a:pt x="403" y="678"/>
                    <a:pt x="410" y="677"/>
                    <a:pt x="418" y="677"/>
                  </a:cubicBezTo>
                  <a:cubicBezTo>
                    <a:pt x="444" y="677"/>
                    <a:pt x="444" y="638"/>
                    <a:pt x="418" y="638"/>
                  </a:cubicBezTo>
                  <a:cubicBezTo>
                    <a:pt x="337" y="596"/>
                    <a:pt x="107" y="502"/>
                    <a:pt x="227" y="369"/>
                  </a:cubicBezTo>
                  <a:cubicBezTo>
                    <a:pt x="245" y="345"/>
                    <a:pt x="270" y="337"/>
                    <a:pt x="296" y="337"/>
                  </a:cubicBezTo>
                  <a:cubicBezTo>
                    <a:pt x="330" y="337"/>
                    <a:pt x="367" y="352"/>
                    <a:pt x="389" y="369"/>
                  </a:cubicBezTo>
                  <a:cubicBezTo>
                    <a:pt x="418" y="369"/>
                    <a:pt x="431" y="395"/>
                    <a:pt x="457" y="408"/>
                  </a:cubicBezTo>
                  <a:cubicBezTo>
                    <a:pt x="499" y="502"/>
                    <a:pt x="499" y="596"/>
                    <a:pt x="538" y="693"/>
                  </a:cubicBezTo>
                  <a:cubicBezTo>
                    <a:pt x="545" y="707"/>
                    <a:pt x="561" y="717"/>
                    <a:pt x="576" y="717"/>
                  </a:cubicBezTo>
                  <a:cubicBezTo>
                    <a:pt x="588" y="717"/>
                    <a:pt x="600" y="710"/>
                    <a:pt x="606" y="693"/>
                  </a:cubicBezTo>
                  <a:cubicBezTo>
                    <a:pt x="632" y="557"/>
                    <a:pt x="551" y="353"/>
                    <a:pt x="457" y="246"/>
                  </a:cubicBezTo>
                  <a:cubicBezTo>
                    <a:pt x="350" y="110"/>
                    <a:pt x="214" y="29"/>
                    <a:pt x="39" y="3"/>
                  </a:cubicBezTo>
                  <a:cubicBezTo>
                    <a:pt x="35" y="1"/>
                    <a:pt x="32" y="0"/>
                    <a:pt x="29" y="0"/>
                  </a:cubicBez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89" name="Google Shape;1474;p23">
              <a:extLst>
                <a:ext uri="{FF2B5EF4-FFF2-40B4-BE49-F238E27FC236}">
                  <a16:creationId xmlns:a16="http://schemas.microsoft.com/office/drawing/2014/main" id="{8B95E108-F3D6-E9AB-BDC7-2BAF54C0B978}"/>
                </a:ext>
              </a:extLst>
            </p:cNvPr>
            <p:cNvSpPr/>
            <p:nvPr/>
          </p:nvSpPr>
          <p:spPr>
            <a:xfrm>
              <a:off x="3217225" y="4106900"/>
              <a:ext cx="127125" cy="133650"/>
            </a:xfrm>
            <a:custGeom>
              <a:avLst/>
              <a:gdLst/>
              <a:ahLst/>
              <a:cxnLst/>
              <a:rect l="l" t="t" r="r" b="b"/>
              <a:pathLst>
                <a:path w="5085" h="5346" extrusionOk="0">
                  <a:moveTo>
                    <a:pt x="2162" y="1"/>
                  </a:moveTo>
                  <a:cubicBezTo>
                    <a:pt x="2162" y="1"/>
                    <a:pt x="461" y="850"/>
                    <a:pt x="231" y="2269"/>
                  </a:cubicBezTo>
                  <a:cubicBezTo>
                    <a:pt x="1" y="3685"/>
                    <a:pt x="124" y="4968"/>
                    <a:pt x="2243" y="5305"/>
                  </a:cubicBezTo>
                  <a:cubicBezTo>
                    <a:pt x="2424" y="5332"/>
                    <a:pt x="2595" y="5346"/>
                    <a:pt x="2755" y="5346"/>
                  </a:cubicBezTo>
                  <a:cubicBezTo>
                    <a:pt x="4492" y="5346"/>
                    <a:pt x="5084" y="3808"/>
                    <a:pt x="4877" y="2065"/>
                  </a:cubicBezTo>
                  <a:cubicBezTo>
                    <a:pt x="4647" y="163"/>
                    <a:pt x="2162" y="1"/>
                    <a:pt x="2162" y="1"/>
                  </a:cubicBezTo>
                  <a:close/>
                </a:path>
              </a:pathLst>
            </a:custGeom>
            <a:solidFill>
              <a:srgbClr val="B25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90" name="Google Shape;1475;p23">
              <a:extLst>
                <a:ext uri="{FF2B5EF4-FFF2-40B4-BE49-F238E27FC236}">
                  <a16:creationId xmlns:a16="http://schemas.microsoft.com/office/drawing/2014/main" id="{7A4F1C31-5888-2F1B-5E77-C91DB5EDE842}"/>
                </a:ext>
              </a:extLst>
            </p:cNvPr>
            <p:cNvSpPr/>
            <p:nvPr/>
          </p:nvSpPr>
          <p:spPr>
            <a:xfrm>
              <a:off x="3266225" y="4181425"/>
              <a:ext cx="7400" cy="4175"/>
            </a:xfrm>
            <a:custGeom>
              <a:avLst/>
              <a:gdLst/>
              <a:ahLst/>
              <a:cxnLst/>
              <a:rect l="l" t="t" r="r" b="b"/>
              <a:pathLst>
                <a:path w="296" h="167" extrusionOk="0">
                  <a:moveTo>
                    <a:pt x="176" y="1"/>
                  </a:moveTo>
                  <a:cubicBezTo>
                    <a:pt x="134" y="1"/>
                    <a:pt x="82" y="1"/>
                    <a:pt x="40" y="17"/>
                  </a:cubicBezTo>
                  <a:cubicBezTo>
                    <a:pt x="1" y="43"/>
                    <a:pt x="14" y="82"/>
                    <a:pt x="40" y="111"/>
                  </a:cubicBezTo>
                  <a:cubicBezTo>
                    <a:pt x="66" y="137"/>
                    <a:pt x="108" y="137"/>
                    <a:pt x="134" y="150"/>
                  </a:cubicBezTo>
                  <a:cubicBezTo>
                    <a:pt x="159" y="157"/>
                    <a:pt x="182" y="166"/>
                    <a:pt x="206" y="166"/>
                  </a:cubicBezTo>
                  <a:cubicBezTo>
                    <a:pt x="223" y="166"/>
                    <a:pt x="240" y="162"/>
                    <a:pt x="257" y="150"/>
                  </a:cubicBezTo>
                  <a:cubicBezTo>
                    <a:pt x="283" y="137"/>
                    <a:pt x="296" y="111"/>
                    <a:pt x="283" y="82"/>
                  </a:cubicBezTo>
                  <a:cubicBezTo>
                    <a:pt x="270" y="30"/>
                    <a:pt x="228" y="1"/>
                    <a:pt x="176" y="1"/>
                  </a:cubicBezTo>
                  <a:close/>
                </a:path>
              </a:pathLst>
            </a:custGeom>
            <a:solidFill>
              <a:srgbClr val="BA4C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91" name="Google Shape;1476;p23">
              <a:extLst>
                <a:ext uri="{FF2B5EF4-FFF2-40B4-BE49-F238E27FC236}">
                  <a16:creationId xmlns:a16="http://schemas.microsoft.com/office/drawing/2014/main" id="{13CD566D-D521-945C-22A3-60313C0CEAD8}"/>
                </a:ext>
              </a:extLst>
            </p:cNvPr>
            <p:cNvSpPr/>
            <p:nvPr/>
          </p:nvSpPr>
          <p:spPr>
            <a:xfrm>
              <a:off x="3300250" y="4172525"/>
              <a:ext cx="23675" cy="28925"/>
            </a:xfrm>
            <a:custGeom>
              <a:avLst/>
              <a:gdLst/>
              <a:ahLst/>
              <a:cxnLst/>
              <a:rect l="l" t="t" r="r" b="b"/>
              <a:pathLst>
                <a:path w="947" h="1157" extrusionOk="0">
                  <a:moveTo>
                    <a:pt x="334" y="0"/>
                  </a:moveTo>
                  <a:cubicBezTo>
                    <a:pt x="272" y="0"/>
                    <a:pt x="210" y="3"/>
                    <a:pt x="150" y="7"/>
                  </a:cubicBezTo>
                  <a:cubicBezTo>
                    <a:pt x="98" y="20"/>
                    <a:pt x="82" y="88"/>
                    <a:pt x="137" y="101"/>
                  </a:cubicBezTo>
                  <a:cubicBezTo>
                    <a:pt x="435" y="182"/>
                    <a:pt x="704" y="263"/>
                    <a:pt x="636" y="600"/>
                  </a:cubicBezTo>
                  <a:cubicBezTo>
                    <a:pt x="568" y="924"/>
                    <a:pt x="341" y="1060"/>
                    <a:pt x="30" y="1102"/>
                  </a:cubicBezTo>
                  <a:cubicBezTo>
                    <a:pt x="1" y="1102"/>
                    <a:pt x="1" y="1128"/>
                    <a:pt x="17" y="1128"/>
                  </a:cubicBezTo>
                  <a:cubicBezTo>
                    <a:pt x="90" y="1147"/>
                    <a:pt x="161" y="1157"/>
                    <a:pt x="229" y="1157"/>
                  </a:cubicBezTo>
                  <a:cubicBezTo>
                    <a:pt x="534" y="1157"/>
                    <a:pt x="772" y="968"/>
                    <a:pt x="892" y="668"/>
                  </a:cubicBezTo>
                  <a:cubicBezTo>
                    <a:pt x="947" y="506"/>
                    <a:pt x="947" y="276"/>
                    <a:pt x="811" y="156"/>
                  </a:cubicBezTo>
                  <a:cubicBezTo>
                    <a:pt x="682" y="27"/>
                    <a:pt x="509" y="0"/>
                    <a:pt x="334" y="0"/>
                  </a:cubicBez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92" name="Google Shape;1477;p23">
              <a:extLst>
                <a:ext uri="{FF2B5EF4-FFF2-40B4-BE49-F238E27FC236}">
                  <a16:creationId xmlns:a16="http://schemas.microsoft.com/office/drawing/2014/main" id="{A4C462A1-1834-E59D-20FE-CC7448A83D60}"/>
                </a:ext>
              </a:extLst>
            </p:cNvPr>
            <p:cNvSpPr/>
            <p:nvPr/>
          </p:nvSpPr>
          <p:spPr>
            <a:xfrm>
              <a:off x="3235950" y="4158500"/>
              <a:ext cx="29900" cy="31200"/>
            </a:xfrm>
            <a:custGeom>
              <a:avLst/>
              <a:gdLst/>
              <a:ahLst/>
              <a:cxnLst/>
              <a:rect l="l" t="t" r="r" b="b"/>
              <a:pathLst>
                <a:path w="1196" h="1248" extrusionOk="0">
                  <a:moveTo>
                    <a:pt x="360" y="1"/>
                  </a:moveTo>
                  <a:cubicBezTo>
                    <a:pt x="347" y="1"/>
                    <a:pt x="334" y="27"/>
                    <a:pt x="347" y="43"/>
                  </a:cubicBezTo>
                  <a:cubicBezTo>
                    <a:pt x="564" y="218"/>
                    <a:pt x="846" y="393"/>
                    <a:pt x="859" y="704"/>
                  </a:cubicBezTo>
                  <a:cubicBezTo>
                    <a:pt x="859" y="866"/>
                    <a:pt x="765" y="999"/>
                    <a:pt x="629" y="1041"/>
                  </a:cubicBezTo>
                  <a:cubicBezTo>
                    <a:pt x="601" y="1051"/>
                    <a:pt x="573" y="1055"/>
                    <a:pt x="545" y="1055"/>
                  </a:cubicBezTo>
                  <a:cubicBezTo>
                    <a:pt x="388" y="1055"/>
                    <a:pt x="240" y="914"/>
                    <a:pt x="91" y="892"/>
                  </a:cubicBezTo>
                  <a:cubicBezTo>
                    <a:pt x="85" y="891"/>
                    <a:pt x="80" y="890"/>
                    <a:pt x="75" y="890"/>
                  </a:cubicBezTo>
                  <a:cubicBezTo>
                    <a:pt x="19" y="890"/>
                    <a:pt x="0" y="951"/>
                    <a:pt x="36" y="999"/>
                  </a:cubicBezTo>
                  <a:cubicBezTo>
                    <a:pt x="168" y="1162"/>
                    <a:pt x="356" y="1247"/>
                    <a:pt x="537" y="1247"/>
                  </a:cubicBezTo>
                  <a:cubicBezTo>
                    <a:pt x="747" y="1247"/>
                    <a:pt x="947" y="1132"/>
                    <a:pt x="1034" y="892"/>
                  </a:cubicBezTo>
                  <a:cubicBezTo>
                    <a:pt x="1196" y="432"/>
                    <a:pt x="739" y="108"/>
                    <a:pt x="360" y="1"/>
                  </a:cubicBez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93" name="Google Shape;1478;p23">
              <a:extLst>
                <a:ext uri="{FF2B5EF4-FFF2-40B4-BE49-F238E27FC236}">
                  <a16:creationId xmlns:a16="http://schemas.microsoft.com/office/drawing/2014/main" id="{24FB6115-653E-FE88-B753-391D3189A256}"/>
                </a:ext>
              </a:extLst>
            </p:cNvPr>
            <p:cNvSpPr/>
            <p:nvPr/>
          </p:nvSpPr>
          <p:spPr>
            <a:xfrm>
              <a:off x="3261125" y="4212525"/>
              <a:ext cx="4725" cy="3750"/>
            </a:xfrm>
            <a:custGeom>
              <a:avLst/>
              <a:gdLst/>
              <a:ahLst/>
              <a:cxnLst/>
              <a:rect l="l" t="t" r="r" b="b"/>
              <a:pathLst>
                <a:path w="189" h="150" extrusionOk="0">
                  <a:moveTo>
                    <a:pt x="43" y="1"/>
                  </a:moveTo>
                  <a:cubicBezTo>
                    <a:pt x="14" y="1"/>
                    <a:pt x="1" y="27"/>
                    <a:pt x="14" y="53"/>
                  </a:cubicBezTo>
                  <a:cubicBezTo>
                    <a:pt x="27" y="69"/>
                    <a:pt x="56" y="82"/>
                    <a:pt x="69" y="95"/>
                  </a:cubicBezTo>
                  <a:cubicBezTo>
                    <a:pt x="82" y="121"/>
                    <a:pt x="82" y="150"/>
                    <a:pt x="108" y="150"/>
                  </a:cubicBezTo>
                  <a:cubicBezTo>
                    <a:pt x="124" y="150"/>
                    <a:pt x="137" y="150"/>
                    <a:pt x="150" y="134"/>
                  </a:cubicBezTo>
                  <a:cubicBezTo>
                    <a:pt x="189" y="82"/>
                    <a:pt x="95" y="14"/>
                    <a:pt x="43" y="1"/>
                  </a:cubicBezTo>
                  <a:close/>
                </a:path>
              </a:pathLst>
            </a:custGeom>
            <a:solidFill>
              <a:srgbClr val="BA4C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94" name="Google Shape;1479;p23">
              <a:extLst>
                <a:ext uri="{FF2B5EF4-FFF2-40B4-BE49-F238E27FC236}">
                  <a16:creationId xmlns:a16="http://schemas.microsoft.com/office/drawing/2014/main" id="{2C304CBA-1C25-3AB0-14B9-3185A3F1189F}"/>
                </a:ext>
              </a:extLst>
            </p:cNvPr>
            <p:cNvSpPr/>
            <p:nvPr/>
          </p:nvSpPr>
          <p:spPr>
            <a:xfrm>
              <a:off x="3296925" y="4194225"/>
              <a:ext cx="27650" cy="21350"/>
            </a:xfrm>
            <a:custGeom>
              <a:avLst/>
              <a:gdLst/>
              <a:ahLst/>
              <a:cxnLst/>
              <a:rect l="l" t="t" r="r" b="b"/>
              <a:pathLst>
                <a:path w="1106" h="854" extrusionOk="0">
                  <a:moveTo>
                    <a:pt x="633" y="1"/>
                  </a:moveTo>
                  <a:cubicBezTo>
                    <a:pt x="523" y="1"/>
                    <a:pt x="415" y="28"/>
                    <a:pt x="325" y="85"/>
                  </a:cubicBezTo>
                  <a:cubicBezTo>
                    <a:pt x="121" y="218"/>
                    <a:pt x="1" y="516"/>
                    <a:pt x="202" y="720"/>
                  </a:cubicBezTo>
                  <a:cubicBezTo>
                    <a:pt x="295" y="811"/>
                    <a:pt x="418" y="853"/>
                    <a:pt x="544" y="853"/>
                  </a:cubicBezTo>
                  <a:cubicBezTo>
                    <a:pt x="602" y="853"/>
                    <a:pt x="661" y="844"/>
                    <a:pt x="717" y="827"/>
                  </a:cubicBezTo>
                  <a:cubicBezTo>
                    <a:pt x="798" y="801"/>
                    <a:pt x="879" y="759"/>
                    <a:pt x="944" y="691"/>
                  </a:cubicBezTo>
                  <a:cubicBezTo>
                    <a:pt x="1041" y="597"/>
                    <a:pt x="1106" y="477"/>
                    <a:pt x="1093" y="328"/>
                  </a:cubicBezTo>
                  <a:cubicBezTo>
                    <a:pt x="1080" y="218"/>
                    <a:pt x="1012" y="124"/>
                    <a:pt x="931" y="72"/>
                  </a:cubicBezTo>
                  <a:cubicBezTo>
                    <a:pt x="840" y="25"/>
                    <a:pt x="736" y="1"/>
                    <a:pt x="633" y="1"/>
                  </a:cubicBezTo>
                  <a:close/>
                </a:path>
              </a:pathLst>
            </a:custGeom>
            <a:solidFill>
              <a:srgbClr val="991D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95" name="Google Shape;1480;p23">
              <a:extLst>
                <a:ext uri="{FF2B5EF4-FFF2-40B4-BE49-F238E27FC236}">
                  <a16:creationId xmlns:a16="http://schemas.microsoft.com/office/drawing/2014/main" id="{8A16EA9F-9A80-1761-A514-7CF93601E135}"/>
                </a:ext>
              </a:extLst>
            </p:cNvPr>
            <p:cNvSpPr/>
            <p:nvPr/>
          </p:nvSpPr>
          <p:spPr>
            <a:xfrm>
              <a:off x="3216575" y="4178525"/>
              <a:ext cx="27000" cy="22250"/>
            </a:xfrm>
            <a:custGeom>
              <a:avLst/>
              <a:gdLst/>
              <a:ahLst/>
              <a:cxnLst/>
              <a:rect l="l" t="t" r="r" b="b"/>
              <a:pathLst>
                <a:path w="1080" h="890" extrusionOk="0">
                  <a:moveTo>
                    <a:pt x="461" y="1"/>
                  </a:moveTo>
                  <a:cubicBezTo>
                    <a:pt x="326" y="1"/>
                    <a:pt x="195" y="51"/>
                    <a:pt x="124" y="185"/>
                  </a:cubicBezTo>
                  <a:cubicBezTo>
                    <a:pt x="1" y="402"/>
                    <a:pt x="124" y="645"/>
                    <a:pt x="299" y="781"/>
                  </a:cubicBezTo>
                  <a:cubicBezTo>
                    <a:pt x="395" y="847"/>
                    <a:pt x="516" y="889"/>
                    <a:pt x="634" y="889"/>
                  </a:cubicBezTo>
                  <a:cubicBezTo>
                    <a:pt x="731" y="889"/>
                    <a:pt x="826" y="861"/>
                    <a:pt x="905" y="794"/>
                  </a:cubicBezTo>
                  <a:cubicBezTo>
                    <a:pt x="1080" y="632"/>
                    <a:pt x="1080" y="334"/>
                    <a:pt x="905" y="185"/>
                  </a:cubicBezTo>
                  <a:cubicBezTo>
                    <a:pt x="879" y="159"/>
                    <a:pt x="853" y="146"/>
                    <a:pt x="824" y="117"/>
                  </a:cubicBezTo>
                  <a:cubicBezTo>
                    <a:pt x="811" y="104"/>
                    <a:pt x="798" y="91"/>
                    <a:pt x="772" y="91"/>
                  </a:cubicBezTo>
                  <a:lnTo>
                    <a:pt x="756" y="78"/>
                  </a:lnTo>
                  <a:cubicBezTo>
                    <a:pt x="730" y="65"/>
                    <a:pt x="704" y="52"/>
                    <a:pt x="662" y="36"/>
                  </a:cubicBezTo>
                  <a:cubicBezTo>
                    <a:pt x="599" y="14"/>
                    <a:pt x="529" y="1"/>
                    <a:pt x="461" y="1"/>
                  </a:cubicBezTo>
                  <a:close/>
                </a:path>
              </a:pathLst>
            </a:custGeom>
            <a:solidFill>
              <a:srgbClr val="991D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96" name="Google Shape;1481;p23">
              <a:extLst>
                <a:ext uri="{FF2B5EF4-FFF2-40B4-BE49-F238E27FC236}">
                  <a16:creationId xmlns:a16="http://schemas.microsoft.com/office/drawing/2014/main" id="{15BC12F8-EFC8-8D0D-3363-B89E0A0C8A10}"/>
                </a:ext>
              </a:extLst>
            </p:cNvPr>
            <p:cNvSpPr/>
            <p:nvPr/>
          </p:nvSpPr>
          <p:spPr>
            <a:xfrm>
              <a:off x="3243275" y="4137900"/>
              <a:ext cx="16850" cy="5575"/>
            </a:xfrm>
            <a:custGeom>
              <a:avLst/>
              <a:gdLst/>
              <a:ahLst/>
              <a:cxnLst/>
              <a:rect l="l" t="t" r="r" b="b"/>
              <a:pathLst>
                <a:path w="674" h="223" extrusionOk="0">
                  <a:moveTo>
                    <a:pt x="318" y="0"/>
                  </a:moveTo>
                  <a:cubicBezTo>
                    <a:pt x="208" y="0"/>
                    <a:pt x="96" y="38"/>
                    <a:pt x="12" y="109"/>
                  </a:cubicBezTo>
                  <a:cubicBezTo>
                    <a:pt x="0" y="120"/>
                    <a:pt x="21" y="153"/>
                    <a:pt x="35" y="153"/>
                  </a:cubicBezTo>
                  <a:cubicBezTo>
                    <a:pt x="37" y="153"/>
                    <a:pt x="39" y="153"/>
                    <a:pt x="41" y="151"/>
                  </a:cubicBezTo>
                  <a:cubicBezTo>
                    <a:pt x="115" y="97"/>
                    <a:pt x="198" y="73"/>
                    <a:pt x="281" y="73"/>
                  </a:cubicBezTo>
                  <a:cubicBezTo>
                    <a:pt x="408" y="73"/>
                    <a:pt x="536" y="129"/>
                    <a:pt x="634" y="219"/>
                  </a:cubicBezTo>
                  <a:cubicBezTo>
                    <a:pt x="636" y="221"/>
                    <a:pt x="639" y="222"/>
                    <a:pt x="642" y="222"/>
                  </a:cubicBezTo>
                  <a:cubicBezTo>
                    <a:pt x="656" y="222"/>
                    <a:pt x="673" y="200"/>
                    <a:pt x="660" y="190"/>
                  </a:cubicBezTo>
                  <a:cubicBezTo>
                    <a:pt x="593" y="61"/>
                    <a:pt x="457" y="0"/>
                    <a:pt x="318" y="0"/>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97" name="Google Shape;1482;p23">
              <a:extLst>
                <a:ext uri="{FF2B5EF4-FFF2-40B4-BE49-F238E27FC236}">
                  <a16:creationId xmlns:a16="http://schemas.microsoft.com/office/drawing/2014/main" id="{333BA146-93FC-DF99-B68B-8A4EE9B34512}"/>
                </a:ext>
              </a:extLst>
            </p:cNvPr>
            <p:cNvSpPr/>
            <p:nvPr/>
          </p:nvSpPr>
          <p:spPr>
            <a:xfrm>
              <a:off x="3300975" y="4149125"/>
              <a:ext cx="16800" cy="6850"/>
            </a:xfrm>
            <a:custGeom>
              <a:avLst/>
              <a:gdLst/>
              <a:ahLst/>
              <a:cxnLst/>
              <a:rect l="l" t="t" r="r" b="b"/>
              <a:pathLst>
                <a:path w="672" h="274" extrusionOk="0">
                  <a:moveTo>
                    <a:pt x="254" y="0"/>
                  </a:moveTo>
                  <a:cubicBezTo>
                    <a:pt x="174" y="0"/>
                    <a:pt x="95" y="24"/>
                    <a:pt x="27" y="78"/>
                  </a:cubicBezTo>
                  <a:cubicBezTo>
                    <a:pt x="1" y="107"/>
                    <a:pt x="27" y="120"/>
                    <a:pt x="40" y="120"/>
                  </a:cubicBezTo>
                  <a:cubicBezTo>
                    <a:pt x="110" y="94"/>
                    <a:pt x="182" y="80"/>
                    <a:pt x="251" y="80"/>
                  </a:cubicBezTo>
                  <a:cubicBezTo>
                    <a:pt x="396" y="80"/>
                    <a:pt x="530" y="140"/>
                    <a:pt x="620" y="269"/>
                  </a:cubicBezTo>
                  <a:cubicBezTo>
                    <a:pt x="624" y="272"/>
                    <a:pt x="630" y="274"/>
                    <a:pt x="636" y="274"/>
                  </a:cubicBezTo>
                  <a:cubicBezTo>
                    <a:pt x="653" y="274"/>
                    <a:pt x="671" y="261"/>
                    <a:pt x="662" y="240"/>
                  </a:cubicBezTo>
                  <a:cubicBezTo>
                    <a:pt x="580" y="97"/>
                    <a:pt x="415" y="0"/>
                    <a:pt x="254" y="0"/>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98" name="Google Shape;1483;p23">
              <a:extLst>
                <a:ext uri="{FF2B5EF4-FFF2-40B4-BE49-F238E27FC236}">
                  <a16:creationId xmlns:a16="http://schemas.microsoft.com/office/drawing/2014/main" id="{2021799E-0402-E790-B9EF-E8086803805A}"/>
                </a:ext>
              </a:extLst>
            </p:cNvPr>
            <p:cNvSpPr/>
            <p:nvPr/>
          </p:nvSpPr>
          <p:spPr>
            <a:xfrm>
              <a:off x="3262575" y="4180925"/>
              <a:ext cx="17125" cy="9825"/>
            </a:xfrm>
            <a:custGeom>
              <a:avLst/>
              <a:gdLst/>
              <a:ahLst/>
              <a:cxnLst/>
              <a:rect l="l" t="t" r="r" b="b"/>
              <a:pathLst>
                <a:path w="685" h="393" extrusionOk="0">
                  <a:moveTo>
                    <a:pt x="325" y="1"/>
                  </a:moveTo>
                  <a:cubicBezTo>
                    <a:pt x="205" y="1"/>
                    <a:pt x="100" y="56"/>
                    <a:pt x="11" y="157"/>
                  </a:cubicBezTo>
                  <a:cubicBezTo>
                    <a:pt x="0" y="157"/>
                    <a:pt x="7" y="173"/>
                    <a:pt x="16" y="173"/>
                  </a:cubicBezTo>
                  <a:cubicBezTo>
                    <a:pt x="19" y="173"/>
                    <a:pt x="21" y="172"/>
                    <a:pt x="24" y="170"/>
                  </a:cubicBezTo>
                  <a:cubicBezTo>
                    <a:pt x="117" y="131"/>
                    <a:pt x="223" y="65"/>
                    <a:pt x="328" y="65"/>
                  </a:cubicBezTo>
                  <a:cubicBezTo>
                    <a:pt x="362" y="65"/>
                    <a:pt x="396" y="72"/>
                    <a:pt x="429" y="89"/>
                  </a:cubicBezTo>
                  <a:cubicBezTo>
                    <a:pt x="565" y="144"/>
                    <a:pt x="591" y="280"/>
                    <a:pt x="659" y="387"/>
                  </a:cubicBezTo>
                  <a:cubicBezTo>
                    <a:pt x="663" y="391"/>
                    <a:pt x="666" y="392"/>
                    <a:pt x="670" y="392"/>
                  </a:cubicBezTo>
                  <a:cubicBezTo>
                    <a:pt x="678" y="392"/>
                    <a:pt x="685" y="383"/>
                    <a:pt x="685" y="374"/>
                  </a:cubicBezTo>
                  <a:cubicBezTo>
                    <a:pt x="659" y="238"/>
                    <a:pt x="604" y="63"/>
                    <a:pt x="455" y="21"/>
                  </a:cubicBezTo>
                  <a:cubicBezTo>
                    <a:pt x="410" y="7"/>
                    <a:pt x="367" y="1"/>
                    <a:pt x="325" y="1"/>
                  </a:cubicBez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99" name="Google Shape;1484;p23">
              <a:extLst>
                <a:ext uri="{FF2B5EF4-FFF2-40B4-BE49-F238E27FC236}">
                  <a16:creationId xmlns:a16="http://schemas.microsoft.com/office/drawing/2014/main" id="{397B0742-9153-E30F-EE14-8342FFC4F9B5}"/>
                </a:ext>
              </a:extLst>
            </p:cNvPr>
            <p:cNvSpPr/>
            <p:nvPr/>
          </p:nvSpPr>
          <p:spPr>
            <a:xfrm>
              <a:off x="3228400" y="4158350"/>
              <a:ext cx="30725" cy="21750"/>
            </a:xfrm>
            <a:custGeom>
              <a:avLst/>
              <a:gdLst/>
              <a:ahLst/>
              <a:cxnLst/>
              <a:rect l="l" t="t" r="r" b="b"/>
              <a:pathLst>
                <a:path w="1229" h="870" extrusionOk="0">
                  <a:moveTo>
                    <a:pt x="662" y="1"/>
                  </a:moveTo>
                  <a:cubicBezTo>
                    <a:pt x="614" y="1"/>
                    <a:pt x="564" y="7"/>
                    <a:pt x="513" y="20"/>
                  </a:cubicBezTo>
                  <a:cubicBezTo>
                    <a:pt x="176" y="114"/>
                    <a:pt x="1" y="587"/>
                    <a:pt x="218" y="859"/>
                  </a:cubicBezTo>
                  <a:cubicBezTo>
                    <a:pt x="222" y="867"/>
                    <a:pt x="227" y="870"/>
                    <a:pt x="232" y="870"/>
                  </a:cubicBezTo>
                  <a:cubicBezTo>
                    <a:pt x="244" y="870"/>
                    <a:pt x="257" y="854"/>
                    <a:pt x="257" y="843"/>
                  </a:cubicBezTo>
                  <a:cubicBezTo>
                    <a:pt x="220" y="588"/>
                    <a:pt x="302" y="178"/>
                    <a:pt x="629" y="178"/>
                  </a:cubicBezTo>
                  <a:cubicBezTo>
                    <a:pt x="648" y="178"/>
                    <a:pt x="667" y="179"/>
                    <a:pt x="688" y="182"/>
                  </a:cubicBezTo>
                  <a:cubicBezTo>
                    <a:pt x="931" y="211"/>
                    <a:pt x="1122" y="344"/>
                    <a:pt x="1229" y="574"/>
                  </a:cubicBezTo>
                  <a:lnTo>
                    <a:pt x="1229" y="561"/>
                  </a:lnTo>
                  <a:cubicBezTo>
                    <a:pt x="1181" y="245"/>
                    <a:pt x="964" y="1"/>
                    <a:pt x="662" y="1"/>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00" name="Google Shape;1485;p23">
              <a:extLst>
                <a:ext uri="{FF2B5EF4-FFF2-40B4-BE49-F238E27FC236}">
                  <a16:creationId xmlns:a16="http://schemas.microsoft.com/office/drawing/2014/main" id="{C624834A-650E-3097-5A81-9DFC646A4F96}"/>
                </a:ext>
              </a:extLst>
            </p:cNvPr>
            <p:cNvSpPr/>
            <p:nvPr/>
          </p:nvSpPr>
          <p:spPr>
            <a:xfrm>
              <a:off x="3230425" y="4160550"/>
              <a:ext cx="31050" cy="28450"/>
            </a:xfrm>
            <a:custGeom>
              <a:avLst/>
              <a:gdLst/>
              <a:ahLst/>
              <a:cxnLst/>
              <a:rect l="l" t="t" r="r" b="b"/>
              <a:pathLst>
                <a:path w="1242" h="1138" extrusionOk="0">
                  <a:moveTo>
                    <a:pt x="584" y="0"/>
                  </a:moveTo>
                  <a:cubicBezTo>
                    <a:pt x="457" y="0"/>
                    <a:pt x="334" y="51"/>
                    <a:pt x="231" y="162"/>
                  </a:cubicBezTo>
                  <a:cubicBezTo>
                    <a:pt x="1" y="379"/>
                    <a:pt x="14" y="852"/>
                    <a:pt x="364" y="1053"/>
                  </a:cubicBezTo>
                  <a:cubicBezTo>
                    <a:pt x="451" y="1105"/>
                    <a:pt x="577" y="1138"/>
                    <a:pt x="704" y="1138"/>
                  </a:cubicBezTo>
                  <a:cubicBezTo>
                    <a:pt x="874" y="1138"/>
                    <a:pt x="1044" y="1080"/>
                    <a:pt x="1122" y="933"/>
                  </a:cubicBezTo>
                  <a:cubicBezTo>
                    <a:pt x="1242" y="690"/>
                    <a:pt x="1174" y="324"/>
                    <a:pt x="986" y="162"/>
                  </a:cubicBezTo>
                  <a:cubicBezTo>
                    <a:pt x="860" y="58"/>
                    <a:pt x="720" y="0"/>
                    <a:pt x="58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01" name="Google Shape;1486;p23">
              <a:extLst>
                <a:ext uri="{FF2B5EF4-FFF2-40B4-BE49-F238E27FC236}">
                  <a16:creationId xmlns:a16="http://schemas.microsoft.com/office/drawing/2014/main" id="{63BF1555-51FC-5EDD-2BDB-41B56A3D2F5D}"/>
                </a:ext>
              </a:extLst>
            </p:cNvPr>
            <p:cNvSpPr/>
            <p:nvPr/>
          </p:nvSpPr>
          <p:spPr>
            <a:xfrm>
              <a:off x="3232125" y="4164250"/>
              <a:ext cx="21975" cy="21675"/>
            </a:xfrm>
            <a:custGeom>
              <a:avLst/>
              <a:gdLst/>
              <a:ahLst/>
              <a:cxnLst/>
              <a:rect l="l" t="t" r="r" b="b"/>
              <a:pathLst>
                <a:path w="879" h="867" extrusionOk="0">
                  <a:moveTo>
                    <a:pt x="436" y="0"/>
                  </a:moveTo>
                  <a:cubicBezTo>
                    <a:pt x="218" y="0"/>
                    <a:pt x="26" y="184"/>
                    <a:pt x="14" y="419"/>
                  </a:cubicBezTo>
                  <a:cubicBezTo>
                    <a:pt x="1" y="649"/>
                    <a:pt x="176" y="850"/>
                    <a:pt x="419" y="866"/>
                  </a:cubicBezTo>
                  <a:cubicBezTo>
                    <a:pt x="427" y="866"/>
                    <a:pt x="435" y="867"/>
                    <a:pt x="443" y="867"/>
                  </a:cubicBezTo>
                  <a:cubicBezTo>
                    <a:pt x="664" y="867"/>
                    <a:pt x="863" y="695"/>
                    <a:pt x="863" y="461"/>
                  </a:cubicBezTo>
                  <a:cubicBezTo>
                    <a:pt x="879" y="231"/>
                    <a:pt x="701" y="14"/>
                    <a:pt x="458" y="1"/>
                  </a:cubicBezTo>
                  <a:cubicBezTo>
                    <a:pt x="450" y="0"/>
                    <a:pt x="443" y="0"/>
                    <a:pt x="436" y="0"/>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02" name="Google Shape;1487;p23">
              <a:extLst>
                <a:ext uri="{FF2B5EF4-FFF2-40B4-BE49-F238E27FC236}">
                  <a16:creationId xmlns:a16="http://schemas.microsoft.com/office/drawing/2014/main" id="{B820DDD9-7B20-FA3E-77E4-22D5627D0483}"/>
                </a:ext>
              </a:extLst>
            </p:cNvPr>
            <p:cNvSpPr/>
            <p:nvPr/>
          </p:nvSpPr>
          <p:spPr>
            <a:xfrm>
              <a:off x="3237475" y="4166475"/>
              <a:ext cx="5400" cy="4300"/>
            </a:xfrm>
            <a:custGeom>
              <a:avLst/>
              <a:gdLst/>
              <a:ahLst/>
              <a:cxnLst/>
              <a:rect l="l" t="t" r="r" b="b"/>
              <a:pathLst>
                <a:path w="216" h="172" extrusionOk="0">
                  <a:moveTo>
                    <a:pt x="105" y="1"/>
                  </a:moveTo>
                  <a:cubicBezTo>
                    <a:pt x="72" y="1"/>
                    <a:pt x="40" y="19"/>
                    <a:pt x="30" y="61"/>
                  </a:cubicBezTo>
                  <a:cubicBezTo>
                    <a:pt x="1" y="113"/>
                    <a:pt x="43" y="168"/>
                    <a:pt x="111" y="168"/>
                  </a:cubicBezTo>
                  <a:cubicBezTo>
                    <a:pt x="118" y="170"/>
                    <a:pt x="124" y="171"/>
                    <a:pt x="130" y="171"/>
                  </a:cubicBezTo>
                  <a:cubicBezTo>
                    <a:pt x="160" y="171"/>
                    <a:pt x="181" y="147"/>
                    <a:pt x="192" y="113"/>
                  </a:cubicBezTo>
                  <a:cubicBezTo>
                    <a:pt x="216" y="47"/>
                    <a:pt x="159" y="1"/>
                    <a:pt x="1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03" name="Google Shape;1488;p23">
              <a:extLst>
                <a:ext uri="{FF2B5EF4-FFF2-40B4-BE49-F238E27FC236}">
                  <a16:creationId xmlns:a16="http://schemas.microsoft.com/office/drawing/2014/main" id="{F44EF39B-E756-5BF8-6B92-9359234B85B4}"/>
                </a:ext>
              </a:extLst>
            </p:cNvPr>
            <p:cNvSpPr/>
            <p:nvPr/>
          </p:nvSpPr>
          <p:spPr>
            <a:xfrm>
              <a:off x="3236175" y="4171700"/>
              <a:ext cx="2700" cy="2100"/>
            </a:xfrm>
            <a:custGeom>
              <a:avLst/>
              <a:gdLst/>
              <a:ahLst/>
              <a:cxnLst/>
              <a:rect l="l" t="t" r="r" b="b"/>
              <a:pathLst>
                <a:path w="108" h="84" extrusionOk="0">
                  <a:moveTo>
                    <a:pt x="69" y="1"/>
                  </a:moveTo>
                  <a:cubicBezTo>
                    <a:pt x="14" y="1"/>
                    <a:pt x="1" y="82"/>
                    <a:pt x="53" y="82"/>
                  </a:cubicBezTo>
                  <a:cubicBezTo>
                    <a:pt x="57" y="83"/>
                    <a:pt x="61" y="83"/>
                    <a:pt x="64" y="83"/>
                  </a:cubicBezTo>
                  <a:cubicBezTo>
                    <a:pt x="108" y="83"/>
                    <a:pt x="105" y="13"/>
                    <a:pt x="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04" name="Google Shape;1489;p23">
              <a:extLst>
                <a:ext uri="{FF2B5EF4-FFF2-40B4-BE49-F238E27FC236}">
                  <a16:creationId xmlns:a16="http://schemas.microsoft.com/office/drawing/2014/main" id="{5A98DF10-6387-9811-B795-1210ACBF496E}"/>
                </a:ext>
              </a:extLst>
            </p:cNvPr>
            <p:cNvSpPr/>
            <p:nvPr/>
          </p:nvSpPr>
          <p:spPr>
            <a:xfrm>
              <a:off x="3295550" y="4172125"/>
              <a:ext cx="28375" cy="26250"/>
            </a:xfrm>
            <a:custGeom>
              <a:avLst/>
              <a:gdLst/>
              <a:ahLst/>
              <a:cxnLst/>
              <a:rect l="l" t="t" r="r" b="b"/>
              <a:pathLst>
                <a:path w="1135" h="1050" extrusionOk="0">
                  <a:moveTo>
                    <a:pt x="511" y="0"/>
                  </a:moveTo>
                  <a:cubicBezTo>
                    <a:pt x="323" y="0"/>
                    <a:pt x="135" y="102"/>
                    <a:pt x="1" y="266"/>
                  </a:cubicBezTo>
                  <a:lnTo>
                    <a:pt x="1" y="279"/>
                  </a:lnTo>
                  <a:cubicBezTo>
                    <a:pt x="120" y="192"/>
                    <a:pt x="247" y="151"/>
                    <a:pt x="378" y="151"/>
                  </a:cubicBezTo>
                  <a:cubicBezTo>
                    <a:pt x="471" y="151"/>
                    <a:pt x="566" y="172"/>
                    <a:pt x="662" y="211"/>
                  </a:cubicBezTo>
                  <a:cubicBezTo>
                    <a:pt x="1015" y="360"/>
                    <a:pt x="866" y="794"/>
                    <a:pt x="691" y="1008"/>
                  </a:cubicBezTo>
                  <a:cubicBezTo>
                    <a:pt x="675" y="1021"/>
                    <a:pt x="704" y="1050"/>
                    <a:pt x="717" y="1050"/>
                  </a:cubicBezTo>
                  <a:cubicBezTo>
                    <a:pt x="1054" y="914"/>
                    <a:pt x="1135" y="415"/>
                    <a:pt x="892" y="172"/>
                  </a:cubicBezTo>
                  <a:cubicBezTo>
                    <a:pt x="779" y="53"/>
                    <a:pt x="645" y="0"/>
                    <a:pt x="511" y="0"/>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05" name="Google Shape;1490;p23">
              <a:extLst>
                <a:ext uri="{FF2B5EF4-FFF2-40B4-BE49-F238E27FC236}">
                  <a16:creationId xmlns:a16="http://schemas.microsoft.com/office/drawing/2014/main" id="{D8D3A481-AC50-19F6-318D-775447B1F9F6}"/>
                </a:ext>
              </a:extLst>
            </p:cNvPr>
            <p:cNvSpPr/>
            <p:nvPr/>
          </p:nvSpPr>
          <p:spPr>
            <a:xfrm>
              <a:off x="3289800" y="4173850"/>
              <a:ext cx="31775" cy="27525"/>
            </a:xfrm>
            <a:custGeom>
              <a:avLst/>
              <a:gdLst/>
              <a:ahLst/>
              <a:cxnLst/>
              <a:rect l="l" t="t" r="r" b="b"/>
              <a:pathLst>
                <a:path w="1271" h="1101" extrusionOk="0">
                  <a:moveTo>
                    <a:pt x="644" y="1"/>
                  </a:moveTo>
                  <a:cubicBezTo>
                    <a:pt x="607" y="1"/>
                    <a:pt x="568" y="4"/>
                    <a:pt x="529" y="9"/>
                  </a:cubicBezTo>
                  <a:cubicBezTo>
                    <a:pt x="286" y="48"/>
                    <a:pt x="43" y="333"/>
                    <a:pt x="14" y="615"/>
                  </a:cubicBezTo>
                  <a:cubicBezTo>
                    <a:pt x="1" y="887"/>
                    <a:pt x="367" y="1101"/>
                    <a:pt x="610" y="1101"/>
                  </a:cubicBezTo>
                  <a:cubicBezTo>
                    <a:pt x="1015" y="1101"/>
                    <a:pt x="1271" y="696"/>
                    <a:pt x="1190" y="401"/>
                  </a:cubicBezTo>
                  <a:cubicBezTo>
                    <a:pt x="1119" y="129"/>
                    <a:pt x="905" y="1"/>
                    <a:pt x="6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06" name="Google Shape;1491;p23">
              <a:extLst>
                <a:ext uri="{FF2B5EF4-FFF2-40B4-BE49-F238E27FC236}">
                  <a16:creationId xmlns:a16="http://schemas.microsoft.com/office/drawing/2014/main" id="{F9BE9838-0BA1-755E-EDF4-ECB3CC09D2FA}"/>
                </a:ext>
              </a:extLst>
            </p:cNvPr>
            <p:cNvSpPr/>
            <p:nvPr/>
          </p:nvSpPr>
          <p:spPr>
            <a:xfrm>
              <a:off x="3289150" y="4176875"/>
              <a:ext cx="24650" cy="21575"/>
            </a:xfrm>
            <a:custGeom>
              <a:avLst/>
              <a:gdLst/>
              <a:ahLst/>
              <a:cxnLst/>
              <a:rect l="l" t="t" r="r" b="b"/>
              <a:pathLst>
                <a:path w="986" h="863" extrusionOk="0">
                  <a:moveTo>
                    <a:pt x="500" y="1"/>
                  </a:moveTo>
                  <a:cubicBezTo>
                    <a:pt x="343" y="1"/>
                    <a:pt x="193" y="83"/>
                    <a:pt x="108" y="225"/>
                  </a:cubicBezTo>
                  <a:cubicBezTo>
                    <a:pt x="1" y="442"/>
                    <a:pt x="82" y="698"/>
                    <a:pt x="299" y="805"/>
                  </a:cubicBezTo>
                  <a:cubicBezTo>
                    <a:pt x="367" y="844"/>
                    <a:pt x="439" y="863"/>
                    <a:pt x="510" y="863"/>
                  </a:cubicBezTo>
                  <a:cubicBezTo>
                    <a:pt x="661" y="863"/>
                    <a:pt x="804" y="778"/>
                    <a:pt x="879" y="630"/>
                  </a:cubicBezTo>
                  <a:cubicBezTo>
                    <a:pt x="986" y="413"/>
                    <a:pt x="905" y="157"/>
                    <a:pt x="704" y="50"/>
                  </a:cubicBezTo>
                  <a:cubicBezTo>
                    <a:pt x="638" y="16"/>
                    <a:pt x="568" y="1"/>
                    <a:pt x="500" y="1"/>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07" name="Google Shape;1492;p23">
              <a:extLst>
                <a:ext uri="{FF2B5EF4-FFF2-40B4-BE49-F238E27FC236}">
                  <a16:creationId xmlns:a16="http://schemas.microsoft.com/office/drawing/2014/main" id="{36F463EF-278F-30BB-56FE-0F69132AE913}"/>
                </a:ext>
              </a:extLst>
            </p:cNvPr>
            <p:cNvSpPr/>
            <p:nvPr/>
          </p:nvSpPr>
          <p:spPr>
            <a:xfrm>
              <a:off x="3294900" y="4179275"/>
              <a:ext cx="5575" cy="4475"/>
            </a:xfrm>
            <a:custGeom>
              <a:avLst/>
              <a:gdLst/>
              <a:ahLst/>
              <a:cxnLst/>
              <a:rect l="l" t="t" r="r" b="b"/>
              <a:pathLst>
                <a:path w="223" h="179" extrusionOk="0">
                  <a:moveTo>
                    <a:pt x="101" y="1"/>
                  </a:moveTo>
                  <a:cubicBezTo>
                    <a:pt x="80" y="1"/>
                    <a:pt x="57" y="11"/>
                    <a:pt x="40" y="35"/>
                  </a:cubicBezTo>
                  <a:cubicBezTo>
                    <a:pt x="14" y="61"/>
                    <a:pt x="1" y="103"/>
                    <a:pt x="27" y="142"/>
                  </a:cubicBezTo>
                  <a:cubicBezTo>
                    <a:pt x="41" y="164"/>
                    <a:pt x="66" y="178"/>
                    <a:pt x="94" y="178"/>
                  </a:cubicBezTo>
                  <a:cubicBezTo>
                    <a:pt x="118" y="178"/>
                    <a:pt x="143" y="168"/>
                    <a:pt x="163" y="142"/>
                  </a:cubicBezTo>
                  <a:cubicBezTo>
                    <a:pt x="223" y="82"/>
                    <a:pt x="164" y="1"/>
                    <a:pt x="1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08" name="Google Shape;1493;p23">
              <a:extLst>
                <a:ext uri="{FF2B5EF4-FFF2-40B4-BE49-F238E27FC236}">
                  <a16:creationId xmlns:a16="http://schemas.microsoft.com/office/drawing/2014/main" id="{2F376395-705D-97E9-9613-AAEA91745AC1}"/>
                </a:ext>
              </a:extLst>
            </p:cNvPr>
            <p:cNvSpPr/>
            <p:nvPr/>
          </p:nvSpPr>
          <p:spPr>
            <a:xfrm>
              <a:off x="3293475" y="4184775"/>
              <a:ext cx="2950" cy="2175"/>
            </a:xfrm>
            <a:custGeom>
              <a:avLst/>
              <a:gdLst/>
              <a:ahLst/>
              <a:cxnLst/>
              <a:rect l="l" t="t" r="r" b="b"/>
              <a:pathLst>
                <a:path w="118" h="87" extrusionOk="0">
                  <a:moveTo>
                    <a:pt x="66" y="0"/>
                  </a:moveTo>
                  <a:cubicBezTo>
                    <a:pt x="35" y="0"/>
                    <a:pt x="1" y="31"/>
                    <a:pt x="29" y="71"/>
                  </a:cubicBezTo>
                  <a:cubicBezTo>
                    <a:pt x="37" y="82"/>
                    <a:pt x="48" y="87"/>
                    <a:pt x="60" y="87"/>
                  </a:cubicBezTo>
                  <a:cubicBezTo>
                    <a:pt x="88" y="87"/>
                    <a:pt x="118" y="55"/>
                    <a:pt x="97" y="16"/>
                  </a:cubicBezTo>
                  <a:cubicBezTo>
                    <a:pt x="89" y="5"/>
                    <a:pt x="78" y="0"/>
                    <a:pt x="6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09" name="Google Shape;1494;p23">
              <a:extLst>
                <a:ext uri="{FF2B5EF4-FFF2-40B4-BE49-F238E27FC236}">
                  <a16:creationId xmlns:a16="http://schemas.microsoft.com/office/drawing/2014/main" id="{F4897B62-4F28-ACE2-C4C3-F35BE9022FBF}"/>
                </a:ext>
              </a:extLst>
            </p:cNvPr>
            <p:cNvSpPr/>
            <p:nvPr/>
          </p:nvSpPr>
          <p:spPr>
            <a:xfrm>
              <a:off x="3244350" y="4190825"/>
              <a:ext cx="51150" cy="19475"/>
            </a:xfrm>
            <a:custGeom>
              <a:avLst/>
              <a:gdLst/>
              <a:ahLst/>
              <a:cxnLst/>
              <a:rect l="l" t="t" r="r" b="b"/>
              <a:pathLst>
                <a:path w="2046" h="779" extrusionOk="0">
                  <a:moveTo>
                    <a:pt x="40" y="0"/>
                  </a:moveTo>
                  <a:cubicBezTo>
                    <a:pt x="24" y="0"/>
                    <a:pt x="0" y="19"/>
                    <a:pt x="11" y="30"/>
                  </a:cubicBezTo>
                  <a:cubicBezTo>
                    <a:pt x="249" y="518"/>
                    <a:pt x="748" y="778"/>
                    <a:pt x="1255" y="778"/>
                  </a:cubicBezTo>
                  <a:cubicBezTo>
                    <a:pt x="1521" y="778"/>
                    <a:pt x="1790" y="706"/>
                    <a:pt x="2023" y="558"/>
                  </a:cubicBezTo>
                  <a:cubicBezTo>
                    <a:pt x="2045" y="547"/>
                    <a:pt x="2029" y="513"/>
                    <a:pt x="2005" y="513"/>
                  </a:cubicBezTo>
                  <a:cubicBezTo>
                    <a:pt x="2001" y="513"/>
                    <a:pt x="1998" y="514"/>
                    <a:pt x="1994" y="516"/>
                  </a:cubicBezTo>
                  <a:cubicBezTo>
                    <a:pt x="1771" y="642"/>
                    <a:pt x="1528" y="703"/>
                    <a:pt x="1281" y="703"/>
                  </a:cubicBezTo>
                  <a:cubicBezTo>
                    <a:pt x="1079" y="703"/>
                    <a:pt x="873" y="662"/>
                    <a:pt x="672" y="584"/>
                  </a:cubicBezTo>
                  <a:cubicBezTo>
                    <a:pt x="348" y="451"/>
                    <a:pt x="228" y="260"/>
                    <a:pt x="50" y="4"/>
                  </a:cubicBezTo>
                  <a:cubicBezTo>
                    <a:pt x="47" y="1"/>
                    <a:pt x="44" y="0"/>
                    <a:pt x="40" y="0"/>
                  </a:cubicBezTo>
                  <a:close/>
                </a:path>
              </a:pathLst>
            </a:custGeom>
            <a:solidFill>
              <a:srgbClr val="750E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10" name="Google Shape;1495;p23">
              <a:extLst>
                <a:ext uri="{FF2B5EF4-FFF2-40B4-BE49-F238E27FC236}">
                  <a16:creationId xmlns:a16="http://schemas.microsoft.com/office/drawing/2014/main" id="{28DBFDA8-DF8F-9A64-263E-0BCAC31E817C}"/>
                </a:ext>
              </a:extLst>
            </p:cNvPr>
            <p:cNvSpPr/>
            <p:nvPr/>
          </p:nvSpPr>
          <p:spPr>
            <a:xfrm>
              <a:off x="3215925" y="4088025"/>
              <a:ext cx="142425" cy="116925"/>
            </a:xfrm>
            <a:custGeom>
              <a:avLst/>
              <a:gdLst/>
              <a:ahLst/>
              <a:cxnLst/>
              <a:rect l="l" t="t" r="r" b="b"/>
              <a:pathLst>
                <a:path w="5697" h="4677" extrusionOk="0">
                  <a:moveTo>
                    <a:pt x="1591" y="0"/>
                  </a:moveTo>
                  <a:cubicBezTo>
                    <a:pt x="1530" y="0"/>
                    <a:pt x="1467" y="9"/>
                    <a:pt x="1404" y="27"/>
                  </a:cubicBezTo>
                  <a:cubicBezTo>
                    <a:pt x="1080" y="121"/>
                    <a:pt x="1161" y="565"/>
                    <a:pt x="1255" y="782"/>
                  </a:cubicBezTo>
                  <a:cubicBezTo>
                    <a:pt x="1284" y="863"/>
                    <a:pt x="1323" y="944"/>
                    <a:pt x="1365" y="1025"/>
                  </a:cubicBezTo>
                  <a:cubicBezTo>
                    <a:pt x="1365" y="1038"/>
                    <a:pt x="1025" y="1161"/>
                    <a:pt x="999" y="1174"/>
                  </a:cubicBezTo>
                  <a:cubicBezTo>
                    <a:pt x="769" y="1268"/>
                    <a:pt x="555" y="1388"/>
                    <a:pt x="364" y="1566"/>
                  </a:cubicBezTo>
                  <a:cubicBezTo>
                    <a:pt x="1" y="1874"/>
                    <a:pt x="69" y="3280"/>
                    <a:pt x="231" y="3413"/>
                  </a:cubicBezTo>
                  <a:cubicBezTo>
                    <a:pt x="594" y="3199"/>
                    <a:pt x="717" y="2846"/>
                    <a:pt x="756" y="2632"/>
                  </a:cubicBezTo>
                  <a:cubicBezTo>
                    <a:pt x="756" y="2590"/>
                    <a:pt x="837" y="2253"/>
                    <a:pt x="824" y="2240"/>
                  </a:cubicBezTo>
                  <a:lnTo>
                    <a:pt x="824" y="2240"/>
                  </a:lnTo>
                  <a:cubicBezTo>
                    <a:pt x="879" y="2279"/>
                    <a:pt x="931" y="2279"/>
                    <a:pt x="999" y="2295"/>
                  </a:cubicBezTo>
                  <a:cubicBezTo>
                    <a:pt x="1003" y="2295"/>
                    <a:pt x="1007" y="2295"/>
                    <a:pt x="1011" y="2295"/>
                  </a:cubicBezTo>
                  <a:cubicBezTo>
                    <a:pt x="1349" y="2295"/>
                    <a:pt x="1365" y="1764"/>
                    <a:pt x="1391" y="1524"/>
                  </a:cubicBezTo>
                  <a:cubicBezTo>
                    <a:pt x="1600" y="1677"/>
                    <a:pt x="1828" y="1850"/>
                    <a:pt x="2082" y="1850"/>
                  </a:cubicBezTo>
                  <a:cubicBezTo>
                    <a:pt x="2138" y="1850"/>
                    <a:pt x="2197" y="1842"/>
                    <a:pt x="2256" y="1822"/>
                  </a:cubicBezTo>
                  <a:cubicBezTo>
                    <a:pt x="2431" y="1754"/>
                    <a:pt x="2470" y="1537"/>
                    <a:pt x="2470" y="1349"/>
                  </a:cubicBezTo>
                  <a:cubicBezTo>
                    <a:pt x="2704" y="1826"/>
                    <a:pt x="3165" y="2697"/>
                    <a:pt x="3654" y="2697"/>
                  </a:cubicBezTo>
                  <a:cubicBezTo>
                    <a:pt x="3758" y="2697"/>
                    <a:pt x="3865" y="2657"/>
                    <a:pt x="3970" y="2564"/>
                  </a:cubicBezTo>
                  <a:cubicBezTo>
                    <a:pt x="4064" y="3050"/>
                    <a:pt x="4158" y="3536"/>
                    <a:pt x="4375" y="3980"/>
                  </a:cubicBezTo>
                  <a:cubicBezTo>
                    <a:pt x="4495" y="4252"/>
                    <a:pt x="4670" y="4602"/>
                    <a:pt x="4994" y="4670"/>
                  </a:cubicBezTo>
                  <a:cubicBezTo>
                    <a:pt x="5015" y="4674"/>
                    <a:pt x="5036" y="4676"/>
                    <a:pt x="5056" y="4676"/>
                  </a:cubicBezTo>
                  <a:cubicBezTo>
                    <a:pt x="5352" y="4676"/>
                    <a:pt x="5480" y="4224"/>
                    <a:pt x="5480" y="3996"/>
                  </a:cubicBezTo>
                  <a:cubicBezTo>
                    <a:pt x="5454" y="3429"/>
                    <a:pt x="5211" y="2927"/>
                    <a:pt x="4942" y="2441"/>
                  </a:cubicBezTo>
                  <a:lnTo>
                    <a:pt x="4942" y="2441"/>
                  </a:lnTo>
                  <a:cubicBezTo>
                    <a:pt x="5056" y="2477"/>
                    <a:pt x="5174" y="2510"/>
                    <a:pt x="5289" y="2510"/>
                  </a:cubicBezTo>
                  <a:cubicBezTo>
                    <a:pt x="5390" y="2510"/>
                    <a:pt x="5488" y="2484"/>
                    <a:pt x="5577" y="2415"/>
                  </a:cubicBezTo>
                  <a:cubicBezTo>
                    <a:pt x="5697" y="2321"/>
                    <a:pt x="5642" y="2091"/>
                    <a:pt x="5590" y="1971"/>
                  </a:cubicBezTo>
                  <a:cubicBezTo>
                    <a:pt x="5334" y="1375"/>
                    <a:pt x="4806" y="1119"/>
                    <a:pt x="4184" y="1051"/>
                  </a:cubicBezTo>
                  <a:cubicBezTo>
                    <a:pt x="4119" y="1051"/>
                    <a:pt x="4213" y="970"/>
                    <a:pt x="4213" y="918"/>
                  </a:cubicBezTo>
                  <a:cubicBezTo>
                    <a:pt x="4213" y="850"/>
                    <a:pt x="4200" y="795"/>
                    <a:pt x="4158" y="740"/>
                  </a:cubicBezTo>
                  <a:cubicBezTo>
                    <a:pt x="4022" y="578"/>
                    <a:pt x="3821" y="484"/>
                    <a:pt x="3617" y="416"/>
                  </a:cubicBezTo>
                  <a:cubicBezTo>
                    <a:pt x="3385" y="319"/>
                    <a:pt x="3081" y="233"/>
                    <a:pt x="2789" y="233"/>
                  </a:cubicBezTo>
                  <a:cubicBezTo>
                    <a:pt x="2591" y="233"/>
                    <a:pt x="2399" y="273"/>
                    <a:pt x="2240" y="377"/>
                  </a:cubicBezTo>
                  <a:cubicBezTo>
                    <a:pt x="2087" y="159"/>
                    <a:pt x="1854" y="0"/>
                    <a:pt x="1591" y="0"/>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11" name="Google Shape;1496;p23">
              <a:extLst>
                <a:ext uri="{FF2B5EF4-FFF2-40B4-BE49-F238E27FC236}">
                  <a16:creationId xmlns:a16="http://schemas.microsoft.com/office/drawing/2014/main" id="{40167536-4B90-8E3A-1472-C75D8F88A3AD}"/>
                </a:ext>
              </a:extLst>
            </p:cNvPr>
            <p:cNvSpPr/>
            <p:nvPr/>
          </p:nvSpPr>
          <p:spPr>
            <a:xfrm>
              <a:off x="3306450" y="4135400"/>
              <a:ext cx="40400" cy="63700"/>
            </a:xfrm>
            <a:custGeom>
              <a:avLst/>
              <a:gdLst/>
              <a:ahLst/>
              <a:cxnLst/>
              <a:rect l="l" t="t" r="r" b="b"/>
              <a:pathLst>
                <a:path w="1616" h="2548" extrusionOk="0">
                  <a:moveTo>
                    <a:pt x="487" y="0"/>
                  </a:moveTo>
                  <a:cubicBezTo>
                    <a:pt x="318" y="0"/>
                    <a:pt x="121" y="97"/>
                    <a:pt x="25" y="196"/>
                  </a:cubicBezTo>
                  <a:cubicBezTo>
                    <a:pt x="1" y="217"/>
                    <a:pt x="17" y="241"/>
                    <a:pt x="38" y="241"/>
                  </a:cubicBezTo>
                  <a:cubicBezTo>
                    <a:pt x="42" y="241"/>
                    <a:pt x="46" y="240"/>
                    <a:pt x="51" y="238"/>
                  </a:cubicBezTo>
                  <a:cubicBezTo>
                    <a:pt x="103" y="219"/>
                    <a:pt x="349" y="96"/>
                    <a:pt x="502" y="96"/>
                  </a:cubicBezTo>
                  <a:cubicBezTo>
                    <a:pt x="587" y="96"/>
                    <a:pt x="642" y="135"/>
                    <a:pt x="618" y="251"/>
                  </a:cubicBezTo>
                  <a:cubicBezTo>
                    <a:pt x="592" y="400"/>
                    <a:pt x="482" y="520"/>
                    <a:pt x="469" y="682"/>
                  </a:cubicBezTo>
                  <a:cubicBezTo>
                    <a:pt x="469" y="722"/>
                    <a:pt x="498" y="747"/>
                    <a:pt x="530" y="747"/>
                  </a:cubicBezTo>
                  <a:cubicBezTo>
                    <a:pt x="541" y="747"/>
                    <a:pt x="552" y="744"/>
                    <a:pt x="563" y="737"/>
                  </a:cubicBezTo>
                  <a:cubicBezTo>
                    <a:pt x="618" y="708"/>
                    <a:pt x="673" y="669"/>
                    <a:pt x="725" y="643"/>
                  </a:cubicBezTo>
                  <a:cubicBezTo>
                    <a:pt x="755" y="620"/>
                    <a:pt x="865" y="559"/>
                    <a:pt x="943" y="559"/>
                  </a:cubicBezTo>
                  <a:cubicBezTo>
                    <a:pt x="1005" y="559"/>
                    <a:pt x="1046" y="597"/>
                    <a:pt x="1010" y="724"/>
                  </a:cubicBezTo>
                  <a:cubicBezTo>
                    <a:pt x="955" y="899"/>
                    <a:pt x="822" y="1019"/>
                    <a:pt x="848" y="1223"/>
                  </a:cubicBezTo>
                  <a:cubicBezTo>
                    <a:pt x="848" y="1253"/>
                    <a:pt x="871" y="1284"/>
                    <a:pt x="900" y="1284"/>
                  </a:cubicBezTo>
                  <a:cubicBezTo>
                    <a:pt x="909" y="1284"/>
                    <a:pt x="919" y="1282"/>
                    <a:pt x="929" y="1275"/>
                  </a:cubicBezTo>
                  <a:cubicBezTo>
                    <a:pt x="967" y="1263"/>
                    <a:pt x="998" y="1258"/>
                    <a:pt x="1023" y="1258"/>
                  </a:cubicBezTo>
                  <a:cubicBezTo>
                    <a:pt x="1172" y="1258"/>
                    <a:pt x="1096" y="1447"/>
                    <a:pt x="1049" y="1586"/>
                  </a:cubicBezTo>
                  <a:cubicBezTo>
                    <a:pt x="1010" y="1709"/>
                    <a:pt x="942" y="1816"/>
                    <a:pt x="916" y="1939"/>
                  </a:cubicBezTo>
                  <a:cubicBezTo>
                    <a:pt x="905" y="1984"/>
                    <a:pt x="933" y="2022"/>
                    <a:pt x="977" y="2022"/>
                  </a:cubicBezTo>
                  <a:cubicBezTo>
                    <a:pt x="983" y="2022"/>
                    <a:pt x="990" y="2022"/>
                    <a:pt x="997" y="2020"/>
                  </a:cubicBezTo>
                  <a:cubicBezTo>
                    <a:pt x="1063" y="2005"/>
                    <a:pt x="1182" y="1965"/>
                    <a:pt x="1271" y="1965"/>
                  </a:cubicBezTo>
                  <a:cubicBezTo>
                    <a:pt x="1361" y="1965"/>
                    <a:pt x="1421" y="2005"/>
                    <a:pt x="1373" y="2153"/>
                  </a:cubicBezTo>
                  <a:cubicBezTo>
                    <a:pt x="1334" y="2276"/>
                    <a:pt x="1253" y="2370"/>
                    <a:pt x="1240" y="2490"/>
                  </a:cubicBezTo>
                  <a:cubicBezTo>
                    <a:pt x="1240" y="2520"/>
                    <a:pt x="1274" y="2548"/>
                    <a:pt x="1308" y="2548"/>
                  </a:cubicBezTo>
                  <a:cubicBezTo>
                    <a:pt x="1322" y="2548"/>
                    <a:pt x="1336" y="2543"/>
                    <a:pt x="1347" y="2532"/>
                  </a:cubicBezTo>
                  <a:cubicBezTo>
                    <a:pt x="1428" y="2409"/>
                    <a:pt x="1616" y="2072"/>
                    <a:pt x="1522" y="1923"/>
                  </a:cubicBezTo>
                  <a:cubicBezTo>
                    <a:pt x="1465" y="1843"/>
                    <a:pt x="1389" y="1816"/>
                    <a:pt x="1305" y="1816"/>
                  </a:cubicBezTo>
                  <a:cubicBezTo>
                    <a:pt x="1231" y="1816"/>
                    <a:pt x="1152" y="1837"/>
                    <a:pt x="1075" y="1860"/>
                  </a:cubicBezTo>
                  <a:lnTo>
                    <a:pt x="1075" y="1860"/>
                  </a:lnTo>
                  <a:cubicBezTo>
                    <a:pt x="1174" y="1585"/>
                    <a:pt x="1370" y="1121"/>
                    <a:pt x="1062" y="1121"/>
                  </a:cubicBezTo>
                  <a:cubicBezTo>
                    <a:pt x="1041" y="1121"/>
                    <a:pt x="1017" y="1123"/>
                    <a:pt x="990" y="1128"/>
                  </a:cubicBezTo>
                  <a:lnTo>
                    <a:pt x="990" y="1128"/>
                  </a:lnTo>
                  <a:cubicBezTo>
                    <a:pt x="1040" y="907"/>
                    <a:pt x="1287" y="629"/>
                    <a:pt x="1065" y="452"/>
                  </a:cubicBezTo>
                  <a:cubicBezTo>
                    <a:pt x="1031" y="427"/>
                    <a:pt x="992" y="416"/>
                    <a:pt x="950" y="416"/>
                  </a:cubicBezTo>
                  <a:cubicBezTo>
                    <a:pt x="852" y="416"/>
                    <a:pt x="739" y="475"/>
                    <a:pt x="643" y="534"/>
                  </a:cubicBezTo>
                  <a:lnTo>
                    <a:pt x="643" y="534"/>
                  </a:lnTo>
                  <a:cubicBezTo>
                    <a:pt x="708" y="361"/>
                    <a:pt x="821" y="140"/>
                    <a:pt x="660" y="47"/>
                  </a:cubicBezTo>
                  <a:cubicBezTo>
                    <a:pt x="611" y="14"/>
                    <a:pt x="551" y="0"/>
                    <a:pt x="487" y="0"/>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12" name="Google Shape;1497;p23">
              <a:extLst>
                <a:ext uri="{FF2B5EF4-FFF2-40B4-BE49-F238E27FC236}">
                  <a16:creationId xmlns:a16="http://schemas.microsoft.com/office/drawing/2014/main" id="{E0DDFBDB-C561-DEEC-CDD8-E30DB7759805}"/>
                </a:ext>
              </a:extLst>
            </p:cNvPr>
            <p:cNvSpPr/>
            <p:nvPr/>
          </p:nvSpPr>
          <p:spPr>
            <a:xfrm>
              <a:off x="3214875" y="4123725"/>
              <a:ext cx="46600" cy="48700"/>
            </a:xfrm>
            <a:custGeom>
              <a:avLst/>
              <a:gdLst/>
              <a:ahLst/>
              <a:cxnLst/>
              <a:rect l="l" t="t" r="r" b="b"/>
              <a:pathLst>
                <a:path w="1864" h="1948" extrusionOk="0">
                  <a:moveTo>
                    <a:pt x="1310" y="0"/>
                  </a:moveTo>
                  <a:cubicBezTo>
                    <a:pt x="1132" y="0"/>
                    <a:pt x="957" y="44"/>
                    <a:pt x="811" y="151"/>
                  </a:cubicBezTo>
                  <a:cubicBezTo>
                    <a:pt x="563" y="330"/>
                    <a:pt x="652" y="553"/>
                    <a:pt x="834" y="678"/>
                  </a:cubicBezTo>
                  <a:lnTo>
                    <a:pt x="834" y="678"/>
                  </a:lnTo>
                  <a:cubicBezTo>
                    <a:pt x="661" y="710"/>
                    <a:pt x="503" y="785"/>
                    <a:pt x="354" y="880"/>
                  </a:cubicBezTo>
                  <a:cubicBezTo>
                    <a:pt x="273" y="932"/>
                    <a:pt x="163" y="1094"/>
                    <a:pt x="299" y="1162"/>
                  </a:cubicBezTo>
                  <a:cubicBezTo>
                    <a:pt x="461" y="1217"/>
                    <a:pt x="500" y="1230"/>
                    <a:pt x="354" y="1366"/>
                  </a:cubicBezTo>
                  <a:cubicBezTo>
                    <a:pt x="286" y="1434"/>
                    <a:pt x="218" y="1515"/>
                    <a:pt x="150" y="1596"/>
                  </a:cubicBezTo>
                  <a:cubicBezTo>
                    <a:pt x="43" y="1758"/>
                    <a:pt x="137" y="1891"/>
                    <a:pt x="299" y="1946"/>
                  </a:cubicBezTo>
                  <a:cubicBezTo>
                    <a:pt x="303" y="1947"/>
                    <a:pt x="307" y="1947"/>
                    <a:pt x="310" y="1947"/>
                  </a:cubicBezTo>
                  <a:cubicBezTo>
                    <a:pt x="357" y="1947"/>
                    <a:pt x="377" y="1876"/>
                    <a:pt x="338" y="1852"/>
                  </a:cubicBezTo>
                  <a:cubicBezTo>
                    <a:pt x="1" y="1609"/>
                    <a:pt x="730" y="1405"/>
                    <a:pt x="581" y="1149"/>
                  </a:cubicBezTo>
                  <a:cubicBezTo>
                    <a:pt x="555" y="1110"/>
                    <a:pt x="461" y="1068"/>
                    <a:pt x="419" y="1055"/>
                  </a:cubicBezTo>
                  <a:cubicBezTo>
                    <a:pt x="299" y="1029"/>
                    <a:pt x="516" y="919"/>
                    <a:pt x="568" y="880"/>
                  </a:cubicBezTo>
                  <a:cubicBezTo>
                    <a:pt x="677" y="804"/>
                    <a:pt x="812" y="762"/>
                    <a:pt x="952" y="762"/>
                  </a:cubicBezTo>
                  <a:cubicBezTo>
                    <a:pt x="986" y="762"/>
                    <a:pt x="1020" y="765"/>
                    <a:pt x="1054" y="770"/>
                  </a:cubicBezTo>
                  <a:cubicBezTo>
                    <a:pt x="1059" y="771"/>
                    <a:pt x="1064" y="772"/>
                    <a:pt x="1069" y="772"/>
                  </a:cubicBezTo>
                  <a:cubicBezTo>
                    <a:pt x="1125" y="772"/>
                    <a:pt x="1143" y="688"/>
                    <a:pt x="1083" y="676"/>
                  </a:cubicBezTo>
                  <a:cubicBezTo>
                    <a:pt x="1077" y="674"/>
                    <a:pt x="1071" y="672"/>
                    <a:pt x="1065" y="669"/>
                  </a:cubicBezTo>
                  <a:lnTo>
                    <a:pt x="1065" y="669"/>
                  </a:lnTo>
                  <a:cubicBezTo>
                    <a:pt x="1065" y="667"/>
                    <a:pt x="1066" y="665"/>
                    <a:pt x="1067" y="663"/>
                  </a:cubicBezTo>
                  <a:cubicBezTo>
                    <a:pt x="1060" y="662"/>
                    <a:pt x="1053" y="662"/>
                    <a:pt x="1046" y="662"/>
                  </a:cubicBezTo>
                  <a:lnTo>
                    <a:pt x="1046" y="662"/>
                  </a:lnTo>
                  <a:cubicBezTo>
                    <a:pt x="886" y="599"/>
                    <a:pt x="620" y="443"/>
                    <a:pt x="905" y="219"/>
                  </a:cubicBezTo>
                  <a:cubicBezTo>
                    <a:pt x="1002" y="138"/>
                    <a:pt x="1135" y="122"/>
                    <a:pt x="1258" y="96"/>
                  </a:cubicBezTo>
                  <a:cubicBezTo>
                    <a:pt x="1300" y="93"/>
                    <a:pt x="1342" y="91"/>
                    <a:pt x="1385" y="91"/>
                  </a:cubicBezTo>
                  <a:cubicBezTo>
                    <a:pt x="1535" y="91"/>
                    <a:pt x="1689" y="111"/>
                    <a:pt x="1825" y="164"/>
                  </a:cubicBezTo>
                  <a:cubicBezTo>
                    <a:pt x="1851" y="164"/>
                    <a:pt x="1864" y="122"/>
                    <a:pt x="1838" y="122"/>
                  </a:cubicBezTo>
                  <a:cubicBezTo>
                    <a:pt x="1680" y="48"/>
                    <a:pt x="1494" y="0"/>
                    <a:pt x="1310" y="0"/>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13" name="Google Shape;1498;p23">
              <a:extLst>
                <a:ext uri="{FF2B5EF4-FFF2-40B4-BE49-F238E27FC236}">
                  <a16:creationId xmlns:a16="http://schemas.microsoft.com/office/drawing/2014/main" id="{B39B0B5E-B93F-123A-E4ED-C0B5272F730F}"/>
                </a:ext>
              </a:extLst>
            </p:cNvPr>
            <p:cNvSpPr/>
            <p:nvPr/>
          </p:nvSpPr>
          <p:spPr>
            <a:xfrm>
              <a:off x="3251650" y="4097450"/>
              <a:ext cx="21975" cy="23100"/>
            </a:xfrm>
            <a:custGeom>
              <a:avLst/>
              <a:gdLst/>
              <a:ahLst/>
              <a:cxnLst/>
              <a:rect l="l" t="t" r="r" b="b"/>
              <a:pathLst>
                <a:path w="879" h="924" extrusionOk="0">
                  <a:moveTo>
                    <a:pt x="288" y="1"/>
                  </a:moveTo>
                  <a:cubicBezTo>
                    <a:pt x="205" y="1"/>
                    <a:pt x="121" y="18"/>
                    <a:pt x="56" y="39"/>
                  </a:cubicBezTo>
                  <a:cubicBezTo>
                    <a:pt x="17" y="55"/>
                    <a:pt x="1" y="107"/>
                    <a:pt x="43" y="120"/>
                  </a:cubicBezTo>
                  <a:cubicBezTo>
                    <a:pt x="93" y="146"/>
                    <a:pt x="143" y="151"/>
                    <a:pt x="196" y="151"/>
                  </a:cubicBezTo>
                  <a:cubicBezTo>
                    <a:pt x="229" y="151"/>
                    <a:pt x="263" y="149"/>
                    <a:pt x="299" y="149"/>
                  </a:cubicBezTo>
                  <a:cubicBezTo>
                    <a:pt x="308" y="148"/>
                    <a:pt x="318" y="147"/>
                    <a:pt x="328" y="147"/>
                  </a:cubicBezTo>
                  <a:cubicBezTo>
                    <a:pt x="410" y="147"/>
                    <a:pt x="478" y="196"/>
                    <a:pt x="406" y="269"/>
                  </a:cubicBezTo>
                  <a:cubicBezTo>
                    <a:pt x="354" y="324"/>
                    <a:pt x="286" y="350"/>
                    <a:pt x="231" y="379"/>
                  </a:cubicBezTo>
                  <a:cubicBezTo>
                    <a:pt x="157" y="391"/>
                    <a:pt x="175" y="502"/>
                    <a:pt x="240" y="502"/>
                  </a:cubicBezTo>
                  <a:cubicBezTo>
                    <a:pt x="246" y="502"/>
                    <a:pt x="253" y="501"/>
                    <a:pt x="260" y="499"/>
                  </a:cubicBezTo>
                  <a:cubicBezTo>
                    <a:pt x="267" y="496"/>
                    <a:pt x="275" y="494"/>
                    <a:pt x="284" y="491"/>
                  </a:cubicBezTo>
                  <a:lnTo>
                    <a:pt x="284" y="491"/>
                  </a:lnTo>
                  <a:cubicBezTo>
                    <a:pt x="321" y="479"/>
                    <a:pt x="356" y="474"/>
                    <a:pt x="391" y="474"/>
                  </a:cubicBezTo>
                  <a:cubicBezTo>
                    <a:pt x="611" y="474"/>
                    <a:pt x="783" y="689"/>
                    <a:pt x="840" y="904"/>
                  </a:cubicBezTo>
                  <a:cubicBezTo>
                    <a:pt x="840" y="917"/>
                    <a:pt x="850" y="923"/>
                    <a:pt x="859" y="923"/>
                  </a:cubicBezTo>
                  <a:cubicBezTo>
                    <a:pt x="869" y="923"/>
                    <a:pt x="879" y="917"/>
                    <a:pt x="879" y="904"/>
                  </a:cubicBezTo>
                  <a:cubicBezTo>
                    <a:pt x="869" y="658"/>
                    <a:pt x="717" y="433"/>
                    <a:pt x="498" y="372"/>
                  </a:cubicBezTo>
                  <a:lnTo>
                    <a:pt x="498" y="372"/>
                  </a:lnTo>
                  <a:cubicBezTo>
                    <a:pt x="564" y="316"/>
                    <a:pt x="608" y="245"/>
                    <a:pt x="584" y="162"/>
                  </a:cubicBezTo>
                  <a:cubicBezTo>
                    <a:pt x="535" y="39"/>
                    <a:pt x="413" y="1"/>
                    <a:pt x="288" y="1"/>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14" name="Google Shape;1499;p23">
              <a:extLst>
                <a:ext uri="{FF2B5EF4-FFF2-40B4-BE49-F238E27FC236}">
                  <a16:creationId xmlns:a16="http://schemas.microsoft.com/office/drawing/2014/main" id="{1204A6F4-7BE1-245C-6C8B-FDAB2A6E0DDC}"/>
                </a:ext>
              </a:extLst>
            </p:cNvPr>
            <p:cNvSpPr/>
            <p:nvPr/>
          </p:nvSpPr>
          <p:spPr>
            <a:xfrm>
              <a:off x="3297575" y="4121400"/>
              <a:ext cx="44250" cy="16125"/>
            </a:xfrm>
            <a:custGeom>
              <a:avLst/>
              <a:gdLst/>
              <a:ahLst/>
              <a:cxnLst/>
              <a:rect l="l" t="t" r="r" b="b"/>
              <a:pathLst>
                <a:path w="1770" h="645" extrusionOk="0">
                  <a:moveTo>
                    <a:pt x="785" y="1"/>
                  </a:moveTo>
                  <a:cubicBezTo>
                    <a:pt x="658" y="1"/>
                    <a:pt x="553" y="120"/>
                    <a:pt x="466" y="243"/>
                  </a:cubicBezTo>
                  <a:lnTo>
                    <a:pt x="466" y="243"/>
                  </a:lnTo>
                  <a:cubicBezTo>
                    <a:pt x="464" y="150"/>
                    <a:pt x="433" y="69"/>
                    <a:pt x="338" y="69"/>
                  </a:cubicBezTo>
                  <a:cubicBezTo>
                    <a:pt x="108" y="69"/>
                    <a:pt x="14" y="406"/>
                    <a:pt x="1" y="594"/>
                  </a:cubicBezTo>
                  <a:cubicBezTo>
                    <a:pt x="1" y="610"/>
                    <a:pt x="22" y="622"/>
                    <a:pt x="41" y="622"/>
                  </a:cubicBezTo>
                  <a:cubicBezTo>
                    <a:pt x="53" y="622"/>
                    <a:pt x="64" y="618"/>
                    <a:pt x="69" y="607"/>
                  </a:cubicBezTo>
                  <a:cubicBezTo>
                    <a:pt x="124" y="526"/>
                    <a:pt x="150" y="406"/>
                    <a:pt x="189" y="325"/>
                  </a:cubicBezTo>
                  <a:cubicBezTo>
                    <a:pt x="214" y="277"/>
                    <a:pt x="272" y="229"/>
                    <a:pt x="312" y="229"/>
                  </a:cubicBezTo>
                  <a:cubicBezTo>
                    <a:pt x="339" y="229"/>
                    <a:pt x="357" y="251"/>
                    <a:pt x="351" y="312"/>
                  </a:cubicBezTo>
                  <a:cubicBezTo>
                    <a:pt x="351" y="355"/>
                    <a:pt x="342" y="400"/>
                    <a:pt x="331" y="436"/>
                  </a:cubicBezTo>
                  <a:lnTo>
                    <a:pt x="331" y="436"/>
                  </a:lnTo>
                  <a:cubicBezTo>
                    <a:pt x="329" y="439"/>
                    <a:pt x="327" y="442"/>
                    <a:pt x="325" y="445"/>
                  </a:cubicBezTo>
                  <a:cubicBezTo>
                    <a:pt x="326" y="445"/>
                    <a:pt x="327" y="446"/>
                    <a:pt x="328" y="447"/>
                  </a:cubicBezTo>
                  <a:lnTo>
                    <a:pt x="328" y="447"/>
                  </a:lnTo>
                  <a:cubicBezTo>
                    <a:pt x="327" y="450"/>
                    <a:pt x="326" y="454"/>
                    <a:pt x="325" y="458"/>
                  </a:cubicBezTo>
                  <a:cubicBezTo>
                    <a:pt x="308" y="501"/>
                    <a:pt x="335" y="529"/>
                    <a:pt x="367" y="529"/>
                  </a:cubicBezTo>
                  <a:cubicBezTo>
                    <a:pt x="385" y="529"/>
                    <a:pt x="405" y="520"/>
                    <a:pt x="419" y="500"/>
                  </a:cubicBezTo>
                  <a:cubicBezTo>
                    <a:pt x="500" y="393"/>
                    <a:pt x="568" y="283"/>
                    <a:pt x="662" y="176"/>
                  </a:cubicBezTo>
                  <a:cubicBezTo>
                    <a:pt x="704" y="131"/>
                    <a:pt x="738" y="113"/>
                    <a:pt x="765" y="113"/>
                  </a:cubicBezTo>
                  <a:cubicBezTo>
                    <a:pt x="871" y="113"/>
                    <a:pt x="882" y="386"/>
                    <a:pt x="892" y="474"/>
                  </a:cubicBezTo>
                  <a:cubicBezTo>
                    <a:pt x="892" y="501"/>
                    <a:pt x="919" y="530"/>
                    <a:pt x="944" y="530"/>
                  </a:cubicBezTo>
                  <a:cubicBezTo>
                    <a:pt x="955" y="530"/>
                    <a:pt x="965" y="525"/>
                    <a:pt x="973" y="513"/>
                  </a:cubicBezTo>
                  <a:cubicBezTo>
                    <a:pt x="1041" y="432"/>
                    <a:pt x="1109" y="364"/>
                    <a:pt x="1190" y="312"/>
                  </a:cubicBezTo>
                  <a:cubicBezTo>
                    <a:pt x="1246" y="273"/>
                    <a:pt x="1312" y="255"/>
                    <a:pt x="1377" y="255"/>
                  </a:cubicBezTo>
                  <a:cubicBezTo>
                    <a:pt x="1558" y="255"/>
                    <a:pt x="1721" y="395"/>
                    <a:pt x="1582" y="594"/>
                  </a:cubicBezTo>
                  <a:cubicBezTo>
                    <a:pt x="1569" y="614"/>
                    <a:pt x="1600" y="644"/>
                    <a:pt x="1626" y="644"/>
                  </a:cubicBezTo>
                  <a:cubicBezTo>
                    <a:pt x="1634" y="644"/>
                    <a:pt x="1641" y="642"/>
                    <a:pt x="1647" y="636"/>
                  </a:cubicBezTo>
                  <a:cubicBezTo>
                    <a:pt x="1770" y="513"/>
                    <a:pt x="1770" y="296"/>
                    <a:pt x="1608" y="202"/>
                  </a:cubicBezTo>
                  <a:cubicBezTo>
                    <a:pt x="1539" y="163"/>
                    <a:pt x="1470" y="147"/>
                    <a:pt x="1404" y="147"/>
                  </a:cubicBezTo>
                  <a:cubicBezTo>
                    <a:pt x="1246" y="147"/>
                    <a:pt x="1099" y="240"/>
                    <a:pt x="980" y="361"/>
                  </a:cubicBezTo>
                  <a:lnTo>
                    <a:pt x="980" y="361"/>
                  </a:lnTo>
                  <a:cubicBezTo>
                    <a:pt x="973" y="206"/>
                    <a:pt x="952" y="1"/>
                    <a:pt x="785" y="1"/>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15" name="Google Shape;1500;p23">
              <a:extLst>
                <a:ext uri="{FF2B5EF4-FFF2-40B4-BE49-F238E27FC236}">
                  <a16:creationId xmlns:a16="http://schemas.microsoft.com/office/drawing/2014/main" id="{660C7990-ABE3-E364-8CB9-AAC99230EE76}"/>
                </a:ext>
              </a:extLst>
            </p:cNvPr>
            <p:cNvSpPr/>
            <p:nvPr/>
          </p:nvSpPr>
          <p:spPr>
            <a:xfrm>
              <a:off x="3287450" y="4106175"/>
              <a:ext cx="24650" cy="22850"/>
            </a:xfrm>
            <a:custGeom>
              <a:avLst/>
              <a:gdLst/>
              <a:ahLst/>
              <a:cxnLst/>
              <a:rect l="l" t="t" r="r" b="b"/>
              <a:pathLst>
                <a:path w="986" h="914" extrusionOk="0">
                  <a:moveTo>
                    <a:pt x="744" y="1"/>
                  </a:moveTo>
                  <a:cubicBezTo>
                    <a:pt x="704" y="1"/>
                    <a:pt x="662" y="10"/>
                    <a:pt x="623" y="30"/>
                  </a:cubicBezTo>
                  <a:cubicBezTo>
                    <a:pt x="548" y="63"/>
                    <a:pt x="514" y="151"/>
                    <a:pt x="500" y="249"/>
                  </a:cubicBezTo>
                  <a:lnTo>
                    <a:pt x="500" y="249"/>
                  </a:lnTo>
                  <a:cubicBezTo>
                    <a:pt x="460" y="219"/>
                    <a:pt x="411" y="201"/>
                    <a:pt x="359" y="201"/>
                  </a:cubicBezTo>
                  <a:cubicBezTo>
                    <a:pt x="322" y="201"/>
                    <a:pt x="283" y="210"/>
                    <a:pt x="244" y="231"/>
                  </a:cubicBezTo>
                  <a:cubicBezTo>
                    <a:pt x="1" y="354"/>
                    <a:pt x="14" y="662"/>
                    <a:pt x="43" y="892"/>
                  </a:cubicBezTo>
                  <a:cubicBezTo>
                    <a:pt x="43" y="906"/>
                    <a:pt x="53" y="914"/>
                    <a:pt x="62" y="914"/>
                  </a:cubicBezTo>
                  <a:cubicBezTo>
                    <a:pt x="72" y="914"/>
                    <a:pt x="82" y="906"/>
                    <a:pt x="82" y="892"/>
                  </a:cubicBezTo>
                  <a:cubicBezTo>
                    <a:pt x="82" y="772"/>
                    <a:pt x="82" y="662"/>
                    <a:pt x="108" y="555"/>
                  </a:cubicBezTo>
                  <a:cubicBezTo>
                    <a:pt x="137" y="487"/>
                    <a:pt x="163" y="419"/>
                    <a:pt x="205" y="367"/>
                  </a:cubicBezTo>
                  <a:cubicBezTo>
                    <a:pt x="246" y="320"/>
                    <a:pt x="300" y="299"/>
                    <a:pt x="351" y="299"/>
                  </a:cubicBezTo>
                  <a:cubicBezTo>
                    <a:pt x="411" y="299"/>
                    <a:pt x="466" y="328"/>
                    <a:pt x="492" y="378"/>
                  </a:cubicBezTo>
                  <a:lnTo>
                    <a:pt x="492" y="378"/>
                  </a:lnTo>
                  <a:cubicBezTo>
                    <a:pt x="493" y="430"/>
                    <a:pt x="496" y="479"/>
                    <a:pt x="500" y="516"/>
                  </a:cubicBezTo>
                  <a:cubicBezTo>
                    <a:pt x="507" y="545"/>
                    <a:pt x="536" y="562"/>
                    <a:pt x="562" y="562"/>
                  </a:cubicBezTo>
                  <a:cubicBezTo>
                    <a:pt x="583" y="562"/>
                    <a:pt x="603" y="552"/>
                    <a:pt x="610" y="529"/>
                  </a:cubicBezTo>
                  <a:cubicBezTo>
                    <a:pt x="620" y="474"/>
                    <a:pt x="613" y="419"/>
                    <a:pt x="594" y="371"/>
                  </a:cubicBezTo>
                  <a:lnTo>
                    <a:pt x="594" y="371"/>
                  </a:lnTo>
                  <a:cubicBezTo>
                    <a:pt x="594" y="359"/>
                    <a:pt x="594" y="348"/>
                    <a:pt x="594" y="338"/>
                  </a:cubicBezTo>
                  <a:cubicBezTo>
                    <a:pt x="594" y="286"/>
                    <a:pt x="610" y="231"/>
                    <a:pt x="636" y="176"/>
                  </a:cubicBezTo>
                  <a:cubicBezTo>
                    <a:pt x="654" y="132"/>
                    <a:pt x="684" y="114"/>
                    <a:pt x="717" y="114"/>
                  </a:cubicBezTo>
                  <a:cubicBezTo>
                    <a:pt x="784" y="114"/>
                    <a:pt x="862" y="185"/>
                    <a:pt x="879" y="257"/>
                  </a:cubicBezTo>
                  <a:cubicBezTo>
                    <a:pt x="890" y="281"/>
                    <a:pt x="910" y="292"/>
                    <a:pt x="930" y="292"/>
                  </a:cubicBezTo>
                  <a:cubicBezTo>
                    <a:pt x="954" y="292"/>
                    <a:pt x="979" y="275"/>
                    <a:pt x="986" y="244"/>
                  </a:cubicBezTo>
                  <a:cubicBezTo>
                    <a:pt x="986" y="92"/>
                    <a:pt x="871" y="1"/>
                    <a:pt x="744" y="1"/>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16" name="Google Shape;1501;p23">
              <a:extLst>
                <a:ext uri="{FF2B5EF4-FFF2-40B4-BE49-F238E27FC236}">
                  <a16:creationId xmlns:a16="http://schemas.microsoft.com/office/drawing/2014/main" id="{9346B87F-A189-918F-4E4E-BB7689915A57}"/>
                </a:ext>
              </a:extLst>
            </p:cNvPr>
            <p:cNvSpPr/>
            <p:nvPr/>
          </p:nvSpPr>
          <p:spPr>
            <a:xfrm>
              <a:off x="3278375" y="4096600"/>
              <a:ext cx="10150" cy="18950"/>
            </a:xfrm>
            <a:custGeom>
              <a:avLst/>
              <a:gdLst/>
              <a:ahLst/>
              <a:cxnLst/>
              <a:rect l="l" t="t" r="r" b="b"/>
              <a:pathLst>
                <a:path w="406" h="758" extrusionOk="0">
                  <a:moveTo>
                    <a:pt x="169" y="1"/>
                  </a:moveTo>
                  <a:cubicBezTo>
                    <a:pt x="133" y="1"/>
                    <a:pt x="98" y="7"/>
                    <a:pt x="66" y="21"/>
                  </a:cubicBezTo>
                  <a:cubicBezTo>
                    <a:pt x="27" y="34"/>
                    <a:pt x="27" y="73"/>
                    <a:pt x="66" y="89"/>
                  </a:cubicBezTo>
                  <a:cubicBezTo>
                    <a:pt x="130" y="120"/>
                    <a:pt x="195" y="118"/>
                    <a:pt x="268" y="136"/>
                  </a:cubicBezTo>
                  <a:lnTo>
                    <a:pt x="268" y="136"/>
                  </a:lnTo>
                  <a:cubicBezTo>
                    <a:pt x="217" y="197"/>
                    <a:pt x="129" y="230"/>
                    <a:pt x="53" y="264"/>
                  </a:cubicBezTo>
                  <a:cubicBezTo>
                    <a:pt x="1" y="290"/>
                    <a:pt x="40" y="371"/>
                    <a:pt x="95" y="371"/>
                  </a:cubicBezTo>
                  <a:cubicBezTo>
                    <a:pt x="120" y="366"/>
                    <a:pt x="143" y="363"/>
                    <a:pt x="164" y="363"/>
                  </a:cubicBezTo>
                  <a:cubicBezTo>
                    <a:pt x="250" y="363"/>
                    <a:pt x="288" y="410"/>
                    <a:pt x="257" y="520"/>
                  </a:cubicBezTo>
                  <a:cubicBezTo>
                    <a:pt x="244" y="575"/>
                    <a:pt x="202" y="669"/>
                    <a:pt x="134" y="695"/>
                  </a:cubicBezTo>
                  <a:cubicBezTo>
                    <a:pt x="121" y="708"/>
                    <a:pt x="108" y="721"/>
                    <a:pt x="121" y="737"/>
                  </a:cubicBezTo>
                  <a:cubicBezTo>
                    <a:pt x="135" y="751"/>
                    <a:pt x="150" y="757"/>
                    <a:pt x="166" y="757"/>
                  </a:cubicBezTo>
                  <a:cubicBezTo>
                    <a:pt x="253" y="757"/>
                    <a:pt x="353" y="565"/>
                    <a:pt x="364" y="507"/>
                  </a:cubicBezTo>
                  <a:cubicBezTo>
                    <a:pt x="397" y="385"/>
                    <a:pt x="347" y="311"/>
                    <a:pt x="264" y="278"/>
                  </a:cubicBezTo>
                  <a:lnTo>
                    <a:pt x="264" y="278"/>
                  </a:lnTo>
                  <a:cubicBezTo>
                    <a:pt x="324" y="240"/>
                    <a:pt x="375" y="190"/>
                    <a:pt x="406" y="115"/>
                  </a:cubicBezTo>
                  <a:cubicBezTo>
                    <a:pt x="406" y="102"/>
                    <a:pt x="390" y="60"/>
                    <a:pt x="377" y="60"/>
                  </a:cubicBezTo>
                  <a:cubicBezTo>
                    <a:pt x="314" y="25"/>
                    <a:pt x="240" y="1"/>
                    <a:pt x="169" y="1"/>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17" name="Google Shape;1502;p23">
              <a:extLst>
                <a:ext uri="{FF2B5EF4-FFF2-40B4-BE49-F238E27FC236}">
                  <a16:creationId xmlns:a16="http://schemas.microsoft.com/office/drawing/2014/main" id="{FA9258EF-37D6-3BB5-AA5D-B5F0F8EB3D2F}"/>
                </a:ext>
              </a:extLst>
            </p:cNvPr>
            <p:cNvSpPr/>
            <p:nvPr/>
          </p:nvSpPr>
          <p:spPr>
            <a:xfrm>
              <a:off x="3214975" y="4116375"/>
              <a:ext cx="38075" cy="28100"/>
            </a:xfrm>
            <a:custGeom>
              <a:avLst/>
              <a:gdLst/>
              <a:ahLst/>
              <a:cxnLst/>
              <a:rect l="l" t="t" r="r" b="b"/>
              <a:pathLst>
                <a:path w="1523" h="1124" extrusionOk="0">
                  <a:moveTo>
                    <a:pt x="1140" y="1"/>
                  </a:moveTo>
                  <a:cubicBezTo>
                    <a:pt x="1043" y="1"/>
                    <a:pt x="955" y="12"/>
                    <a:pt x="917" y="27"/>
                  </a:cubicBezTo>
                  <a:cubicBezTo>
                    <a:pt x="743" y="73"/>
                    <a:pt x="570" y="211"/>
                    <a:pt x="583" y="360"/>
                  </a:cubicBezTo>
                  <a:lnTo>
                    <a:pt x="583" y="360"/>
                  </a:lnTo>
                  <a:cubicBezTo>
                    <a:pt x="526" y="344"/>
                    <a:pt x="465" y="334"/>
                    <a:pt x="409" y="334"/>
                  </a:cubicBezTo>
                  <a:cubicBezTo>
                    <a:pt x="348" y="334"/>
                    <a:pt x="293" y="346"/>
                    <a:pt x="253" y="377"/>
                  </a:cubicBezTo>
                  <a:cubicBezTo>
                    <a:pt x="146" y="455"/>
                    <a:pt x="181" y="548"/>
                    <a:pt x="250" y="630"/>
                  </a:cubicBezTo>
                  <a:lnTo>
                    <a:pt x="250" y="630"/>
                  </a:lnTo>
                  <a:cubicBezTo>
                    <a:pt x="134" y="676"/>
                    <a:pt x="0" y="758"/>
                    <a:pt x="10" y="876"/>
                  </a:cubicBezTo>
                  <a:cubicBezTo>
                    <a:pt x="24" y="1032"/>
                    <a:pt x="121" y="1123"/>
                    <a:pt x="265" y="1123"/>
                  </a:cubicBezTo>
                  <a:cubicBezTo>
                    <a:pt x="283" y="1123"/>
                    <a:pt x="302" y="1122"/>
                    <a:pt x="321" y="1119"/>
                  </a:cubicBezTo>
                  <a:cubicBezTo>
                    <a:pt x="376" y="1119"/>
                    <a:pt x="376" y="1012"/>
                    <a:pt x="321" y="1012"/>
                  </a:cubicBezTo>
                  <a:cubicBezTo>
                    <a:pt x="201" y="999"/>
                    <a:pt x="188" y="931"/>
                    <a:pt x="269" y="782"/>
                  </a:cubicBezTo>
                  <a:cubicBezTo>
                    <a:pt x="308" y="756"/>
                    <a:pt x="350" y="740"/>
                    <a:pt x="402" y="727"/>
                  </a:cubicBezTo>
                  <a:cubicBezTo>
                    <a:pt x="444" y="714"/>
                    <a:pt x="470" y="646"/>
                    <a:pt x="431" y="607"/>
                  </a:cubicBezTo>
                  <a:cubicBezTo>
                    <a:pt x="322" y="519"/>
                    <a:pt x="370" y="491"/>
                    <a:pt x="456" y="491"/>
                  </a:cubicBezTo>
                  <a:cubicBezTo>
                    <a:pt x="540" y="491"/>
                    <a:pt x="660" y="518"/>
                    <a:pt x="700" y="539"/>
                  </a:cubicBezTo>
                  <a:cubicBezTo>
                    <a:pt x="709" y="542"/>
                    <a:pt x="719" y="543"/>
                    <a:pt x="727" y="543"/>
                  </a:cubicBezTo>
                  <a:cubicBezTo>
                    <a:pt x="792" y="543"/>
                    <a:pt x="828" y="466"/>
                    <a:pt x="768" y="432"/>
                  </a:cubicBezTo>
                  <a:cubicBezTo>
                    <a:pt x="538" y="270"/>
                    <a:pt x="1011" y="92"/>
                    <a:pt x="1092" y="92"/>
                  </a:cubicBezTo>
                  <a:cubicBezTo>
                    <a:pt x="1241" y="92"/>
                    <a:pt x="1361" y="121"/>
                    <a:pt x="1484" y="160"/>
                  </a:cubicBezTo>
                  <a:lnTo>
                    <a:pt x="1497" y="160"/>
                  </a:lnTo>
                  <a:cubicBezTo>
                    <a:pt x="1522" y="38"/>
                    <a:pt x="1317" y="1"/>
                    <a:pt x="1140" y="1"/>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18" name="Google Shape;1503;p23">
              <a:extLst>
                <a:ext uri="{FF2B5EF4-FFF2-40B4-BE49-F238E27FC236}">
                  <a16:creationId xmlns:a16="http://schemas.microsoft.com/office/drawing/2014/main" id="{989922BE-7710-D055-674E-DBF5B20AE481}"/>
                </a:ext>
              </a:extLst>
            </p:cNvPr>
            <p:cNvSpPr/>
            <p:nvPr/>
          </p:nvSpPr>
          <p:spPr>
            <a:xfrm>
              <a:off x="3320900" y="4195525"/>
              <a:ext cx="39150" cy="32775"/>
            </a:xfrm>
            <a:custGeom>
              <a:avLst/>
              <a:gdLst/>
              <a:ahLst/>
              <a:cxnLst/>
              <a:rect l="l" t="t" r="r" b="b"/>
              <a:pathLst>
                <a:path w="1566" h="1311" extrusionOk="0">
                  <a:moveTo>
                    <a:pt x="1025" y="1"/>
                  </a:moveTo>
                  <a:cubicBezTo>
                    <a:pt x="755" y="1"/>
                    <a:pt x="513" y="208"/>
                    <a:pt x="513" y="208"/>
                  </a:cubicBezTo>
                  <a:lnTo>
                    <a:pt x="1" y="992"/>
                  </a:lnTo>
                  <a:cubicBezTo>
                    <a:pt x="1" y="992"/>
                    <a:pt x="256" y="1311"/>
                    <a:pt x="641" y="1311"/>
                  </a:cubicBezTo>
                  <a:cubicBezTo>
                    <a:pt x="724" y="1311"/>
                    <a:pt x="812" y="1296"/>
                    <a:pt x="905" y="1261"/>
                  </a:cubicBezTo>
                  <a:cubicBezTo>
                    <a:pt x="1443" y="1073"/>
                    <a:pt x="1566" y="221"/>
                    <a:pt x="1229" y="46"/>
                  </a:cubicBezTo>
                  <a:cubicBezTo>
                    <a:pt x="1161" y="13"/>
                    <a:pt x="1092" y="1"/>
                    <a:pt x="1025" y="1"/>
                  </a:cubicBezTo>
                  <a:close/>
                </a:path>
              </a:pathLst>
            </a:custGeom>
            <a:solidFill>
              <a:srgbClr val="B25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19" name="Google Shape;1504;p23">
              <a:extLst>
                <a:ext uri="{FF2B5EF4-FFF2-40B4-BE49-F238E27FC236}">
                  <a16:creationId xmlns:a16="http://schemas.microsoft.com/office/drawing/2014/main" id="{9C337086-901E-DDA1-034D-0B9D8E592E4C}"/>
                </a:ext>
              </a:extLst>
            </p:cNvPr>
            <p:cNvSpPr/>
            <p:nvPr/>
          </p:nvSpPr>
          <p:spPr>
            <a:xfrm>
              <a:off x="3331350" y="4210350"/>
              <a:ext cx="21975" cy="13725"/>
            </a:xfrm>
            <a:custGeom>
              <a:avLst/>
              <a:gdLst/>
              <a:ahLst/>
              <a:cxnLst/>
              <a:rect l="l" t="t" r="r" b="b"/>
              <a:pathLst>
                <a:path w="879" h="549" extrusionOk="0">
                  <a:moveTo>
                    <a:pt x="683" y="0"/>
                  </a:moveTo>
                  <a:cubicBezTo>
                    <a:pt x="565" y="0"/>
                    <a:pt x="448" y="29"/>
                    <a:pt x="338" y="75"/>
                  </a:cubicBezTo>
                  <a:cubicBezTo>
                    <a:pt x="202" y="140"/>
                    <a:pt x="27" y="302"/>
                    <a:pt x="1" y="451"/>
                  </a:cubicBezTo>
                  <a:cubicBezTo>
                    <a:pt x="1" y="478"/>
                    <a:pt x="17" y="493"/>
                    <a:pt x="37" y="493"/>
                  </a:cubicBezTo>
                  <a:cubicBezTo>
                    <a:pt x="47" y="493"/>
                    <a:pt x="59" y="489"/>
                    <a:pt x="69" y="480"/>
                  </a:cubicBezTo>
                  <a:cubicBezTo>
                    <a:pt x="150" y="399"/>
                    <a:pt x="202" y="302"/>
                    <a:pt x="283" y="237"/>
                  </a:cubicBezTo>
                  <a:cubicBezTo>
                    <a:pt x="312" y="237"/>
                    <a:pt x="325" y="221"/>
                    <a:pt x="351" y="221"/>
                  </a:cubicBezTo>
                  <a:cubicBezTo>
                    <a:pt x="406" y="221"/>
                    <a:pt x="500" y="237"/>
                    <a:pt x="513" y="302"/>
                  </a:cubicBezTo>
                  <a:cubicBezTo>
                    <a:pt x="555" y="439"/>
                    <a:pt x="414" y="470"/>
                    <a:pt x="296" y="470"/>
                  </a:cubicBezTo>
                  <a:cubicBezTo>
                    <a:pt x="261" y="470"/>
                    <a:pt x="227" y="467"/>
                    <a:pt x="202" y="464"/>
                  </a:cubicBezTo>
                  <a:cubicBezTo>
                    <a:pt x="176" y="464"/>
                    <a:pt x="163" y="506"/>
                    <a:pt x="189" y="519"/>
                  </a:cubicBezTo>
                  <a:cubicBezTo>
                    <a:pt x="229" y="539"/>
                    <a:pt x="274" y="548"/>
                    <a:pt x="320" y="548"/>
                  </a:cubicBezTo>
                  <a:cubicBezTo>
                    <a:pt x="461" y="548"/>
                    <a:pt x="607" y="460"/>
                    <a:pt x="607" y="318"/>
                  </a:cubicBezTo>
                  <a:cubicBezTo>
                    <a:pt x="607" y="221"/>
                    <a:pt x="526" y="156"/>
                    <a:pt x="445" y="140"/>
                  </a:cubicBezTo>
                  <a:lnTo>
                    <a:pt x="406" y="140"/>
                  </a:lnTo>
                  <a:cubicBezTo>
                    <a:pt x="504" y="92"/>
                    <a:pt x="610" y="64"/>
                    <a:pt x="724" y="64"/>
                  </a:cubicBezTo>
                  <a:cubicBezTo>
                    <a:pt x="765" y="64"/>
                    <a:pt x="807" y="67"/>
                    <a:pt x="850" y="75"/>
                  </a:cubicBezTo>
                  <a:cubicBezTo>
                    <a:pt x="879" y="75"/>
                    <a:pt x="879" y="33"/>
                    <a:pt x="850" y="20"/>
                  </a:cubicBezTo>
                  <a:cubicBezTo>
                    <a:pt x="794" y="6"/>
                    <a:pt x="738" y="0"/>
                    <a:pt x="683" y="0"/>
                  </a:cubicBez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20" name="Google Shape;1505;p23">
              <a:extLst>
                <a:ext uri="{FF2B5EF4-FFF2-40B4-BE49-F238E27FC236}">
                  <a16:creationId xmlns:a16="http://schemas.microsoft.com/office/drawing/2014/main" id="{DBA8418B-B735-4F80-0BFF-4EE67F97AFB0}"/>
                </a:ext>
              </a:extLst>
            </p:cNvPr>
            <p:cNvSpPr/>
            <p:nvPr/>
          </p:nvSpPr>
          <p:spPr>
            <a:xfrm>
              <a:off x="3332000" y="4211800"/>
              <a:ext cx="22950" cy="13550"/>
            </a:xfrm>
            <a:custGeom>
              <a:avLst/>
              <a:gdLst/>
              <a:ahLst/>
              <a:cxnLst/>
              <a:rect l="l" t="t" r="r" b="b"/>
              <a:pathLst>
                <a:path w="918" h="542" extrusionOk="0">
                  <a:moveTo>
                    <a:pt x="717" y="1"/>
                  </a:moveTo>
                  <a:cubicBezTo>
                    <a:pt x="594" y="1"/>
                    <a:pt x="487" y="30"/>
                    <a:pt x="380" y="82"/>
                  </a:cubicBezTo>
                  <a:lnTo>
                    <a:pt x="419" y="82"/>
                  </a:lnTo>
                  <a:cubicBezTo>
                    <a:pt x="500" y="98"/>
                    <a:pt x="581" y="163"/>
                    <a:pt x="581" y="260"/>
                  </a:cubicBezTo>
                  <a:cubicBezTo>
                    <a:pt x="581" y="406"/>
                    <a:pt x="432" y="487"/>
                    <a:pt x="299" y="487"/>
                  </a:cubicBezTo>
                  <a:cubicBezTo>
                    <a:pt x="257" y="487"/>
                    <a:pt x="205" y="487"/>
                    <a:pt x="163" y="461"/>
                  </a:cubicBezTo>
                  <a:cubicBezTo>
                    <a:pt x="137" y="448"/>
                    <a:pt x="150" y="406"/>
                    <a:pt x="176" y="406"/>
                  </a:cubicBezTo>
                  <a:lnTo>
                    <a:pt x="244" y="406"/>
                  </a:lnTo>
                  <a:cubicBezTo>
                    <a:pt x="367" y="406"/>
                    <a:pt x="529" y="393"/>
                    <a:pt x="487" y="244"/>
                  </a:cubicBezTo>
                  <a:cubicBezTo>
                    <a:pt x="474" y="179"/>
                    <a:pt x="393" y="163"/>
                    <a:pt x="338" y="163"/>
                  </a:cubicBezTo>
                  <a:lnTo>
                    <a:pt x="325" y="163"/>
                  </a:lnTo>
                  <a:cubicBezTo>
                    <a:pt x="299" y="163"/>
                    <a:pt x="286" y="179"/>
                    <a:pt x="257" y="179"/>
                  </a:cubicBezTo>
                  <a:cubicBezTo>
                    <a:pt x="176" y="244"/>
                    <a:pt x="124" y="341"/>
                    <a:pt x="43" y="422"/>
                  </a:cubicBezTo>
                  <a:cubicBezTo>
                    <a:pt x="27" y="435"/>
                    <a:pt x="27" y="435"/>
                    <a:pt x="14" y="435"/>
                  </a:cubicBezTo>
                  <a:lnTo>
                    <a:pt x="1" y="435"/>
                  </a:lnTo>
                  <a:cubicBezTo>
                    <a:pt x="1" y="435"/>
                    <a:pt x="124" y="542"/>
                    <a:pt x="312" y="542"/>
                  </a:cubicBezTo>
                  <a:cubicBezTo>
                    <a:pt x="367" y="542"/>
                    <a:pt x="419" y="542"/>
                    <a:pt x="487" y="516"/>
                  </a:cubicBezTo>
                  <a:cubicBezTo>
                    <a:pt x="704" y="435"/>
                    <a:pt x="918" y="124"/>
                    <a:pt x="837" y="17"/>
                  </a:cubicBezTo>
                  <a:lnTo>
                    <a:pt x="824" y="17"/>
                  </a:lnTo>
                  <a:cubicBezTo>
                    <a:pt x="785" y="1"/>
                    <a:pt x="743" y="1"/>
                    <a:pt x="717" y="1"/>
                  </a:cubicBezTo>
                  <a:close/>
                </a:path>
              </a:pathLst>
            </a:custGeom>
            <a:solidFill>
              <a:srgbClr val="A146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21" name="Google Shape;1506;p23">
              <a:extLst>
                <a:ext uri="{FF2B5EF4-FFF2-40B4-BE49-F238E27FC236}">
                  <a16:creationId xmlns:a16="http://schemas.microsoft.com/office/drawing/2014/main" id="{FB2CF997-91DE-86FF-09B1-D2363BDAC539}"/>
                </a:ext>
              </a:extLst>
            </p:cNvPr>
            <p:cNvSpPr/>
            <p:nvPr/>
          </p:nvSpPr>
          <p:spPr>
            <a:xfrm>
              <a:off x="3332000" y="4210500"/>
              <a:ext cx="20925" cy="13475"/>
            </a:xfrm>
            <a:custGeom>
              <a:avLst/>
              <a:gdLst/>
              <a:ahLst/>
              <a:cxnLst/>
              <a:rect l="l" t="t" r="r" b="b"/>
              <a:pathLst>
                <a:path w="837" h="539" extrusionOk="0">
                  <a:moveTo>
                    <a:pt x="610" y="1"/>
                  </a:moveTo>
                  <a:cubicBezTo>
                    <a:pt x="500" y="1"/>
                    <a:pt x="351" y="40"/>
                    <a:pt x="231" y="108"/>
                  </a:cubicBezTo>
                  <a:cubicBezTo>
                    <a:pt x="205" y="134"/>
                    <a:pt x="163" y="163"/>
                    <a:pt x="124" y="202"/>
                  </a:cubicBezTo>
                  <a:cubicBezTo>
                    <a:pt x="56" y="270"/>
                    <a:pt x="1" y="364"/>
                    <a:pt x="1" y="487"/>
                  </a:cubicBezTo>
                  <a:lnTo>
                    <a:pt x="14" y="487"/>
                  </a:lnTo>
                  <a:cubicBezTo>
                    <a:pt x="27" y="487"/>
                    <a:pt x="27" y="487"/>
                    <a:pt x="43" y="474"/>
                  </a:cubicBezTo>
                  <a:cubicBezTo>
                    <a:pt x="124" y="393"/>
                    <a:pt x="176" y="296"/>
                    <a:pt x="257" y="231"/>
                  </a:cubicBezTo>
                  <a:cubicBezTo>
                    <a:pt x="286" y="231"/>
                    <a:pt x="299" y="215"/>
                    <a:pt x="325" y="215"/>
                  </a:cubicBezTo>
                  <a:lnTo>
                    <a:pt x="338" y="215"/>
                  </a:lnTo>
                  <a:cubicBezTo>
                    <a:pt x="393" y="215"/>
                    <a:pt x="474" y="231"/>
                    <a:pt x="487" y="296"/>
                  </a:cubicBezTo>
                  <a:cubicBezTo>
                    <a:pt x="529" y="445"/>
                    <a:pt x="367" y="458"/>
                    <a:pt x="244" y="458"/>
                  </a:cubicBezTo>
                  <a:lnTo>
                    <a:pt x="176" y="458"/>
                  </a:lnTo>
                  <a:cubicBezTo>
                    <a:pt x="150" y="458"/>
                    <a:pt x="137" y="500"/>
                    <a:pt x="163" y="513"/>
                  </a:cubicBezTo>
                  <a:cubicBezTo>
                    <a:pt x="205" y="539"/>
                    <a:pt x="257" y="539"/>
                    <a:pt x="299" y="539"/>
                  </a:cubicBezTo>
                  <a:cubicBezTo>
                    <a:pt x="432" y="539"/>
                    <a:pt x="581" y="458"/>
                    <a:pt x="581" y="312"/>
                  </a:cubicBezTo>
                  <a:cubicBezTo>
                    <a:pt x="581" y="215"/>
                    <a:pt x="500" y="150"/>
                    <a:pt x="419" y="134"/>
                  </a:cubicBezTo>
                  <a:lnTo>
                    <a:pt x="380" y="134"/>
                  </a:lnTo>
                  <a:cubicBezTo>
                    <a:pt x="487" y="82"/>
                    <a:pt x="594" y="53"/>
                    <a:pt x="717" y="53"/>
                  </a:cubicBezTo>
                  <a:cubicBezTo>
                    <a:pt x="743" y="53"/>
                    <a:pt x="785" y="53"/>
                    <a:pt x="824" y="69"/>
                  </a:cubicBezTo>
                  <a:lnTo>
                    <a:pt x="837" y="69"/>
                  </a:lnTo>
                  <a:cubicBezTo>
                    <a:pt x="824" y="40"/>
                    <a:pt x="785" y="27"/>
                    <a:pt x="743" y="27"/>
                  </a:cubicBezTo>
                  <a:cubicBezTo>
                    <a:pt x="704" y="14"/>
                    <a:pt x="662" y="1"/>
                    <a:pt x="610" y="1"/>
                  </a:cubicBez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22" name="Google Shape;1507;p23">
              <a:extLst>
                <a:ext uri="{FF2B5EF4-FFF2-40B4-BE49-F238E27FC236}">
                  <a16:creationId xmlns:a16="http://schemas.microsoft.com/office/drawing/2014/main" id="{7D4C16A8-73D9-AC82-A108-2966EE146E69}"/>
                </a:ext>
              </a:extLst>
            </p:cNvPr>
            <p:cNvSpPr/>
            <p:nvPr/>
          </p:nvSpPr>
          <p:spPr>
            <a:xfrm>
              <a:off x="3337100" y="4197425"/>
              <a:ext cx="12825" cy="7200"/>
            </a:xfrm>
            <a:custGeom>
              <a:avLst/>
              <a:gdLst/>
              <a:ahLst/>
              <a:cxnLst/>
              <a:rect l="l" t="t" r="r" b="b"/>
              <a:pathLst>
                <a:path w="513" h="288" extrusionOk="0">
                  <a:moveTo>
                    <a:pt x="314" y="0"/>
                  </a:moveTo>
                  <a:cubicBezTo>
                    <a:pt x="167" y="0"/>
                    <a:pt x="1" y="58"/>
                    <a:pt x="1" y="213"/>
                  </a:cubicBezTo>
                  <a:cubicBezTo>
                    <a:pt x="1" y="239"/>
                    <a:pt x="27" y="281"/>
                    <a:pt x="53" y="281"/>
                  </a:cubicBezTo>
                  <a:cubicBezTo>
                    <a:pt x="70" y="286"/>
                    <a:pt x="86" y="288"/>
                    <a:pt x="101" y="288"/>
                  </a:cubicBezTo>
                  <a:cubicBezTo>
                    <a:pt x="168" y="288"/>
                    <a:pt x="217" y="247"/>
                    <a:pt x="283" y="226"/>
                  </a:cubicBezTo>
                  <a:cubicBezTo>
                    <a:pt x="364" y="187"/>
                    <a:pt x="432" y="158"/>
                    <a:pt x="487" y="90"/>
                  </a:cubicBezTo>
                  <a:cubicBezTo>
                    <a:pt x="513" y="64"/>
                    <a:pt x="500" y="38"/>
                    <a:pt x="471" y="25"/>
                  </a:cubicBezTo>
                  <a:cubicBezTo>
                    <a:pt x="429" y="9"/>
                    <a:pt x="373" y="0"/>
                    <a:pt x="314" y="0"/>
                  </a:cubicBezTo>
                  <a:close/>
                </a:path>
              </a:pathLst>
            </a:custGeom>
            <a:solidFill>
              <a:srgbClr val="BA4C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23" name="Google Shape;1508;p23">
              <a:extLst>
                <a:ext uri="{FF2B5EF4-FFF2-40B4-BE49-F238E27FC236}">
                  <a16:creationId xmlns:a16="http://schemas.microsoft.com/office/drawing/2014/main" id="{0D3709BB-2A8B-9D49-7442-BAA430E15702}"/>
                </a:ext>
              </a:extLst>
            </p:cNvPr>
            <p:cNvSpPr/>
            <p:nvPr/>
          </p:nvSpPr>
          <p:spPr>
            <a:xfrm>
              <a:off x="3332325" y="4205400"/>
              <a:ext cx="3750" cy="3100"/>
            </a:xfrm>
            <a:custGeom>
              <a:avLst/>
              <a:gdLst/>
              <a:ahLst/>
              <a:cxnLst/>
              <a:rect l="l" t="t" r="r" b="b"/>
              <a:pathLst>
                <a:path w="150" h="124" extrusionOk="0">
                  <a:moveTo>
                    <a:pt x="82" y="1"/>
                  </a:moveTo>
                  <a:cubicBezTo>
                    <a:pt x="1" y="1"/>
                    <a:pt x="1" y="124"/>
                    <a:pt x="82" y="124"/>
                  </a:cubicBezTo>
                  <a:cubicBezTo>
                    <a:pt x="150" y="124"/>
                    <a:pt x="150" y="1"/>
                    <a:pt x="82" y="1"/>
                  </a:cubicBezTo>
                  <a:close/>
                </a:path>
              </a:pathLst>
            </a:custGeom>
            <a:solidFill>
              <a:srgbClr val="BA4C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24" name="Google Shape;1509;p23">
              <a:extLst>
                <a:ext uri="{FF2B5EF4-FFF2-40B4-BE49-F238E27FC236}">
                  <a16:creationId xmlns:a16="http://schemas.microsoft.com/office/drawing/2014/main" id="{1A286375-5A1B-83CF-6CFB-686AFD11DD9D}"/>
                </a:ext>
              </a:extLst>
            </p:cNvPr>
            <p:cNvSpPr/>
            <p:nvPr/>
          </p:nvSpPr>
          <p:spPr>
            <a:xfrm>
              <a:off x="3022825" y="4068025"/>
              <a:ext cx="83450" cy="76600"/>
            </a:xfrm>
            <a:custGeom>
              <a:avLst/>
              <a:gdLst/>
              <a:ahLst/>
              <a:cxnLst/>
              <a:rect l="l" t="t" r="r" b="b"/>
              <a:pathLst>
                <a:path w="3338" h="3064" extrusionOk="0">
                  <a:moveTo>
                    <a:pt x="2580" y="1"/>
                  </a:moveTo>
                  <a:cubicBezTo>
                    <a:pt x="1825" y="1"/>
                    <a:pt x="1420" y="1851"/>
                    <a:pt x="1420" y="1851"/>
                  </a:cubicBezTo>
                  <a:cubicBezTo>
                    <a:pt x="1420" y="1851"/>
                    <a:pt x="1" y="1864"/>
                    <a:pt x="124" y="2609"/>
                  </a:cubicBezTo>
                  <a:cubicBezTo>
                    <a:pt x="177" y="2973"/>
                    <a:pt x="503" y="3064"/>
                    <a:pt x="816" y="3064"/>
                  </a:cubicBezTo>
                  <a:cubicBezTo>
                    <a:pt x="1131" y="3064"/>
                    <a:pt x="1433" y="2972"/>
                    <a:pt x="1433" y="2972"/>
                  </a:cubicBezTo>
                  <a:lnTo>
                    <a:pt x="2823" y="1731"/>
                  </a:lnTo>
                  <a:cubicBezTo>
                    <a:pt x="2823" y="1731"/>
                    <a:pt x="3338" y="1"/>
                    <a:pt x="2580"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25" name="Google Shape;1510;p23">
              <a:extLst>
                <a:ext uri="{FF2B5EF4-FFF2-40B4-BE49-F238E27FC236}">
                  <a16:creationId xmlns:a16="http://schemas.microsoft.com/office/drawing/2014/main" id="{9D40D773-E8C2-DCDD-2556-419277527D8F}"/>
                </a:ext>
              </a:extLst>
            </p:cNvPr>
            <p:cNvSpPr/>
            <p:nvPr/>
          </p:nvSpPr>
          <p:spPr>
            <a:xfrm>
              <a:off x="3010675" y="4072700"/>
              <a:ext cx="70900" cy="88350"/>
            </a:xfrm>
            <a:custGeom>
              <a:avLst/>
              <a:gdLst/>
              <a:ahLst/>
              <a:cxnLst/>
              <a:rect l="l" t="t" r="r" b="b"/>
              <a:pathLst>
                <a:path w="2836" h="3534" extrusionOk="0">
                  <a:moveTo>
                    <a:pt x="2000" y="1"/>
                  </a:moveTo>
                  <a:cubicBezTo>
                    <a:pt x="1966" y="1"/>
                    <a:pt x="1930" y="6"/>
                    <a:pt x="1893" y="18"/>
                  </a:cubicBezTo>
                  <a:cubicBezTo>
                    <a:pt x="1177" y="248"/>
                    <a:pt x="1352" y="2137"/>
                    <a:pt x="1352" y="2137"/>
                  </a:cubicBezTo>
                  <a:cubicBezTo>
                    <a:pt x="1352" y="2137"/>
                    <a:pt x="1" y="2584"/>
                    <a:pt x="341" y="3245"/>
                  </a:cubicBezTo>
                  <a:cubicBezTo>
                    <a:pt x="449" y="3461"/>
                    <a:pt x="627" y="3534"/>
                    <a:pt x="819" y="3534"/>
                  </a:cubicBezTo>
                  <a:cubicBezTo>
                    <a:pt x="1228" y="3534"/>
                    <a:pt x="1702" y="3203"/>
                    <a:pt x="1702" y="3203"/>
                  </a:cubicBezTo>
                  <a:lnTo>
                    <a:pt x="2836" y="1936"/>
                  </a:lnTo>
                  <a:cubicBezTo>
                    <a:pt x="2836" y="1936"/>
                    <a:pt x="2643" y="1"/>
                    <a:pt x="2000" y="1"/>
                  </a:cubicBezTo>
                  <a:close/>
                </a:path>
              </a:pathLst>
            </a:custGeom>
            <a:solidFill>
              <a:srgbClr val="F772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26" name="Google Shape;1511;p23">
              <a:extLst>
                <a:ext uri="{FF2B5EF4-FFF2-40B4-BE49-F238E27FC236}">
                  <a16:creationId xmlns:a16="http://schemas.microsoft.com/office/drawing/2014/main" id="{4036F088-E0DF-4CEF-187C-89C1045F200A}"/>
                </a:ext>
              </a:extLst>
            </p:cNvPr>
            <p:cNvSpPr/>
            <p:nvPr/>
          </p:nvSpPr>
          <p:spPr>
            <a:xfrm>
              <a:off x="3052550" y="4085600"/>
              <a:ext cx="18900" cy="30725"/>
            </a:xfrm>
            <a:custGeom>
              <a:avLst/>
              <a:gdLst/>
              <a:ahLst/>
              <a:cxnLst/>
              <a:rect l="l" t="t" r="r" b="b"/>
              <a:pathLst>
                <a:path w="756" h="1229" extrusionOk="0">
                  <a:moveTo>
                    <a:pt x="380" y="1"/>
                  </a:moveTo>
                  <a:cubicBezTo>
                    <a:pt x="176" y="1"/>
                    <a:pt x="1" y="270"/>
                    <a:pt x="1" y="610"/>
                  </a:cubicBezTo>
                  <a:cubicBezTo>
                    <a:pt x="1" y="947"/>
                    <a:pt x="176" y="1229"/>
                    <a:pt x="380" y="1229"/>
                  </a:cubicBezTo>
                  <a:cubicBezTo>
                    <a:pt x="594" y="1229"/>
                    <a:pt x="756" y="947"/>
                    <a:pt x="756" y="610"/>
                  </a:cubicBezTo>
                  <a:cubicBezTo>
                    <a:pt x="756" y="270"/>
                    <a:pt x="594" y="1"/>
                    <a:pt x="380" y="1"/>
                  </a:cubicBezTo>
                  <a:close/>
                </a:path>
              </a:pathLst>
            </a:custGeom>
            <a:solidFill>
              <a:srgbClr val="FFC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27" name="Google Shape;1512;p23">
              <a:extLst>
                <a:ext uri="{FF2B5EF4-FFF2-40B4-BE49-F238E27FC236}">
                  <a16:creationId xmlns:a16="http://schemas.microsoft.com/office/drawing/2014/main" id="{1B95E997-4C33-06CC-2857-77B5B90993F2}"/>
                </a:ext>
              </a:extLst>
            </p:cNvPr>
            <p:cNvSpPr/>
            <p:nvPr/>
          </p:nvSpPr>
          <p:spPr>
            <a:xfrm>
              <a:off x="3025575" y="4143350"/>
              <a:ext cx="16550" cy="13475"/>
            </a:xfrm>
            <a:custGeom>
              <a:avLst/>
              <a:gdLst/>
              <a:ahLst/>
              <a:cxnLst/>
              <a:rect l="l" t="t" r="r" b="b"/>
              <a:pathLst>
                <a:path w="662" h="539" extrusionOk="0">
                  <a:moveTo>
                    <a:pt x="325" y="1"/>
                  </a:moveTo>
                  <a:cubicBezTo>
                    <a:pt x="150" y="1"/>
                    <a:pt x="1" y="121"/>
                    <a:pt x="1" y="270"/>
                  </a:cubicBezTo>
                  <a:cubicBezTo>
                    <a:pt x="1" y="419"/>
                    <a:pt x="150" y="539"/>
                    <a:pt x="325" y="539"/>
                  </a:cubicBezTo>
                  <a:cubicBezTo>
                    <a:pt x="513" y="539"/>
                    <a:pt x="662" y="419"/>
                    <a:pt x="662" y="270"/>
                  </a:cubicBezTo>
                  <a:cubicBezTo>
                    <a:pt x="662" y="121"/>
                    <a:pt x="513" y="1"/>
                    <a:pt x="325" y="1"/>
                  </a:cubicBezTo>
                  <a:close/>
                </a:path>
              </a:pathLst>
            </a:custGeom>
            <a:solidFill>
              <a:srgbClr val="FFC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28" name="Google Shape;1513;p23">
              <a:extLst>
                <a:ext uri="{FF2B5EF4-FFF2-40B4-BE49-F238E27FC236}">
                  <a16:creationId xmlns:a16="http://schemas.microsoft.com/office/drawing/2014/main" id="{E64CEC54-8BB1-942C-35EB-653A8B383886}"/>
                </a:ext>
              </a:extLst>
            </p:cNvPr>
            <p:cNvSpPr/>
            <p:nvPr/>
          </p:nvSpPr>
          <p:spPr>
            <a:xfrm>
              <a:off x="3038700" y="4135250"/>
              <a:ext cx="9500" cy="8125"/>
            </a:xfrm>
            <a:custGeom>
              <a:avLst/>
              <a:gdLst/>
              <a:ahLst/>
              <a:cxnLst/>
              <a:rect l="l" t="t" r="r" b="b"/>
              <a:pathLst>
                <a:path w="380" h="325" extrusionOk="0">
                  <a:moveTo>
                    <a:pt x="192" y="1"/>
                  </a:moveTo>
                  <a:cubicBezTo>
                    <a:pt x="82" y="1"/>
                    <a:pt x="1" y="82"/>
                    <a:pt x="1" y="163"/>
                  </a:cubicBezTo>
                  <a:cubicBezTo>
                    <a:pt x="1" y="244"/>
                    <a:pt x="82" y="325"/>
                    <a:pt x="192" y="325"/>
                  </a:cubicBezTo>
                  <a:cubicBezTo>
                    <a:pt x="299" y="325"/>
                    <a:pt x="380" y="244"/>
                    <a:pt x="380" y="163"/>
                  </a:cubicBezTo>
                  <a:cubicBezTo>
                    <a:pt x="380" y="82"/>
                    <a:pt x="299" y="1"/>
                    <a:pt x="192" y="1"/>
                  </a:cubicBezTo>
                  <a:close/>
                </a:path>
              </a:pathLst>
            </a:custGeom>
            <a:solidFill>
              <a:srgbClr val="FFC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29" name="Google Shape;1514;p23">
              <a:extLst>
                <a:ext uri="{FF2B5EF4-FFF2-40B4-BE49-F238E27FC236}">
                  <a16:creationId xmlns:a16="http://schemas.microsoft.com/office/drawing/2014/main" id="{1A08EB30-174B-E988-D003-0E9909161D26}"/>
                </a:ext>
              </a:extLst>
            </p:cNvPr>
            <p:cNvSpPr/>
            <p:nvPr/>
          </p:nvSpPr>
          <p:spPr>
            <a:xfrm>
              <a:off x="3016275" y="4080175"/>
              <a:ext cx="62475" cy="79600"/>
            </a:xfrm>
            <a:custGeom>
              <a:avLst/>
              <a:gdLst/>
              <a:ahLst/>
              <a:cxnLst/>
              <a:rect l="l" t="t" r="r" b="b"/>
              <a:pathLst>
                <a:path w="2499" h="3184" extrusionOk="0">
                  <a:moveTo>
                    <a:pt x="1750" y="1"/>
                  </a:moveTo>
                  <a:cubicBezTo>
                    <a:pt x="1465" y="1"/>
                    <a:pt x="1316" y="448"/>
                    <a:pt x="1277" y="665"/>
                  </a:cubicBezTo>
                  <a:cubicBezTo>
                    <a:pt x="1212" y="1050"/>
                    <a:pt x="1320" y="1459"/>
                    <a:pt x="1434" y="1824"/>
                  </a:cubicBezTo>
                  <a:lnTo>
                    <a:pt x="1434" y="1824"/>
                  </a:lnTo>
                  <a:cubicBezTo>
                    <a:pt x="949" y="1967"/>
                    <a:pt x="1" y="2331"/>
                    <a:pt x="224" y="2972"/>
                  </a:cubicBezTo>
                  <a:cubicBezTo>
                    <a:pt x="275" y="3134"/>
                    <a:pt x="414" y="3183"/>
                    <a:pt x="560" y="3183"/>
                  </a:cubicBezTo>
                  <a:cubicBezTo>
                    <a:pt x="644" y="3183"/>
                    <a:pt x="730" y="3167"/>
                    <a:pt x="804" y="3147"/>
                  </a:cubicBezTo>
                  <a:cubicBezTo>
                    <a:pt x="1170" y="3053"/>
                    <a:pt x="1452" y="2797"/>
                    <a:pt x="1708" y="2554"/>
                  </a:cubicBezTo>
                  <a:cubicBezTo>
                    <a:pt x="1721" y="2541"/>
                    <a:pt x="1708" y="2528"/>
                    <a:pt x="1695" y="2528"/>
                  </a:cubicBezTo>
                  <a:cubicBezTo>
                    <a:pt x="1517" y="2656"/>
                    <a:pt x="947" y="3133"/>
                    <a:pt x="581" y="3133"/>
                  </a:cubicBezTo>
                  <a:cubicBezTo>
                    <a:pt x="448" y="3133"/>
                    <a:pt x="342" y="3070"/>
                    <a:pt x="292" y="2904"/>
                  </a:cubicBezTo>
                  <a:cubicBezTo>
                    <a:pt x="182" y="2593"/>
                    <a:pt x="522" y="2350"/>
                    <a:pt x="749" y="2204"/>
                  </a:cubicBezTo>
                  <a:cubicBezTo>
                    <a:pt x="979" y="2068"/>
                    <a:pt x="1251" y="1974"/>
                    <a:pt x="1507" y="1906"/>
                  </a:cubicBezTo>
                  <a:cubicBezTo>
                    <a:pt x="1533" y="1906"/>
                    <a:pt x="1546" y="1880"/>
                    <a:pt x="1533" y="1851"/>
                  </a:cubicBezTo>
                  <a:cubicBezTo>
                    <a:pt x="1439" y="1556"/>
                    <a:pt x="1358" y="1245"/>
                    <a:pt x="1345" y="934"/>
                  </a:cubicBezTo>
                  <a:cubicBezTo>
                    <a:pt x="1332" y="688"/>
                    <a:pt x="1419" y="66"/>
                    <a:pt x="1775" y="66"/>
                  </a:cubicBezTo>
                  <a:cubicBezTo>
                    <a:pt x="1789" y="66"/>
                    <a:pt x="1803" y="67"/>
                    <a:pt x="1818" y="69"/>
                  </a:cubicBezTo>
                  <a:cubicBezTo>
                    <a:pt x="2045" y="111"/>
                    <a:pt x="2181" y="474"/>
                    <a:pt x="2262" y="665"/>
                  </a:cubicBezTo>
                  <a:cubicBezTo>
                    <a:pt x="2385" y="989"/>
                    <a:pt x="2411" y="1326"/>
                    <a:pt x="2411" y="1663"/>
                  </a:cubicBezTo>
                  <a:cubicBezTo>
                    <a:pt x="2417" y="1690"/>
                    <a:pt x="2441" y="1704"/>
                    <a:pt x="2461" y="1704"/>
                  </a:cubicBezTo>
                  <a:cubicBezTo>
                    <a:pt x="2481" y="1704"/>
                    <a:pt x="2498" y="1690"/>
                    <a:pt x="2492" y="1663"/>
                  </a:cubicBezTo>
                  <a:cubicBezTo>
                    <a:pt x="2479" y="1271"/>
                    <a:pt x="2437" y="879"/>
                    <a:pt x="2275" y="516"/>
                  </a:cubicBezTo>
                  <a:cubicBezTo>
                    <a:pt x="2181" y="299"/>
                    <a:pt x="2019" y="1"/>
                    <a:pt x="1750" y="1"/>
                  </a:cubicBezTo>
                  <a:close/>
                </a:path>
              </a:pathLst>
            </a:custGeom>
            <a:solidFill>
              <a:srgbClr val="CA76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30" name="Google Shape;1515;p23">
              <a:extLst>
                <a:ext uri="{FF2B5EF4-FFF2-40B4-BE49-F238E27FC236}">
                  <a16:creationId xmlns:a16="http://schemas.microsoft.com/office/drawing/2014/main" id="{6F31CCEC-F973-C945-55C8-34F90F9D6121}"/>
                </a:ext>
              </a:extLst>
            </p:cNvPr>
            <p:cNvSpPr/>
            <p:nvPr/>
          </p:nvSpPr>
          <p:spPr>
            <a:xfrm>
              <a:off x="3049150" y="4083575"/>
              <a:ext cx="74350" cy="81500"/>
            </a:xfrm>
            <a:custGeom>
              <a:avLst/>
              <a:gdLst/>
              <a:ahLst/>
              <a:cxnLst/>
              <a:rect l="l" t="t" r="r" b="b"/>
              <a:pathLst>
                <a:path w="2974" h="3260" extrusionOk="0">
                  <a:moveTo>
                    <a:pt x="2473" y="1"/>
                  </a:moveTo>
                  <a:cubicBezTo>
                    <a:pt x="2418" y="1"/>
                    <a:pt x="2392" y="56"/>
                    <a:pt x="2405" y="95"/>
                  </a:cubicBezTo>
                  <a:cubicBezTo>
                    <a:pt x="2204" y="189"/>
                    <a:pt x="2068" y="432"/>
                    <a:pt x="2013" y="649"/>
                  </a:cubicBezTo>
                  <a:cubicBezTo>
                    <a:pt x="1838" y="675"/>
                    <a:pt x="1702" y="824"/>
                    <a:pt x="1702" y="999"/>
                  </a:cubicBezTo>
                  <a:cubicBezTo>
                    <a:pt x="1702" y="1028"/>
                    <a:pt x="1718" y="1054"/>
                    <a:pt x="1718" y="1080"/>
                  </a:cubicBezTo>
                  <a:cubicBezTo>
                    <a:pt x="1378" y="1216"/>
                    <a:pt x="1083" y="1485"/>
                    <a:pt x="827" y="1728"/>
                  </a:cubicBezTo>
                  <a:cubicBezTo>
                    <a:pt x="461" y="2068"/>
                    <a:pt x="1" y="2619"/>
                    <a:pt x="82" y="3160"/>
                  </a:cubicBezTo>
                  <a:cubicBezTo>
                    <a:pt x="93" y="3226"/>
                    <a:pt x="155" y="3260"/>
                    <a:pt x="215" y="3260"/>
                  </a:cubicBezTo>
                  <a:cubicBezTo>
                    <a:pt x="240" y="3260"/>
                    <a:pt x="265" y="3253"/>
                    <a:pt x="286" y="3241"/>
                  </a:cubicBezTo>
                  <a:cubicBezTo>
                    <a:pt x="691" y="3053"/>
                    <a:pt x="908" y="2525"/>
                    <a:pt x="1135" y="2175"/>
                  </a:cubicBezTo>
                  <a:cubicBezTo>
                    <a:pt x="1326" y="1864"/>
                    <a:pt x="1527" y="1501"/>
                    <a:pt x="1812" y="1242"/>
                  </a:cubicBezTo>
                  <a:cubicBezTo>
                    <a:pt x="1880" y="1310"/>
                    <a:pt x="1974" y="1365"/>
                    <a:pt x="2068" y="1365"/>
                  </a:cubicBezTo>
                  <a:cubicBezTo>
                    <a:pt x="2269" y="1365"/>
                    <a:pt x="2431" y="1190"/>
                    <a:pt x="2431" y="999"/>
                  </a:cubicBezTo>
                  <a:cubicBezTo>
                    <a:pt x="2431" y="879"/>
                    <a:pt x="2366" y="756"/>
                    <a:pt x="2256" y="691"/>
                  </a:cubicBezTo>
                  <a:cubicBezTo>
                    <a:pt x="2324" y="649"/>
                    <a:pt x="2392" y="594"/>
                    <a:pt x="2473" y="568"/>
                  </a:cubicBezTo>
                  <a:cubicBezTo>
                    <a:pt x="2580" y="500"/>
                    <a:pt x="2690" y="500"/>
                    <a:pt x="2810" y="474"/>
                  </a:cubicBezTo>
                  <a:cubicBezTo>
                    <a:pt x="2810" y="487"/>
                    <a:pt x="2823" y="500"/>
                    <a:pt x="2836" y="500"/>
                  </a:cubicBezTo>
                  <a:cubicBezTo>
                    <a:pt x="2847" y="506"/>
                    <a:pt x="2859" y="508"/>
                    <a:pt x="2869" y="508"/>
                  </a:cubicBezTo>
                  <a:cubicBezTo>
                    <a:pt x="2933" y="508"/>
                    <a:pt x="2973" y="413"/>
                    <a:pt x="2904" y="380"/>
                  </a:cubicBezTo>
                  <a:cubicBezTo>
                    <a:pt x="2895" y="373"/>
                    <a:pt x="2885" y="370"/>
                    <a:pt x="2875" y="370"/>
                  </a:cubicBezTo>
                  <a:cubicBezTo>
                    <a:pt x="2842" y="370"/>
                    <a:pt x="2810" y="402"/>
                    <a:pt x="2810" y="432"/>
                  </a:cubicBezTo>
                  <a:cubicBezTo>
                    <a:pt x="2800" y="431"/>
                    <a:pt x="2790" y="431"/>
                    <a:pt x="2780" y="431"/>
                  </a:cubicBezTo>
                  <a:cubicBezTo>
                    <a:pt x="2588" y="431"/>
                    <a:pt x="2384" y="548"/>
                    <a:pt x="2230" y="675"/>
                  </a:cubicBezTo>
                  <a:cubicBezTo>
                    <a:pt x="2188" y="649"/>
                    <a:pt x="2136" y="636"/>
                    <a:pt x="2068" y="636"/>
                  </a:cubicBezTo>
                  <a:lnTo>
                    <a:pt x="2026" y="636"/>
                  </a:lnTo>
                  <a:cubicBezTo>
                    <a:pt x="2068" y="542"/>
                    <a:pt x="2123" y="448"/>
                    <a:pt x="2175" y="367"/>
                  </a:cubicBezTo>
                  <a:cubicBezTo>
                    <a:pt x="2243" y="257"/>
                    <a:pt x="2337" y="205"/>
                    <a:pt x="2431" y="124"/>
                  </a:cubicBezTo>
                  <a:cubicBezTo>
                    <a:pt x="2447" y="137"/>
                    <a:pt x="2460" y="137"/>
                    <a:pt x="2473" y="137"/>
                  </a:cubicBezTo>
                  <a:cubicBezTo>
                    <a:pt x="2567" y="137"/>
                    <a:pt x="2567" y="1"/>
                    <a:pt x="247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31" name="Google Shape;1516;p23">
              <a:extLst>
                <a:ext uri="{FF2B5EF4-FFF2-40B4-BE49-F238E27FC236}">
                  <a16:creationId xmlns:a16="http://schemas.microsoft.com/office/drawing/2014/main" id="{E0F532EE-6A41-8D87-0CB2-74F6253B8743}"/>
                </a:ext>
              </a:extLst>
            </p:cNvPr>
            <p:cNvSpPr/>
            <p:nvPr/>
          </p:nvSpPr>
          <p:spPr>
            <a:xfrm>
              <a:off x="3102525" y="4107425"/>
              <a:ext cx="2375" cy="2500"/>
            </a:xfrm>
            <a:custGeom>
              <a:avLst/>
              <a:gdLst/>
              <a:ahLst/>
              <a:cxnLst/>
              <a:rect l="l" t="t" r="r" b="b"/>
              <a:pathLst>
                <a:path w="95" h="100" extrusionOk="0">
                  <a:moveTo>
                    <a:pt x="66" y="1"/>
                  </a:moveTo>
                  <a:cubicBezTo>
                    <a:pt x="62" y="1"/>
                    <a:pt x="57" y="2"/>
                    <a:pt x="53" y="6"/>
                  </a:cubicBezTo>
                  <a:lnTo>
                    <a:pt x="40" y="6"/>
                  </a:lnTo>
                  <a:lnTo>
                    <a:pt x="27" y="19"/>
                  </a:lnTo>
                  <a:cubicBezTo>
                    <a:pt x="27" y="32"/>
                    <a:pt x="14" y="32"/>
                    <a:pt x="14" y="45"/>
                  </a:cubicBezTo>
                  <a:lnTo>
                    <a:pt x="14" y="61"/>
                  </a:lnTo>
                  <a:lnTo>
                    <a:pt x="1" y="61"/>
                  </a:lnTo>
                  <a:cubicBezTo>
                    <a:pt x="1" y="87"/>
                    <a:pt x="14" y="100"/>
                    <a:pt x="40" y="100"/>
                  </a:cubicBezTo>
                  <a:cubicBezTo>
                    <a:pt x="53" y="100"/>
                    <a:pt x="53" y="100"/>
                    <a:pt x="69" y="87"/>
                  </a:cubicBezTo>
                  <a:cubicBezTo>
                    <a:pt x="69" y="74"/>
                    <a:pt x="82" y="61"/>
                    <a:pt x="82" y="61"/>
                  </a:cubicBezTo>
                  <a:cubicBezTo>
                    <a:pt x="95" y="45"/>
                    <a:pt x="95" y="32"/>
                    <a:pt x="95" y="19"/>
                  </a:cubicBezTo>
                  <a:cubicBezTo>
                    <a:pt x="86" y="10"/>
                    <a:pt x="77" y="1"/>
                    <a:pt x="66" y="1"/>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32" name="Google Shape;1517;p23">
              <a:extLst>
                <a:ext uri="{FF2B5EF4-FFF2-40B4-BE49-F238E27FC236}">
                  <a16:creationId xmlns:a16="http://schemas.microsoft.com/office/drawing/2014/main" id="{D080F397-5AAF-C711-CBC1-C34820E4F033}"/>
                </a:ext>
              </a:extLst>
            </p:cNvPr>
            <p:cNvSpPr/>
            <p:nvPr/>
          </p:nvSpPr>
          <p:spPr>
            <a:xfrm>
              <a:off x="3104550" y="4108525"/>
              <a:ext cx="2700" cy="2775"/>
            </a:xfrm>
            <a:custGeom>
              <a:avLst/>
              <a:gdLst/>
              <a:ahLst/>
              <a:cxnLst/>
              <a:rect l="l" t="t" r="r" b="b"/>
              <a:pathLst>
                <a:path w="108" h="111" extrusionOk="0">
                  <a:moveTo>
                    <a:pt x="53" y="1"/>
                  </a:moveTo>
                  <a:cubicBezTo>
                    <a:pt x="53" y="17"/>
                    <a:pt x="53" y="17"/>
                    <a:pt x="40" y="17"/>
                  </a:cubicBezTo>
                  <a:lnTo>
                    <a:pt x="40" y="30"/>
                  </a:lnTo>
                  <a:cubicBezTo>
                    <a:pt x="27" y="43"/>
                    <a:pt x="27" y="43"/>
                    <a:pt x="27" y="56"/>
                  </a:cubicBezTo>
                  <a:lnTo>
                    <a:pt x="14" y="56"/>
                  </a:lnTo>
                  <a:lnTo>
                    <a:pt x="14" y="69"/>
                  </a:lnTo>
                  <a:cubicBezTo>
                    <a:pt x="1" y="98"/>
                    <a:pt x="27" y="111"/>
                    <a:pt x="53" y="111"/>
                  </a:cubicBezTo>
                  <a:lnTo>
                    <a:pt x="69" y="98"/>
                  </a:lnTo>
                  <a:cubicBezTo>
                    <a:pt x="82" y="82"/>
                    <a:pt x="82" y="69"/>
                    <a:pt x="95" y="56"/>
                  </a:cubicBezTo>
                  <a:cubicBezTo>
                    <a:pt x="108" y="56"/>
                    <a:pt x="108" y="30"/>
                    <a:pt x="95" y="30"/>
                  </a:cubicBezTo>
                  <a:lnTo>
                    <a:pt x="95" y="17"/>
                  </a:lnTo>
                  <a:cubicBezTo>
                    <a:pt x="95" y="1"/>
                    <a:pt x="69" y="1"/>
                    <a:pt x="53" y="1"/>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33" name="Google Shape;1518;p23">
              <a:extLst>
                <a:ext uri="{FF2B5EF4-FFF2-40B4-BE49-F238E27FC236}">
                  <a16:creationId xmlns:a16="http://schemas.microsoft.com/office/drawing/2014/main" id="{ABB0668B-FFB8-2187-9D6A-95AD79441058}"/>
                </a:ext>
              </a:extLst>
            </p:cNvPr>
            <p:cNvSpPr/>
            <p:nvPr/>
          </p:nvSpPr>
          <p:spPr>
            <a:xfrm>
              <a:off x="3097100" y="4107875"/>
              <a:ext cx="5125" cy="4400"/>
            </a:xfrm>
            <a:custGeom>
              <a:avLst/>
              <a:gdLst/>
              <a:ahLst/>
              <a:cxnLst/>
              <a:rect l="l" t="t" r="r" b="b"/>
              <a:pathLst>
                <a:path w="205" h="176" extrusionOk="0">
                  <a:moveTo>
                    <a:pt x="95" y="1"/>
                  </a:moveTo>
                  <a:cubicBezTo>
                    <a:pt x="56" y="1"/>
                    <a:pt x="27" y="27"/>
                    <a:pt x="14" y="69"/>
                  </a:cubicBezTo>
                  <a:cubicBezTo>
                    <a:pt x="1" y="124"/>
                    <a:pt x="43" y="176"/>
                    <a:pt x="95" y="176"/>
                  </a:cubicBezTo>
                  <a:lnTo>
                    <a:pt x="124" y="176"/>
                  </a:lnTo>
                  <a:cubicBezTo>
                    <a:pt x="176" y="176"/>
                    <a:pt x="205" y="124"/>
                    <a:pt x="189" y="69"/>
                  </a:cubicBezTo>
                  <a:cubicBezTo>
                    <a:pt x="189" y="27"/>
                    <a:pt x="137" y="1"/>
                    <a:pt x="108" y="1"/>
                  </a:cubicBezTo>
                  <a:close/>
                </a:path>
              </a:pathLst>
            </a:custGeom>
            <a:solidFill>
              <a:srgbClr val="FBB8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34" name="Google Shape;1519;p23">
              <a:extLst>
                <a:ext uri="{FF2B5EF4-FFF2-40B4-BE49-F238E27FC236}">
                  <a16:creationId xmlns:a16="http://schemas.microsoft.com/office/drawing/2014/main" id="{6670C7DA-142C-E76E-73CA-199061FC3D15}"/>
                </a:ext>
              </a:extLst>
            </p:cNvPr>
            <p:cNvSpPr/>
            <p:nvPr/>
          </p:nvSpPr>
          <p:spPr>
            <a:xfrm>
              <a:off x="3105525" y="4114275"/>
              <a:ext cx="2375" cy="2050"/>
            </a:xfrm>
            <a:custGeom>
              <a:avLst/>
              <a:gdLst/>
              <a:ahLst/>
              <a:cxnLst/>
              <a:rect l="l" t="t" r="r" b="b"/>
              <a:pathLst>
                <a:path w="95" h="82" extrusionOk="0">
                  <a:moveTo>
                    <a:pt x="95" y="1"/>
                  </a:moveTo>
                  <a:lnTo>
                    <a:pt x="82" y="14"/>
                  </a:lnTo>
                  <a:cubicBezTo>
                    <a:pt x="82" y="14"/>
                    <a:pt x="82" y="14"/>
                    <a:pt x="82" y="14"/>
                  </a:cubicBezTo>
                  <a:lnTo>
                    <a:pt x="82" y="14"/>
                  </a:lnTo>
                  <a:cubicBezTo>
                    <a:pt x="86" y="10"/>
                    <a:pt x="91" y="5"/>
                    <a:pt x="95" y="1"/>
                  </a:cubicBezTo>
                  <a:close/>
                  <a:moveTo>
                    <a:pt x="82" y="14"/>
                  </a:moveTo>
                  <a:lnTo>
                    <a:pt x="82" y="14"/>
                  </a:lnTo>
                  <a:cubicBezTo>
                    <a:pt x="57" y="38"/>
                    <a:pt x="25" y="60"/>
                    <a:pt x="1" y="82"/>
                  </a:cubicBezTo>
                  <a:lnTo>
                    <a:pt x="30" y="82"/>
                  </a:lnTo>
                  <a:cubicBezTo>
                    <a:pt x="56" y="69"/>
                    <a:pt x="69" y="56"/>
                    <a:pt x="82" y="14"/>
                  </a:cubicBezTo>
                  <a:close/>
                </a:path>
              </a:pathLst>
            </a:custGeom>
            <a:solidFill>
              <a:srgbClr val="FBB8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35" name="Google Shape;1520;p23">
              <a:extLst>
                <a:ext uri="{FF2B5EF4-FFF2-40B4-BE49-F238E27FC236}">
                  <a16:creationId xmlns:a16="http://schemas.microsoft.com/office/drawing/2014/main" id="{945A1B39-2F3E-2603-0C23-0D0CB928F3FC}"/>
                </a:ext>
              </a:extLst>
            </p:cNvPr>
            <p:cNvSpPr/>
            <p:nvPr/>
          </p:nvSpPr>
          <p:spPr>
            <a:xfrm>
              <a:off x="3103175" y="4111925"/>
              <a:ext cx="4725" cy="4400"/>
            </a:xfrm>
            <a:custGeom>
              <a:avLst/>
              <a:gdLst/>
              <a:ahLst/>
              <a:cxnLst/>
              <a:rect l="l" t="t" r="r" b="b"/>
              <a:pathLst>
                <a:path w="189" h="176" extrusionOk="0">
                  <a:moveTo>
                    <a:pt x="95" y="1"/>
                  </a:moveTo>
                  <a:cubicBezTo>
                    <a:pt x="69" y="1"/>
                    <a:pt x="56" y="14"/>
                    <a:pt x="43" y="27"/>
                  </a:cubicBezTo>
                  <a:cubicBezTo>
                    <a:pt x="1" y="69"/>
                    <a:pt x="14" y="108"/>
                    <a:pt x="43" y="150"/>
                  </a:cubicBezTo>
                  <a:cubicBezTo>
                    <a:pt x="43" y="163"/>
                    <a:pt x="69" y="176"/>
                    <a:pt x="95" y="176"/>
                  </a:cubicBezTo>
                  <a:cubicBezTo>
                    <a:pt x="124" y="150"/>
                    <a:pt x="163" y="124"/>
                    <a:pt x="189" y="95"/>
                  </a:cubicBezTo>
                  <a:cubicBezTo>
                    <a:pt x="189" y="69"/>
                    <a:pt x="176" y="43"/>
                    <a:pt x="150" y="27"/>
                  </a:cubicBezTo>
                  <a:cubicBezTo>
                    <a:pt x="137" y="14"/>
                    <a:pt x="108" y="1"/>
                    <a:pt x="95" y="1"/>
                  </a:cubicBezTo>
                  <a:close/>
                </a:path>
              </a:pathLst>
            </a:custGeom>
            <a:solidFill>
              <a:srgbClr val="FBB8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36" name="Google Shape;1521;p23">
              <a:extLst>
                <a:ext uri="{FF2B5EF4-FFF2-40B4-BE49-F238E27FC236}">
                  <a16:creationId xmlns:a16="http://schemas.microsoft.com/office/drawing/2014/main" id="{98F8A279-F702-67F9-14FC-523128F72EA7}"/>
                </a:ext>
              </a:extLst>
            </p:cNvPr>
            <p:cNvSpPr/>
            <p:nvPr/>
          </p:nvSpPr>
          <p:spPr>
            <a:xfrm>
              <a:off x="3086000" y="4112975"/>
              <a:ext cx="5700" cy="6750"/>
            </a:xfrm>
            <a:custGeom>
              <a:avLst/>
              <a:gdLst/>
              <a:ahLst/>
              <a:cxnLst/>
              <a:rect l="l" t="t" r="r" b="b"/>
              <a:pathLst>
                <a:path w="228" h="270" extrusionOk="0">
                  <a:moveTo>
                    <a:pt x="53" y="1"/>
                  </a:moveTo>
                  <a:cubicBezTo>
                    <a:pt x="40" y="14"/>
                    <a:pt x="14" y="27"/>
                    <a:pt x="1" y="40"/>
                  </a:cubicBezTo>
                  <a:cubicBezTo>
                    <a:pt x="40" y="121"/>
                    <a:pt x="95" y="202"/>
                    <a:pt x="163" y="270"/>
                  </a:cubicBezTo>
                  <a:cubicBezTo>
                    <a:pt x="176" y="244"/>
                    <a:pt x="202" y="215"/>
                    <a:pt x="228" y="189"/>
                  </a:cubicBezTo>
                  <a:cubicBezTo>
                    <a:pt x="163" y="121"/>
                    <a:pt x="108" y="66"/>
                    <a:pt x="53" y="1"/>
                  </a:cubicBezTo>
                  <a:close/>
                </a:path>
              </a:pathLst>
            </a:custGeom>
            <a:solidFill>
              <a:srgbClr val="FFC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37" name="Google Shape;1522;p23">
              <a:extLst>
                <a:ext uri="{FF2B5EF4-FFF2-40B4-BE49-F238E27FC236}">
                  <a16:creationId xmlns:a16="http://schemas.microsoft.com/office/drawing/2014/main" id="{7377A004-5739-BEFF-CD09-F45AC832CDD7}"/>
                </a:ext>
              </a:extLst>
            </p:cNvPr>
            <p:cNvSpPr/>
            <p:nvPr/>
          </p:nvSpPr>
          <p:spPr>
            <a:xfrm>
              <a:off x="3080250" y="4116625"/>
              <a:ext cx="7075" cy="8525"/>
            </a:xfrm>
            <a:custGeom>
              <a:avLst/>
              <a:gdLst/>
              <a:ahLst/>
              <a:cxnLst/>
              <a:rect l="l" t="t" r="r" b="b"/>
              <a:pathLst>
                <a:path w="283" h="341" extrusionOk="0">
                  <a:moveTo>
                    <a:pt x="53" y="1"/>
                  </a:moveTo>
                  <a:cubicBezTo>
                    <a:pt x="27" y="17"/>
                    <a:pt x="14" y="30"/>
                    <a:pt x="1" y="43"/>
                  </a:cubicBezTo>
                  <a:cubicBezTo>
                    <a:pt x="53" y="150"/>
                    <a:pt x="121" y="260"/>
                    <a:pt x="215" y="341"/>
                  </a:cubicBezTo>
                  <a:cubicBezTo>
                    <a:pt x="244" y="312"/>
                    <a:pt x="257" y="286"/>
                    <a:pt x="283" y="260"/>
                  </a:cubicBezTo>
                  <a:lnTo>
                    <a:pt x="163" y="137"/>
                  </a:lnTo>
                  <a:cubicBezTo>
                    <a:pt x="121" y="98"/>
                    <a:pt x="82" y="43"/>
                    <a:pt x="53" y="1"/>
                  </a:cubicBezTo>
                  <a:close/>
                </a:path>
              </a:pathLst>
            </a:custGeom>
            <a:solidFill>
              <a:srgbClr val="FFC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38" name="Google Shape;1523;p23">
              <a:extLst>
                <a:ext uri="{FF2B5EF4-FFF2-40B4-BE49-F238E27FC236}">
                  <a16:creationId xmlns:a16="http://schemas.microsoft.com/office/drawing/2014/main" id="{BF92244F-0FF1-5A18-D09C-08B02459A3C6}"/>
                </a:ext>
              </a:extLst>
            </p:cNvPr>
            <p:cNvSpPr/>
            <p:nvPr/>
          </p:nvSpPr>
          <p:spPr>
            <a:xfrm>
              <a:off x="3072475" y="4122700"/>
              <a:ext cx="9825" cy="10550"/>
            </a:xfrm>
            <a:custGeom>
              <a:avLst/>
              <a:gdLst/>
              <a:ahLst/>
              <a:cxnLst/>
              <a:rect l="l" t="t" r="r" b="b"/>
              <a:pathLst>
                <a:path w="393" h="422" extrusionOk="0">
                  <a:moveTo>
                    <a:pt x="69" y="1"/>
                  </a:moveTo>
                  <a:cubicBezTo>
                    <a:pt x="40" y="17"/>
                    <a:pt x="27" y="43"/>
                    <a:pt x="1" y="56"/>
                  </a:cubicBezTo>
                  <a:cubicBezTo>
                    <a:pt x="82" y="192"/>
                    <a:pt x="189" y="325"/>
                    <a:pt x="325" y="422"/>
                  </a:cubicBezTo>
                  <a:cubicBezTo>
                    <a:pt x="338" y="380"/>
                    <a:pt x="364" y="354"/>
                    <a:pt x="393" y="312"/>
                  </a:cubicBezTo>
                  <a:cubicBezTo>
                    <a:pt x="270" y="218"/>
                    <a:pt x="150" y="124"/>
                    <a:pt x="69" y="1"/>
                  </a:cubicBezTo>
                  <a:close/>
                </a:path>
              </a:pathLst>
            </a:custGeom>
            <a:solidFill>
              <a:srgbClr val="FFC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39" name="Google Shape;1524;p23">
              <a:extLst>
                <a:ext uri="{FF2B5EF4-FFF2-40B4-BE49-F238E27FC236}">
                  <a16:creationId xmlns:a16="http://schemas.microsoft.com/office/drawing/2014/main" id="{F376C81E-1FBE-0C32-9DA7-1358939A7A37}"/>
                </a:ext>
              </a:extLst>
            </p:cNvPr>
            <p:cNvSpPr/>
            <p:nvPr/>
          </p:nvSpPr>
          <p:spPr>
            <a:xfrm>
              <a:off x="3067050" y="4128125"/>
              <a:ext cx="10475" cy="12500"/>
            </a:xfrm>
            <a:custGeom>
              <a:avLst/>
              <a:gdLst/>
              <a:ahLst/>
              <a:cxnLst/>
              <a:rect l="l" t="t" r="r" b="b"/>
              <a:pathLst>
                <a:path w="419" h="500" extrusionOk="0">
                  <a:moveTo>
                    <a:pt x="43" y="1"/>
                  </a:moveTo>
                  <a:cubicBezTo>
                    <a:pt x="30" y="14"/>
                    <a:pt x="14" y="27"/>
                    <a:pt x="1" y="56"/>
                  </a:cubicBezTo>
                  <a:cubicBezTo>
                    <a:pt x="95" y="218"/>
                    <a:pt x="205" y="380"/>
                    <a:pt x="354" y="500"/>
                  </a:cubicBezTo>
                  <a:cubicBezTo>
                    <a:pt x="380" y="474"/>
                    <a:pt x="393" y="432"/>
                    <a:pt x="419" y="393"/>
                  </a:cubicBezTo>
                  <a:cubicBezTo>
                    <a:pt x="286" y="270"/>
                    <a:pt x="163" y="150"/>
                    <a:pt x="43" y="1"/>
                  </a:cubicBezTo>
                  <a:close/>
                </a:path>
              </a:pathLst>
            </a:custGeom>
            <a:solidFill>
              <a:srgbClr val="FFC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40" name="Google Shape;1525;p23">
              <a:extLst>
                <a:ext uri="{FF2B5EF4-FFF2-40B4-BE49-F238E27FC236}">
                  <a16:creationId xmlns:a16="http://schemas.microsoft.com/office/drawing/2014/main" id="{1E66D8B6-F716-73B3-A908-302CDDBBC251}"/>
                </a:ext>
              </a:extLst>
            </p:cNvPr>
            <p:cNvSpPr/>
            <p:nvPr/>
          </p:nvSpPr>
          <p:spPr>
            <a:xfrm>
              <a:off x="3059675" y="4136225"/>
              <a:ext cx="12500" cy="13550"/>
            </a:xfrm>
            <a:custGeom>
              <a:avLst/>
              <a:gdLst/>
              <a:ahLst/>
              <a:cxnLst/>
              <a:rect l="l" t="t" r="r" b="b"/>
              <a:pathLst>
                <a:path w="500" h="542" extrusionOk="0">
                  <a:moveTo>
                    <a:pt x="53" y="1"/>
                  </a:moveTo>
                  <a:lnTo>
                    <a:pt x="1" y="56"/>
                  </a:lnTo>
                  <a:cubicBezTo>
                    <a:pt x="108" y="244"/>
                    <a:pt x="257" y="419"/>
                    <a:pt x="432" y="542"/>
                  </a:cubicBezTo>
                  <a:cubicBezTo>
                    <a:pt x="458" y="500"/>
                    <a:pt x="471" y="474"/>
                    <a:pt x="500" y="432"/>
                  </a:cubicBezTo>
                  <a:cubicBezTo>
                    <a:pt x="325" y="312"/>
                    <a:pt x="176" y="163"/>
                    <a:pt x="53" y="1"/>
                  </a:cubicBezTo>
                  <a:close/>
                </a:path>
              </a:pathLst>
            </a:custGeom>
            <a:solidFill>
              <a:srgbClr val="FFC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41" name="Google Shape;1526;p23">
              <a:extLst>
                <a:ext uri="{FF2B5EF4-FFF2-40B4-BE49-F238E27FC236}">
                  <a16:creationId xmlns:a16="http://schemas.microsoft.com/office/drawing/2014/main" id="{867282E5-0671-0FDA-6605-BAE1DF23E437}"/>
                </a:ext>
              </a:extLst>
            </p:cNvPr>
            <p:cNvSpPr/>
            <p:nvPr/>
          </p:nvSpPr>
          <p:spPr>
            <a:xfrm>
              <a:off x="3053600" y="4145375"/>
              <a:ext cx="13150" cy="13150"/>
            </a:xfrm>
            <a:custGeom>
              <a:avLst/>
              <a:gdLst/>
              <a:ahLst/>
              <a:cxnLst/>
              <a:rect l="l" t="t" r="r" b="b"/>
              <a:pathLst>
                <a:path w="526" h="526" extrusionOk="0">
                  <a:moveTo>
                    <a:pt x="53" y="1"/>
                  </a:moveTo>
                  <a:cubicBezTo>
                    <a:pt x="27" y="27"/>
                    <a:pt x="14" y="53"/>
                    <a:pt x="1" y="82"/>
                  </a:cubicBezTo>
                  <a:cubicBezTo>
                    <a:pt x="108" y="257"/>
                    <a:pt x="257" y="419"/>
                    <a:pt x="419" y="526"/>
                  </a:cubicBezTo>
                  <a:cubicBezTo>
                    <a:pt x="458" y="487"/>
                    <a:pt x="487" y="445"/>
                    <a:pt x="526" y="406"/>
                  </a:cubicBezTo>
                  <a:cubicBezTo>
                    <a:pt x="351" y="296"/>
                    <a:pt x="189" y="163"/>
                    <a:pt x="53" y="1"/>
                  </a:cubicBezTo>
                  <a:close/>
                </a:path>
              </a:pathLst>
            </a:custGeom>
            <a:solidFill>
              <a:srgbClr val="FFC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42" name="Google Shape;1527;p23">
              <a:extLst>
                <a:ext uri="{FF2B5EF4-FFF2-40B4-BE49-F238E27FC236}">
                  <a16:creationId xmlns:a16="http://schemas.microsoft.com/office/drawing/2014/main" id="{EBE0286D-A0DF-D05C-DA66-FEADEDA100CC}"/>
                </a:ext>
              </a:extLst>
            </p:cNvPr>
            <p:cNvSpPr/>
            <p:nvPr/>
          </p:nvSpPr>
          <p:spPr>
            <a:xfrm>
              <a:off x="3050850" y="4154775"/>
              <a:ext cx="9175" cy="9175"/>
            </a:xfrm>
            <a:custGeom>
              <a:avLst/>
              <a:gdLst/>
              <a:ahLst/>
              <a:cxnLst/>
              <a:rect l="l" t="t" r="r" b="b"/>
              <a:pathLst>
                <a:path w="367" h="367" extrusionOk="0">
                  <a:moveTo>
                    <a:pt x="14" y="1"/>
                  </a:moveTo>
                  <a:cubicBezTo>
                    <a:pt x="14" y="30"/>
                    <a:pt x="14" y="56"/>
                    <a:pt x="1" y="95"/>
                  </a:cubicBezTo>
                  <a:cubicBezTo>
                    <a:pt x="82" y="192"/>
                    <a:pt x="176" y="286"/>
                    <a:pt x="286" y="367"/>
                  </a:cubicBezTo>
                  <a:cubicBezTo>
                    <a:pt x="312" y="338"/>
                    <a:pt x="338" y="325"/>
                    <a:pt x="367" y="299"/>
                  </a:cubicBezTo>
                  <a:cubicBezTo>
                    <a:pt x="244" y="218"/>
                    <a:pt x="124" y="124"/>
                    <a:pt x="14" y="1"/>
                  </a:cubicBezTo>
                  <a:close/>
                </a:path>
              </a:pathLst>
            </a:custGeom>
            <a:solidFill>
              <a:srgbClr val="FFC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43" name="Google Shape;1528;p23">
              <a:extLst>
                <a:ext uri="{FF2B5EF4-FFF2-40B4-BE49-F238E27FC236}">
                  <a16:creationId xmlns:a16="http://schemas.microsoft.com/office/drawing/2014/main" id="{E4522F78-76AD-0F41-7EC6-77546DB0C5EF}"/>
                </a:ext>
              </a:extLst>
            </p:cNvPr>
            <p:cNvSpPr/>
            <p:nvPr/>
          </p:nvSpPr>
          <p:spPr>
            <a:xfrm>
              <a:off x="3060325" y="4173000"/>
              <a:ext cx="119825" cy="112450"/>
            </a:xfrm>
            <a:custGeom>
              <a:avLst/>
              <a:gdLst/>
              <a:ahLst/>
              <a:cxnLst/>
              <a:rect l="l" t="t" r="r" b="b"/>
              <a:pathLst>
                <a:path w="4793" h="4498" extrusionOk="0">
                  <a:moveTo>
                    <a:pt x="2418" y="124"/>
                  </a:moveTo>
                  <a:cubicBezTo>
                    <a:pt x="2389" y="124"/>
                    <a:pt x="2376" y="137"/>
                    <a:pt x="2376" y="163"/>
                  </a:cubicBezTo>
                  <a:cubicBezTo>
                    <a:pt x="2363" y="192"/>
                    <a:pt x="2389" y="218"/>
                    <a:pt x="2418" y="218"/>
                  </a:cubicBezTo>
                  <a:cubicBezTo>
                    <a:pt x="2470" y="218"/>
                    <a:pt x="2525" y="231"/>
                    <a:pt x="2593" y="244"/>
                  </a:cubicBezTo>
                  <a:cubicBezTo>
                    <a:pt x="2606" y="257"/>
                    <a:pt x="2619" y="257"/>
                    <a:pt x="2632" y="273"/>
                  </a:cubicBezTo>
                  <a:lnTo>
                    <a:pt x="2648" y="273"/>
                  </a:lnTo>
                  <a:cubicBezTo>
                    <a:pt x="2674" y="273"/>
                    <a:pt x="2687" y="257"/>
                    <a:pt x="2700" y="231"/>
                  </a:cubicBezTo>
                  <a:cubicBezTo>
                    <a:pt x="2700" y="218"/>
                    <a:pt x="2687" y="192"/>
                    <a:pt x="2674" y="176"/>
                  </a:cubicBezTo>
                  <a:cubicBezTo>
                    <a:pt x="2648" y="176"/>
                    <a:pt x="2632" y="163"/>
                    <a:pt x="2619" y="163"/>
                  </a:cubicBezTo>
                  <a:cubicBezTo>
                    <a:pt x="2551" y="137"/>
                    <a:pt x="2486" y="124"/>
                    <a:pt x="2418" y="124"/>
                  </a:cubicBezTo>
                  <a:close/>
                  <a:moveTo>
                    <a:pt x="56" y="1"/>
                  </a:moveTo>
                  <a:cubicBezTo>
                    <a:pt x="27" y="1"/>
                    <a:pt x="1" y="30"/>
                    <a:pt x="14" y="56"/>
                  </a:cubicBezTo>
                  <a:cubicBezTo>
                    <a:pt x="14" y="137"/>
                    <a:pt x="27" y="218"/>
                    <a:pt x="56" y="299"/>
                  </a:cubicBezTo>
                  <a:cubicBezTo>
                    <a:pt x="56" y="312"/>
                    <a:pt x="69" y="325"/>
                    <a:pt x="95" y="325"/>
                  </a:cubicBezTo>
                  <a:lnTo>
                    <a:pt x="108" y="325"/>
                  </a:lnTo>
                  <a:cubicBezTo>
                    <a:pt x="137" y="325"/>
                    <a:pt x="150" y="299"/>
                    <a:pt x="137" y="273"/>
                  </a:cubicBezTo>
                  <a:cubicBezTo>
                    <a:pt x="121" y="205"/>
                    <a:pt x="108" y="124"/>
                    <a:pt x="108" y="43"/>
                  </a:cubicBezTo>
                  <a:cubicBezTo>
                    <a:pt x="95" y="14"/>
                    <a:pt x="82" y="1"/>
                    <a:pt x="56" y="1"/>
                  </a:cubicBezTo>
                  <a:close/>
                  <a:moveTo>
                    <a:pt x="2048" y="185"/>
                  </a:moveTo>
                  <a:cubicBezTo>
                    <a:pt x="2040" y="185"/>
                    <a:pt x="2033" y="187"/>
                    <a:pt x="2026" y="192"/>
                  </a:cubicBezTo>
                  <a:cubicBezTo>
                    <a:pt x="1958" y="231"/>
                    <a:pt x="1877" y="273"/>
                    <a:pt x="1822" y="338"/>
                  </a:cubicBezTo>
                  <a:cubicBezTo>
                    <a:pt x="1796" y="354"/>
                    <a:pt x="1796" y="380"/>
                    <a:pt x="1822" y="406"/>
                  </a:cubicBezTo>
                  <a:cubicBezTo>
                    <a:pt x="1822" y="419"/>
                    <a:pt x="1838" y="419"/>
                    <a:pt x="1851" y="419"/>
                  </a:cubicBezTo>
                  <a:cubicBezTo>
                    <a:pt x="1864" y="419"/>
                    <a:pt x="1877" y="419"/>
                    <a:pt x="1890" y="406"/>
                  </a:cubicBezTo>
                  <a:cubicBezTo>
                    <a:pt x="1945" y="354"/>
                    <a:pt x="2000" y="312"/>
                    <a:pt x="2065" y="273"/>
                  </a:cubicBezTo>
                  <a:cubicBezTo>
                    <a:pt x="2094" y="273"/>
                    <a:pt x="2107" y="231"/>
                    <a:pt x="2094" y="218"/>
                  </a:cubicBezTo>
                  <a:cubicBezTo>
                    <a:pt x="2085" y="199"/>
                    <a:pt x="2067" y="185"/>
                    <a:pt x="2048" y="185"/>
                  </a:cubicBezTo>
                  <a:close/>
                  <a:moveTo>
                    <a:pt x="2970" y="371"/>
                  </a:moveTo>
                  <a:cubicBezTo>
                    <a:pt x="2959" y="371"/>
                    <a:pt x="2948" y="374"/>
                    <a:pt x="2943" y="380"/>
                  </a:cubicBezTo>
                  <a:cubicBezTo>
                    <a:pt x="2917" y="393"/>
                    <a:pt x="2917" y="435"/>
                    <a:pt x="2943" y="448"/>
                  </a:cubicBezTo>
                  <a:cubicBezTo>
                    <a:pt x="2985" y="500"/>
                    <a:pt x="3011" y="568"/>
                    <a:pt x="3011" y="636"/>
                  </a:cubicBezTo>
                  <a:cubicBezTo>
                    <a:pt x="3011" y="662"/>
                    <a:pt x="3037" y="678"/>
                    <a:pt x="3066" y="678"/>
                  </a:cubicBezTo>
                  <a:cubicBezTo>
                    <a:pt x="3092" y="678"/>
                    <a:pt x="3105" y="662"/>
                    <a:pt x="3105" y="636"/>
                  </a:cubicBezTo>
                  <a:cubicBezTo>
                    <a:pt x="3105" y="542"/>
                    <a:pt x="3079" y="461"/>
                    <a:pt x="3011" y="393"/>
                  </a:cubicBezTo>
                  <a:cubicBezTo>
                    <a:pt x="3003" y="378"/>
                    <a:pt x="2986" y="371"/>
                    <a:pt x="2970" y="371"/>
                  </a:cubicBezTo>
                  <a:close/>
                  <a:moveTo>
                    <a:pt x="197" y="605"/>
                  </a:moveTo>
                  <a:cubicBezTo>
                    <a:pt x="190" y="605"/>
                    <a:pt x="183" y="606"/>
                    <a:pt x="176" y="610"/>
                  </a:cubicBezTo>
                  <a:cubicBezTo>
                    <a:pt x="163" y="610"/>
                    <a:pt x="150" y="636"/>
                    <a:pt x="150" y="662"/>
                  </a:cubicBezTo>
                  <a:cubicBezTo>
                    <a:pt x="189" y="743"/>
                    <a:pt x="218" y="824"/>
                    <a:pt x="257" y="892"/>
                  </a:cubicBezTo>
                  <a:cubicBezTo>
                    <a:pt x="257" y="905"/>
                    <a:pt x="283" y="921"/>
                    <a:pt x="299" y="921"/>
                  </a:cubicBezTo>
                  <a:cubicBezTo>
                    <a:pt x="299" y="921"/>
                    <a:pt x="312" y="921"/>
                    <a:pt x="312" y="905"/>
                  </a:cubicBezTo>
                  <a:cubicBezTo>
                    <a:pt x="338" y="892"/>
                    <a:pt x="351" y="866"/>
                    <a:pt x="338" y="840"/>
                  </a:cubicBezTo>
                  <a:cubicBezTo>
                    <a:pt x="299" y="785"/>
                    <a:pt x="270" y="704"/>
                    <a:pt x="244" y="636"/>
                  </a:cubicBezTo>
                  <a:cubicBezTo>
                    <a:pt x="234" y="617"/>
                    <a:pt x="216" y="605"/>
                    <a:pt x="197" y="605"/>
                  </a:cubicBezTo>
                  <a:close/>
                  <a:moveTo>
                    <a:pt x="1639" y="631"/>
                  </a:moveTo>
                  <a:cubicBezTo>
                    <a:pt x="1621" y="631"/>
                    <a:pt x="1604" y="643"/>
                    <a:pt x="1595" y="662"/>
                  </a:cubicBezTo>
                  <a:cubicBezTo>
                    <a:pt x="1553" y="730"/>
                    <a:pt x="1527" y="811"/>
                    <a:pt x="1498" y="892"/>
                  </a:cubicBezTo>
                  <a:cubicBezTo>
                    <a:pt x="1498" y="921"/>
                    <a:pt x="1514" y="947"/>
                    <a:pt x="1527" y="947"/>
                  </a:cubicBezTo>
                  <a:lnTo>
                    <a:pt x="1553" y="947"/>
                  </a:lnTo>
                  <a:cubicBezTo>
                    <a:pt x="1566" y="947"/>
                    <a:pt x="1579" y="934"/>
                    <a:pt x="1595" y="921"/>
                  </a:cubicBezTo>
                  <a:cubicBezTo>
                    <a:pt x="1621" y="840"/>
                    <a:pt x="1647" y="772"/>
                    <a:pt x="1676" y="704"/>
                  </a:cubicBezTo>
                  <a:cubicBezTo>
                    <a:pt x="1689" y="678"/>
                    <a:pt x="1676" y="649"/>
                    <a:pt x="1660" y="636"/>
                  </a:cubicBezTo>
                  <a:cubicBezTo>
                    <a:pt x="1653" y="632"/>
                    <a:pt x="1646" y="631"/>
                    <a:pt x="1639" y="631"/>
                  </a:cubicBezTo>
                  <a:close/>
                  <a:moveTo>
                    <a:pt x="2910" y="937"/>
                  </a:moveTo>
                  <a:cubicBezTo>
                    <a:pt x="2897" y="937"/>
                    <a:pt x="2883" y="940"/>
                    <a:pt x="2875" y="947"/>
                  </a:cubicBezTo>
                  <a:cubicBezTo>
                    <a:pt x="2836" y="1015"/>
                    <a:pt x="2781" y="1067"/>
                    <a:pt x="2713" y="1122"/>
                  </a:cubicBezTo>
                  <a:cubicBezTo>
                    <a:pt x="2700" y="1135"/>
                    <a:pt x="2700" y="1164"/>
                    <a:pt x="2713" y="1190"/>
                  </a:cubicBezTo>
                  <a:cubicBezTo>
                    <a:pt x="2729" y="1203"/>
                    <a:pt x="2742" y="1203"/>
                    <a:pt x="2755" y="1203"/>
                  </a:cubicBezTo>
                  <a:cubicBezTo>
                    <a:pt x="2768" y="1203"/>
                    <a:pt x="2781" y="1203"/>
                    <a:pt x="2781" y="1190"/>
                  </a:cubicBezTo>
                  <a:cubicBezTo>
                    <a:pt x="2849" y="1135"/>
                    <a:pt x="2904" y="1067"/>
                    <a:pt x="2956" y="1015"/>
                  </a:cubicBezTo>
                  <a:cubicBezTo>
                    <a:pt x="2972" y="986"/>
                    <a:pt x="2972" y="960"/>
                    <a:pt x="2943" y="947"/>
                  </a:cubicBezTo>
                  <a:cubicBezTo>
                    <a:pt x="2936" y="940"/>
                    <a:pt x="2923" y="937"/>
                    <a:pt x="2910" y="937"/>
                  </a:cubicBezTo>
                  <a:close/>
                  <a:moveTo>
                    <a:pt x="506" y="1133"/>
                  </a:moveTo>
                  <a:cubicBezTo>
                    <a:pt x="496" y="1133"/>
                    <a:pt x="485" y="1137"/>
                    <a:pt x="474" y="1148"/>
                  </a:cubicBezTo>
                  <a:cubicBezTo>
                    <a:pt x="461" y="1164"/>
                    <a:pt x="461" y="1190"/>
                    <a:pt x="474" y="1216"/>
                  </a:cubicBezTo>
                  <a:cubicBezTo>
                    <a:pt x="526" y="1271"/>
                    <a:pt x="594" y="1326"/>
                    <a:pt x="662" y="1378"/>
                  </a:cubicBezTo>
                  <a:cubicBezTo>
                    <a:pt x="662" y="1391"/>
                    <a:pt x="675" y="1391"/>
                    <a:pt x="688" y="1391"/>
                  </a:cubicBezTo>
                  <a:cubicBezTo>
                    <a:pt x="704" y="1391"/>
                    <a:pt x="717" y="1378"/>
                    <a:pt x="730" y="1365"/>
                  </a:cubicBezTo>
                  <a:cubicBezTo>
                    <a:pt x="743" y="1352"/>
                    <a:pt x="730" y="1326"/>
                    <a:pt x="717" y="1310"/>
                  </a:cubicBezTo>
                  <a:cubicBezTo>
                    <a:pt x="662" y="1258"/>
                    <a:pt x="594" y="1203"/>
                    <a:pt x="542" y="1148"/>
                  </a:cubicBezTo>
                  <a:cubicBezTo>
                    <a:pt x="533" y="1140"/>
                    <a:pt x="520" y="1133"/>
                    <a:pt x="506" y="1133"/>
                  </a:cubicBezTo>
                  <a:close/>
                  <a:moveTo>
                    <a:pt x="2440" y="1334"/>
                  </a:moveTo>
                  <a:cubicBezTo>
                    <a:pt x="2433" y="1334"/>
                    <a:pt x="2425" y="1335"/>
                    <a:pt x="2418" y="1339"/>
                  </a:cubicBezTo>
                  <a:cubicBezTo>
                    <a:pt x="2350" y="1378"/>
                    <a:pt x="2282" y="1420"/>
                    <a:pt x="2214" y="1446"/>
                  </a:cubicBezTo>
                  <a:cubicBezTo>
                    <a:pt x="2188" y="1459"/>
                    <a:pt x="2175" y="1488"/>
                    <a:pt x="2188" y="1514"/>
                  </a:cubicBezTo>
                  <a:cubicBezTo>
                    <a:pt x="2201" y="1527"/>
                    <a:pt x="2214" y="1540"/>
                    <a:pt x="2227" y="1540"/>
                  </a:cubicBezTo>
                  <a:cubicBezTo>
                    <a:pt x="2243" y="1540"/>
                    <a:pt x="2243" y="1540"/>
                    <a:pt x="2256" y="1527"/>
                  </a:cubicBezTo>
                  <a:cubicBezTo>
                    <a:pt x="2324" y="1501"/>
                    <a:pt x="2389" y="1459"/>
                    <a:pt x="2470" y="1420"/>
                  </a:cubicBezTo>
                  <a:cubicBezTo>
                    <a:pt x="2499" y="1407"/>
                    <a:pt x="2499" y="1378"/>
                    <a:pt x="2486" y="1352"/>
                  </a:cubicBezTo>
                  <a:cubicBezTo>
                    <a:pt x="2474" y="1343"/>
                    <a:pt x="2458" y="1334"/>
                    <a:pt x="2440" y="1334"/>
                  </a:cubicBezTo>
                  <a:close/>
                  <a:moveTo>
                    <a:pt x="1472" y="1229"/>
                  </a:moveTo>
                  <a:cubicBezTo>
                    <a:pt x="1446" y="1229"/>
                    <a:pt x="1417" y="1245"/>
                    <a:pt x="1417" y="1271"/>
                  </a:cubicBezTo>
                  <a:cubicBezTo>
                    <a:pt x="1404" y="1352"/>
                    <a:pt x="1404" y="1433"/>
                    <a:pt x="1404" y="1514"/>
                  </a:cubicBezTo>
                  <a:cubicBezTo>
                    <a:pt x="1404" y="1540"/>
                    <a:pt x="1417" y="1553"/>
                    <a:pt x="1446" y="1569"/>
                  </a:cubicBezTo>
                  <a:cubicBezTo>
                    <a:pt x="1472" y="1569"/>
                    <a:pt x="1498" y="1540"/>
                    <a:pt x="1498" y="1514"/>
                  </a:cubicBezTo>
                  <a:cubicBezTo>
                    <a:pt x="1498" y="1433"/>
                    <a:pt x="1498" y="1365"/>
                    <a:pt x="1514" y="1284"/>
                  </a:cubicBezTo>
                  <a:cubicBezTo>
                    <a:pt x="1514" y="1258"/>
                    <a:pt x="1498" y="1229"/>
                    <a:pt x="1472" y="1229"/>
                  </a:cubicBezTo>
                  <a:close/>
                  <a:moveTo>
                    <a:pt x="1018" y="1481"/>
                  </a:moveTo>
                  <a:cubicBezTo>
                    <a:pt x="998" y="1481"/>
                    <a:pt x="982" y="1495"/>
                    <a:pt x="973" y="1514"/>
                  </a:cubicBezTo>
                  <a:cubicBezTo>
                    <a:pt x="960" y="1540"/>
                    <a:pt x="973" y="1569"/>
                    <a:pt x="999" y="1569"/>
                  </a:cubicBezTo>
                  <a:cubicBezTo>
                    <a:pt x="1080" y="1595"/>
                    <a:pt x="1161" y="1621"/>
                    <a:pt x="1242" y="1634"/>
                  </a:cubicBezTo>
                  <a:cubicBezTo>
                    <a:pt x="1271" y="1634"/>
                    <a:pt x="1297" y="1621"/>
                    <a:pt x="1297" y="1595"/>
                  </a:cubicBezTo>
                  <a:cubicBezTo>
                    <a:pt x="1297" y="1569"/>
                    <a:pt x="1284" y="1540"/>
                    <a:pt x="1255" y="1540"/>
                  </a:cubicBezTo>
                  <a:cubicBezTo>
                    <a:pt x="1174" y="1527"/>
                    <a:pt x="1109" y="1514"/>
                    <a:pt x="1041" y="1488"/>
                  </a:cubicBezTo>
                  <a:cubicBezTo>
                    <a:pt x="1033" y="1483"/>
                    <a:pt x="1025" y="1481"/>
                    <a:pt x="1018" y="1481"/>
                  </a:cubicBezTo>
                  <a:close/>
                  <a:moveTo>
                    <a:pt x="1864" y="1540"/>
                  </a:moveTo>
                  <a:cubicBezTo>
                    <a:pt x="1783" y="1553"/>
                    <a:pt x="1702" y="1569"/>
                    <a:pt x="1621" y="1569"/>
                  </a:cubicBezTo>
                  <a:cubicBezTo>
                    <a:pt x="1595" y="1569"/>
                    <a:pt x="1579" y="1595"/>
                    <a:pt x="1579" y="1621"/>
                  </a:cubicBezTo>
                  <a:cubicBezTo>
                    <a:pt x="1579" y="1650"/>
                    <a:pt x="1608" y="1663"/>
                    <a:pt x="1634" y="1663"/>
                  </a:cubicBezTo>
                  <a:cubicBezTo>
                    <a:pt x="1715" y="1663"/>
                    <a:pt x="1796" y="1650"/>
                    <a:pt x="1877" y="1634"/>
                  </a:cubicBezTo>
                  <a:cubicBezTo>
                    <a:pt x="1903" y="1634"/>
                    <a:pt x="1919" y="1608"/>
                    <a:pt x="1919" y="1582"/>
                  </a:cubicBezTo>
                  <a:cubicBezTo>
                    <a:pt x="1903" y="1553"/>
                    <a:pt x="1890" y="1540"/>
                    <a:pt x="1864" y="1540"/>
                  </a:cubicBezTo>
                  <a:close/>
                  <a:moveTo>
                    <a:pt x="1459" y="1851"/>
                  </a:moveTo>
                  <a:cubicBezTo>
                    <a:pt x="1433" y="1851"/>
                    <a:pt x="1404" y="1877"/>
                    <a:pt x="1404" y="1906"/>
                  </a:cubicBezTo>
                  <a:cubicBezTo>
                    <a:pt x="1417" y="1987"/>
                    <a:pt x="1433" y="2068"/>
                    <a:pt x="1446" y="2136"/>
                  </a:cubicBezTo>
                  <a:cubicBezTo>
                    <a:pt x="1446" y="2162"/>
                    <a:pt x="1472" y="2175"/>
                    <a:pt x="1485" y="2175"/>
                  </a:cubicBezTo>
                  <a:lnTo>
                    <a:pt x="1498" y="2175"/>
                  </a:lnTo>
                  <a:cubicBezTo>
                    <a:pt x="1527" y="2175"/>
                    <a:pt x="1540" y="2149"/>
                    <a:pt x="1540" y="2120"/>
                  </a:cubicBezTo>
                  <a:cubicBezTo>
                    <a:pt x="1527" y="2039"/>
                    <a:pt x="1514" y="1974"/>
                    <a:pt x="1514" y="1893"/>
                  </a:cubicBezTo>
                  <a:cubicBezTo>
                    <a:pt x="1498" y="1864"/>
                    <a:pt x="1485" y="1851"/>
                    <a:pt x="1459" y="1851"/>
                  </a:cubicBezTo>
                  <a:close/>
                  <a:moveTo>
                    <a:pt x="1589" y="2453"/>
                  </a:moveTo>
                  <a:cubicBezTo>
                    <a:pt x="1582" y="2453"/>
                    <a:pt x="1574" y="2455"/>
                    <a:pt x="1566" y="2460"/>
                  </a:cubicBezTo>
                  <a:cubicBezTo>
                    <a:pt x="1553" y="2460"/>
                    <a:pt x="1540" y="2486"/>
                    <a:pt x="1540" y="2512"/>
                  </a:cubicBezTo>
                  <a:cubicBezTo>
                    <a:pt x="1566" y="2593"/>
                    <a:pt x="1595" y="2674"/>
                    <a:pt x="1634" y="2742"/>
                  </a:cubicBezTo>
                  <a:cubicBezTo>
                    <a:pt x="1634" y="2755"/>
                    <a:pt x="1660" y="2768"/>
                    <a:pt x="1676" y="2768"/>
                  </a:cubicBezTo>
                  <a:lnTo>
                    <a:pt x="1689" y="2768"/>
                  </a:lnTo>
                  <a:cubicBezTo>
                    <a:pt x="1715" y="2755"/>
                    <a:pt x="1728" y="2729"/>
                    <a:pt x="1715" y="2703"/>
                  </a:cubicBezTo>
                  <a:cubicBezTo>
                    <a:pt x="1689" y="2635"/>
                    <a:pt x="1660" y="2554"/>
                    <a:pt x="1634" y="2486"/>
                  </a:cubicBezTo>
                  <a:cubicBezTo>
                    <a:pt x="1624" y="2467"/>
                    <a:pt x="1608" y="2453"/>
                    <a:pt x="1589" y="2453"/>
                  </a:cubicBezTo>
                  <a:close/>
                  <a:moveTo>
                    <a:pt x="1854" y="3005"/>
                  </a:moveTo>
                  <a:cubicBezTo>
                    <a:pt x="1847" y="3005"/>
                    <a:pt x="1842" y="3007"/>
                    <a:pt x="1838" y="3011"/>
                  </a:cubicBezTo>
                  <a:cubicBezTo>
                    <a:pt x="1809" y="3027"/>
                    <a:pt x="1809" y="3066"/>
                    <a:pt x="1822" y="3079"/>
                  </a:cubicBezTo>
                  <a:cubicBezTo>
                    <a:pt x="1864" y="3147"/>
                    <a:pt x="1903" y="3215"/>
                    <a:pt x="1958" y="3283"/>
                  </a:cubicBezTo>
                  <a:cubicBezTo>
                    <a:pt x="1971" y="3296"/>
                    <a:pt x="1984" y="3296"/>
                    <a:pt x="2000" y="3296"/>
                  </a:cubicBezTo>
                  <a:cubicBezTo>
                    <a:pt x="2013" y="3296"/>
                    <a:pt x="2013" y="3296"/>
                    <a:pt x="2026" y="3283"/>
                  </a:cubicBezTo>
                  <a:cubicBezTo>
                    <a:pt x="2052" y="3270"/>
                    <a:pt x="2052" y="3241"/>
                    <a:pt x="2039" y="3215"/>
                  </a:cubicBezTo>
                  <a:cubicBezTo>
                    <a:pt x="1984" y="3160"/>
                    <a:pt x="1945" y="3092"/>
                    <a:pt x="1903" y="3027"/>
                  </a:cubicBezTo>
                  <a:cubicBezTo>
                    <a:pt x="1893" y="3015"/>
                    <a:pt x="1871" y="3005"/>
                    <a:pt x="1854" y="3005"/>
                  </a:cubicBezTo>
                  <a:close/>
                  <a:moveTo>
                    <a:pt x="2257" y="3477"/>
                  </a:moveTo>
                  <a:cubicBezTo>
                    <a:pt x="2245" y="3477"/>
                    <a:pt x="2235" y="3484"/>
                    <a:pt x="2227" y="3497"/>
                  </a:cubicBezTo>
                  <a:cubicBezTo>
                    <a:pt x="2201" y="3513"/>
                    <a:pt x="2201" y="3552"/>
                    <a:pt x="2227" y="3565"/>
                  </a:cubicBezTo>
                  <a:cubicBezTo>
                    <a:pt x="2282" y="3620"/>
                    <a:pt x="2350" y="3675"/>
                    <a:pt x="2405" y="3727"/>
                  </a:cubicBezTo>
                  <a:lnTo>
                    <a:pt x="2431" y="3727"/>
                  </a:lnTo>
                  <a:cubicBezTo>
                    <a:pt x="2457" y="3727"/>
                    <a:pt x="2470" y="3727"/>
                    <a:pt x="2470" y="3714"/>
                  </a:cubicBezTo>
                  <a:cubicBezTo>
                    <a:pt x="2486" y="3701"/>
                    <a:pt x="2486" y="3659"/>
                    <a:pt x="2470" y="3646"/>
                  </a:cubicBezTo>
                  <a:cubicBezTo>
                    <a:pt x="2405" y="3594"/>
                    <a:pt x="2350" y="3552"/>
                    <a:pt x="2295" y="3497"/>
                  </a:cubicBezTo>
                  <a:cubicBezTo>
                    <a:pt x="2282" y="3484"/>
                    <a:pt x="2269" y="3477"/>
                    <a:pt x="2257" y="3477"/>
                  </a:cubicBezTo>
                  <a:close/>
                  <a:moveTo>
                    <a:pt x="2749" y="3854"/>
                  </a:moveTo>
                  <a:cubicBezTo>
                    <a:pt x="2735" y="3854"/>
                    <a:pt x="2722" y="3861"/>
                    <a:pt x="2713" y="3876"/>
                  </a:cubicBezTo>
                  <a:cubicBezTo>
                    <a:pt x="2700" y="3902"/>
                    <a:pt x="2700" y="3931"/>
                    <a:pt x="2729" y="3944"/>
                  </a:cubicBezTo>
                  <a:cubicBezTo>
                    <a:pt x="2794" y="3983"/>
                    <a:pt x="2862" y="4025"/>
                    <a:pt x="2943" y="4064"/>
                  </a:cubicBezTo>
                  <a:lnTo>
                    <a:pt x="2956" y="4064"/>
                  </a:lnTo>
                  <a:cubicBezTo>
                    <a:pt x="2972" y="4064"/>
                    <a:pt x="2998" y="4051"/>
                    <a:pt x="2998" y="4038"/>
                  </a:cubicBezTo>
                  <a:cubicBezTo>
                    <a:pt x="3011" y="4012"/>
                    <a:pt x="3011" y="3983"/>
                    <a:pt x="2985" y="3970"/>
                  </a:cubicBezTo>
                  <a:cubicBezTo>
                    <a:pt x="2917" y="3944"/>
                    <a:pt x="2849" y="3902"/>
                    <a:pt x="2781" y="3863"/>
                  </a:cubicBezTo>
                  <a:cubicBezTo>
                    <a:pt x="2770" y="3857"/>
                    <a:pt x="2759" y="3854"/>
                    <a:pt x="2749" y="3854"/>
                  </a:cubicBezTo>
                  <a:close/>
                  <a:moveTo>
                    <a:pt x="3299" y="4139"/>
                  </a:moveTo>
                  <a:cubicBezTo>
                    <a:pt x="3281" y="4139"/>
                    <a:pt x="3263" y="4149"/>
                    <a:pt x="3254" y="4161"/>
                  </a:cubicBezTo>
                  <a:cubicBezTo>
                    <a:pt x="3254" y="4187"/>
                    <a:pt x="3254" y="4213"/>
                    <a:pt x="3280" y="4226"/>
                  </a:cubicBezTo>
                  <a:cubicBezTo>
                    <a:pt x="3361" y="4255"/>
                    <a:pt x="3429" y="4294"/>
                    <a:pt x="3510" y="4323"/>
                  </a:cubicBezTo>
                  <a:lnTo>
                    <a:pt x="3523" y="4323"/>
                  </a:lnTo>
                  <a:cubicBezTo>
                    <a:pt x="3552" y="4323"/>
                    <a:pt x="3565" y="4307"/>
                    <a:pt x="3565" y="4294"/>
                  </a:cubicBezTo>
                  <a:cubicBezTo>
                    <a:pt x="3578" y="4268"/>
                    <a:pt x="3565" y="4242"/>
                    <a:pt x="3539" y="4226"/>
                  </a:cubicBezTo>
                  <a:cubicBezTo>
                    <a:pt x="3471" y="4200"/>
                    <a:pt x="3403" y="4174"/>
                    <a:pt x="3322" y="4145"/>
                  </a:cubicBezTo>
                  <a:cubicBezTo>
                    <a:pt x="3314" y="4141"/>
                    <a:pt x="3307" y="4139"/>
                    <a:pt x="3299" y="4139"/>
                  </a:cubicBezTo>
                  <a:close/>
                  <a:moveTo>
                    <a:pt x="3902" y="4336"/>
                  </a:moveTo>
                  <a:cubicBezTo>
                    <a:pt x="3876" y="4336"/>
                    <a:pt x="3847" y="4349"/>
                    <a:pt x="3847" y="4375"/>
                  </a:cubicBezTo>
                  <a:cubicBezTo>
                    <a:pt x="3834" y="4404"/>
                    <a:pt x="3847" y="4417"/>
                    <a:pt x="3876" y="4430"/>
                  </a:cubicBezTo>
                  <a:cubicBezTo>
                    <a:pt x="3957" y="4443"/>
                    <a:pt x="4038" y="4469"/>
                    <a:pt x="4119" y="4469"/>
                  </a:cubicBezTo>
                  <a:lnTo>
                    <a:pt x="4132" y="4469"/>
                  </a:lnTo>
                  <a:cubicBezTo>
                    <a:pt x="4145" y="4469"/>
                    <a:pt x="4171" y="4456"/>
                    <a:pt x="4171" y="4430"/>
                  </a:cubicBezTo>
                  <a:cubicBezTo>
                    <a:pt x="4171" y="4404"/>
                    <a:pt x="4158" y="4388"/>
                    <a:pt x="4132" y="4375"/>
                  </a:cubicBezTo>
                  <a:cubicBezTo>
                    <a:pt x="4051" y="4375"/>
                    <a:pt x="3983" y="4349"/>
                    <a:pt x="3902" y="4336"/>
                  </a:cubicBezTo>
                  <a:close/>
                  <a:moveTo>
                    <a:pt x="4738" y="4375"/>
                  </a:moveTo>
                  <a:cubicBezTo>
                    <a:pt x="4657" y="4388"/>
                    <a:pt x="4576" y="4404"/>
                    <a:pt x="4511" y="4404"/>
                  </a:cubicBezTo>
                  <a:cubicBezTo>
                    <a:pt x="4482" y="4404"/>
                    <a:pt x="4456" y="4430"/>
                    <a:pt x="4456" y="4456"/>
                  </a:cubicBezTo>
                  <a:cubicBezTo>
                    <a:pt x="4456" y="4485"/>
                    <a:pt x="4482" y="4498"/>
                    <a:pt x="4511" y="4498"/>
                  </a:cubicBezTo>
                  <a:cubicBezTo>
                    <a:pt x="4592" y="4498"/>
                    <a:pt x="4673" y="4485"/>
                    <a:pt x="4754" y="4469"/>
                  </a:cubicBezTo>
                  <a:cubicBezTo>
                    <a:pt x="4780" y="4469"/>
                    <a:pt x="4793" y="4443"/>
                    <a:pt x="4793" y="4417"/>
                  </a:cubicBezTo>
                  <a:cubicBezTo>
                    <a:pt x="4780" y="4388"/>
                    <a:pt x="4767" y="4375"/>
                    <a:pt x="4738" y="437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grpSp>
    </p:spTree>
    <p:extLst>
      <p:ext uri="{BB962C8B-B14F-4D97-AF65-F5344CB8AC3E}">
        <p14:creationId xmlns:p14="http://schemas.microsoft.com/office/powerpoint/2010/main" val="151011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089;p14">
            <a:extLst>
              <a:ext uri="{FF2B5EF4-FFF2-40B4-BE49-F238E27FC236}">
                <a16:creationId xmlns:a16="http://schemas.microsoft.com/office/drawing/2014/main" id="{BF611F37-27F5-75DC-2317-C52B2DD2CF43}"/>
              </a:ext>
            </a:extLst>
          </p:cNvPr>
          <p:cNvSpPr/>
          <p:nvPr/>
        </p:nvSpPr>
        <p:spPr>
          <a:xfrm>
            <a:off x="1260762" y="2528508"/>
            <a:ext cx="9670473" cy="4121674"/>
          </a:xfrm>
          <a:prstGeom prst="rect">
            <a:avLst/>
          </a:prstGeom>
          <a:solidFill>
            <a:srgbClr val="FFFFFF">
              <a:alpha val="70588"/>
            </a:srgbClr>
          </a:solidFill>
          <a:ln w="28575" cap="flat" cmpd="sng">
            <a:solidFill>
              <a:srgbClr val="1E3E2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r>
              <a:rPr lang="vi-VN" sz="2400" b="1" kern="0" dirty="0">
                <a:solidFill>
                  <a:schemeClr val="bg1"/>
                </a:solidFill>
                <a:latin typeface="UTM Avo" panose="02040603050506020204" pitchFamily="18" charset="0"/>
                <a:cs typeface="Arial"/>
                <a:sym typeface="Arial"/>
              </a:rPr>
              <a:t>Câu 4. </a:t>
            </a:r>
            <a:r>
              <a:rPr lang="vi-VN" sz="2400" kern="0" dirty="0">
                <a:solidFill>
                  <a:schemeClr val="bg1"/>
                </a:solidFill>
                <a:latin typeface="UTM Avo" panose="02040603050506020204" pitchFamily="18" charset="0"/>
                <a:cs typeface="Arial"/>
                <a:sym typeface="Arial"/>
              </a:rPr>
              <a:t>Câu nào dưới đây nói lên ý nghĩa (chủ đề) của bài đọc? Tìm ý đúng: </a:t>
            </a:r>
          </a:p>
          <a:p>
            <a:pPr>
              <a:buClr>
                <a:srgbClr val="000000"/>
              </a:buClr>
              <a:buSzPts val="1400"/>
              <a:buFont typeface="Arial"/>
              <a:buNone/>
            </a:pPr>
            <a:r>
              <a:rPr lang="vi-VN" sz="2400" kern="0" dirty="0">
                <a:solidFill>
                  <a:schemeClr val="bg1"/>
                </a:solidFill>
                <a:latin typeface="UTM Avo" panose="02040603050506020204" pitchFamily="18" charset="0"/>
                <a:cs typeface="Arial"/>
                <a:sym typeface="Arial"/>
              </a:rPr>
              <a:t>a) Tôi nhớ mãi về căn nhà nhỏ này, nơi lưu giữ tuổi thơ yêu dấu.</a:t>
            </a:r>
          </a:p>
          <a:p>
            <a:pPr>
              <a:buClr>
                <a:srgbClr val="000000"/>
              </a:buClr>
              <a:buSzPts val="1400"/>
              <a:buFont typeface="Arial"/>
              <a:buNone/>
            </a:pPr>
            <a:r>
              <a:rPr lang="vi-VN" sz="2400" kern="0" dirty="0">
                <a:solidFill>
                  <a:schemeClr val="bg1"/>
                </a:solidFill>
                <a:latin typeface="UTM Avo" panose="02040603050506020204" pitchFamily="18" charset="0"/>
                <a:cs typeface="Arial"/>
                <a:sym typeface="Arial"/>
              </a:rPr>
              <a:t>b) Mỗi khi ông làm việc, chị em chúng tôi lại kéo nhau ra vườn chơi.</a:t>
            </a:r>
          </a:p>
          <a:p>
            <a:pPr>
              <a:buClr>
                <a:srgbClr val="000000"/>
              </a:buClr>
              <a:buSzPts val="1400"/>
              <a:buFont typeface="Arial"/>
              <a:buNone/>
            </a:pPr>
            <a:r>
              <a:rPr lang="vi-VN" sz="2400" kern="0" dirty="0">
                <a:solidFill>
                  <a:schemeClr val="bg1"/>
                </a:solidFill>
                <a:latin typeface="UTM Avo" panose="02040603050506020204" pitchFamily="18" charset="0"/>
                <a:cs typeface="Arial"/>
                <a:sym typeface="Arial"/>
              </a:rPr>
              <a:t>c) Sau này, khi đã lớn khôn, chị em chúng tôi vẫn thân thiết với nhau như hồi thơ bé.</a:t>
            </a:r>
          </a:p>
          <a:p>
            <a:pPr>
              <a:buClr>
                <a:srgbClr val="000000"/>
              </a:buClr>
              <a:buSzPts val="1400"/>
              <a:buFont typeface="Arial"/>
              <a:buNone/>
            </a:pPr>
            <a:r>
              <a:rPr lang="vi-VN" sz="2400" kern="0" dirty="0">
                <a:solidFill>
                  <a:schemeClr val="bg1"/>
                </a:solidFill>
                <a:latin typeface="UTM Avo" panose="02040603050506020204" pitchFamily="18" charset="0"/>
                <a:cs typeface="Arial"/>
                <a:sym typeface="Arial"/>
              </a:rPr>
              <a:t>d) Phải chăng bởi những kỉ niệm thơ bé ấy mà tình chị em con cô con cậu của chúng tôi vẫn bền chặt mãi qua thời gian?</a:t>
            </a:r>
          </a:p>
        </p:txBody>
      </p:sp>
      <p:sp>
        <p:nvSpPr>
          <p:cNvPr id="3" name="Google Shape;1090;p14">
            <a:extLst>
              <a:ext uri="{FF2B5EF4-FFF2-40B4-BE49-F238E27FC236}">
                <a16:creationId xmlns:a16="http://schemas.microsoft.com/office/drawing/2014/main" id="{C3A0A7FF-4645-29EA-D3D7-5922A16D6394}"/>
              </a:ext>
            </a:extLst>
          </p:cNvPr>
          <p:cNvSpPr/>
          <p:nvPr/>
        </p:nvSpPr>
        <p:spPr>
          <a:xfrm>
            <a:off x="1044676" y="2236787"/>
            <a:ext cx="3891371" cy="583444"/>
          </a:xfrm>
          <a:prstGeom prst="homePlate">
            <a:avLst>
              <a:gd name="adj" fmla="val 71578"/>
            </a:avLst>
          </a:prstGeom>
          <a:solidFill>
            <a:srgbClr val="1E3E20"/>
          </a:solidFill>
          <a:ln w="25400" cap="flat" cmpd="sng">
            <a:solidFill>
              <a:srgbClr val="1E3E20"/>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Font typeface="Arial"/>
              <a:buNone/>
            </a:pPr>
            <a:r>
              <a:rPr lang="en-US" sz="2400" b="1" kern="0" dirty="0" err="1">
                <a:solidFill>
                  <a:srgbClr val="FFFFFF"/>
                </a:solidFill>
                <a:latin typeface="UTM Avo" panose="02040603050506020204" pitchFamily="18" charset="0"/>
                <a:cs typeface="Arial"/>
                <a:sym typeface="Arial"/>
              </a:rPr>
              <a:t>Thảo</a:t>
            </a:r>
            <a:r>
              <a:rPr lang="en-US" sz="2400" b="1" kern="0" dirty="0">
                <a:solidFill>
                  <a:srgbClr val="FFFFFF"/>
                </a:solidFill>
                <a:latin typeface="UTM Avo" panose="02040603050506020204" pitchFamily="18" charset="0"/>
                <a:cs typeface="Arial"/>
                <a:sym typeface="Arial"/>
              </a:rPr>
              <a:t> </a:t>
            </a:r>
            <a:r>
              <a:rPr lang="en-US" sz="2400" b="1" kern="0" dirty="0" err="1">
                <a:solidFill>
                  <a:srgbClr val="FFFFFF"/>
                </a:solidFill>
                <a:latin typeface="UTM Avo" panose="02040603050506020204" pitchFamily="18" charset="0"/>
                <a:cs typeface="Arial"/>
                <a:sym typeface="Arial"/>
              </a:rPr>
              <a:t>luận</a:t>
            </a:r>
            <a:r>
              <a:rPr lang="en-US" sz="2400" b="1" kern="0" dirty="0">
                <a:solidFill>
                  <a:srgbClr val="FFFFFF"/>
                </a:solidFill>
                <a:latin typeface="UTM Avo" panose="02040603050506020204" pitchFamily="18" charset="0"/>
                <a:cs typeface="Arial"/>
                <a:sym typeface="Arial"/>
              </a:rPr>
              <a:t> </a:t>
            </a:r>
            <a:r>
              <a:rPr lang="en-US" sz="2400" b="1" kern="0" dirty="0" err="1">
                <a:solidFill>
                  <a:srgbClr val="FFFFFF"/>
                </a:solidFill>
                <a:latin typeface="UTM Avo" panose="02040603050506020204" pitchFamily="18" charset="0"/>
                <a:cs typeface="Arial"/>
                <a:sym typeface="Arial"/>
              </a:rPr>
              <a:t>nhóm</a:t>
            </a:r>
            <a:r>
              <a:rPr lang="en-US" sz="2400" b="1" kern="0" dirty="0">
                <a:solidFill>
                  <a:srgbClr val="FFFFFF"/>
                </a:solidFill>
                <a:latin typeface="UTM Avo" panose="02040603050506020204" pitchFamily="18" charset="0"/>
                <a:cs typeface="Arial"/>
                <a:sym typeface="Arial"/>
              </a:rPr>
              <a:t> </a:t>
            </a:r>
            <a:r>
              <a:rPr lang="en-US" sz="2400" b="1" kern="0" dirty="0" err="1">
                <a:solidFill>
                  <a:srgbClr val="FFFFFF"/>
                </a:solidFill>
                <a:latin typeface="UTM Avo" panose="02040603050506020204" pitchFamily="18" charset="0"/>
                <a:cs typeface="Arial"/>
                <a:sym typeface="Arial"/>
              </a:rPr>
              <a:t>đôi</a:t>
            </a:r>
            <a:r>
              <a:rPr lang="en-US" sz="2400" b="1" kern="0" dirty="0">
                <a:solidFill>
                  <a:srgbClr val="FFFFFF"/>
                </a:solidFill>
                <a:latin typeface="UTM Avo" panose="02040603050506020204" pitchFamily="18" charset="0"/>
                <a:cs typeface="Arial"/>
                <a:sym typeface="Arial"/>
              </a:rPr>
              <a:t> </a:t>
            </a:r>
          </a:p>
        </p:txBody>
      </p:sp>
      <p:sp>
        <p:nvSpPr>
          <p:cNvPr id="5" name="Google Shape;1092;p14">
            <a:extLst>
              <a:ext uri="{FF2B5EF4-FFF2-40B4-BE49-F238E27FC236}">
                <a16:creationId xmlns:a16="http://schemas.microsoft.com/office/drawing/2014/main" id="{2895A8E9-D4D7-30B7-8C36-1F5B54BA3773}"/>
              </a:ext>
            </a:extLst>
          </p:cNvPr>
          <p:cNvSpPr txBox="1"/>
          <p:nvPr/>
        </p:nvSpPr>
        <p:spPr>
          <a:xfrm>
            <a:off x="4150314" y="1634684"/>
            <a:ext cx="3891371" cy="526472"/>
          </a:xfrm>
          <a:prstGeom prst="rect">
            <a:avLst/>
          </a:prstGeom>
          <a:noFill/>
          <a:ln>
            <a:noFill/>
          </a:ln>
        </p:spPr>
        <p:txBody>
          <a:bodyPr spcFirstLastPara="1" wrap="square" lIns="91425" tIns="91425" rIns="91425" bIns="91425" anchor="t" anchorCtr="0">
            <a:noAutofit/>
          </a:bodyPr>
          <a:lstStyle/>
          <a:p>
            <a:pPr algn="ctr">
              <a:lnSpc>
                <a:spcPct val="90000"/>
              </a:lnSpc>
              <a:buClr>
                <a:srgbClr val="000000"/>
              </a:buClr>
              <a:buSzPts val="4700"/>
              <a:buFont typeface="Fredoka"/>
              <a:buNone/>
            </a:pPr>
            <a:r>
              <a:rPr lang="en-US" sz="3200" b="1" kern="0">
                <a:solidFill>
                  <a:srgbClr val="1E3E20"/>
                </a:solidFill>
                <a:latin typeface="UTM Avo" panose="02040603050506020204" pitchFamily="18" charset="0"/>
                <a:cs typeface="Arial"/>
                <a:sym typeface="Arial"/>
              </a:rPr>
              <a:t>ĐỌC HIỂU</a:t>
            </a:r>
            <a:endParaRPr lang="en-US" sz="3200" b="1" kern="0" dirty="0">
              <a:solidFill>
                <a:srgbClr val="1E3E20"/>
              </a:solidFill>
              <a:latin typeface="UTM Avo" panose="02040603050506020204" pitchFamily="18" charset="0"/>
              <a:cs typeface="Arial"/>
              <a:sym typeface="Arial"/>
            </a:endParaRPr>
          </a:p>
        </p:txBody>
      </p:sp>
      <p:grpSp>
        <p:nvGrpSpPr>
          <p:cNvPr id="4" name="Google Shape;1393;p23">
            <a:extLst>
              <a:ext uri="{FF2B5EF4-FFF2-40B4-BE49-F238E27FC236}">
                <a16:creationId xmlns:a16="http://schemas.microsoft.com/office/drawing/2014/main" id="{8F025A83-661D-0858-32AF-D90D1524EB30}"/>
              </a:ext>
            </a:extLst>
          </p:cNvPr>
          <p:cNvGrpSpPr/>
          <p:nvPr/>
        </p:nvGrpSpPr>
        <p:grpSpPr>
          <a:xfrm>
            <a:off x="10324937" y="5134679"/>
            <a:ext cx="1644767" cy="1723321"/>
            <a:chOff x="3010675" y="4066550"/>
            <a:chExt cx="391250" cy="409900"/>
          </a:xfrm>
        </p:grpSpPr>
        <p:sp>
          <p:nvSpPr>
            <p:cNvPr id="6" name="Google Shape;1394;p23">
              <a:extLst>
                <a:ext uri="{FF2B5EF4-FFF2-40B4-BE49-F238E27FC236}">
                  <a16:creationId xmlns:a16="http://schemas.microsoft.com/office/drawing/2014/main" id="{06E37394-8E2E-E38F-FDD7-2D5A0BF1BC57}"/>
                </a:ext>
              </a:extLst>
            </p:cNvPr>
            <p:cNvSpPr/>
            <p:nvPr/>
          </p:nvSpPr>
          <p:spPr>
            <a:xfrm>
              <a:off x="3168650" y="4201600"/>
              <a:ext cx="35475" cy="33275"/>
            </a:xfrm>
            <a:custGeom>
              <a:avLst/>
              <a:gdLst/>
              <a:ahLst/>
              <a:cxnLst/>
              <a:rect l="l" t="t" r="r" b="b"/>
              <a:pathLst>
                <a:path w="1419" h="1331" extrusionOk="0">
                  <a:moveTo>
                    <a:pt x="864" y="0"/>
                  </a:moveTo>
                  <a:cubicBezTo>
                    <a:pt x="761" y="0"/>
                    <a:pt x="659" y="31"/>
                    <a:pt x="567" y="101"/>
                  </a:cubicBezTo>
                  <a:cubicBezTo>
                    <a:pt x="460" y="182"/>
                    <a:pt x="421" y="328"/>
                    <a:pt x="460" y="451"/>
                  </a:cubicBezTo>
                  <a:cubicBezTo>
                    <a:pt x="466" y="472"/>
                    <a:pt x="475" y="491"/>
                    <a:pt x="486" y="506"/>
                  </a:cubicBezTo>
                  <a:lnTo>
                    <a:pt x="486" y="506"/>
                  </a:lnTo>
                  <a:cubicBezTo>
                    <a:pt x="169" y="688"/>
                    <a:pt x="0" y="1276"/>
                    <a:pt x="447" y="1329"/>
                  </a:cubicBezTo>
                  <a:cubicBezTo>
                    <a:pt x="450" y="1330"/>
                    <a:pt x="453" y="1331"/>
                    <a:pt x="456" y="1331"/>
                  </a:cubicBezTo>
                  <a:cubicBezTo>
                    <a:pt x="485" y="1331"/>
                    <a:pt x="482" y="1273"/>
                    <a:pt x="447" y="1261"/>
                  </a:cubicBezTo>
                  <a:cubicBezTo>
                    <a:pt x="115" y="1153"/>
                    <a:pt x="302" y="672"/>
                    <a:pt x="555" y="558"/>
                  </a:cubicBezTo>
                  <a:lnTo>
                    <a:pt x="555" y="558"/>
                  </a:lnTo>
                  <a:cubicBezTo>
                    <a:pt x="586" y="571"/>
                    <a:pt x="622" y="576"/>
                    <a:pt x="659" y="576"/>
                  </a:cubicBezTo>
                  <a:cubicBezTo>
                    <a:pt x="706" y="576"/>
                    <a:pt x="755" y="568"/>
                    <a:pt x="797" y="558"/>
                  </a:cubicBezTo>
                  <a:cubicBezTo>
                    <a:pt x="839" y="545"/>
                    <a:pt x="826" y="490"/>
                    <a:pt x="797" y="477"/>
                  </a:cubicBezTo>
                  <a:cubicBezTo>
                    <a:pt x="755" y="460"/>
                    <a:pt x="714" y="453"/>
                    <a:pt x="673" y="453"/>
                  </a:cubicBezTo>
                  <a:cubicBezTo>
                    <a:pt x="651" y="453"/>
                    <a:pt x="629" y="455"/>
                    <a:pt x="607" y="459"/>
                  </a:cubicBezTo>
                  <a:lnTo>
                    <a:pt x="607" y="459"/>
                  </a:lnTo>
                  <a:cubicBezTo>
                    <a:pt x="525" y="403"/>
                    <a:pt x="528" y="268"/>
                    <a:pt x="622" y="166"/>
                  </a:cubicBezTo>
                  <a:cubicBezTo>
                    <a:pt x="703" y="85"/>
                    <a:pt x="810" y="59"/>
                    <a:pt x="933" y="59"/>
                  </a:cubicBezTo>
                  <a:cubicBezTo>
                    <a:pt x="1108" y="59"/>
                    <a:pt x="1296" y="182"/>
                    <a:pt x="1406" y="328"/>
                  </a:cubicBezTo>
                  <a:cubicBezTo>
                    <a:pt x="1406" y="328"/>
                    <a:pt x="1419" y="328"/>
                    <a:pt x="1419" y="315"/>
                  </a:cubicBezTo>
                  <a:cubicBezTo>
                    <a:pt x="1292" y="133"/>
                    <a:pt x="1077" y="0"/>
                    <a:pt x="864" y="0"/>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7" name="Google Shape;1395;p23">
              <a:extLst>
                <a:ext uri="{FF2B5EF4-FFF2-40B4-BE49-F238E27FC236}">
                  <a16:creationId xmlns:a16="http://schemas.microsoft.com/office/drawing/2014/main" id="{A6DA6EEB-758F-608A-AE80-971D8AFA9E48}"/>
                </a:ext>
              </a:extLst>
            </p:cNvPr>
            <p:cNvSpPr/>
            <p:nvPr/>
          </p:nvSpPr>
          <p:spPr>
            <a:xfrm>
              <a:off x="3196975" y="4239825"/>
              <a:ext cx="36150" cy="26450"/>
            </a:xfrm>
            <a:custGeom>
              <a:avLst/>
              <a:gdLst/>
              <a:ahLst/>
              <a:cxnLst/>
              <a:rect l="l" t="t" r="r" b="b"/>
              <a:pathLst>
                <a:path w="1446" h="1058" extrusionOk="0">
                  <a:moveTo>
                    <a:pt x="772" y="1"/>
                  </a:moveTo>
                  <a:cubicBezTo>
                    <a:pt x="516" y="111"/>
                    <a:pt x="1" y="312"/>
                    <a:pt x="192" y="662"/>
                  </a:cubicBezTo>
                  <a:cubicBezTo>
                    <a:pt x="240" y="755"/>
                    <a:pt x="327" y="790"/>
                    <a:pt x="426" y="790"/>
                  </a:cubicBezTo>
                  <a:cubicBezTo>
                    <a:pt x="533" y="790"/>
                    <a:pt x="653" y="749"/>
                    <a:pt x="749" y="697"/>
                  </a:cubicBezTo>
                  <a:lnTo>
                    <a:pt x="749" y="697"/>
                  </a:lnTo>
                  <a:cubicBezTo>
                    <a:pt x="726" y="781"/>
                    <a:pt x="729" y="869"/>
                    <a:pt x="785" y="934"/>
                  </a:cubicBezTo>
                  <a:cubicBezTo>
                    <a:pt x="841" y="1008"/>
                    <a:pt x="937" y="1058"/>
                    <a:pt x="1032" y="1058"/>
                  </a:cubicBezTo>
                  <a:cubicBezTo>
                    <a:pt x="1073" y="1058"/>
                    <a:pt x="1114" y="1048"/>
                    <a:pt x="1151" y="1028"/>
                  </a:cubicBezTo>
                  <a:cubicBezTo>
                    <a:pt x="1420" y="879"/>
                    <a:pt x="1446" y="487"/>
                    <a:pt x="1433" y="218"/>
                  </a:cubicBezTo>
                  <a:cubicBezTo>
                    <a:pt x="1433" y="197"/>
                    <a:pt x="1419" y="186"/>
                    <a:pt x="1405" y="186"/>
                  </a:cubicBezTo>
                  <a:cubicBezTo>
                    <a:pt x="1391" y="186"/>
                    <a:pt x="1378" y="197"/>
                    <a:pt x="1378" y="218"/>
                  </a:cubicBezTo>
                  <a:cubicBezTo>
                    <a:pt x="1365" y="367"/>
                    <a:pt x="1339" y="529"/>
                    <a:pt x="1297" y="662"/>
                  </a:cubicBezTo>
                  <a:cubicBezTo>
                    <a:pt x="1271" y="772"/>
                    <a:pt x="1216" y="866"/>
                    <a:pt x="1135" y="921"/>
                  </a:cubicBezTo>
                  <a:cubicBezTo>
                    <a:pt x="1097" y="940"/>
                    <a:pt x="1057" y="952"/>
                    <a:pt x="1012" y="952"/>
                  </a:cubicBezTo>
                  <a:cubicBezTo>
                    <a:pt x="995" y="952"/>
                    <a:pt x="978" y="950"/>
                    <a:pt x="960" y="947"/>
                  </a:cubicBezTo>
                  <a:cubicBezTo>
                    <a:pt x="746" y="905"/>
                    <a:pt x="853" y="678"/>
                    <a:pt x="908" y="581"/>
                  </a:cubicBezTo>
                  <a:cubicBezTo>
                    <a:pt x="937" y="552"/>
                    <a:pt x="899" y="514"/>
                    <a:pt x="862" y="514"/>
                  </a:cubicBezTo>
                  <a:cubicBezTo>
                    <a:pt x="849" y="514"/>
                    <a:pt x="837" y="518"/>
                    <a:pt x="827" y="529"/>
                  </a:cubicBezTo>
                  <a:cubicBezTo>
                    <a:pt x="742" y="602"/>
                    <a:pt x="601" y="676"/>
                    <a:pt x="473" y="676"/>
                  </a:cubicBezTo>
                  <a:cubicBezTo>
                    <a:pt x="414" y="676"/>
                    <a:pt x="358" y="660"/>
                    <a:pt x="312" y="623"/>
                  </a:cubicBezTo>
                  <a:cubicBezTo>
                    <a:pt x="69" y="435"/>
                    <a:pt x="665" y="111"/>
                    <a:pt x="785" y="43"/>
                  </a:cubicBezTo>
                  <a:cubicBezTo>
                    <a:pt x="811" y="30"/>
                    <a:pt x="785" y="1"/>
                    <a:pt x="772" y="1"/>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8" name="Google Shape;1396;p23">
              <a:extLst>
                <a:ext uri="{FF2B5EF4-FFF2-40B4-BE49-F238E27FC236}">
                  <a16:creationId xmlns:a16="http://schemas.microsoft.com/office/drawing/2014/main" id="{FF419B80-4B21-D879-BDED-777A344A8965}"/>
                </a:ext>
              </a:extLst>
            </p:cNvPr>
            <p:cNvSpPr/>
            <p:nvPr/>
          </p:nvSpPr>
          <p:spPr>
            <a:xfrm>
              <a:off x="3367800" y="4174375"/>
              <a:ext cx="28050" cy="22400"/>
            </a:xfrm>
            <a:custGeom>
              <a:avLst/>
              <a:gdLst/>
              <a:ahLst/>
              <a:cxnLst/>
              <a:rect l="l" t="t" r="r" b="b"/>
              <a:pathLst>
                <a:path w="1122" h="896" extrusionOk="0">
                  <a:moveTo>
                    <a:pt x="311" y="1"/>
                  </a:moveTo>
                  <a:cubicBezTo>
                    <a:pt x="306" y="1"/>
                    <a:pt x="301" y="1"/>
                    <a:pt x="296" y="1"/>
                  </a:cubicBezTo>
                  <a:cubicBezTo>
                    <a:pt x="53" y="1"/>
                    <a:pt x="1" y="312"/>
                    <a:pt x="27" y="513"/>
                  </a:cubicBezTo>
                  <a:cubicBezTo>
                    <a:pt x="27" y="517"/>
                    <a:pt x="30" y="518"/>
                    <a:pt x="35" y="518"/>
                  </a:cubicBezTo>
                  <a:cubicBezTo>
                    <a:pt x="46" y="518"/>
                    <a:pt x="64" y="509"/>
                    <a:pt x="53" y="500"/>
                  </a:cubicBezTo>
                  <a:cubicBezTo>
                    <a:pt x="27" y="325"/>
                    <a:pt x="82" y="69"/>
                    <a:pt x="296" y="56"/>
                  </a:cubicBezTo>
                  <a:cubicBezTo>
                    <a:pt x="306" y="55"/>
                    <a:pt x="315" y="54"/>
                    <a:pt x="324" y="54"/>
                  </a:cubicBezTo>
                  <a:cubicBezTo>
                    <a:pt x="524" y="54"/>
                    <a:pt x="489" y="339"/>
                    <a:pt x="451" y="479"/>
                  </a:cubicBezTo>
                  <a:lnTo>
                    <a:pt x="451" y="479"/>
                  </a:lnTo>
                  <a:cubicBezTo>
                    <a:pt x="449" y="482"/>
                    <a:pt x="447" y="484"/>
                    <a:pt x="445" y="487"/>
                  </a:cubicBezTo>
                  <a:cubicBezTo>
                    <a:pt x="446" y="488"/>
                    <a:pt x="447" y="489"/>
                    <a:pt x="448" y="490"/>
                  </a:cubicBezTo>
                  <a:lnTo>
                    <a:pt x="448" y="490"/>
                  </a:lnTo>
                  <a:cubicBezTo>
                    <a:pt x="447" y="493"/>
                    <a:pt x="446" y="497"/>
                    <a:pt x="445" y="500"/>
                  </a:cubicBezTo>
                  <a:cubicBezTo>
                    <a:pt x="437" y="516"/>
                    <a:pt x="455" y="528"/>
                    <a:pt x="473" y="528"/>
                  </a:cubicBezTo>
                  <a:cubicBezTo>
                    <a:pt x="484" y="528"/>
                    <a:pt x="495" y="524"/>
                    <a:pt x="500" y="513"/>
                  </a:cubicBezTo>
                  <a:cubicBezTo>
                    <a:pt x="564" y="424"/>
                    <a:pt x="652" y="374"/>
                    <a:pt x="744" y="374"/>
                  </a:cubicBezTo>
                  <a:cubicBezTo>
                    <a:pt x="807" y="374"/>
                    <a:pt x="871" y="397"/>
                    <a:pt x="931" y="445"/>
                  </a:cubicBezTo>
                  <a:cubicBezTo>
                    <a:pt x="1093" y="568"/>
                    <a:pt x="999" y="730"/>
                    <a:pt x="905" y="866"/>
                  </a:cubicBezTo>
                  <a:cubicBezTo>
                    <a:pt x="905" y="876"/>
                    <a:pt x="913" y="895"/>
                    <a:pt x="930" y="895"/>
                  </a:cubicBezTo>
                  <a:cubicBezTo>
                    <a:pt x="934" y="895"/>
                    <a:pt x="939" y="894"/>
                    <a:pt x="944" y="892"/>
                  </a:cubicBezTo>
                  <a:cubicBezTo>
                    <a:pt x="1122" y="769"/>
                    <a:pt x="1122" y="542"/>
                    <a:pt x="973" y="406"/>
                  </a:cubicBezTo>
                  <a:cubicBezTo>
                    <a:pt x="906" y="344"/>
                    <a:pt x="831" y="318"/>
                    <a:pt x="757" y="318"/>
                  </a:cubicBezTo>
                  <a:cubicBezTo>
                    <a:pt x="674" y="318"/>
                    <a:pt x="592" y="351"/>
                    <a:pt x="524" y="405"/>
                  </a:cubicBezTo>
                  <a:lnTo>
                    <a:pt x="524" y="405"/>
                  </a:lnTo>
                  <a:cubicBezTo>
                    <a:pt x="554" y="224"/>
                    <a:pt x="533" y="1"/>
                    <a:pt x="311" y="1"/>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9" name="Google Shape;1397;p23">
              <a:extLst>
                <a:ext uri="{FF2B5EF4-FFF2-40B4-BE49-F238E27FC236}">
                  <a16:creationId xmlns:a16="http://schemas.microsoft.com/office/drawing/2014/main" id="{E9E002E5-90B0-0C9C-9736-BB17FAB19E7E}"/>
                </a:ext>
              </a:extLst>
            </p:cNvPr>
            <p:cNvSpPr/>
            <p:nvPr/>
          </p:nvSpPr>
          <p:spPr>
            <a:xfrm>
              <a:off x="3335075" y="4233750"/>
              <a:ext cx="18575" cy="18075"/>
            </a:xfrm>
            <a:custGeom>
              <a:avLst/>
              <a:gdLst/>
              <a:ahLst/>
              <a:cxnLst/>
              <a:rect l="l" t="t" r="r" b="b"/>
              <a:pathLst>
                <a:path w="743" h="723" extrusionOk="0">
                  <a:moveTo>
                    <a:pt x="730" y="1"/>
                  </a:moveTo>
                  <a:cubicBezTo>
                    <a:pt x="471" y="1"/>
                    <a:pt x="163" y="150"/>
                    <a:pt x="40" y="393"/>
                  </a:cubicBezTo>
                  <a:cubicBezTo>
                    <a:pt x="1" y="487"/>
                    <a:pt x="1" y="581"/>
                    <a:pt x="66" y="649"/>
                  </a:cubicBezTo>
                  <a:cubicBezTo>
                    <a:pt x="124" y="707"/>
                    <a:pt x="207" y="723"/>
                    <a:pt x="291" y="723"/>
                  </a:cubicBezTo>
                  <a:cubicBezTo>
                    <a:pt x="366" y="723"/>
                    <a:pt x="442" y="710"/>
                    <a:pt x="500" y="704"/>
                  </a:cubicBezTo>
                  <a:cubicBezTo>
                    <a:pt x="539" y="691"/>
                    <a:pt x="526" y="636"/>
                    <a:pt x="500" y="636"/>
                  </a:cubicBezTo>
                  <a:cubicBezTo>
                    <a:pt x="450" y="641"/>
                    <a:pt x="395" y="646"/>
                    <a:pt x="342" y="646"/>
                  </a:cubicBezTo>
                  <a:cubicBezTo>
                    <a:pt x="264" y="646"/>
                    <a:pt x="189" y="635"/>
                    <a:pt x="134" y="597"/>
                  </a:cubicBezTo>
                  <a:cubicBezTo>
                    <a:pt x="66" y="529"/>
                    <a:pt x="121" y="435"/>
                    <a:pt x="147" y="380"/>
                  </a:cubicBezTo>
                  <a:cubicBezTo>
                    <a:pt x="270" y="176"/>
                    <a:pt x="500" y="43"/>
                    <a:pt x="730" y="30"/>
                  </a:cubicBezTo>
                  <a:cubicBezTo>
                    <a:pt x="743" y="30"/>
                    <a:pt x="743" y="1"/>
                    <a:pt x="730" y="1"/>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0" name="Google Shape;1398;p23">
              <a:extLst>
                <a:ext uri="{FF2B5EF4-FFF2-40B4-BE49-F238E27FC236}">
                  <a16:creationId xmlns:a16="http://schemas.microsoft.com/office/drawing/2014/main" id="{A9E638C6-7586-FB93-87B1-431BC011EEC0}"/>
                </a:ext>
              </a:extLst>
            </p:cNvPr>
            <p:cNvSpPr/>
            <p:nvPr/>
          </p:nvSpPr>
          <p:spPr>
            <a:xfrm>
              <a:off x="3297350" y="4069350"/>
              <a:ext cx="35000" cy="21225"/>
            </a:xfrm>
            <a:custGeom>
              <a:avLst/>
              <a:gdLst/>
              <a:ahLst/>
              <a:cxnLst/>
              <a:rect l="l" t="t" r="r" b="b"/>
              <a:pathLst>
                <a:path w="1400" h="849" extrusionOk="0">
                  <a:moveTo>
                    <a:pt x="723" y="0"/>
                  </a:moveTo>
                  <a:cubicBezTo>
                    <a:pt x="435" y="0"/>
                    <a:pt x="120" y="149"/>
                    <a:pt x="10" y="408"/>
                  </a:cubicBezTo>
                  <a:cubicBezTo>
                    <a:pt x="1" y="426"/>
                    <a:pt x="17" y="446"/>
                    <a:pt x="38" y="446"/>
                  </a:cubicBezTo>
                  <a:cubicBezTo>
                    <a:pt x="47" y="446"/>
                    <a:pt x="56" y="442"/>
                    <a:pt x="65" y="434"/>
                  </a:cubicBezTo>
                  <a:cubicBezTo>
                    <a:pt x="70" y="422"/>
                    <a:pt x="73" y="413"/>
                    <a:pt x="76" y="407"/>
                  </a:cubicBezTo>
                  <a:lnTo>
                    <a:pt x="76" y="407"/>
                  </a:lnTo>
                  <a:cubicBezTo>
                    <a:pt x="256" y="213"/>
                    <a:pt x="463" y="88"/>
                    <a:pt x="714" y="88"/>
                  </a:cubicBezTo>
                  <a:cubicBezTo>
                    <a:pt x="774" y="88"/>
                    <a:pt x="836" y="95"/>
                    <a:pt x="901" y="110"/>
                  </a:cubicBezTo>
                  <a:cubicBezTo>
                    <a:pt x="1024" y="139"/>
                    <a:pt x="1144" y="207"/>
                    <a:pt x="1186" y="340"/>
                  </a:cubicBezTo>
                  <a:cubicBezTo>
                    <a:pt x="1238" y="515"/>
                    <a:pt x="1063" y="693"/>
                    <a:pt x="956" y="800"/>
                  </a:cubicBezTo>
                  <a:cubicBezTo>
                    <a:pt x="934" y="820"/>
                    <a:pt x="953" y="849"/>
                    <a:pt x="975" y="849"/>
                  </a:cubicBezTo>
                  <a:cubicBezTo>
                    <a:pt x="981" y="849"/>
                    <a:pt x="989" y="846"/>
                    <a:pt x="995" y="839"/>
                  </a:cubicBezTo>
                  <a:cubicBezTo>
                    <a:pt x="1267" y="625"/>
                    <a:pt x="1400" y="233"/>
                    <a:pt x="1008" y="58"/>
                  </a:cubicBezTo>
                  <a:cubicBezTo>
                    <a:pt x="923" y="19"/>
                    <a:pt x="825" y="0"/>
                    <a:pt x="723" y="0"/>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2" name="Google Shape;1399;p23">
              <a:extLst>
                <a:ext uri="{FF2B5EF4-FFF2-40B4-BE49-F238E27FC236}">
                  <a16:creationId xmlns:a16="http://schemas.microsoft.com/office/drawing/2014/main" id="{479A334C-E14A-3747-CD09-C819AA750218}"/>
                </a:ext>
              </a:extLst>
            </p:cNvPr>
            <p:cNvSpPr/>
            <p:nvPr/>
          </p:nvSpPr>
          <p:spPr>
            <a:xfrm>
              <a:off x="3339850" y="4124250"/>
              <a:ext cx="39075" cy="27625"/>
            </a:xfrm>
            <a:custGeom>
              <a:avLst/>
              <a:gdLst/>
              <a:ahLst/>
              <a:cxnLst/>
              <a:rect l="l" t="t" r="r" b="b"/>
              <a:pathLst>
                <a:path w="1563" h="1105" extrusionOk="0">
                  <a:moveTo>
                    <a:pt x="702" y="0"/>
                  </a:moveTo>
                  <a:cubicBezTo>
                    <a:pt x="454" y="0"/>
                    <a:pt x="179" y="135"/>
                    <a:pt x="11" y="263"/>
                  </a:cubicBezTo>
                  <a:cubicBezTo>
                    <a:pt x="0" y="276"/>
                    <a:pt x="7" y="295"/>
                    <a:pt x="17" y="295"/>
                  </a:cubicBezTo>
                  <a:cubicBezTo>
                    <a:pt x="19" y="295"/>
                    <a:pt x="21" y="294"/>
                    <a:pt x="24" y="292"/>
                  </a:cubicBezTo>
                  <a:cubicBezTo>
                    <a:pt x="241" y="143"/>
                    <a:pt x="484" y="62"/>
                    <a:pt x="740" y="62"/>
                  </a:cubicBezTo>
                  <a:cubicBezTo>
                    <a:pt x="847" y="62"/>
                    <a:pt x="1009" y="88"/>
                    <a:pt x="1025" y="224"/>
                  </a:cubicBezTo>
                  <a:cubicBezTo>
                    <a:pt x="1037" y="358"/>
                    <a:pt x="863" y="492"/>
                    <a:pt x="750" y="576"/>
                  </a:cubicBezTo>
                  <a:lnTo>
                    <a:pt x="750" y="576"/>
                  </a:lnTo>
                  <a:cubicBezTo>
                    <a:pt x="737" y="585"/>
                    <a:pt x="725" y="594"/>
                    <a:pt x="714" y="603"/>
                  </a:cubicBezTo>
                  <a:cubicBezTo>
                    <a:pt x="691" y="623"/>
                    <a:pt x="711" y="650"/>
                    <a:pt x="733" y="650"/>
                  </a:cubicBezTo>
                  <a:cubicBezTo>
                    <a:pt x="740" y="650"/>
                    <a:pt x="747" y="648"/>
                    <a:pt x="753" y="642"/>
                  </a:cubicBezTo>
                  <a:cubicBezTo>
                    <a:pt x="770" y="630"/>
                    <a:pt x="789" y="615"/>
                    <a:pt x="809" y="599"/>
                  </a:cubicBezTo>
                  <a:lnTo>
                    <a:pt x="809" y="599"/>
                  </a:lnTo>
                  <a:cubicBezTo>
                    <a:pt x="899" y="537"/>
                    <a:pt x="1003" y="494"/>
                    <a:pt x="1107" y="494"/>
                  </a:cubicBezTo>
                  <a:cubicBezTo>
                    <a:pt x="1184" y="494"/>
                    <a:pt x="1262" y="517"/>
                    <a:pt x="1333" y="574"/>
                  </a:cubicBezTo>
                  <a:cubicBezTo>
                    <a:pt x="1550" y="778"/>
                    <a:pt x="1281" y="966"/>
                    <a:pt x="1119" y="1060"/>
                  </a:cubicBezTo>
                  <a:cubicBezTo>
                    <a:pt x="1108" y="1071"/>
                    <a:pt x="1116" y="1104"/>
                    <a:pt x="1135" y="1104"/>
                  </a:cubicBezTo>
                  <a:cubicBezTo>
                    <a:pt x="1138" y="1104"/>
                    <a:pt x="1141" y="1104"/>
                    <a:pt x="1145" y="1102"/>
                  </a:cubicBezTo>
                  <a:cubicBezTo>
                    <a:pt x="1375" y="1034"/>
                    <a:pt x="1563" y="791"/>
                    <a:pt x="1401" y="574"/>
                  </a:cubicBezTo>
                  <a:cubicBezTo>
                    <a:pt x="1323" y="479"/>
                    <a:pt x="1224" y="442"/>
                    <a:pt x="1122" y="442"/>
                  </a:cubicBezTo>
                  <a:cubicBezTo>
                    <a:pt x="1062" y="442"/>
                    <a:pt x="1001" y="454"/>
                    <a:pt x="942" y="475"/>
                  </a:cubicBezTo>
                  <a:lnTo>
                    <a:pt x="942" y="475"/>
                  </a:lnTo>
                  <a:cubicBezTo>
                    <a:pt x="1066" y="340"/>
                    <a:pt x="1151" y="169"/>
                    <a:pt x="957" y="62"/>
                  </a:cubicBezTo>
                  <a:cubicBezTo>
                    <a:pt x="880" y="18"/>
                    <a:pt x="793" y="0"/>
                    <a:pt x="702" y="0"/>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3" name="Google Shape;1400;p23">
              <a:extLst>
                <a:ext uri="{FF2B5EF4-FFF2-40B4-BE49-F238E27FC236}">
                  <a16:creationId xmlns:a16="http://schemas.microsoft.com/office/drawing/2014/main" id="{F9912A94-56B5-82B0-3326-593C7E3FCDBF}"/>
                </a:ext>
              </a:extLst>
            </p:cNvPr>
            <p:cNvSpPr/>
            <p:nvPr/>
          </p:nvSpPr>
          <p:spPr>
            <a:xfrm>
              <a:off x="3208150" y="4085250"/>
              <a:ext cx="17350" cy="24500"/>
            </a:xfrm>
            <a:custGeom>
              <a:avLst/>
              <a:gdLst/>
              <a:ahLst/>
              <a:cxnLst/>
              <a:rect l="l" t="t" r="r" b="b"/>
              <a:pathLst>
                <a:path w="694" h="980" extrusionOk="0">
                  <a:moveTo>
                    <a:pt x="297" y="412"/>
                  </a:moveTo>
                  <a:cubicBezTo>
                    <a:pt x="320" y="412"/>
                    <a:pt x="344" y="414"/>
                    <a:pt x="365" y="418"/>
                  </a:cubicBezTo>
                  <a:lnTo>
                    <a:pt x="365" y="418"/>
                  </a:lnTo>
                  <a:cubicBezTo>
                    <a:pt x="364" y="418"/>
                    <a:pt x="364" y="419"/>
                    <a:pt x="364" y="420"/>
                  </a:cubicBezTo>
                  <a:cubicBezTo>
                    <a:pt x="344" y="471"/>
                    <a:pt x="239" y="624"/>
                    <a:pt x="171" y="624"/>
                  </a:cubicBezTo>
                  <a:cubicBezTo>
                    <a:pt x="149" y="624"/>
                    <a:pt x="131" y="608"/>
                    <a:pt x="121" y="569"/>
                  </a:cubicBezTo>
                  <a:cubicBezTo>
                    <a:pt x="94" y="450"/>
                    <a:pt x="198" y="412"/>
                    <a:pt x="297" y="412"/>
                  </a:cubicBezTo>
                  <a:close/>
                  <a:moveTo>
                    <a:pt x="153" y="0"/>
                  </a:moveTo>
                  <a:cubicBezTo>
                    <a:pt x="119" y="0"/>
                    <a:pt x="113" y="58"/>
                    <a:pt x="163" y="70"/>
                  </a:cubicBezTo>
                  <a:cubicBezTo>
                    <a:pt x="326" y="104"/>
                    <a:pt x="419" y="201"/>
                    <a:pt x="387" y="350"/>
                  </a:cubicBezTo>
                  <a:lnTo>
                    <a:pt x="387" y="350"/>
                  </a:lnTo>
                  <a:cubicBezTo>
                    <a:pt x="359" y="342"/>
                    <a:pt x="329" y="338"/>
                    <a:pt x="299" y="338"/>
                  </a:cubicBezTo>
                  <a:cubicBezTo>
                    <a:pt x="153" y="338"/>
                    <a:pt x="0" y="433"/>
                    <a:pt x="56" y="608"/>
                  </a:cubicBezTo>
                  <a:cubicBezTo>
                    <a:pt x="82" y="677"/>
                    <a:pt x="122" y="704"/>
                    <a:pt x="166" y="704"/>
                  </a:cubicBezTo>
                  <a:cubicBezTo>
                    <a:pt x="259" y="704"/>
                    <a:pt x="373" y="584"/>
                    <a:pt x="419" y="501"/>
                  </a:cubicBezTo>
                  <a:cubicBezTo>
                    <a:pt x="428" y="482"/>
                    <a:pt x="437" y="463"/>
                    <a:pt x="444" y="444"/>
                  </a:cubicBezTo>
                  <a:lnTo>
                    <a:pt x="444" y="444"/>
                  </a:lnTo>
                  <a:cubicBezTo>
                    <a:pt x="647" y="545"/>
                    <a:pt x="620" y="777"/>
                    <a:pt x="542" y="961"/>
                  </a:cubicBezTo>
                  <a:cubicBezTo>
                    <a:pt x="542" y="970"/>
                    <a:pt x="555" y="979"/>
                    <a:pt x="567" y="979"/>
                  </a:cubicBezTo>
                  <a:cubicBezTo>
                    <a:pt x="572" y="979"/>
                    <a:pt x="577" y="978"/>
                    <a:pt x="581" y="974"/>
                  </a:cubicBezTo>
                  <a:cubicBezTo>
                    <a:pt x="693" y="752"/>
                    <a:pt x="689" y="494"/>
                    <a:pt x="463" y="380"/>
                  </a:cubicBezTo>
                  <a:lnTo>
                    <a:pt x="463" y="380"/>
                  </a:lnTo>
                  <a:cubicBezTo>
                    <a:pt x="504" y="189"/>
                    <a:pt x="397" y="34"/>
                    <a:pt x="163" y="2"/>
                  </a:cubicBezTo>
                  <a:cubicBezTo>
                    <a:pt x="159" y="1"/>
                    <a:pt x="156" y="0"/>
                    <a:pt x="153" y="0"/>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4" name="Google Shape;1401;p23">
              <a:extLst>
                <a:ext uri="{FF2B5EF4-FFF2-40B4-BE49-F238E27FC236}">
                  <a16:creationId xmlns:a16="http://schemas.microsoft.com/office/drawing/2014/main" id="{970AD34E-8E63-CFC0-47F5-AEDC1CEB76F0}"/>
                </a:ext>
              </a:extLst>
            </p:cNvPr>
            <p:cNvSpPr/>
            <p:nvPr/>
          </p:nvSpPr>
          <p:spPr>
            <a:xfrm>
              <a:off x="3172025" y="4175725"/>
              <a:ext cx="27425" cy="14000"/>
            </a:xfrm>
            <a:custGeom>
              <a:avLst/>
              <a:gdLst/>
              <a:ahLst/>
              <a:cxnLst/>
              <a:rect l="l" t="t" r="r" b="b"/>
              <a:pathLst>
                <a:path w="1097" h="560" extrusionOk="0">
                  <a:moveTo>
                    <a:pt x="327" y="176"/>
                  </a:moveTo>
                  <a:cubicBezTo>
                    <a:pt x="368" y="184"/>
                    <a:pt x="409" y="198"/>
                    <a:pt x="448" y="216"/>
                  </a:cubicBezTo>
                  <a:cubicBezTo>
                    <a:pt x="554" y="275"/>
                    <a:pt x="519" y="376"/>
                    <a:pt x="452" y="376"/>
                  </a:cubicBezTo>
                  <a:cubicBezTo>
                    <a:pt x="426" y="376"/>
                    <a:pt x="396" y="362"/>
                    <a:pt x="367" y="326"/>
                  </a:cubicBezTo>
                  <a:cubicBezTo>
                    <a:pt x="333" y="275"/>
                    <a:pt x="320" y="221"/>
                    <a:pt x="327" y="176"/>
                  </a:cubicBezTo>
                  <a:close/>
                  <a:moveTo>
                    <a:pt x="460" y="1"/>
                  </a:moveTo>
                  <a:cubicBezTo>
                    <a:pt x="382" y="1"/>
                    <a:pt x="315" y="26"/>
                    <a:pt x="278" y="85"/>
                  </a:cubicBezTo>
                  <a:lnTo>
                    <a:pt x="278" y="85"/>
                  </a:lnTo>
                  <a:cubicBezTo>
                    <a:pt x="274" y="85"/>
                    <a:pt x="271" y="85"/>
                    <a:pt x="268" y="85"/>
                  </a:cubicBezTo>
                  <a:cubicBezTo>
                    <a:pt x="133" y="85"/>
                    <a:pt x="6" y="152"/>
                    <a:pt x="1" y="310"/>
                  </a:cubicBezTo>
                  <a:cubicBezTo>
                    <a:pt x="1" y="331"/>
                    <a:pt x="15" y="341"/>
                    <a:pt x="30" y="341"/>
                  </a:cubicBezTo>
                  <a:cubicBezTo>
                    <a:pt x="45" y="341"/>
                    <a:pt x="62" y="331"/>
                    <a:pt x="69" y="310"/>
                  </a:cubicBezTo>
                  <a:cubicBezTo>
                    <a:pt x="100" y="211"/>
                    <a:pt x="170" y="172"/>
                    <a:pt x="251" y="169"/>
                  </a:cubicBezTo>
                  <a:lnTo>
                    <a:pt x="251" y="169"/>
                  </a:lnTo>
                  <a:cubicBezTo>
                    <a:pt x="242" y="274"/>
                    <a:pt x="295" y="396"/>
                    <a:pt x="380" y="446"/>
                  </a:cubicBezTo>
                  <a:cubicBezTo>
                    <a:pt x="404" y="458"/>
                    <a:pt x="432" y="465"/>
                    <a:pt x="459" y="465"/>
                  </a:cubicBezTo>
                  <a:cubicBezTo>
                    <a:pt x="523" y="465"/>
                    <a:pt x="585" y="431"/>
                    <a:pt x="594" y="365"/>
                  </a:cubicBezTo>
                  <a:cubicBezTo>
                    <a:pt x="625" y="230"/>
                    <a:pt x="509" y="132"/>
                    <a:pt x="372" y="98"/>
                  </a:cubicBezTo>
                  <a:lnTo>
                    <a:pt x="372" y="98"/>
                  </a:lnTo>
                  <a:cubicBezTo>
                    <a:pt x="396" y="78"/>
                    <a:pt x="430" y="67"/>
                    <a:pt x="474" y="67"/>
                  </a:cubicBezTo>
                  <a:cubicBezTo>
                    <a:pt x="717" y="67"/>
                    <a:pt x="986" y="310"/>
                    <a:pt x="798" y="540"/>
                  </a:cubicBezTo>
                  <a:cubicBezTo>
                    <a:pt x="789" y="549"/>
                    <a:pt x="792" y="560"/>
                    <a:pt x="800" y="560"/>
                  </a:cubicBezTo>
                  <a:cubicBezTo>
                    <a:pt x="803" y="560"/>
                    <a:pt x="807" y="558"/>
                    <a:pt x="811" y="553"/>
                  </a:cubicBezTo>
                  <a:cubicBezTo>
                    <a:pt x="1097" y="288"/>
                    <a:pt x="721" y="1"/>
                    <a:pt x="460" y="1"/>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5" name="Google Shape;1402;p23">
              <a:extLst>
                <a:ext uri="{FF2B5EF4-FFF2-40B4-BE49-F238E27FC236}">
                  <a16:creationId xmlns:a16="http://schemas.microsoft.com/office/drawing/2014/main" id="{C9C523FC-7F0D-9C67-2D41-92555D624B5E}"/>
                </a:ext>
              </a:extLst>
            </p:cNvPr>
            <p:cNvSpPr/>
            <p:nvPr/>
          </p:nvSpPr>
          <p:spPr>
            <a:xfrm>
              <a:off x="3363875" y="4232000"/>
              <a:ext cx="26550" cy="14850"/>
            </a:xfrm>
            <a:custGeom>
              <a:avLst/>
              <a:gdLst/>
              <a:ahLst/>
              <a:cxnLst/>
              <a:rect l="l" t="t" r="r" b="b"/>
              <a:pathLst>
                <a:path w="1062" h="594" extrusionOk="0">
                  <a:moveTo>
                    <a:pt x="662" y="298"/>
                  </a:moveTo>
                  <a:cubicBezTo>
                    <a:pt x="662" y="313"/>
                    <a:pt x="661" y="327"/>
                    <a:pt x="657" y="343"/>
                  </a:cubicBezTo>
                  <a:cubicBezTo>
                    <a:pt x="657" y="356"/>
                    <a:pt x="644" y="369"/>
                    <a:pt x="644" y="395"/>
                  </a:cubicBezTo>
                  <a:cubicBezTo>
                    <a:pt x="626" y="447"/>
                    <a:pt x="613" y="472"/>
                    <a:pt x="605" y="472"/>
                  </a:cubicBezTo>
                  <a:cubicBezTo>
                    <a:pt x="593" y="472"/>
                    <a:pt x="589" y="427"/>
                    <a:pt x="589" y="343"/>
                  </a:cubicBezTo>
                  <a:cubicBezTo>
                    <a:pt x="613" y="324"/>
                    <a:pt x="638" y="310"/>
                    <a:pt x="662" y="298"/>
                  </a:cubicBezTo>
                  <a:close/>
                  <a:moveTo>
                    <a:pt x="426" y="1"/>
                  </a:moveTo>
                  <a:cubicBezTo>
                    <a:pt x="274" y="1"/>
                    <a:pt x="111" y="101"/>
                    <a:pt x="22" y="207"/>
                  </a:cubicBezTo>
                  <a:cubicBezTo>
                    <a:pt x="1" y="217"/>
                    <a:pt x="14" y="236"/>
                    <a:pt x="33" y="236"/>
                  </a:cubicBezTo>
                  <a:cubicBezTo>
                    <a:pt x="38" y="236"/>
                    <a:pt x="43" y="235"/>
                    <a:pt x="48" y="233"/>
                  </a:cubicBezTo>
                  <a:cubicBezTo>
                    <a:pt x="135" y="138"/>
                    <a:pt x="270" y="61"/>
                    <a:pt x="396" y="61"/>
                  </a:cubicBezTo>
                  <a:cubicBezTo>
                    <a:pt x="485" y="61"/>
                    <a:pt x="569" y="99"/>
                    <a:pt x="631" y="194"/>
                  </a:cubicBezTo>
                  <a:cubicBezTo>
                    <a:pt x="636" y="204"/>
                    <a:pt x="640" y="213"/>
                    <a:pt x="644" y="222"/>
                  </a:cubicBezTo>
                  <a:lnTo>
                    <a:pt x="644" y="222"/>
                  </a:lnTo>
                  <a:cubicBezTo>
                    <a:pt x="593" y="242"/>
                    <a:pt x="546" y="273"/>
                    <a:pt x="508" y="314"/>
                  </a:cubicBezTo>
                  <a:cubicBezTo>
                    <a:pt x="411" y="398"/>
                    <a:pt x="412" y="593"/>
                    <a:pt x="541" y="593"/>
                  </a:cubicBezTo>
                  <a:cubicBezTo>
                    <a:pt x="556" y="593"/>
                    <a:pt x="571" y="591"/>
                    <a:pt x="589" y="586"/>
                  </a:cubicBezTo>
                  <a:cubicBezTo>
                    <a:pt x="683" y="557"/>
                    <a:pt x="725" y="395"/>
                    <a:pt x="738" y="327"/>
                  </a:cubicBezTo>
                  <a:cubicBezTo>
                    <a:pt x="740" y="309"/>
                    <a:pt x="741" y="292"/>
                    <a:pt x="740" y="275"/>
                  </a:cubicBezTo>
                  <a:lnTo>
                    <a:pt x="740" y="275"/>
                  </a:lnTo>
                  <a:cubicBezTo>
                    <a:pt x="751" y="273"/>
                    <a:pt x="762" y="272"/>
                    <a:pt x="773" y="272"/>
                  </a:cubicBezTo>
                  <a:cubicBezTo>
                    <a:pt x="866" y="272"/>
                    <a:pt x="949" y="330"/>
                    <a:pt x="1007" y="437"/>
                  </a:cubicBezTo>
                  <a:cubicBezTo>
                    <a:pt x="1011" y="444"/>
                    <a:pt x="1017" y="448"/>
                    <a:pt x="1024" y="448"/>
                  </a:cubicBezTo>
                  <a:cubicBezTo>
                    <a:pt x="1041" y="448"/>
                    <a:pt x="1062" y="428"/>
                    <a:pt x="1062" y="408"/>
                  </a:cubicBezTo>
                  <a:cubicBezTo>
                    <a:pt x="1024" y="264"/>
                    <a:pt x="904" y="197"/>
                    <a:pt x="778" y="197"/>
                  </a:cubicBezTo>
                  <a:cubicBezTo>
                    <a:pt x="760" y="197"/>
                    <a:pt x="741" y="198"/>
                    <a:pt x="723" y="201"/>
                  </a:cubicBezTo>
                  <a:lnTo>
                    <a:pt x="723" y="201"/>
                  </a:lnTo>
                  <a:cubicBezTo>
                    <a:pt x="706" y="161"/>
                    <a:pt x="679" y="127"/>
                    <a:pt x="644" y="100"/>
                  </a:cubicBezTo>
                  <a:cubicBezTo>
                    <a:pt x="583" y="29"/>
                    <a:pt x="506" y="1"/>
                    <a:pt x="426" y="1"/>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6" name="Google Shape;1403;p23">
              <a:extLst>
                <a:ext uri="{FF2B5EF4-FFF2-40B4-BE49-F238E27FC236}">
                  <a16:creationId xmlns:a16="http://schemas.microsoft.com/office/drawing/2014/main" id="{DEED2847-BB2C-6FB0-FEDD-0F78FDC914C9}"/>
                </a:ext>
              </a:extLst>
            </p:cNvPr>
            <p:cNvSpPr/>
            <p:nvPr/>
          </p:nvSpPr>
          <p:spPr>
            <a:xfrm>
              <a:off x="3182150" y="4072850"/>
              <a:ext cx="210300" cy="192750"/>
            </a:xfrm>
            <a:custGeom>
              <a:avLst/>
              <a:gdLst/>
              <a:ahLst/>
              <a:cxnLst/>
              <a:rect l="l" t="t" r="r" b="b"/>
              <a:pathLst>
                <a:path w="8412" h="7710" extrusionOk="0">
                  <a:moveTo>
                    <a:pt x="3820" y="1"/>
                  </a:moveTo>
                  <a:cubicBezTo>
                    <a:pt x="3659" y="1"/>
                    <a:pt x="3512" y="53"/>
                    <a:pt x="3416" y="200"/>
                  </a:cubicBezTo>
                  <a:cubicBezTo>
                    <a:pt x="3335" y="323"/>
                    <a:pt x="3335" y="404"/>
                    <a:pt x="3390" y="537"/>
                  </a:cubicBezTo>
                  <a:cubicBezTo>
                    <a:pt x="3377" y="511"/>
                    <a:pt x="2878" y="498"/>
                    <a:pt x="2755" y="498"/>
                  </a:cubicBezTo>
                  <a:cubicBezTo>
                    <a:pt x="2295" y="498"/>
                    <a:pt x="1757" y="673"/>
                    <a:pt x="1485" y="1078"/>
                  </a:cubicBezTo>
                  <a:cubicBezTo>
                    <a:pt x="1297" y="1376"/>
                    <a:pt x="1527" y="1577"/>
                    <a:pt x="1783" y="1671"/>
                  </a:cubicBezTo>
                  <a:cubicBezTo>
                    <a:pt x="1404" y="1833"/>
                    <a:pt x="1054" y="2118"/>
                    <a:pt x="905" y="2510"/>
                  </a:cubicBezTo>
                  <a:cubicBezTo>
                    <a:pt x="798" y="2779"/>
                    <a:pt x="1041" y="2967"/>
                    <a:pt x="1258" y="3077"/>
                  </a:cubicBezTo>
                  <a:cubicBezTo>
                    <a:pt x="824" y="3388"/>
                    <a:pt x="380" y="3712"/>
                    <a:pt x="244" y="4250"/>
                  </a:cubicBezTo>
                  <a:cubicBezTo>
                    <a:pt x="150" y="4642"/>
                    <a:pt x="419" y="4940"/>
                    <a:pt x="756" y="5034"/>
                  </a:cubicBezTo>
                  <a:cubicBezTo>
                    <a:pt x="351" y="5290"/>
                    <a:pt x="1" y="5682"/>
                    <a:pt x="27" y="6181"/>
                  </a:cubicBezTo>
                  <a:cubicBezTo>
                    <a:pt x="38" y="6541"/>
                    <a:pt x="286" y="6656"/>
                    <a:pt x="565" y="6656"/>
                  </a:cubicBezTo>
                  <a:cubicBezTo>
                    <a:pt x="673" y="6656"/>
                    <a:pt x="786" y="6639"/>
                    <a:pt x="892" y="6612"/>
                  </a:cubicBezTo>
                  <a:lnTo>
                    <a:pt x="892" y="6612"/>
                  </a:lnTo>
                  <a:cubicBezTo>
                    <a:pt x="772" y="6884"/>
                    <a:pt x="1122" y="7195"/>
                    <a:pt x="1446" y="7276"/>
                  </a:cubicBezTo>
                  <a:cubicBezTo>
                    <a:pt x="1537" y="7298"/>
                    <a:pt x="1629" y="7309"/>
                    <a:pt x="1721" y="7309"/>
                  </a:cubicBezTo>
                  <a:cubicBezTo>
                    <a:pt x="2171" y="7309"/>
                    <a:pt x="2606" y="7051"/>
                    <a:pt x="2862" y="6680"/>
                  </a:cubicBezTo>
                  <a:cubicBezTo>
                    <a:pt x="2943" y="7072"/>
                    <a:pt x="3186" y="7409"/>
                    <a:pt x="3607" y="7519"/>
                  </a:cubicBezTo>
                  <a:cubicBezTo>
                    <a:pt x="3667" y="7535"/>
                    <a:pt x="3728" y="7542"/>
                    <a:pt x="3787" y="7542"/>
                  </a:cubicBezTo>
                  <a:cubicBezTo>
                    <a:pt x="4086" y="7542"/>
                    <a:pt x="4360" y="7357"/>
                    <a:pt x="4482" y="7098"/>
                  </a:cubicBezTo>
                  <a:cubicBezTo>
                    <a:pt x="4660" y="7476"/>
                    <a:pt x="5081" y="7709"/>
                    <a:pt x="5500" y="7709"/>
                  </a:cubicBezTo>
                  <a:cubicBezTo>
                    <a:pt x="5561" y="7709"/>
                    <a:pt x="5623" y="7704"/>
                    <a:pt x="5684" y="7694"/>
                  </a:cubicBezTo>
                  <a:cubicBezTo>
                    <a:pt x="6157" y="7613"/>
                    <a:pt x="6374" y="7179"/>
                    <a:pt x="6238" y="6774"/>
                  </a:cubicBezTo>
                  <a:lnTo>
                    <a:pt x="6238" y="6774"/>
                  </a:lnTo>
                  <a:cubicBezTo>
                    <a:pt x="6443" y="6884"/>
                    <a:pt x="6676" y="6956"/>
                    <a:pt x="6902" y="6956"/>
                  </a:cubicBezTo>
                  <a:cubicBezTo>
                    <a:pt x="7121" y="6956"/>
                    <a:pt x="7334" y="6888"/>
                    <a:pt x="7508" y="6722"/>
                  </a:cubicBezTo>
                  <a:cubicBezTo>
                    <a:pt x="7832" y="6411"/>
                    <a:pt x="7751" y="5925"/>
                    <a:pt x="7495" y="5601"/>
                  </a:cubicBezTo>
                  <a:cubicBezTo>
                    <a:pt x="8020" y="5601"/>
                    <a:pt x="8412" y="5154"/>
                    <a:pt x="8289" y="4616"/>
                  </a:cubicBezTo>
                  <a:cubicBezTo>
                    <a:pt x="8169" y="4156"/>
                    <a:pt x="7722" y="3887"/>
                    <a:pt x="7278" y="3751"/>
                  </a:cubicBezTo>
                  <a:cubicBezTo>
                    <a:pt x="7576" y="3657"/>
                    <a:pt x="7790" y="3401"/>
                    <a:pt x="7751" y="3035"/>
                  </a:cubicBezTo>
                  <a:cubicBezTo>
                    <a:pt x="7683" y="2591"/>
                    <a:pt x="7184" y="2335"/>
                    <a:pt x="6792" y="2199"/>
                  </a:cubicBezTo>
                  <a:cubicBezTo>
                    <a:pt x="7184" y="2024"/>
                    <a:pt x="7440" y="1645"/>
                    <a:pt x="7155" y="1214"/>
                  </a:cubicBezTo>
                  <a:cubicBezTo>
                    <a:pt x="7007" y="982"/>
                    <a:pt x="6725" y="890"/>
                    <a:pt x="6431" y="890"/>
                  </a:cubicBezTo>
                  <a:cubicBezTo>
                    <a:pt x="6298" y="890"/>
                    <a:pt x="6163" y="908"/>
                    <a:pt x="6037" y="942"/>
                  </a:cubicBezTo>
                  <a:cubicBezTo>
                    <a:pt x="6102" y="861"/>
                    <a:pt x="6144" y="780"/>
                    <a:pt x="6131" y="673"/>
                  </a:cubicBezTo>
                  <a:cubicBezTo>
                    <a:pt x="6102" y="443"/>
                    <a:pt x="5940" y="281"/>
                    <a:pt x="5739" y="174"/>
                  </a:cubicBezTo>
                  <a:cubicBezTo>
                    <a:pt x="5526" y="60"/>
                    <a:pt x="5310" y="3"/>
                    <a:pt x="5100" y="3"/>
                  </a:cubicBezTo>
                  <a:cubicBezTo>
                    <a:pt x="4883" y="3"/>
                    <a:pt x="4674" y="64"/>
                    <a:pt x="4482" y="187"/>
                  </a:cubicBezTo>
                  <a:cubicBezTo>
                    <a:pt x="4294" y="100"/>
                    <a:pt x="4042" y="1"/>
                    <a:pt x="3820"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7" name="Google Shape;1404;p23">
              <a:extLst>
                <a:ext uri="{FF2B5EF4-FFF2-40B4-BE49-F238E27FC236}">
                  <a16:creationId xmlns:a16="http://schemas.microsoft.com/office/drawing/2014/main" id="{0E22534D-6C9F-7496-93F8-C18DF876531A}"/>
                </a:ext>
              </a:extLst>
            </p:cNvPr>
            <p:cNvSpPr/>
            <p:nvPr/>
          </p:nvSpPr>
          <p:spPr>
            <a:xfrm>
              <a:off x="3303000" y="4106525"/>
              <a:ext cx="50175" cy="24750"/>
            </a:xfrm>
            <a:custGeom>
              <a:avLst/>
              <a:gdLst/>
              <a:ahLst/>
              <a:cxnLst/>
              <a:rect l="l" t="t" r="r" b="b"/>
              <a:pathLst>
                <a:path w="2007" h="990" extrusionOk="0">
                  <a:moveTo>
                    <a:pt x="1773" y="0"/>
                  </a:moveTo>
                  <a:cubicBezTo>
                    <a:pt x="1747" y="0"/>
                    <a:pt x="1719" y="5"/>
                    <a:pt x="1689" y="16"/>
                  </a:cubicBezTo>
                  <a:cubicBezTo>
                    <a:pt x="1549" y="80"/>
                    <a:pt x="1445" y="243"/>
                    <a:pt x="1361" y="389"/>
                  </a:cubicBezTo>
                  <a:lnTo>
                    <a:pt x="1361" y="389"/>
                  </a:lnTo>
                  <a:cubicBezTo>
                    <a:pt x="1293" y="273"/>
                    <a:pt x="1204" y="224"/>
                    <a:pt x="1111" y="224"/>
                  </a:cubicBezTo>
                  <a:cubicBezTo>
                    <a:pt x="959" y="224"/>
                    <a:pt x="798" y="355"/>
                    <a:pt x="711" y="543"/>
                  </a:cubicBezTo>
                  <a:lnTo>
                    <a:pt x="711" y="543"/>
                  </a:lnTo>
                  <a:cubicBezTo>
                    <a:pt x="631" y="413"/>
                    <a:pt x="516" y="317"/>
                    <a:pt x="377" y="317"/>
                  </a:cubicBezTo>
                  <a:cubicBezTo>
                    <a:pt x="322" y="317"/>
                    <a:pt x="263" y="332"/>
                    <a:pt x="202" y="366"/>
                  </a:cubicBezTo>
                  <a:cubicBezTo>
                    <a:pt x="82" y="421"/>
                    <a:pt x="14" y="567"/>
                    <a:pt x="1" y="690"/>
                  </a:cubicBezTo>
                  <a:cubicBezTo>
                    <a:pt x="1" y="745"/>
                    <a:pt x="27" y="878"/>
                    <a:pt x="1" y="933"/>
                  </a:cubicBezTo>
                  <a:lnTo>
                    <a:pt x="1" y="946"/>
                  </a:lnTo>
                  <a:lnTo>
                    <a:pt x="1" y="959"/>
                  </a:lnTo>
                  <a:lnTo>
                    <a:pt x="1" y="972"/>
                  </a:lnTo>
                  <a:cubicBezTo>
                    <a:pt x="8" y="981"/>
                    <a:pt x="20" y="989"/>
                    <a:pt x="31" y="989"/>
                  </a:cubicBezTo>
                  <a:cubicBezTo>
                    <a:pt x="39" y="989"/>
                    <a:pt x="47" y="984"/>
                    <a:pt x="53" y="972"/>
                  </a:cubicBezTo>
                  <a:cubicBezTo>
                    <a:pt x="95" y="907"/>
                    <a:pt x="95" y="810"/>
                    <a:pt x="95" y="729"/>
                  </a:cubicBezTo>
                  <a:cubicBezTo>
                    <a:pt x="108" y="583"/>
                    <a:pt x="202" y="434"/>
                    <a:pt x="364" y="421"/>
                  </a:cubicBezTo>
                  <a:cubicBezTo>
                    <a:pt x="526" y="421"/>
                    <a:pt x="620" y="609"/>
                    <a:pt x="662" y="716"/>
                  </a:cubicBezTo>
                  <a:cubicBezTo>
                    <a:pt x="675" y="745"/>
                    <a:pt x="704" y="762"/>
                    <a:pt x="731" y="762"/>
                  </a:cubicBezTo>
                  <a:cubicBezTo>
                    <a:pt x="754" y="762"/>
                    <a:pt x="776" y="748"/>
                    <a:pt x="782" y="716"/>
                  </a:cubicBezTo>
                  <a:cubicBezTo>
                    <a:pt x="818" y="549"/>
                    <a:pt x="963" y="353"/>
                    <a:pt x="1097" y="353"/>
                  </a:cubicBezTo>
                  <a:cubicBezTo>
                    <a:pt x="1168" y="353"/>
                    <a:pt x="1237" y="408"/>
                    <a:pt x="1284" y="554"/>
                  </a:cubicBezTo>
                  <a:cubicBezTo>
                    <a:pt x="1298" y="585"/>
                    <a:pt x="1326" y="602"/>
                    <a:pt x="1352" y="602"/>
                  </a:cubicBezTo>
                  <a:cubicBezTo>
                    <a:pt x="1373" y="602"/>
                    <a:pt x="1392" y="591"/>
                    <a:pt x="1404" y="567"/>
                  </a:cubicBezTo>
                  <a:cubicBezTo>
                    <a:pt x="1459" y="486"/>
                    <a:pt x="1511" y="405"/>
                    <a:pt x="1566" y="324"/>
                  </a:cubicBezTo>
                  <a:cubicBezTo>
                    <a:pt x="1592" y="272"/>
                    <a:pt x="1647" y="230"/>
                    <a:pt x="1689" y="191"/>
                  </a:cubicBezTo>
                  <a:cubicBezTo>
                    <a:pt x="1722" y="157"/>
                    <a:pt x="1749" y="144"/>
                    <a:pt x="1774" y="144"/>
                  </a:cubicBezTo>
                  <a:cubicBezTo>
                    <a:pt x="1838" y="144"/>
                    <a:pt x="1874" y="239"/>
                    <a:pt x="1903" y="298"/>
                  </a:cubicBezTo>
                  <a:cubicBezTo>
                    <a:pt x="1914" y="314"/>
                    <a:pt x="1933" y="322"/>
                    <a:pt x="1952" y="322"/>
                  </a:cubicBezTo>
                  <a:cubicBezTo>
                    <a:pt x="1980" y="322"/>
                    <a:pt x="2007" y="303"/>
                    <a:pt x="1997" y="272"/>
                  </a:cubicBezTo>
                  <a:cubicBezTo>
                    <a:pt x="1986" y="136"/>
                    <a:pt x="1909" y="0"/>
                    <a:pt x="1773" y="0"/>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8" name="Google Shape;1405;p23">
              <a:extLst>
                <a:ext uri="{FF2B5EF4-FFF2-40B4-BE49-F238E27FC236}">
                  <a16:creationId xmlns:a16="http://schemas.microsoft.com/office/drawing/2014/main" id="{4B39CD41-FA1E-9069-F118-CFDAF76E52A4}"/>
                </a:ext>
              </a:extLst>
            </p:cNvPr>
            <p:cNvSpPr/>
            <p:nvPr/>
          </p:nvSpPr>
          <p:spPr>
            <a:xfrm>
              <a:off x="3335400" y="4138900"/>
              <a:ext cx="41500" cy="24675"/>
            </a:xfrm>
            <a:custGeom>
              <a:avLst/>
              <a:gdLst/>
              <a:ahLst/>
              <a:cxnLst/>
              <a:rect l="l" t="t" r="r" b="b"/>
              <a:pathLst>
                <a:path w="1660" h="987" extrusionOk="0">
                  <a:moveTo>
                    <a:pt x="958" y="1"/>
                  </a:moveTo>
                  <a:cubicBezTo>
                    <a:pt x="943" y="1"/>
                    <a:pt x="928" y="5"/>
                    <a:pt x="918" y="17"/>
                  </a:cubicBezTo>
                  <a:cubicBezTo>
                    <a:pt x="721" y="158"/>
                    <a:pt x="654" y="353"/>
                    <a:pt x="628" y="567"/>
                  </a:cubicBezTo>
                  <a:lnTo>
                    <a:pt x="628" y="567"/>
                  </a:lnTo>
                  <a:cubicBezTo>
                    <a:pt x="526" y="361"/>
                    <a:pt x="403" y="161"/>
                    <a:pt x="176" y="98"/>
                  </a:cubicBezTo>
                  <a:cubicBezTo>
                    <a:pt x="150" y="98"/>
                    <a:pt x="108" y="111"/>
                    <a:pt x="95" y="137"/>
                  </a:cubicBezTo>
                  <a:cubicBezTo>
                    <a:pt x="14" y="341"/>
                    <a:pt x="1" y="785"/>
                    <a:pt x="202" y="921"/>
                  </a:cubicBezTo>
                  <a:cubicBezTo>
                    <a:pt x="210" y="928"/>
                    <a:pt x="220" y="931"/>
                    <a:pt x="229" y="931"/>
                  </a:cubicBezTo>
                  <a:cubicBezTo>
                    <a:pt x="255" y="931"/>
                    <a:pt x="279" y="909"/>
                    <a:pt x="270" y="879"/>
                  </a:cubicBezTo>
                  <a:cubicBezTo>
                    <a:pt x="184" y="696"/>
                    <a:pt x="131" y="468"/>
                    <a:pt x="205" y="266"/>
                  </a:cubicBezTo>
                  <a:lnTo>
                    <a:pt x="205" y="266"/>
                  </a:lnTo>
                  <a:cubicBezTo>
                    <a:pt x="432" y="380"/>
                    <a:pt x="520" y="733"/>
                    <a:pt x="620" y="947"/>
                  </a:cubicBezTo>
                  <a:cubicBezTo>
                    <a:pt x="634" y="975"/>
                    <a:pt x="658" y="987"/>
                    <a:pt x="683" y="987"/>
                  </a:cubicBezTo>
                  <a:cubicBezTo>
                    <a:pt x="730" y="987"/>
                    <a:pt x="782" y="945"/>
                    <a:pt x="782" y="892"/>
                  </a:cubicBezTo>
                  <a:cubicBezTo>
                    <a:pt x="797" y="669"/>
                    <a:pt x="798" y="393"/>
                    <a:pt x="962" y="223"/>
                  </a:cubicBezTo>
                  <a:lnTo>
                    <a:pt x="962" y="223"/>
                  </a:lnTo>
                  <a:cubicBezTo>
                    <a:pt x="1065" y="361"/>
                    <a:pt x="1061" y="554"/>
                    <a:pt x="1106" y="717"/>
                  </a:cubicBezTo>
                  <a:cubicBezTo>
                    <a:pt x="1120" y="762"/>
                    <a:pt x="1155" y="782"/>
                    <a:pt x="1191" y="782"/>
                  </a:cubicBezTo>
                  <a:cubicBezTo>
                    <a:pt x="1229" y="782"/>
                    <a:pt x="1269" y="759"/>
                    <a:pt x="1284" y="717"/>
                  </a:cubicBezTo>
                  <a:cubicBezTo>
                    <a:pt x="1295" y="683"/>
                    <a:pt x="1327" y="491"/>
                    <a:pt x="1398" y="491"/>
                  </a:cubicBezTo>
                  <a:cubicBezTo>
                    <a:pt x="1408" y="491"/>
                    <a:pt x="1418" y="495"/>
                    <a:pt x="1430" y="503"/>
                  </a:cubicBezTo>
                  <a:cubicBezTo>
                    <a:pt x="1511" y="568"/>
                    <a:pt x="1511" y="746"/>
                    <a:pt x="1511" y="840"/>
                  </a:cubicBezTo>
                  <a:cubicBezTo>
                    <a:pt x="1511" y="869"/>
                    <a:pt x="1542" y="887"/>
                    <a:pt x="1569" y="887"/>
                  </a:cubicBezTo>
                  <a:cubicBezTo>
                    <a:pt x="1590" y="887"/>
                    <a:pt x="1608" y="877"/>
                    <a:pt x="1608" y="853"/>
                  </a:cubicBezTo>
                  <a:cubicBezTo>
                    <a:pt x="1660" y="665"/>
                    <a:pt x="1647" y="435"/>
                    <a:pt x="1459" y="341"/>
                  </a:cubicBezTo>
                  <a:cubicBezTo>
                    <a:pt x="1429" y="325"/>
                    <a:pt x="1401" y="318"/>
                    <a:pt x="1375" y="318"/>
                  </a:cubicBezTo>
                  <a:cubicBezTo>
                    <a:pt x="1312" y="318"/>
                    <a:pt x="1260" y="359"/>
                    <a:pt x="1218" y="415"/>
                  </a:cubicBezTo>
                  <a:lnTo>
                    <a:pt x="1218" y="415"/>
                  </a:lnTo>
                  <a:cubicBezTo>
                    <a:pt x="1185" y="274"/>
                    <a:pt x="1146" y="141"/>
                    <a:pt x="1025" y="30"/>
                  </a:cubicBezTo>
                  <a:cubicBezTo>
                    <a:pt x="1009" y="12"/>
                    <a:pt x="983" y="1"/>
                    <a:pt x="958" y="1"/>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9" name="Google Shape;1406;p23">
              <a:extLst>
                <a:ext uri="{FF2B5EF4-FFF2-40B4-BE49-F238E27FC236}">
                  <a16:creationId xmlns:a16="http://schemas.microsoft.com/office/drawing/2014/main" id="{501B8B1B-A20E-3006-2542-03C3E549497A}"/>
                </a:ext>
              </a:extLst>
            </p:cNvPr>
            <p:cNvSpPr/>
            <p:nvPr/>
          </p:nvSpPr>
          <p:spPr>
            <a:xfrm>
              <a:off x="3281775" y="4076700"/>
              <a:ext cx="43600" cy="25425"/>
            </a:xfrm>
            <a:custGeom>
              <a:avLst/>
              <a:gdLst/>
              <a:ahLst/>
              <a:cxnLst/>
              <a:rect l="l" t="t" r="r" b="b"/>
              <a:pathLst>
                <a:path w="1744" h="1017" extrusionOk="0">
                  <a:moveTo>
                    <a:pt x="1315" y="0"/>
                  </a:moveTo>
                  <a:cubicBezTo>
                    <a:pt x="1291" y="0"/>
                    <a:pt x="1267" y="2"/>
                    <a:pt x="1242" y="7"/>
                  </a:cubicBezTo>
                  <a:cubicBezTo>
                    <a:pt x="1050" y="44"/>
                    <a:pt x="899" y="152"/>
                    <a:pt x="812" y="299"/>
                  </a:cubicBezTo>
                  <a:lnTo>
                    <a:pt x="812" y="299"/>
                  </a:lnTo>
                  <a:cubicBezTo>
                    <a:pt x="784" y="238"/>
                    <a:pt x="745" y="186"/>
                    <a:pt x="688" y="156"/>
                  </a:cubicBezTo>
                  <a:cubicBezTo>
                    <a:pt x="646" y="137"/>
                    <a:pt x="602" y="128"/>
                    <a:pt x="558" y="128"/>
                  </a:cubicBezTo>
                  <a:cubicBezTo>
                    <a:pt x="416" y="128"/>
                    <a:pt x="270" y="217"/>
                    <a:pt x="189" y="331"/>
                  </a:cubicBezTo>
                  <a:cubicBezTo>
                    <a:pt x="79" y="506"/>
                    <a:pt x="27" y="723"/>
                    <a:pt x="11" y="937"/>
                  </a:cubicBezTo>
                  <a:cubicBezTo>
                    <a:pt x="0" y="960"/>
                    <a:pt x="25" y="1017"/>
                    <a:pt x="56" y="1017"/>
                  </a:cubicBezTo>
                  <a:cubicBezTo>
                    <a:pt x="63" y="1017"/>
                    <a:pt x="71" y="1013"/>
                    <a:pt x="79" y="1005"/>
                  </a:cubicBezTo>
                  <a:cubicBezTo>
                    <a:pt x="79" y="996"/>
                    <a:pt x="79" y="987"/>
                    <a:pt x="74" y="987"/>
                  </a:cubicBezTo>
                  <a:cubicBezTo>
                    <a:pt x="74" y="987"/>
                    <a:pt x="74" y="987"/>
                    <a:pt x="73" y="987"/>
                  </a:cubicBezTo>
                  <a:lnTo>
                    <a:pt x="73" y="987"/>
                  </a:lnTo>
                  <a:cubicBezTo>
                    <a:pt x="126" y="939"/>
                    <a:pt x="173" y="665"/>
                    <a:pt x="189" y="613"/>
                  </a:cubicBezTo>
                  <a:cubicBezTo>
                    <a:pt x="241" y="464"/>
                    <a:pt x="309" y="370"/>
                    <a:pt x="445" y="289"/>
                  </a:cubicBezTo>
                  <a:cubicBezTo>
                    <a:pt x="487" y="259"/>
                    <a:pt x="523" y="247"/>
                    <a:pt x="554" y="247"/>
                  </a:cubicBezTo>
                  <a:cubicBezTo>
                    <a:pt x="669" y="247"/>
                    <a:pt x="713" y="421"/>
                    <a:pt x="730" y="559"/>
                  </a:cubicBezTo>
                  <a:lnTo>
                    <a:pt x="730" y="559"/>
                  </a:lnTo>
                  <a:cubicBezTo>
                    <a:pt x="726" y="616"/>
                    <a:pt x="729" y="675"/>
                    <a:pt x="740" y="736"/>
                  </a:cubicBezTo>
                  <a:cubicBezTo>
                    <a:pt x="752" y="765"/>
                    <a:pt x="779" y="779"/>
                    <a:pt x="805" y="779"/>
                  </a:cubicBezTo>
                  <a:cubicBezTo>
                    <a:pt x="840" y="779"/>
                    <a:pt x="876" y="753"/>
                    <a:pt x="876" y="707"/>
                  </a:cubicBezTo>
                  <a:cubicBezTo>
                    <a:pt x="876" y="703"/>
                    <a:pt x="876" y="698"/>
                    <a:pt x="876" y="694"/>
                  </a:cubicBezTo>
                  <a:lnTo>
                    <a:pt x="876" y="694"/>
                  </a:lnTo>
                  <a:cubicBezTo>
                    <a:pt x="876" y="694"/>
                    <a:pt x="876" y="694"/>
                    <a:pt x="876" y="694"/>
                  </a:cubicBezTo>
                  <a:lnTo>
                    <a:pt x="876" y="694"/>
                  </a:lnTo>
                  <a:cubicBezTo>
                    <a:pt x="876" y="645"/>
                    <a:pt x="874" y="586"/>
                    <a:pt x="867" y="525"/>
                  </a:cubicBezTo>
                  <a:lnTo>
                    <a:pt x="867" y="525"/>
                  </a:lnTo>
                  <a:cubicBezTo>
                    <a:pt x="890" y="351"/>
                    <a:pt x="1013" y="218"/>
                    <a:pt x="1200" y="156"/>
                  </a:cubicBezTo>
                  <a:cubicBezTo>
                    <a:pt x="1246" y="140"/>
                    <a:pt x="1286" y="133"/>
                    <a:pt x="1320" y="133"/>
                  </a:cubicBezTo>
                  <a:cubicBezTo>
                    <a:pt x="1497" y="133"/>
                    <a:pt x="1524" y="324"/>
                    <a:pt x="1524" y="506"/>
                  </a:cubicBezTo>
                  <a:cubicBezTo>
                    <a:pt x="1524" y="543"/>
                    <a:pt x="1552" y="564"/>
                    <a:pt x="1580" y="564"/>
                  </a:cubicBezTo>
                  <a:cubicBezTo>
                    <a:pt x="1602" y="564"/>
                    <a:pt x="1625" y="550"/>
                    <a:pt x="1631" y="519"/>
                  </a:cubicBezTo>
                  <a:cubicBezTo>
                    <a:pt x="1743" y="261"/>
                    <a:pt x="1571" y="0"/>
                    <a:pt x="1315" y="0"/>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20" name="Google Shape;1407;p23">
              <a:extLst>
                <a:ext uri="{FF2B5EF4-FFF2-40B4-BE49-F238E27FC236}">
                  <a16:creationId xmlns:a16="http://schemas.microsoft.com/office/drawing/2014/main" id="{A7365A5E-1C82-981A-1097-9DE389D1A2BE}"/>
                </a:ext>
              </a:extLst>
            </p:cNvPr>
            <p:cNvSpPr/>
            <p:nvPr/>
          </p:nvSpPr>
          <p:spPr>
            <a:xfrm>
              <a:off x="3194750" y="4161825"/>
              <a:ext cx="37725" cy="33850"/>
            </a:xfrm>
            <a:custGeom>
              <a:avLst/>
              <a:gdLst/>
              <a:ahLst/>
              <a:cxnLst/>
              <a:rect l="l" t="t" r="r" b="b"/>
              <a:pathLst>
                <a:path w="1509" h="1354" extrusionOk="0">
                  <a:moveTo>
                    <a:pt x="426" y="0"/>
                  </a:moveTo>
                  <a:cubicBezTo>
                    <a:pt x="200" y="0"/>
                    <a:pt x="46" y="360"/>
                    <a:pt x="9" y="516"/>
                  </a:cubicBezTo>
                  <a:cubicBezTo>
                    <a:pt x="1" y="532"/>
                    <a:pt x="19" y="544"/>
                    <a:pt x="34" y="544"/>
                  </a:cubicBezTo>
                  <a:cubicBezTo>
                    <a:pt x="43" y="544"/>
                    <a:pt x="51" y="540"/>
                    <a:pt x="51" y="529"/>
                  </a:cubicBezTo>
                  <a:cubicBezTo>
                    <a:pt x="77" y="448"/>
                    <a:pt x="119" y="367"/>
                    <a:pt x="158" y="286"/>
                  </a:cubicBezTo>
                  <a:cubicBezTo>
                    <a:pt x="224" y="185"/>
                    <a:pt x="348" y="103"/>
                    <a:pt x="452" y="103"/>
                  </a:cubicBezTo>
                  <a:cubicBezTo>
                    <a:pt x="543" y="103"/>
                    <a:pt x="619" y="164"/>
                    <a:pt x="631" y="328"/>
                  </a:cubicBezTo>
                  <a:cubicBezTo>
                    <a:pt x="657" y="516"/>
                    <a:pt x="563" y="704"/>
                    <a:pt x="576" y="895"/>
                  </a:cubicBezTo>
                  <a:cubicBezTo>
                    <a:pt x="576" y="934"/>
                    <a:pt x="600" y="953"/>
                    <a:pt x="628" y="953"/>
                  </a:cubicBezTo>
                  <a:cubicBezTo>
                    <a:pt x="637" y="953"/>
                    <a:pt x="647" y="951"/>
                    <a:pt x="657" y="947"/>
                  </a:cubicBezTo>
                  <a:cubicBezTo>
                    <a:pt x="758" y="903"/>
                    <a:pt x="866" y="881"/>
                    <a:pt x="972" y="881"/>
                  </a:cubicBezTo>
                  <a:cubicBezTo>
                    <a:pt x="1021" y="881"/>
                    <a:pt x="1069" y="886"/>
                    <a:pt x="1117" y="895"/>
                  </a:cubicBezTo>
                  <a:cubicBezTo>
                    <a:pt x="1360" y="947"/>
                    <a:pt x="1279" y="1109"/>
                    <a:pt x="1185" y="1271"/>
                  </a:cubicBezTo>
                  <a:cubicBezTo>
                    <a:pt x="1165" y="1312"/>
                    <a:pt x="1197" y="1354"/>
                    <a:pt x="1232" y="1354"/>
                  </a:cubicBezTo>
                  <a:cubicBezTo>
                    <a:pt x="1244" y="1354"/>
                    <a:pt x="1255" y="1349"/>
                    <a:pt x="1266" y="1339"/>
                  </a:cubicBezTo>
                  <a:cubicBezTo>
                    <a:pt x="1415" y="1219"/>
                    <a:pt x="1509" y="963"/>
                    <a:pt x="1305" y="840"/>
                  </a:cubicBezTo>
                  <a:cubicBezTo>
                    <a:pt x="1210" y="783"/>
                    <a:pt x="1097" y="759"/>
                    <a:pt x="982" y="759"/>
                  </a:cubicBezTo>
                  <a:cubicBezTo>
                    <a:pt x="882" y="759"/>
                    <a:pt x="781" y="777"/>
                    <a:pt x="688" y="808"/>
                  </a:cubicBezTo>
                  <a:lnTo>
                    <a:pt x="688" y="808"/>
                  </a:lnTo>
                  <a:cubicBezTo>
                    <a:pt x="708" y="519"/>
                    <a:pt x="852" y="152"/>
                    <a:pt x="511" y="17"/>
                  </a:cubicBezTo>
                  <a:cubicBezTo>
                    <a:pt x="482" y="5"/>
                    <a:pt x="453" y="0"/>
                    <a:pt x="426" y="0"/>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21" name="Google Shape;1408;p23">
              <a:extLst>
                <a:ext uri="{FF2B5EF4-FFF2-40B4-BE49-F238E27FC236}">
                  <a16:creationId xmlns:a16="http://schemas.microsoft.com/office/drawing/2014/main" id="{D051346A-209E-1A88-A19E-169AC9D62B41}"/>
                </a:ext>
              </a:extLst>
            </p:cNvPr>
            <p:cNvSpPr/>
            <p:nvPr/>
          </p:nvSpPr>
          <p:spPr>
            <a:xfrm>
              <a:off x="3182925" y="4194000"/>
              <a:ext cx="49150" cy="36850"/>
            </a:xfrm>
            <a:custGeom>
              <a:avLst/>
              <a:gdLst/>
              <a:ahLst/>
              <a:cxnLst/>
              <a:rect l="l" t="t" r="r" b="b"/>
              <a:pathLst>
                <a:path w="1966" h="1474" extrusionOk="0">
                  <a:moveTo>
                    <a:pt x="1585" y="0"/>
                  </a:moveTo>
                  <a:cubicBezTo>
                    <a:pt x="1298" y="0"/>
                    <a:pt x="1015" y="84"/>
                    <a:pt x="835" y="324"/>
                  </a:cubicBezTo>
                  <a:cubicBezTo>
                    <a:pt x="794" y="379"/>
                    <a:pt x="769" y="440"/>
                    <a:pt x="760" y="499"/>
                  </a:cubicBezTo>
                  <a:lnTo>
                    <a:pt x="760" y="499"/>
                  </a:lnTo>
                  <a:cubicBezTo>
                    <a:pt x="377" y="546"/>
                    <a:pt x="0" y="1039"/>
                    <a:pt x="12" y="1416"/>
                  </a:cubicBezTo>
                  <a:cubicBezTo>
                    <a:pt x="12" y="1453"/>
                    <a:pt x="44" y="1474"/>
                    <a:pt x="75" y="1474"/>
                  </a:cubicBezTo>
                  <a:cubicBezTo>
                    <a:pt x="101" y="1474"/>
                    <a:pt x="126" y="1460"/>
                    <a:pt x="132" y="1429"/>
                  </a:cubicBezTo>
                  <a:cubicBezTo>
                    <a:pt x="203" y="1193"/>
                    <a:pt x="469" y="664"/>
                    <a:pt x="763" y="621"/>
                  </a:cubicBezTo>
                  <a:lnTo>
                    <a:pt x="763" y="621"/>
                  </a:lnTo>
                  <a:cubicBezTo>
                    <a:pt x="787" y="731"/>
                    <a:pt x="867" y="814"/>
                    <a:pt x="984" y="814"/>
                  </a:cubicBezTo>
                  <a:cubicBezTo>
                    <a:pt x="1032" y="814"/>
                    <a:pt x="1087" y="800"/>
                    <a:pt x="1146" y="768"/>
                  </a:cubicBezTo>
                  <a:cubicBezTo>
                    <a:pt x="1185" y="742"/>
                    <a:pt x="1185" y="674"/>
                    <a:pt x="1159" y="648"/>
                  </a:cubicBezTo>
                  <a:cubicBezTo>
                    <a:pt x="1086" y="573"/>
                    <a:pt x="1007" y="528"/>
                    <a:pt x="926" y="508"/>
                  </a:cubicBezTo>
                  <a:lnTo>
                    <a:pt x="926" y="508"/>
                  </a:lnTo>
                  <a:cubicBezTo>
                    <a:pt x="937" y="461"/>
                    <a:pt x="955" y="415"/>
                    <a:pt x="968" y="389"/>
                  </a:cubicBezTo>
                  <a:cubicBezTo>
                    <a:pt x="1023" y="256"/>
                    <a:pt x="1198" y="188"/>
                    <a:pt x="1321" y="146"/>
                  </a:cubicBezTo>
                  <a:cubicBezTo>
                    <a:pt x="1451" y="101"/>
                    <a:pt x="1595" y="87"/>
                    <a:pt x="1737" y="87"/>
                  </a:cubicBezTo>
                  <a:cubicBezTo>
                    <a:pt x="1801" y="87"/>
                    <a:pt x="1865" y="90"/>
                    <a:pt x="1927" y="94"/>
                  </a:cubicBezTo>
                  <a:cubicBezTo>
                    <a:pt x="1930" y="95"/>
                    <a:pt x="1933" y="96"/>
                    <a:pt x="1935" y="96"/>
                  </a:cubicBezTo>
                  <a:cubicBezTo>
                    <a:pt x="1958" y="96"/>
                    <a:pt x="1966" y="50"/>
                    <a:pt x="1940" y="39"/>
                  </a:cubicBezTo>
                  <a:cubicBezTo>
                    <a:pt x="1825" y="15"/>
                    <a:pt x="1704" y="0"/>
                    <a:pt x="1585" y="0"/>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22" name="Google Shape;1409;p23">
              <a:extLst>
                <a:ext uri="{FF2B5EF4-FFF2-40B4-BE49-F238E27FC236}">
                  <a16:creationId xmlns:a16="http://schemas.microsoft.com/office/drawing/2014/main" id="{650C6FD1-4227-E334-E0B9-FF6241BA0C58}"/>
                </a:ext>
              </a:extLst>
            </p:cNvPr>
            <p:cNvSpPr/>
            <p:nvPr/>
          </p:nvSpPr>
          <p:spPr>
            <a:xfrm>
              <a:off x="3211125" y="4191225"/>
              <a:ext cx="40100" cy="65700"/>
            </a:xfrm>
            <a:custGeom>
              <a:avLst/>
              <a:gdLst/>
              <a:ahLst/>
              <a:cxnLst/>
              <a:rect l="l" t="t" r="r" b="b"/>
              <a:pathLst>
                <a:path w="1604" h="2628" extrusionOk="0">
                  <a:moveTo>
                    <a:pt x="1302" y="1"/>
                  </a:moveTo>
                  <a:cubicBezTo>
                    <a:pt x="1050" y="1"/>
                    <a:pt x="786" y="155"/>
                    <a:pt x="637" y="354"/>
                  </a:cubicBezTo>
                  <a:cubicBezTo>
                    <a:pt x="556" y="461"/>
                    <a:pt x="488" y="610"/>
                    <a:pt x="585" y="730"/>
                  </a:cubicBezTo>
                  <a:cubicBezTo>
                    <a:pt x="626" y="792"/>
                    <a:pt x="687" y="825"/>
                    <a:pt x="755" y="839"/>
                  </a:cubicBezTo>
                  <a:lnTo>
                    <a:pt x="755" y="839"/>
                  </a:lnTo>
                  <a:cubicBezTo>
                    <a:pt x="529" y="986"/>
                    <a:pt x="330" y="1192"/>
                    <a:pt x="180" y="1391"/>
                  </a:cubicBezTo>
                  <a:cubicBezTo>
                    <a:pt x="1" y="1637"/>
                    <a:pt x="33" y="1863"/>
                    <a:pt x="263" y="1913"/>
                  </a:cubicBezTo>
                  <a:lnTo>
                    <a:pt x="263" y="1913"/>
                  </a:lnTo>
                  <a:cubicBezTo>
                    <a:pt x="157" y="2045"/>
                    <a:pt x="76" y="2194"/>
                    <a:pt x="57" y="2363"/>
                  </a:cubicBezTo>
                  <a:cubicBezTo>
                    <a:pt x="47" y="2557"/>
                    <a:pt x="203" y="2627"/>
                    <a:pt x="362" y="2627"/>
                  </a:cubicBezTo>
                  <a:cubicBezTo>
                    <a:pt x="415" y="2627"/>
                    <a:pt x="469" y="2620"/>
                    <a:pt x="517" y="2606"/>
                  </a:cubicBezTo>
                  <a:cubicBezTo>
                    <a:pt x="585" y="2593"/>
                    <a:pt x="556" y="2499"/>
                    <a:pt x="504" y="2499"/>
                  </a:cubicBezTo>
                  <a:cubicBezTo>
                    <a:pt x="326" y="2486"/>
                    <a:pt x="193" y="2460"/>
                    <a:pt x="232" y="2269"/>
                  </a:cubicBezTo>
                  <a:cubicBezTo>
                    <a:pt x="274" y="2136"/>
                    <a:pt x="368" y="1987"/>
                    <a:pt x="475" y="1906"/>
                  </a:cubicBezTo>
                  <a:cubicBezTo>
                    <a:pt x="543" y="1864"/>
                    <a:pt x="517" y="1757"/>
                    <a:pt x="436" y="1757"/>
                  </a:cubicBezTo>
                  <a:cubicBezTo>
                    <a:pt x="326" y="1757"/>
                    <a:pt x="206" y="1757"/>
                    <a:pt x="245" y="1621"/>
                  </a:cubicBezTo>
                  <a:cubicBezTo>
                    <a:pt x="287" y="1501"/>
                    <a:pt x="394" y="1378"/>
                    <a:pt x="475" y="1284"/>
                  </a:cubicBezTo>
                  <a:cubicBezTo>
                    <a:pt x="637" y="1109"/>
                    <a:pt x="854" y="879"/>
                    <a:pt x="1084" y="824"/>
                  </a:cubicBezTo>
                  <a:cubicBezTo>
                    <a:pt x="1165" y="811"/>
                    <a:pt x="1152" y="678"/>
                    <a:pt x="1071" y="678"/>
                  </a:cubicBezTo>
                  <a:cubicBezTo>
                    <a:pt x="1030" y="683"/>
                    <a:pt x="970" y="691"/>
                    <a:pt x="909" y="691"/>
                  </a:cubicBezTo>
                  <a:cubicBezTo>
                    <a:pt x="827" y="691"/>
                    <a:pt x="744" y="677"/>
                    <a:pt x="705" y="623"/>
                  </a:cubicBezTo>
                  <a:cubicBezTo>
                    <a:pt x="650" y="555"/>
                    <a:pt x="786" y="393"/>
                    <a:pt x="828" y="354"/>
                  </a:cubicBezTo>
                  <a:cubicBezTo>
                    <a:pt x="952" y="208"/>
                    <a:pt x="1153" y="86"/>
                    <a:pt x="1355" y="86"/>
                  </a:cubicBezTo>
                  <a:cubicBezTo>
                    <a:pt x="1418" y="86"/>
                    <a:pt x="1480" y="98"/>
                    <a:pt x="1541" y="124"/>
                  </a:cubicBezTo>
                  <a:cubicBezTo>
                    <a:pt x="1544" y="126"/>
                    <a:pt x="1548" y="126"/>
                    <a:pt x="1552" y="126"/>
                  </a:cubicBezTo>
                  <a:cubicBezTo>
                    <a:pt x="1579" y="126"/>
                    <a:pt x="1604" y="91"/>
                    <a:pt x="1570" y="69"/>
                  </a:cubicBezTo>
                  <a:cubicBezTo>
                    <a:pt x="1486" y="22"/>
                    <a:pt x="1395" y="1"/>
                    <a:pt x="1302" y="1"/>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23" name="Google Shape;1410;p23">
              <a:extLst>
                <a:ext uri="{FF2B5EF4-FFF2-40B4-BE49-F238E27FC236}">
                  <a16:creationId xmlns:a16="http://schemas.microsoft.com/office/drawing/2014/main" id="{18E10AA6-D046-652F-663C-6E4E96A72FD0}"/>
                </a:ext>
              </a:extLst>
            </p:cNvPr>
            <p:cNvSpPr/>
            <p:nvPr/>
          </p:nvSpPr>
          <p:spPr>
            <a:xfrm>
              <a:off x="3231375" y="4175525"/>
              <a:ext cx="34075" cy="69550"/>
            </a:xfrm>
            <a:custGeom>
              <a:avLst/>
              <a:gdLst/>
              <a:ahLst/>
              <a:cxnLst/>
              <a:rect l="l" t="t" r="r" b="b"/>
              <a:pathLst>
                <a:path w="1363" h="2782" extrusionOk="0">
                  <a:moveTo>
                    <a:pt x="1338" y="0"/>
                  </a:moveTo>
                  <a:cubicBezTo>
                    <a:pt x="1334" y="0"/>
                    <a:pt x="1330" y="3"/>
                    <a:pt x="1327" y="10"/>
                  </a:cubicBezTo>
                  <a:cubicBezTo>
                    <a:pt x="1042" y="224"/>
                    <a:pt x="773" y="509"/>
                    <a:pt x="637" y="846"/>
                  </a:cubicBezTo>
                  <a:cubicBezTo>
                    <a:pt x="495" y="1164"/>
                    <a:pt x="734" y="1294"/>
                    <a:pt x="996" y="1303"/>
                  </a:cubicBezTo>
                  <a:lnTo>
                    <a:pt x="996" y="1303"/>
                  </a:lnTo>
                  <a:cubicBezTo>
                    <a:pt x="667" y="1672"/>
                    <a:pt x="1" y="2587"/>
                    <a:pt x="569" y="2777"/>
                  </a:cubicBezTo>
                  <a:cubicBezTo>
                    <a:pt x="577" y="2780"/>
                    <a:pt x="584" y="2781"/>
                    <a:pt x="592" y="2781"/>
                  </a:cubicBezTo>
                  <a:cubicBezTo>
                    <a:pt x="646" y="2781"/>
                    <a:pt x="674" y="2704"/>
                    <a:pt x="637" y="2667"/>
                  </a:cubicBezTo>
                  <a:cubicBezTo>
                    <a:pt x="475" y="2466"/>
                    <a:pt x="650" y="2116"/>
                    <a:pt x="747" y="1925"/>
                  </a:cubicBezTo>
                  <a:cubicBezTo>
                    <a:pt x="854" y="1711"/>
                    <a:pt x="1003" y="1426"/>
                    <a:pt x="1191" y="1290"/>
                  </a:cubicBezTo>
                  <a:cubicBezTo>
                    <a:pt x="1246" y="1251"/>
                    <a:pt x="1233" y="1157"/>
                    <a:pt x="1165" y="1157"/>
                  </a:cubicBezTo>
                  <a:cubicBezTo>
                    <a:pt x="1133" y="1157"/>
                    <a:pt x="1094" y="1159"/>
                    <a:pt x="1053" y="1159"/>
                  </a:cubicBezTo>
                  <a:cubicBezTo>
                    <a:pt x="936" y="1159"/>
                    <a:pt x="802" y="1144"/>
                    <a:pt x="773" y="1034"/>
                  </a:cubicBezTo>
                  <a:cubicBezTo>
                    <a:pt x="731" y="927"/>
                    <a:pt x="828" y="765"/>
                    <a:pt x="880" y="658"/>
                  </a:cubicBezTo>
                  <a:cubicBezTo>
                    <a:pt x="1003" y="428"/>
                    <a:pt x="1165" y="224"/>
                    <a:pt x="1353" y="49"/>
                  </a:cubicBezTo>
                  <a:cubicBezTo>
                    <a:pt x="1363" y="29"/>
                    <a:pt x="1350" y="0"/>
                    <a:pt x="1338" y="0"/>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24" name="Google Shape;1411;p23">
              <a:extLst>
                <a:ext uri="{FF2B5EF4-FFF2-40B4-BE49-F238E27FC236}">
                  <a16:creationId xmlns:a16="http://schemas.microsoft.com/office/drawing/2014/main" id="{A997240C-14A5-6BC3-C950-F2B1DF705EF6}"/>
                </a:ext>
              </a:extLst>
            </p:cNvPr>
            <p:cNvSpPr/>
            <p:nvPr/>
          </p:nvSpPr>
          <p:spPr>
            <a:xfrm>
              <a:off x="3324300" y="4194250"/>
              <a:ext cx="46850" cy="48075"/>
            </a:xfrm>
            <a:custGeom>
              <a:avLst/>
              <a:gdLst/>
              <a:ahLst/>
              <a:cxnLst/>
              <a:rect l="l" t="t" r="r" b="b"/>
              <a:pathLst>
                <a:path w="1874" h="1923" extrusionOk="0">
                  <a:moveTo>
                    <a:pt x="408" y="1"/>
                  </a:moveTo>
                  <a:cubicBezTo>
                    <a:pt x="208" y="1"/>
                    <a:pt x="1" y="107"/>
                    <a:pt x="11" y="327"/>
                  </a:cubicBezTo>
                  <a:cubicBezTo>
                    <a:pt x="11" y="340"/>
                    <a:pt x="27" y="340"/>
                    <a:pt x="27" y="340"/>
                  </a:cubicBezTo>
                  <a:cubicBezTo>
                    <a:pt x="111" y="184"/>
                    <a:pt x="225" y="93"/>
                    <a:pt x="384" y="93"/>
                  </a:cubicBezTo>
                  <a:cubicBezTo>
                    <a:pt x="404" y="93"/>
                    <a:pt x="424" y="94"/>
                    <a:pt x="445" y="97"/>
                  </a:cubicBezTo>
                  <a:cubicBezTo>
                    <a:pt x="756" y="136"/>
                    <a:pt x="675" y="408"/>
                    <a:pt x="513" y="570"/>
                  </a:cubicBezTo>
                  <a:cubicBezTo>
                    <a:pt x="468" y="612"/>
                    <a:pt x="505" y="674"/>
                    <a:pt x="557" y="674"/>
                  </a:cubicBezTo>
                  <a:cubicBezTo>
                    <a:pt x="569" y="674"/>
                    <a:pt x="581" y="671"/>
                    <a:pt x="594" y="664"/>
                  </a:cubicBezTo>
                  <a:cubicBezTo>
                    <a:pt x="596" y="663"/>
                    <a:pt x="600" y="661"/>
                    <a:pt x="604" y="660"/>
                  </a:cubicBezTo>
                  <a:lnTo>
                    <a:pt x="604" y="660"/>
                  </a:lnTo>
                  <a:cubicBezTo>
                    <a:pt x="605" y="661"/>
                    <a:pt x="606" y="662"/>
                    <a:pt x="607" y="664"/>
                  </a:cubicBezTo>
                  <a:cubicBezTo>
                    <a:pt x="609" y="661"/>
                    <a:pt x="612" y="658"/>
                    <a:pt x="614" y="655"/>
                  </a:cubicBezTo>
                  <a:lnTo>
                    <a:pt x="614" y="655"/>
                  </a:lnTo>
                  <a:cubicBezTo>
                    <a:pt x="692" y="620"/>
                    <a:pt x="924" y="512"/>
                    <a:pt x="1064" y="512"/>
                  </a:cubicBezTo>
                  <a:cubicBezTo>
                    <a:pt x="1141" y="512"/>
                    <a:pt x="1191" y="544"/>
                    <a:pt x="1174" y="638"/>
                  </a:cubicBezTo>
                  <a:cubicBezTo>
                    <a:pt x="1145" y="826"/>
                    <a:pt x="983" y="975"/>
                    <a:pt x="944" y="1163"/>
                  </a:cubicBezTo>
                  <a:cubicBezTo>
                    <a:pt x="931" y="1205"/>
                    <a:pt x="957" y="1270"/>
                    <a:pt x="1012" y="1270"/>
                  </a:cubicBezTo>
                  <a:cubicBezTo>
                    <a:pt x="1112" y="1254"/>
                    <a:pt x="1207" y="1243"/>
                    <a:pt x="1300" y="1243"/>
                  </a:cubicBezTo>
                  <a:cubicBezTo>
                    <a:pt x="1357" y="1243"/>
                    <a:pt x="1413" y="1247"/>
                    <a:pt x="1469" y="1257"/>
                  </a:cubicBezTo>
                  <a:cubicBezTo>
                    <a:pt x="1835" y="1312"/>
                    <a:pt x="1388" y="1691"/>
                    <a:pt x="1323" y="1798"/>
                  </a:cubicBezTo>
                  <a:cubicBezTo>
                    <a:pt x="1280" y="1860"/>
                    <a:pt x="1334" y="1923"/>
                    <a:pt x="1392" y="1923"/>
                  </a:cubicBezTo>
                  <a:cubicBezTo>
                    <a:pt x="1410" y="1923"/>
                    <a:pt x="1427" y="1917"/>
                    <a:pt x="1443" y="1905"/>
                  </a:cubicBezTo>
                  <a:cubicBezTo>
                    <a:pt x="1605" y="1743"/>
                    <a:pt x="1874" y="1474"/>
                    <a:pt x="1728" y="1231"/>
                  </a:cubicBezTo>
                  <a:cubicBezTo>
                    <a:pt x="1651" y="1109"/>
                    <a:pt x="1494" y="1077"/>
                    <a:pt x="1335" y="1077"/>
                  </a:cubicBezTo>
                  <a:cubicBezTo>
                    <a:pt x="1270" y="1077"/>
                    <a:pt x="1205" y="1082"/>
                    <a:pt x="1145" y="1089"/>
                  </a:cubicBezTo>
                  <a:lnTo>
                    <a:pt x="1145" y="1089"/>
                  </a:lnTo>
                  <a:cubicBezTo>
                    <a:pt x="1253" y="888"/>
                    <a:pt x="1456" y="588"/>
                    <a:pt x="1268" y="434"/>
                  </a:cubicBezTo>
                  <a:cubicBezTo>
                    <a:pt x="1202" y="381"/>
                    <a:pt x="1127" y="360"/>
                    <a:pt x="1048" y="360"/>
                  </a:cubicBezTo>
                  <a:cubicBezTo>
                    <a:pt x="948" y="360"/>
                    <a:pt x="842" y="394"/>
                    <a:pt x="744" y="438"/>
                  </a:cubicBezTo>
                  <a:lnTo>
                    <a:pt x="744" y="438"/>
                  </a:lnTo>
                  <a:cubicBezTo>
                    <a:pt x="807" y="274"/>
                    <a:pt x="793" y="100"/>
                    <a:pt x="578" y="29"/>
                  </a:cubicBezTo>
                  <a:cubicBezTo>
                    <a:pt x="526" y="10"/>
                    <a:pt x="467" y="1"/>
                    <a:pt x="408" y="1"/>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25" name="Google Shape;1412;p23">
              <a:extLst>
                <a:ext uri="{FF2B5EF4-FFF2-40B4-BE49-F238E27FC236}">
                  <a16:creationId xmlns:a16="http://schemas.microsoft.com/office/drawing/2014/main" id="{9586783E-D8A4-CFF0-0B96-A094EEAB00A8}"/>
                </a:ext>
              </a:extLst>
            </p:cNvPr>
            <p:cNvSpPr/>
            <p:nvPr/>
          </p:nvSpPr>
          <p:spPr>
            <a:xfrm>
              <a:off x="3302100" y="4214025"/>
              <a:ext cx="25550" cy="38975"/>
            </a:xfrm>
            <a:custGeom>
              <a:avLst/>
              <a:gdLst/>
              <a:ahLst/>
              <a:cxnLst/>
              <a:rect l="l" t="t" r="r" b="b"/>
              <a:pathLst>
                <a:path w="1022" h="1559" extrusionOk="0">
                  <a:moveTo>
                    <a:pt x="373" y="0"/>
                  </a:moveTo>
                  <a:cubicBezTo>
                    <a:pt x="252" y="0"/>
                    <a:pt x="111" y="89"/>
                    <a:pt x="24" y="142"/>
                  </a:cubicBezTo>
                  <a:cubicBezTo>
                    <a:pt x="0" y="165"/>
                    <a:pt x="15" y="204"/>
                    <a:pt x="42" y="204"/>
                  </a:cubicBezTo>
                  <a:cubicBezTo>
                    <a:pt x="48" y="204"/>
                    <a:pt x="55" y="202"/>
                    <a:pt x="63" y="197"/>
                  </a:cubicBezTo>
                  <a:cubicBezTo>
                    <a:pt x="124" y="165"/>
                    <a:pt x="257" y="99"/>
                    <a:pt x="346" y="99"/>
                  </a:cubicBezTo>
                  <a:cubicBezTo>
                    <a:pt x="413" y="99"/>
                    <a:pt x="457" y="136"/>
                    <a:pt x="429" y="252"/>
                  </a:cubicBezTo>
                  <a:cubicBezTo>
                    <a:pt x="400" y="372"/>
                    <a:pt x="319" y="495"/>
                    <a:pt x="251" y="576"/>
                  </a:cubicBezTo>
                  <a:cubicBezTo>
                    <a:pt x="212" y="628"/>
                    <a:pt x="225" y="709"/>
                    <a:pt x="306" y="709"/>
                  </a:cubicBezTo>
                  <a:cubicBezTo>
                    <a:pt x="323" y="709"/>
                    <a:pt x="341" y="709"/>
                    <a:pt x="360" y="709"/>
                  </a:cubicBezTo>
                  <a:cubicBezTo>
                    <a:pt x="543" y="709"/>
                    <a:pt x="819" y="719"/>
                    <a:pt x="834" y="939"/>
                  </a:cubicBezTo>
                  <a:cubicBezTo>
                    <a:pt x="834" y="1143"/>
                    <a:pt x="630" y="1289"/>
                    <a:pt x="549" y="1451"/>
                  </a:cubicBezTo>
                  <a:cubicBezTo>
                    <a:pt x="538" y="1496"/>
                    <a:pt x="573" y="1558"/>
                    <a:pt x="622" y="1558"/>
                  </a:cubicBezTo>
                  <a:cubicBezTo>
                    <a:pt x="632" y="1558"/>
                    <a:pt x="644" y="1555"/>
                    <a:pt x="656" y="1548"/>
                  </a:cubicBezTo>
                  <a:cubicBezTo>
                    <a:pt x="860" y="1412"/>
                    <a:pt x="1022" y="1101"/>
                    <a:pt x="967" y="845"/>
                  </a:cubicBezTo>
                  <a:cubicBezTo>
                    <a:pt x="935" y="612"/>
                    <a:pt x="649" y="561"/>
                    <a:pt x="435" y="557"/>
                  </a:cubicBezTo>
                  <a:lnTo>
                    <a:pt x="435" y="557"/>
                  </a:lnTo>
                  <a:cubicBezTo>
                    <a:pt x="521" y="414"/>
                    <a:pt x="608" y="224"/>
                    <a:pt x="536" y="90"/>
                  </a:cubicBezTo>
                  <a:cubicBezTo>
                    <a:pt x="494" y="24"/>
                    <a:pt x="436" y="0"/>
                    <a:pt x="373" y="0"/>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26" name="Google Shape;1413;p23">
              <a:extLst>
                <a:ext uri="{FF2B5EF4-FFF2-40B4-BE49-F238E27FC236}">
                  <a16:creationId xmlns:a16="http://schemas.microsoft.com/office/drawing/2014/main" id="{2DD32FFA-A40C-05BD-596F-6E9E752E1906}"/>
                </a:ext>
              </a:extLst>
            </p:cNvPr>
            <p:cNvSpPr/>
            <p:nvPr/>
          </p:nvSpPr>
          <p:spPr>
            <a:xfrm>
              <a:off x="3352900" y="4173000"/>
              <a:ext cx="35825" cy="29075"/>
            </a:xfrm>
            <a:custGeom>
              <a:avLst/>
              <a:gdLst/>
              <a:ahLst/>
              <a:cxnLst/>
              <a:rect l="l" t="t" r="r" b="b"/>
              <a:pathLst>
                <a:path w="1433" h="1163" extrusionOk="0">
                  <a:moveTo>
                    <a:pt x="746" y="1"/>
                  </a:moveTo>
                  <a:cubicBezTo>
                    <a:pt x="529" y="1"/>
                    <a:pt x="299" y="176"/>
                    <a:pt x="163" y="338"/>
                  </a:cubicBezTo>
                  <a:cubicBezTo>
                    <a:pt x="150" y="367"/>
                    <a:pt x="1" y="555"/>
                    <a:pt x="111" y="555"/>
                  </a:cubicBezTo>
                  <a:cubicBezTo>
                    <a:pt x="137" y="555"/>
                    <a:pt x="137" y="529"/>
                    <a:pt x="124" y="516"/>
                  </a:cubicBezTo>
                  <a:lnTo>
                    <a:pt x="124" y="516"/>
                  </a:lnTo>
                  <a:cubicBezTo>
                    <a:pt x="124" y="516"/>
                    <a:pt x="125" y="517"/>
                    <a:pt x="126" y="517"/>
                  </a:cubicBezTo>
                  <a:cubicBezTo>
                    <a:pt x="149" y="517"/>
                    <a:pt x="313" y="353"/>
                    <a:pt x="341" y="338"/>
                  </a:cubicBezTo>
                  <a:cubicBezTo>
                    <a:pt x="431" y="270"/>
                    <a:pt x="550" y="183"/>
                    <a:pt x="675" y="165"/>
                  </a:cubicBezTo>
                  <a:lnTo>
                    <a:pt x="675" y="165"/>
                  </a:lnTo>
                  <a:cubicBezTo>
                    <a:pt x="687" y="327"/>
                    <a:pt x="627" y="470"/>
                    <a:pt x="568" y="623"/>
                  </a:cubicBezTo>
                  <a:cubicBezTo>
                    <a:pt x="547" y="687"/>
                    <a:pt x="601" y="743"/>
                    <a:pt x="659" y="743"/>
                  </a:cubicBezTo>
                  <a:cubicBezTo>
                    <a:pt x="674" y="743"/>
                    <a:pt x="689" y="739"/>
                    <a:pt x="704" y="730"/>
                  </a:cubicBezTo>
                  <a:cubicBezTo>
                    <a:pt x="785" y="668"/>
                    <a:pt x="871" y="622"/>
                    <a:pt x="963" y="622"/>
                  </a:cubicBezTo>
                  <a:cubicBezTo>
                    <a:pt x="1010" y="622"/>
                    <a:pt x="1058" y="634"/>
                    <a:pt x="1109" y="662"/>
                  </a:cubicBezTo>
                  <a:cubicBezTo>
                    <a:pt x="1271" y="743"/>
                    <a:pt x="1151" y="960"/>
                    <a:pt x="1096" y="1083"/>
                  </a:cubicBezTo>
                  <a:cubicBezTo>
                    <a:pt x="1064" y="1122"/>
                    <a:pt x="1102" y="1163"/>
                    <a:pt x="1146" y="1163"/>
                  </a:cubicBezTo>
                  <a:cubicBezTo>
                    <a:pt x="1161" y="1163"/>
                    <a:pt x="1176" y="1158"/>
                    <a:pt x="1190" y="1148"/>
                  </a:cubicBezTo>
                  <a:cubicBezTo>
                    <a:pt x="1339" y="1015"/>
                    <a:pt x="1433" y="759"/>
                    <a:pt x="1271" y="581"/>
                  </a:cubicBezTo>
                  <a:cubicBezTo>
                    <a:pt x="1183" y="487"/>
                    <a:pt x="1076" y="449"/>
                    <a:pt x="967" y="449"/>
                  </a:cubicBezTo>
                  <a:cubicBezTo>
                    <a:pt x="913" y="449"/>
                    <a:pt x="858" y="458"/>
                    <a:pt x="804" y="474"/>
                  </a:cubicBezTo>
                  <a:lnTo>
                    <a:pt x="804" y="474"/>
                  </a:lnTo>
                  <a:cubicBezTo>
                    <a:pt x="837" y="338"/>
                    <a:pt x="853" y="201"/>
                    <a:pt x="827" y="56"/>
                  </a:cubicBezTo>
                  <a:cubicBezTo>
                    <a:pt x="811" y="30"/>
                    <a:pt x="785" y="1"/>
                    <a:pt x="746" y="1"/>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27" name="Google Shape;1414;p23">
              <a:extLst>
                <a:ext uri="{FF2B5EF4-FFF2-40B4-BE49-F238E27FC236}">
                  <a16:creationId xmlns:a16="http://schemas.microsoft.com/office/drawing/2014/main" id="{3201B09C-2C09-BAD1-7C8E-61141A7ADA4C}"/>
                </a:ext>
              </a:extLst>
            </p:cNvPr>
            <p:cNvSpPr/>
            <p:nvPr/>
          </p:nvSpPr>
          <p:spPr>
            <a:xfrm>
              <a:off x="3226050" y="4066550"/>
              <a:ext cx="122650" cy="75650"/>
            </a:xfrm>
            <a:custGeom>
              <a:avLst/>
              <a:gdLst/>
              <a:ahLst/>
              <a:cxnLst/>
              <a:rect l="l" t="t" r="r" b="b"/>
              <a:pathLst>
                <a:path w="4906" h="3026" extrusionOk="0">
                  <a:moveTo>
                    <a:pt x="1112" y="160"/>
                  </a:moveTo>
                  <a:cubicBezTo>
                    <a:pt x="1210" y="160"/>
                    <a:pt x="1351" y="196"/>
                    <a:pt x="1417" y="222"/>
                  </a:cubicBezTo>
                  <a:cubicBezTo>
                    <a:pt x="1621" y="290"/>
                    <a:pt x="1822" y="371"/>
                    <a:pt x="2026" y="481"/>
                  </a:cubicBezTo>
                  <a:cubicBezTo>
                    <a:pt x="2269" y="614"/>
                    <a:pt x="2551" y="763"/>
                    <a:pt x="2700" y="993"/>
                  </a:cubicBezTo>
                  <a:cubicBezTo>
                    <a:pt x="2687" y="1006"/>
                    <a:pt x="2674" y="1019"/>
                    <a:pt x="2661" y="1019"/>
                  </a:cubicBezTo>
                  <a:cubicBezTo>
                    <a:pt x="2496" y="987"/>
                    <a:pt x="2334" y="962"/>
                    <a:pt x="2163" y="962"/>
                  </a:cubicBezTo>
                  <a:cubicBezTo>
                    <a:pt x="2122" y="962"/>
                    <a:pt x="2081" y="964"/>
                    <a:pt x="2039" y="967"/>
                  </a:cubicBezTo>
                  <a:lnTo>
                    <a:pt x="1971" y="967"/>
                  </a:lnTo>
                  <a:cubicBezTo>
                    <a:pt x="1634" y="789"/>
                    <a:pt x="1297" y="575"/>
                    <a:pt x="1067" y="319"/>
                  </a:cubicBezTo>
                  <a:cubicBezTo>
                    <a:pt x="958" y="197"/>
                    <a:pt x="1013" y="160"/>
                    <a:pt x="1112" y="160"/>
                  </a:cubicBezTo>
                  <a:close/>
                  <a:moveTo>
                    <a:pt x="3485" y="837"/>
                  </a:moveTo>
                  <a:cubicBezTo>
                    <a:pt x="3564" y="837"/>
                    <a:pt x="3645" y="844"/>
                    <a:pt x="3727" y="857"/>
                  </a:cubicBezTo>
                  <a:cubicBezTo>
                    <a:pt x="3970" y="899"/>
                    <a:pt x="4213" y="967"/>
                    <a:pt x="4427" y="1087"/>
                  </a:cubicBezTo>
                  <a:cubicBezTo>
                    <a:pt x="4589" y="1181"/>
                    <a:pt x="4686" y="1356"/>
                    <a:pt x="4443" y="1398"/>
                  </a:cubicBezTo>
                  <a:cubicBezTo>
                    <a:pt x="4355" y="1408"/>
                    <a:pt x="4264" y="1413"/>
                    <a:pt x="4172" y="1413"/>
                  </a:cubicBezTo>
                  <a:cubicBezTo>
                    <a:pt x="3909" y="1413"/>
                    <a:pt x="3635" y="1373"/>
                    <a:pt x="3374" y="1304"/>
                  </a:cubicBezTo>
                  <a:cubicBezTo>
                    <a:pt x="3199" y="1210"/>
                    <a:pt x="3024" y="1129"/>
                    <a:pt x="2823" y="1074"/>
                  </a:cubicBezTo>
                  <a:cubicBezTo>
                    <a:pt x="2823" y="1048"/>
                    <a:pt x="2823" y="1032"/>
                    <a:pt x="2807" y="1006"/>
                  </a:cubicBezTo>
                  <a:cubicBezTo>
                    <a:pt x="3020" y="894"/>
                    <a:pt x="3248" y="837"/>
                    <a:pt x="3485" y="837"/>
                  </a:cubicBezTo>
                  <a:close/>
                  <a:moveTo>
                    <a:pt x="1088" y="1"/>
                  </a:moveTo>
                  <a:cubicBezTo>
                    <a:pt x="1008" y="1"/>
                    <a:pt x="943" y="22"/>
                    <a:pt x="905" y="76"/>
                  </a:cubicBezTo>
                  <a:cubicBezTo>
                    <a:pt x="701" y="319"/>
                    <a:pt x="1268" y="695"/>
                    <a:pt x="1822" y="980"/>
                  </a:cubicBezTo>
                  <a:cubicBezTo>
                    <a:pt x="1404" y="1006"/>
                    <a:pt x="986" y="1142"/>
                    <a:pt x="743" y="1505"/>
                  </a:cubicBezTo>
                  <a:cubicBezTo>
                    <a:pt x="487" y="1871"/>
                    <a:pt x="1" y="2477"/>
                    <a:pt x="82" y="2937"/>
                  </a:cubicBezTo>
                  <a:cubicBezTo>
                    <a:pt x="90" y="2999"/>
                    <a:pt x="140" y="3025"/>
                    <a:pt x="188" y="3025"/>
                  </a:cubicBezTo>
                  <a:cubicBezTo>
                    <a:pt x="213" y="3025"/>
                    <a:pt x="238" y="3018"/>
                    <a:pt x="257" y="3005"/>
                  </a:cubicBezTo>
                  <a:cubicBezTo>
                    <a:pt x="445" y="2856"/>
                    <a:pt x="487" y="2626"/>
                    <a:pt x="594" y="2409"/>
                  </a:cubicBezTo>
                  <a:cubicBezTo>
                    <a:pt x="717" y="2153"/>
                    <a:pt x="837" y="1910"/>
                    <a:pt x="1135" y="1803"/>
                  </a:cubicBezTo>
                  <a:cubicBezTo>
                    <a:pt x="1460" y="1679"/>
                    <a:pt x="1747" y="1556"/>
                    <a:pt x="2088" y="1556"/>
                  </a:cubicBezTo>
                  <a:cubicBezTo>
                    <a:pt x="2159" y="1556"/>
                    <a:pt x="2232" y="1561"/>
                    <a:pt x="2308" y="1573"/>
                  </a:cubicBezTo>
                  <a:cubicBezTo>
                    <a:pt x="3199" y="1722"/>
                    <a:pt x="4038" y="2315"/>
                    <a:pt x="4819" y="2749"/>
                  </a:cubicBezTo>
                  <a:cubicBezTo>
                    <a:pt x="4826" y="2754"/>
                    <a:pt x="4834" y="2756"/>
                    <a:pt x="4842" y="2756"/>
                  </a:cubicBezTo>
                  <a:cubicBezTo>
                    <a:pt x="4877" y="2756"/>
                    <a:pt x="4906" y="2713"/>
                    <a:pt x="4874" y="2681"/>
                  </a:cubicBezTo>
                  <a:cubicBezTo>
                    <a:pt x="4537" y="2234"/>
                    <a:pt x="4132" y="1803"/>
                    <a:pt x="3659" y="1479"/>
                  </a:cubicBezTo>
                  <a:lnTo>
                    <a:pt x="3659" y="1479"/>
                  </a:lnTo>
                  <a:cubicBezTo>
                    <a:pt x="3854" y="1520"/>
                    <a:pt x="4051" y="1547"/>
                    <a:pt x="4224" y="1547"/>
                  </a:cubicBezTo>
                  <a:cubicBezTo>
                    <a:pt x="4504" y="1547"/>
                    <a:pt x="4719" y="1475"/>
                    <a:pt x="4751" y="1275"/>
                  </a:cubicBezTo>
                  <a:cubicBezTo>
                    <a:pt x="4806" y="951"/>
                    <a:pt x="3915" y="763"/>
                    <a:pt x="3740" y="750"/>
                  </a:cubicBezTo>
                  <a:cubicBezTo>
                    <a:pt x="3654" y="737"/>
                    <a:pt x="3571" y="731"/>
                    <a:pt x="3492" y="731"/>
                  </a:cubicBezTo>
                  <a:cubicBezTo>
                    <a:pt x="3222" y="731"/>
                    <a:pt x="2989" y="803"/>
                    <a:pt x="2781" y="938"/>
                  </a:cubicBezTo>
                  <a:cubicBezTo>
                    <a:pt x="2632" y="656"/>
                    <a:pt x="2188" y="452"/>
                    <a:pt x="1971" y="332"/>
                  </a:cubicBezTo>
                  <a:cubicBezTo>
                    <a:pt x="1834" y="269"/>
                    <a:pt x="1369" y="1"/>
                    <a:pt x="1088" y="1"/>
                  </a:cubicBezTo>
                  <a:close/>
                </a:path>
              </a:pathLst>
            </a:custGeom>
            <a:solidFill>
              <a:srgbClr val="F772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28" name="Google Shape;1415;p23">
              <a:extLst>
                <a:ext uri="{FF2B5EF4-FFF2-40B4-BE49-F238E27FC236}">
                  <a16:creationId xmlns:a16="http://schemas.microsoft.com/office/drawing/2014/main" id="{56A16D48-BCE1-E176-3BA2-ABA928064916}"/>
                </a:ext>
              </a:extLst>
            </p:cNvPr>
            <p:cNvSpPr/>
            <p:nvPr/>
          </p:nvSpPr>
          <p:spPr>
            <a:xfrm>
              <a:off x="3228725" y="4066550"/>
              <a:ext cx="66200" cy="65000"/>
            </a:xfrm>
            <a:custGeom>
              <a:avLst/>
              <a:gdLst/>
              <a:ahLst/>
              <a:cxnLst/>
              <a:rect l="l" t="t" r="r" b="b"/>
              <a:pathLst>
                <a:path w="2648" h="2600" extrusionOk="0">
                  <a:moveTo>
                    <a:pt x="981" y="1"/>
                  </a:moveTo>
                  <a:cubicBezTo>
                    <a:pt x="901" y="1"/>
                    <a:pt x="836" y="22"/>
                    <a:pt x="798" y="76"/>
                  </a:cubicBezTo>
                  <a:cubicBezTo>
                    <a:pt x="594" y="319"/>
                    <a:pt x="1161" y="695"/>
                    <a:pt x="1715" y="980"/>
                  </a:cubicBezTo>
                  <a:cubicBezTo>
                    <a:pt x="1297" y="1006"/>
                    <a:pt x="879" y="1142"/>
                    <a:pt x="636" y="1505"/>
                  </a:cubicBezTo>
                  <a:cubicBezTo>
                    <a:pt x="448" y="1777"/>
                    <a:pt x="108" y="2208"/>
                    <a:pt x="1" y="2600"/>
                  </a:cubicBezTo>
                  <a:cubicBezTo>
                    <a:pt x="218" y="2396"/>
                    <a:pt x="461" y="2221"/>
                    <a:pt x="691" y="2046"/>
                  </a:cubicBezTo>
                  <a:cubicBezTo>
                    <a:pt x="785" y="1939"/>
                    <a:pt x="879" y="1858"/>
                    <a:pt x="1028" y="1803"/>
                  </a:cubicBezTo>
                  <a:cubicBezTo>
                    <a:pt x="1041" y="1790"/>
                    <a:pt x="1054" y="1790"/>
                    <a:pt x="1080" y="1777"/>
                  </a:cubicBezTo>
                  <a:cubicBezTo>
                    <a:pt x="1514" y="1492"/>
                    <a:pt x="1958" y="1236"/>
                    <a:pt x="2431" y="993"/>
                  </a:cubicBezTo>
                  <a:cubicBezTo>
                    <a:pt x="2314" y="974"/>
                    <a:pt x="2190" y="960"/>
                    <a:pt x="2069" y="960"/>
                  </a:cubicBezTo>
                  <a:cubicBezTo>
                    <a:pt x="2023" y="960"/>
                    <a:pt x="1977" y="962"/>
                    <a:pt x="1932" y="967"/>
                  </a:cubicBezTo>
                  <a:lnTo>
                    <a:pt x="1864" y="967"/>
                  </a:lnTo>
                  <a:cubicBezTo>
                    <a:pt x="1527" y="789"/>
                    <a:pt x="1190" y="575"/>
                    <a:pt x="960" y="319"/>
                  </a:cubicBezTo>
                  <a:cubicBezTo>
                    <a:pt x="851" y="197"/>
                    <a:pt x="906" y="160"/>
                    <a:pt x="1005" y="160"/>
                  </a:cubicBezTo>
                  <a:cubicBezTo>
                    <a:pt x="1103" y="160"/>
                    <a:pt x="1244" y="196"/>
                    <a:pt x="1310" y="222"/>
                  </a:cubicBezTo>
                  <a:cubicBezTo>
                    <a:pt x="1514" y="290"/>
                    <a:pt x="1715" y="371"/>
                    <a:pt x="1919" y="481"/>
                  </a:cubicBezTo>
                  <a:cubicBezTo>
                    <a:pt x="2133" y="614"/>
                    <a:pt x="2392" y="737"/>
                    <a:pt x="2554" y="938"/>
                  </a:cubicBezTo>
                  <a:cubicBezTo>
                    <a:pt x="2580" y="912"/>
                    <a:pt x="2606" y="899"/>
                    <a:pt x="2648" y="886"/>
                  </a:cubicBezTo>
                  <a:cubicBezTo>
                    <a:pt x="2473" y="627"/>
                    <a:pt x="2068" y="439"/>
                    <a:pt x="1864" y="332"/>
                  </a:cubicBezTo>
                  <a:cubicBezTo>
                    <a:pt x="1727" y="269"/>
                    <a:pt x="1262" y="1"/>
                    <a:pt x="981" y="1"/>
                  </a:cubicBezTo>
                  <a:close/>
                </a:path>
              </a:pathLst>
            </a:custGeom>
            <a:solidFill>
              <a:srgbClr val="F772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29" name="Google Shape;1416;p23">
              <a:extLst>
                <a:ext uri="{FF2B5EF4-FFF2-40B4-BE49-F238E27FC236}">
                  <a16:creationId xmlns:a16="http://schemas.microsoft.com/office/drawing/2014/main" id="{E9F9C774-8E4F-5B1E-13C7-0763C2F8AA4D}"/>
                </a:ext>
              </a:extLst>
            </p:cNvPr>
            <p:cNvSpPr/>
            <p:nvPr/>
          </p:nvSpPr>
          <p:spPr>
            <a:xfrm>
              <a:off x="3262825" y="4395750"/>
              <a:ext cx="33400" cy="71550"/>
            </a:xfrm>
            <a:custGeom>
              <a:avLst/>
              <a:gdLst/>
              <a:ahLst/>
              <a:cxnLst/>
              <a:rect l="l" t="t" r="r" b="b"/>
              <a:pathLst>
                <a:path w="1336" h="2862" extrusionOk="0">
                  <a:moveTo>
                    <a:pt x="14" y="1"/>
                  </a:moveTo>
                  <a:cubicBezTo>
                    <a:pt x="1" y="43"/>
                    <a:pt x="108" y="2687"/>
                    <a:pt x="108" y="2687"/>
                  </a:cubicBezTo>
                  <a:cubicBezTo>
                    <a:pt x="108" y="2687"/>
                    <a:pt x="405" y="2861"/>
                    <a:pt x="733" y="2861"/>
                  </a:cubicBezTo>
                  <a:cubicBezTo>
                    <a:pt x="781" y="2861"/>
                    <a:pt x="830" y="2857"/>
                    <a:pt x="879" y="2849"/>
                  </a:cubicBezTo>
                  <a:lnTo>
                    <a:pt x="1336" y="273"/>
                  </a:lnTo>
                  <a:lnTo>
                    <a:pt x="14" y="1"/>
                  </a:lnTo>
                  <a:close/>
                </a:path>
              </a:pathLst>
            </a:custGeom>
            <a:solidFill>
              <a:srgbClr val="B25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30" name="Google Shape;1417;p23">
              <a:extLst>
                <a:ext uri="{FF2B5EF4-FFF2-40B4-BE49-F238E27FC236}">
                  <a16:creationId xmlns:a16="http://schemas.microsoft.com/office/drawing/2014/main" id="{CA87EAAB-62DE-0546-0FDB-535E55BD5E10}"/>
                </a:ext>
              </a:extLst>
            </p:cNvPr>
            <p:cNvSpPr/>
            <p:nvPr/>
          </p:nvSpPr>
          <p:spPr>
            <a:xfrm>
              <a:off x="3262825" y="4395750"/>
              <a:ext cx="33400" cy="32425"/>
            </a:xfrm>
            <a:custGeom>
              <a:avLst/>
              <a:gdLst/>
              <a:ahLst/>
              <a:cxnLst/>
              <a:rect l="l" t="t" r="r" b="b"/>
              <a:pathLst>
                <a:path w="1336" h="1297" extrusionOk="0">
                  <a:moveTo>
                    <a:pt x="14" y="1"/>
                  </a:moveTo>
                  <a:lnTo>
                    <a:pt x="14" y="1"/>
                  </a:lnTo>
                  <a:cubicBezTo>
                    <a:pt x="1" y="14"/>
                    <a:pt x="14" y="406"/>
                    <a:pt x="40" y="892"/>
                  </a:cubicBezTo>
                  <a:cubicBezTo>
                    <a:pt x="393" y="1067"/>
                    <a:pt x="769" y="1203"/>
                    <a:pt x="1161" y="1297"/>
                  </a:cubicBezTo>
                  <a:lnTo>
                    <a:pt x="1336" y="273"/>
                  </a:lnTo>
                  <a:lnTo>
                    <a:pt x="14" y="1"/>
                  </a:ln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31" name="Google Shape;1418;p23">
              <a:extLst>
                <a:ext uri="{FF2B5EF4-FFF2-40B4-BE49-F238E27FC236}">
                  <a16:creationId xmlns:a16="http://schemas.microsoft.com/office/drawing/2014/main" id="{6AD80D5E-1FF5-483D-AC20-2834B228B0BB}"/>
                </a:ext>
              </a:extLst>
            </p:cNvPr>
            <p:cNvSpPr/>
            <p:nvPr/>
          </p:nvSpPr>
          <p:spPr>
            <a:xfrm>
              <a:off x="3263150" y="4451475"/>
              <a:ext cx="25375" cy="16550"/>
            </a:xfrm>
            <a:custGeom>
              <a:avLst/>
              <a:gdLst/>
              <a:ahLst/>
              <a:cxnLst/>
              <a:rect l="l" t="t" r="r" b="b"/>
              <a:pathLst>
                <a:path w="1015" h="662" extrusionOk="0">
                  <a:moveTo>
                    <a:pt x="23" y="1"/>
                  </a:moveTo>
                  <a:cubicBezTo>
                    <a:pt x="9" y="1"/>
                    <a:pt x="1" y="1"/>
                    <a:pt x="1" y="1"/>
                  </a:cubicBezTo>
                  <a:lnTo>
                    <a:pt x="82" y="607"/>
                  </a:lnTo>
                  <a:lnTo>
                    <a:pt x="866" y="662"/>
                  </a:lnTo>
                  <a:lnTo>
                    <a:pt x="1015" y="202"/>
                  </a:lnTo>
                  <a:cubicBezTo>
                    <a:pt x="700" y="11"/>
                    <a:pt x="140" y="1"/>
                    <a:pt x="2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32" name="Google Shape;1419;p23">
              <a:extLst>
                <a:ext uri="{FF2B5EF4-FFF2-40B4-BE49-F238E27FC236}">
                  <a16:creationId xmlns:a16="http://schemas.microsoft.com/office/drawing/2014/main" id="{9D0DAB56-AD68-3484-5FC3-F8CB6305B68D}"/>
                </a:ext>
              </a:extLst>
            </p:cNvPr>
            <p:cNvSpPr/>
            <p:nvPr/>
          </p:nvSpPr>
          <p:spPr>
            <a:xfrm>
              <a:off x="3265500" y="4451475"/>
              <a:ext cx="23025" cy="12825"/>
            </a:xfrm>
            <a:custGeom>
              <a:avLst/>
              <a:gdLst/>
              <a:ahLst/>
              <a:cxnLst/>
              <a:rect l="l" t="t" r="r" b="b"/>
              <a:pathLst>
                <a:path w="921" h="513" extrusionOk="0">
                  <a:moveTo>
                    <a:pt x="1" y="1"/>
                  </a:moveTo>
                  <a:cubicBezTo>
                    <a:pt x="150" y="40"/>
                    <a:pt x="286" y="95"/>
                    <a:pt x="419" y="163"/>
                  </a:cubicBezTo>
                  <a:cubicBezTo>
                    <a:pt x="581" y="257"/>
                    <a:pt x="717" y="377"/>
                    <a:pt x="811" y="513"/>
                  </a:cubicBezTo>
                  <a:lnTo>
                    <a:pt x="921" y="202"/>
                  </a:lnTo>
                  <a:cubicBezTo>
                    <a:pt x="649" y="40"/>
                    <a:pt x="205" y="1"/>
                    <a:pt x="1" y="1"/>
                  </a:cubicBezTo>
                  <a:close/>
                </a:path>
              </a:pathLst>
            </a:custGeom>
            <a:solidFill>
              <a:srgbClr val="F4F1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33" name="Google Shape;1420;p23">
              <a:extLst>
                <a:ext uri="{FF2B5EF4-FFF2-40B4-BE49-F238E27FC236}">
                  <a16:creationId xmlns:a16="http://schemas.microsoft.com/office/drawing/2014/main" id="{2937E45B-93CB-CEA6-85D1-7CA489DF51C0}"/>
                </a:ext>
              </a:extLst>
            </p:cNvPr>
            <p:cNvSpPr/>
            <p:nvPr/>
          </p:nvSpPr>
          <p:spPr>
            <a:xfrm>
              <a:off x="3263150" y="4453175"/>
              <a:ext cx="24975" cy="5700"/>
            </a:xfrm>
            <a:custGeom>
              <a:avLst/>
              <a:gdLst/>
              <a:ahLst/>
              <a:cxnLst/>
              <a:rect l="l" t="t" r="r" b="b"/>
              <a:pathLst>
                <a:path w="999" h="228" extrusionOk="0">
                  <a:moveTo>
                    <a:pt x="1" y="1"/>
                  </a:moveTo>
                  <a:lnTo>
                    <a:pt x="1" y="14"/>
                  </a:lnTo>
                  <a:cubicBezTo>
                    <a:pt x="325" y="27"/>
                    <a:pt x="662" y="121"/>
                    <a:pt x="973" y="228"/>
                  </a:cubicBezTo>
                  <a:lnTo>
                    <a:pt x="999" y="176"/>
                  </a:lnTo>
                  <a:cubicBezTo>
                    <a:pt x="892" y="147"/>
                    <a:pt x="798" y="121"/>
                    <a:pt x="691" y="95"/>
                  </a:cubicBezTo>
                  <a:cubicBezTo>
                    <a:pt x="474" y="40"/>
                    <a:pt x="231" y="1"/>
                    <a:pt x="1" y="1"/>
                  </a:cubicBezTo>
                  <a:close/>
                </a:path>
              </a:pathLst>
            </a:custGeom>
            <a:solidFill>
              <a:srgbClr val="41AA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34" name="Google Shape;1421;p23">
              <a:extLst>
                <a:ext uri="{FF2B5EF4-FFF2-40B4-BE49-F238E27FC236}">
                  <a16:creationId xmlns:a16="http://schemas.microsoft.com/office/drawing/2014/main" id="{1BA94833-1BA5-B025-1EA3-0A7781A37672}"/>
                </a:ext>
              </a:extLst>
            </p:cNvPr>
            <p:cNvSpPr/>
            <p:nvPr/>
          </p:nvSpPr>
          <p:spPr>
            <a:xfrm>
              <a:off x="3263800" y="4456825"/>
              <a:ext cx="23025" cy="6825"/>
            </a:xfrm>
            <a:custGeom>
              <a:avLst/>
              <a:gdLst/>
              <a:ahLst/>
              <a:cxnLst/>
              <a:rect l="l" t="t" r="r" b="b"/>
              <a:pathLst>
                <a:path w="921" h="273" extrusionOk="0">
                  <a:moveTo>
                    <a:pt x="1" y="1"/>
                  </a:moveTo>
                  <a:lnTo>
                    <a:pt x="1" y="56"/>
                  </a:lnTo>
                  <a:cubicBezTo>
                    <a:pt x="312" y="98"/>
                    <a:pt x="610" y="179"/>
                    <a:pt x="892" y="273"/>
                  </a:cubicBezTo>
                  <a:lnTo>
                    <a:pt x="921" y="179"/>
                  </a:lnTo>
                  <a:cubicBezTo>
                    <a:pt x="623" y="82"/>
                    <a:pt x="312" y="17"/>
                    <a:pt x="1" y="1"/>
                  </a:cubicBezTo>
                  <a:close/>
                </a:path>
              </a:pathLst>
            </a:custGeom>
            <a:solidFill>
              <a:srgbClr val="41AA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35" name="Google Shape;1422;p23">
              <a:extLst>
                <a:ext uri="{FF2B5EF4-FFF2-40B4-BE49-F238E27FC236}">
                  <a16:creationId xmlns:a16="http://schemas.microsoft.com/office/drawing/2014/main" id="{8B1DD95A-1890-2B74-3A2C-E55CE81A1E91}"/>
                </a:ext>
              </a:extLst>
            </p:cNvPr>
            <p:cNvSpPr/>
            <p:nvPr/>
          </p:nvSpPr>
          <p:spPr>
            <a:xfrm>
              <a:off x="3222975" y="4454075"/>
              <a:ext cx="64175" cy="22375"/>
            </a:xfrm>
            <a:custGeom>
              <a:avLst/>
              <a:gdLst/>
              <a:ahLst/>
              <a:cxnLst/>
              <a:rect l="l" t="t" r="r" b="b"/>
              <a:pathLst>
                <a:path w="2567" h="895" extrusionOk="0">
                  <a:moveTo>
                    <a:pt x="1598" y="1"/>
                  </a:moveTo>
                  <a:cubicBezTo>
                    <a:pt x="1584" y="1"/>
                    <a:pt x="1569" y="2"/>
                    <a:pt x="1553" y="4"/>
                  </a:cubicBezTo>
                  <a:cubicBezTo>
                    <a:pt x="1378" y="30"/>
                    <a:pt x="1595" y="328"/>
                    <a:pt x="1595" y="328"/>
                  </a:cubicBezTo>
                  <a:cubicBezTo>
                    <a:pt x="1" y="882"/>
                    <a:pt x="1229" y="895"/>
                    <a:pt x="1378" y="895"/>
                  </a:cubicBezTo>
                  <a:cubicBezTo>
                    <a:pt x="1540" y="895"/>
                    <a:pt x="2405" y="869"/>
                    <a:pt x="2473" y="801"/>
                  </a:cubicBezTo>
                  <a:cubicBezTo>
                    <a:pt x="2567" y="707"/>
                    <a:pt x="2512" y="409"/>
                    <a:pt x="2512" y="409"/>
                  </a:cubicBezTo>
                  <a:lnTo>
                    <a:pt x="2512" y="409"/>
                  </a:lnTo>
                  <a:cubicBezTo>
                    <a:pt x="2471" y="415"/>
                    <a:pt x="2429" y="418"/>
                    <a:pt x="2388" y="418"/>
                  </a:cubicBezTo>
                  <a:cubicBezTo>
                    <a:pt x="2149" y="418"/>
                    <a:pt x="1932" y="328"/>
                    <a:pt x="1932" y="328"/>
                  </a:cubicBezTo>
                  <a:cubicBezTo>
                    <a:pt x="1932" y="328"/>
                    <a:pt x="1871" y="1"/>
                    <a:pt x="1598"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36" name="Google Shape;1423;p23">
              <a:extLst>
                <a:ext uri="{FF2B5EF4-FFF2-40B4-BE49-F238E27FC236}">
                  <a16:creationId xmlns:a16="http://schemas.microsoft.com/office/drawing/2014/main" id="{BBBFE462-2B01-805D-5564-942C1C8D294E}"/>
                </a:ext>
              </a:extLst>
            </p:cNvPr>
            <p:cNvSpPr/>
            <p:nvPr/>
          </p:nvSpPr>
          <p:spPr>
            <a:xfrm>
              <a:off x="3333700" y="4380925"/>
              <a:ext cx="59400" cy="61750"/>
            </a:xfrm>
            <a:custGeom>
              <a:avLst/>
              <a:gdLst/>
              <a:ahLst/>
              <a:cxnLst/>
              <a:rect l="l" t="t" r="r" b="b"/>
              <a:pathLst>
                <a:path w="2376" h="2470" extrusionOk="0">
                  <a:moveTo>
                    <a:pt x="1271" y="1"/>
                  </a:moveTo>
                  <a:lnTo>
                    <a:pt x="1" y="811"/>
                  </a:lnTo>
                  <a:lnTo>
                    <a:pt x="1796" y="2470"/>
                  </a:lnTo>
                  <a:lnTo>
                    <a:pt x="2376" y="2065"/>
                  </a:lnTo>
                  <a:lnTo>
                    <a:pt x="1271" y="1"/>
                  </a:lnTo>
                  <a:close/>
                </a:path>
              </a:pathLst>
            </a:custGeom>
            <a:solidFill>
              <a:srgbClr val="B25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37" name="Google Shape;1424;p23">
              <a:extLst>
                <a:ext uri="{FF2B5EF4-FFF2-40B4-BE49-F238E27FC236}">
                  <a16:creationId xmlns:a16="http://schemas.microsoft.com/office/drawing/2014/main" id="{5747A6AA-157E-BB7F-58C5-49C4A4D149C0}"/>
                </a:ext>
              </a:extLst>
            </p:cNvPr>
            <p:cNvSpPr/>
            <p:nvPr/>
          </p:nvSpPr>
          <p:spPr>
            <a:xfrm>
              <a:off x="3333700" y="4380925"/>
              <a:ext cx="45225" cy="35425"/>
            </a:xfrm>
            <a:custGeom>
              <a:avLst/>
              <a:gdLst/>
              <a:ahLst/>
              <a:cxnLst/>
              <a:rect l="l" t="t" r="r" b="b"/>
              <a:pathLst>
                <a:path w="1809" h="1417" extrusionOk="0">
                  <a:moveTo>
                    <a:pt x="1271" y="1"/>
                  </a:moveTo>
                  <a:lnTo>
                    <a:pt x="1" y="811"/>
                  </a:lnTo>
                  <a:lnTo>
                    <a:pt x="662" y="1417"/>
                  </a:lnTo>
                  <a:cubicBezTo>
                    <a:pt x="704" y="1417"/>
                    <a:pt x="730" y="1417"/>
                    <a:pt x="756" y="1404"/>
                  </a:cubicBezTo>
                  <a:cubicBezTo>
                    <a:pt x="1122" y="1310"/>
                    <a:pt x="1472" y="1161"/>
                    <a:pt x="1809" y="1012"/>
                  </a:cubicBezTo>
                  <a:lnTo>
                    <a:pt x="1271" y="1"/>
                  </a:ln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38" name="Google Shape;1425;p23">
              <a:extLst>
                <a:ext uri="{FF2B5EF4-FFF2-40B4-BE49-F238E27FC236}">
                  <a16:creationId xmlns:a16="http://schemas.microsoft.com/office/drawing/2014/main" id="{58A67524-8A27-03E6-E168-BB38277D42B0}"/>
                </a:ext>
              </a:extLst>
            </p:cNvPr>
            <p:cNvSpPr/>
            <p:nvPr/>
          </p:nvSpPr>
          <p:spPr>
            <a:xfrm>
              <a:off x="3366425" y="4418025"/>
              <a:ext cx="28375" cy="26675"/>
            </a:xfrm>
            <a:custGeom>
              <a:avLst/>
              <a:gdLst/>
              <a:ahLst/>
              <a:cxnLst/>
              <a:rect l="l" t="t" r="r" b="b"/>
              <a:pathLst>
                <a:path w="1135" h="1067" extrusionOk="0">
                  <a:moveTo>
                    <a:pt x="837" y="1"/>
                  </a:moveTo>
                  <a:cubicBezTo>
                    <a:pt x="500" y="95"/>
                    <a:pt x="1" y="678"/>
                    <a:pt x="1" y="678"/>
                  </a:cubicBezTo>
                  <a:lnTo>
                    <a:pt x="513" y="1067"/>
                  </a:lnTo>
                  <a:lnTo>
                    <a:pt x="1135" y="649"/>
                  </a:lnTo>
                  <a:lnTo>
                    <a:pt x="83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39" name="Google Shape;1426;p23">
              <a:extLst>
                <a:ext uri="{FF2B5EF4-FFF2-40B4-BE49-F238E27FC236}">
                  <a16:creationId xmlns:a16="http://schemas.microsoft.com/office/drawing/2014/main" id="{74F80CD9-C041-55A6-96D4-196F1122CB84}"/>
                </a:ext>
              </a:extLst>
            </p:cNvPr>
            <p:cNvSpPr/>
            <p:nvPr/>
          </p:nvSpPr>
          <p:spPr>
            <a:xfrm>
              <a:off x="3368775" y="4418025"/>
              <a:ext cx="24000" cy="14525"/>
            </a:xfrm>
            <a:custGeom>
              <a:avLst/>
              <a:gdLst/>
              <a:ahLst/>
              <a:cxnLst/>
              <a:rect l="l" t="t" r="r" b="b"/>
              <a:pathLst>
                <a:path w="960" h="581" extrusionOk="0">
                  <a:moveTo>
                    <a:pt x="743" y="1"/>
                  </a:moveTo>
                  <a:cubicBezTo>
                    <a:pt x="487" y="69"/>
                    <a:pt x="150" y="419"/>
                    <a:pt x="1" y="581"/>
                  </a:cubicBezTo>
                  <a:cubicBezTo>
                    <a:pt x="137" y="542"/>
                    <a:pt x="273" y="516"/>
                    <a:pt x="406" y="487"/>
                  </a:cubicBezTo>
                  <a:cubicBezTo>
                    <a:pt x="546" y="468"/>
                    <a:pt x="677" y="456"/>
                    <a:pt x="811" y="456"/>
                  </a:cubicBezTo>
                  <a:cubicBezTo>
                    <a:pt x="860" y="456"/>
                    <a:pt x="909" y="457"/>
                    <a:pt x="960" y="461"/>
                  </a:cubicBezTo>
                  <a:lnTo>
                    <a:pt x="743" y="1"/>
                  </a:lnTo>
                  <a:close/>
                </a:path>
              </a:pathLst>
            </a:custGeom>
            <a:solidFill>
              <a:srgbClr val="F4F1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40" name="Google Shape;1427;p23">
              <a:extLst>
                <a:ext uri="{FF2B5EF4-FFF2-40B4-BE49-F238E27FC236}">
                  <a16:creationId xmlns:a16="http://schemas.microsoft.com/office/drawing/2014/main" id="{0DD921A6-F41B-F385-F5C9-230CB0B42A59}"/>
                </a:ext>
              </a:extLst>
            </p:cNvPr>
            <p:cNvSpPr/>
            <p:nvPr/>
          </p:nvSpPr>
          <p:spPr>
            <a:xfrm>
              <a:off x="3368775" y="4421750"/>
              <a:ext cx="21325" cy="15575"/>
            </a:xfrm>
            <a:custGeom>
              <a:avLst/>
              <a:gdLst/>
              <a:ahLst/>
              <a:cxnLst/>
              <a:rect l="l" t="t" r="r" b="b"/>
              <a:pathLst>
                <a:path w="853" h="623" extrusionOk="0">
                  <a:moveTo>
                    <a:pt x="811" y="1"/>
                  </a:moveTo>
                  <a:cubicBezTo>
                    <a:pt x="487" y="95"/>
                    <a:pt x="163" y="312"/>
                    <a:pt x="1" y="594"/>
                  </a:cubicBezTo>
                  <a:lnTo>
                    <a:pt x="30" y="623"/>
                  </a:lnTo>
                  <a:cubicBezTo>
                    <a:pt x="257" y="338"/>
                    <a:pt x="529" y="205"/>
                    <a:pt x="853" y="95"/>
                  </a:cubicBezTo>
                  <a:lnTo>
                    <a:pt x="811" y="1"/>
                  </a:lnTo>
                  <a:close/>
                </a:path>
              </a:pathLst>
            </a:custGeom>
            <a:solidFill>
              <a:srgbClr val="41AA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41" name="Google Shape;1428;p23">
              <a:extLst>
                <a:ext uri="{FF2B5EF4-FFF2-40B4-BE49-F238E27FC236}">
                  <a16:creationId xmlns:a16="http://schemas.microsoft.com/office/drawing/2014/main" id="{F7A5CA92-BEC2-E0A4-1BC3-24DDB89F1AF2}"/>
                </a:ext>
              </a:extLst>
            </p:cNvPr>
            <p:cNvSpPr/>
            <p:nvPr/>
          </p:nvSpPr>
          <p:spPr>
            <a:xfrm>
              <a:off x="3372500" y="4427175"/>
              <a:ext cx="19950" cy="13150"/>
            </a:xfrm>
            <a:custGeom>
              <a:avLst/>
              <a:gdLst/>
              <a:ahLst/>
              <a:cxnLst/>
              <a:rect l="l" t="t" r="r" b="b"/>
              <a:pathLst>
                <a:path w="798" h="526" extrusionOk="0">
                  <a:moveTo>
                    <a:pt x="772" y="1"/>
                  </a:moveTo>
                  <a:cubicBezTo>
                    <a:pt x="474" y="95"/>
                    <a:pt x="176" y="257"/>
                    <a:pt x="1" y="500"/>
                  </a:cubicBezTo>
                  <a:lnTo>
                    <a:pt x="43" y="526"/>
                  </a:lnTo>
                  <a:cubicBezTo>
                    <a:pt x="244" y="325"/>
                    <a:pt x="513" y="189"/>
                    <a:pt x="798" y="82"/>
                  </a:cubicBezTo>
                  <a:lnTo>
                    <a:pt x="772" y="1"/>
                  </a:lnTo>
                  <a:close/>
                </a:path>
              </a:pathLst>
            </a:custGeom>
            <a:solidFill>
              <a:srgbClr val="41AA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42" name="Google Shape;1429;p23">
              <a:extLst>
                <a:ext uri="{FF2B5EF4-FFF2-40B4-BE49-F238E27FC236}">
                  <a16:creationId xmlns:a16="http://schemas.microsoft.com/office/drawing/2014/main" id="{57BE9D69-634B-5C88-BBE8-589A24324FD8}"/>
                </a:ext>
              </a:extLst>
            </p:cNvPr>
            <p:cNvSpPr/>
            <p:nvPr/>
          </p:nvSpPr>
          <p:spPr>
            <a:xfrm>
              <a:off x="3376875" y="4431550"/>
              <a:ext cx="17275" cy="12175"/>
            </a:xfrm>
            <a:custGeom>
              <a:avLst/>
              <a:gdLst/>
              <a:ahLst/>
              <a:cxnLst/>
              <a:rect l="l" t="t" r="r" b="b"/>
              <a:pathLst>
                <a:path w="691" h="487" extrusionOk="0">
                  <a:moveTo>
                    <a:pt x="662" y="1"/>
                  </a:moveTo>
                  <a:cubicBezTo>
                    <a:pt x="419" y="108"/>
                    <a:pt x="192" y="257"/>
                    <a:pt x="1" y="461"/>
                  </a:cubicBezTo>
                  <a:lnTo>
                    <a:pt x="43" y="487"/>
                  </a:lnTo>
                  <a:cubicBezTo>
                    <a:pt x="231" y="299"/>
                    <a:pt x="448" y="163"/>
                    <a:pt x="691" y="69"/>
                  </a:cubicBezTo>
                  <a:lnTo>
                    <a:pt x="662" y="1"/>
                  </a:lnTo>
                  <a:close/>
                </a:path>
              </a:pathLst>
            </a:custGeom>
            <a:solidFill>
              <a:srgbClr val="41AA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43" name="Google Shape;1430;p23">
              <a:extLst>
                <a:ext uri="{FF2B5EF4-FFF2-40B4-BE49-F238E27FC236}">
                  <a16:creationId xmlns:a16="http://schemas.microsoft.com/office/drawing/2014/main" id="{90364D19-ABAF-D1DA-5FF7-FD1C00B0972B}"/>
                </a:ext>
              </a:extLst>
            </p:cNvPr>
            <p:cNvSpPr/>
            <p:nvPr/>
          </p:nvSpPr>
          <p:spPr>
            <a:xfrm>
              <a:off x="3366750" y="4431875"/>
              <a:ext cx="33475" cy="36625"/>
            </a:xfrm>
            <a:custGeom>
              <a:avLst/>
              <a:gdLst/>
              <a:ahLst/>
              <a:cxnLst/>
              <a:rect l="l" t="t" r="r" b="b"/>
              <a:pathLst>
                <a:path w="1339" h="1465" extrusionOk="0">
                  <a:moveTo>
                    <a:pt x="1096" y="1"/>
                  </a:moveTo>
                  <a:cubicBezTo>
                    <a:pt x="921" y="231"/>
                    <a:pt x="623" y="351"/>
                    <a:pt x="623" y="351"/>
                  </a:cubicBezTo>
                  <a:cubicBezTo>
                    <a:pt x="623" y="351"/>
                    <a:pt x="496" y="264"/>
                    <a:pt x="353" y="264"/>
                  </a:cubicBezTo>
                  <a:cubicBezTo>
                    <a:pt x="271" y="264"/>
                    <a:pt x="184" y="292"/>
                    <a:pt x="111" y="380"/>
                  </a:cubicBezTo>
                  <a:cubicBezTo>
                    <a:pt x="1" y="513"/>
                    <a:pt x="367" y="581"/>
                    <a:pt x="367" y="581"/>
                  </a:cubicBezTo>
                  <a:cubicBezTo>
                    <a:pt x="7" y="1269"/>
                    <a:pt x="3" y="1465"/>
                    <a:pt x="114" y="1465"/>
                  </a:cubicBezTo>
                  <a:cubicBezTo>
                    <a:pt x="245" y="1465"/>
                    <a:pt x="537" y="1193"/>
                    <a:pt x="597" y="1135"/>
                  </a:cubicBezTo>
                  <a:cubicBezTo>
                    <a:pt x="717" y="1041"/>
                    <a:pt x="1326" y="406"/>
                    <a:pt x="1326" y="325"/>
                  </a:cubicBezTo>
                  <a:cubicBezTo>
                    <a:pt x="1339" y="189"/>
                    <a:pt x="1096" y="1"/>
                    <a:pt x="1096"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44" name="Google Shape;1431;p23">
              <a:extLst>
                <a:ext uri="{FF2B5EF4-FFF2-40B4-BE49-F238E27FC236}">
                  <a16:creationId xmlns:a16="http://schemas.microsoft.com/office/drawing/2014/main" id="{F5CAAF84-2A3A-26FB-E074-A67711FA5A7A}"/>
                </a:ext>
              </a:extLst>
            </p:cNvPr>
            <p:cNvSpPr/>
            <p:nvPr/>
          </p:nvSpPr>
          <p:spPr>
            <a:xfrm>
              <a:off x="3368125" y="4434225"/>
              <a:ext cx="31775" cy="29800"/>
            </a:xfrm>
            <a:custGeom>
              <a:avLst/>
              <a:gdLst/>
              <a:ahLst/>
              <a:cxnLst/>
              <a:rect l="l" t="t" r="r" b="b"/>
              <a:pathLst>
                <a:path w="1271" h="1192" extrusionOk="0">
                  <a:moveTo>
                    <a:pt x="1148" y="1"/>
                  </a:moveTo>
                  <a:cubicBezTo>
                    <a:pt x="999" y="218"/>
                    <a:pt x="785" y="393"/>
                    <a:pt x="607" y="568"/>
                  </a:cubicBezTo>
                  <a:cubicBezTo>
                    <a:pt x="487" y="691"/>
                    <a:pt x="364" y="811"/>
                    <a:pt x="231" y="905"/>
                  </a:cubicBezTo>
                  <a:cubicBezTo>
                    <a:pt x="176" y="947"/>
                    <a:pt x="121" y="973"/>
                    <a:pt x="69" y="1002"/>
                  </a:cubicBezTo>
                  <a:cubicBezTo>
                    <a:pt x="40" y="1083"/>
                    <a:pt x="14" y="1135"/>
                    <a:pt x="1" y="1190"/>
                  </a:cubicBezTo>
                  <a:cubicBezTo>
                    <a:pt x="17" y="1191"/>
                    <a:pt x="33" y="1192"/>
                    <a:pt x="50" y="1192"/>
                  </a:cubicBezTo>
                  <a:cubicBezTo>
                    <a:pt x="200" y="1192"/>
                    <a:pt x="367" y="1141"/>
                    <a:pt x="513" y="1083"/>
                  </a:cubicBezTo>
                  <a:cubicBezTo>
                    <a:pt x="526" y="1067"/>
                    <a:pt x="542" y="1054"/>
                    <a:pt x="542" y="1041"/>
                  </a:cubicBezTo>
                  <a:cubicBezTo>
                    <a:pt x="662" y="947"/>
                    <a:pt x="1271" y="312"/>
                    <a:pt x="1271" y="231"/>
                  </a:cubicBezTo>
                  <a:cubicBezTo>
                    <a:pt x="1271" y="150"/>
                    <a:pt x="1216" y="69"/>
                    <a:pt x="1148" y="1"/>
                  </a:cubicBezTo>
                  <a:close/>
                </a:path>
              </a:pathLst>
            </a:custGeom>
            <a:solidFill>
              <a:srgbClr val="F772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45" name="Google Shape;1432;p23">
              <a:extLst>
                <a:ext uri="{FF2B5EF4-FFF2-40B4-BE49-F238E27FC236}">
                  <a16:creationId xmlns:a16="http://schemas.microsoft.com/office/drawing/2014/main" id="{E027FE9A-5537-790C-ED24-87086E834CB6}"/>
                </a:ext>
              </a:extLst>
            </p:cNvPr>
            <p:cNvSpPr/>
            <p:nvPr/>
          </p:nvSpPr>
          <p:spPr>
            <a:xfrm>
              <a:off x="3363425" y="4437950"/>
              <a:ext cx="38500" cy="35125"/>
            </a:xfrm>
            <a:custGeom>
              <a:avLst/>
              <a:gdLst/>
              <a:ahLst/>
              <a:cxnLst/>
              <a:rect l="l" t="t" r="r" b="b"/>
              <a:pathLst>
                <a:path w="1540" h="1405" extrusionOk="0">
                  <a:moveTo>
                    <a:pt x="1443" y="1"/>
                  </a:moveTo>
                  <a:cubicBezTo>
                    <a:pt x="1443" y="1"/>
                    <a:pt x="1054" y="555"/>
                    <a:pt x="662" y="905"/>
                  </a:cubicBezTo>
                  <a:cubicBezTo>
                    <a:pt x="662" y="905"/>
                    <a:pt x="545" y="837"/>
                    <a:pt x="404" y="837"/>
                  </a:cubicBezTo>
                  <a:cubicBezTo>
                    <a:pt x="347" y="837"/>
                    <a:pt x="286" y="848"/>
                    <a:pt x="228" y="879"/>
                  </a:cubicBezTo>
                  <a:cubicBezTo>
                    <a:pt x="163" y="905"/>
                    <a:pt x="1" y="1391"/>
                    <a:pt x="202" y="1404"/>
                  </a:cubicBezTo>
                  <a:cubicBezTo>
                    <a:pt x="207" y="1404"/>
                    <a:pt x="213" y="1405"/>
                    <a:pt x="218" y="1405"/>
                  </a:cubicBezTo>
                  <a:cubicBezTo>
                    <a:pt x="378" y="1405"/>
                    <a:pt x="582" y="1176"/>
                    <a:pt x="986" y="772"/>
                  </a:cubicBezTo>
                  <a:cubicBezTo>
                    <a:pt x="1404" y="338"/>
                    <a:pt x="1540" y="150"/>
                    <a:pt x="1524" y="82"/>
                  </a:cubicBezTo>
                  <a:cubicBezTo>
                    <a:pt x="1511" y="14"/>
                    <a:pt x="1443" y="1"/>
                    <a:pt x="144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46" name="Google Shape;1433;p23">
              <a:extLst>
                <a:ext uri="{FF2B5EF4-FFF2-40B4-BE49-F238E27FC236}">
                  <a16:creationId xmlns:a16="http://schemas.microsoft.com/office/drawing/2014/main" id="{93E9B15E-130F-93E1-770A-9916FB44F93C}"/>
                </a:ext>
              </a:extLst>
            </p:cNvPr>
            <p:cNvSpPr/>
            <p:nvPr/>
          </p:nvSpPr>
          <p:spPr>
            <a:xfrm>
              <a:off x="3370550" y="4450400"/>
              <a:ext cx="11275" cy="4200"/>
            </a:xfrm>
            <a:custGeom>
              <a:avLst/>
              <a:gdLst/>
              <a:ahLst/>
              <a:cxnLst/>
              <a:rect l="l" t="t" r="r" b="b"/>
              <a:pathLst>
                <a:path w="451" h="168" extrusionOk="0">
                  <a:moveTo>
                    <a:pt x="277" y="1"/>
                  </a:moveTo>
                  <a:cubicBezTo>
                    <a:pt x="172" y="1"/>
                    <a:pt x="58" y="52"/>
                    <a:pt x="11" y="138"/>
                  </a:cubicBezTo>
                  <a:cubicBezTo>
                    <a:pt x="0" y="148"/>
                    <a:pt x="15" y="167"/>
                    <a:pt x="37" y="167"/>
                  </a:cubicBezTo>
                  <a:cubicBezTo>
                    <a:pt x="42" y="167"/>
                    <a:pt x="47" y="166"/>
                    <a:pt x="53" y="164"/>
                  </a:cubicBezTo>
                  <a:cubicBezTo>
                    <a:pt x="98" y="129"/>
                    <a:pt x="178" y="99"/>
                    <a:pt x="250" y="99"/>
                  </a:cubicBezTo>
                  <a:cubicBezTo>
                    <a:pt x="287" y="99"/>
                    <a:pt x="321" y="107"/>
                    <a:pt x="348" y="125"/>
                  </a:cubicBezTo>
                  <a:cubicBezTo>
                    <a:pt x="355" y="128"/>
                    <a:pt x="362" y="130"/>
                    <a:pt x="370" y="130"/>
                  </a:cubicBezTo>
                  <a:cubicBezTo>
                    <a:pt x="416" y="130"/>
                    <a:pt x="451" y="65"/>
                    <a:pt x="403" y="31"/>
                  </a:cubicBezTo>
                  <a:cubicBezTo>
                    <a:pt x="367" y="10"/>
                    <a:pt x="323" y="1"/>
                    <a:pt x="2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47" name="Google Shape;1434;p23">
              <a:extLst>
                <a:ext uri="{FF2B5EF4-FFF2-40B4-BE49-F238E27FC236}">
                  <a16:creationId xmlns:a16="http://schemas.microsoft.com/office/drawing/2014/main" id="{E7F38650-71A4-CA0D-8271-A788BCAE068A}"/>
                </a:ext>
              </a:extLst>
            </p:cNvPr>
            <p:cNvSpPr/>
            <p:nvPr/>
          </p:nvSpPr>
          <p:spPr>
            <a:xfrm>
              <a:off x="3374200" y="4444550"/>
              <a:ext cx="10475" cy="3875"/>
            </a:xfrm>
            <a:custGeom>
              <a:avLst/>
              <a:gdLst/>
              <a:ahLst/>
              <a:cxnLst/>
              <a:rect l="l" t="t" r="r" b="b"/>
              <a:pathLst>
                <a:path w="419" h="155" extrusionOk="0">
                  <a:moveTo>
                    <a:pt x="244" y="0"/>
                  </a:moveTo>
                  <a:cubicBezTo>
                    <a:pt x="136" y="0"/>
                    <a:pt x="17" y="50"/>
                    <a:pt x="1" y="142"/>
                  </a:cubicBezTo>
                  <a:lnTo>
                    <a:pt x="1" y="155"/>
                  </a:lnTo>
                  <a:cubicBezTo>
                    <a:pt x="56" y="155"/>
                    <a:pt x="108" y="129"/>
                    <a:pt x="163" y="116"/>
                  </a:cubicBezTo>
                  <a:cubicBezTo>
                    <a:pt x="189" y="105"/>
                    <a:pt x="212" y="100"/>
                    <a:pt x="235" y="100"/>
                  </a:cubicBezTo>
                  <a:cubicBezTo>
                    <a:pt x="272" y="100"/>
                    <a:pt x="308" y="113"/>
                    <a:pt x="351" y="129"/>
                  </a:cubicBezTo>
                  <a:cubicBezTo>
                    <a:pt x="380" y="129"/>
                    <a:pt x="419" y="103"/>
                    <a:pt x="406" y="61"/>
                  </a:cubicBezTo>
                  <a:cubicBezTo>
                    <a:pt x="375" y="20"/>
                    <a:pt x="311" y="0"/>
                    <a:pt x="24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48" name="Google Shape;1435;p23">
              <a:extLst>
                <a:ext uri="{FF2B5EF4-FFF2-40B4-BE49-F238E27FC236}">
                  <a16:creationId xmlns:a16="http://schemas.microsoft.com/office/drawing/2014/main" id="{364FC1EC-88AD-B8A4-6CBF-3D3568CE63C1}"/>
                </a:ext>
              </a:extLst>
            </p:cNvPr>
            <p:cNvSpPr/>
            <p:nvPr/>
          </p:nvSpPr>
          <p:spPr>
            <a:xfrm>
              <a:off x="3197375" y="4281700"/>
              <a:ext cx="64425" cy="83075"/>
            </a:xfrm>
            <a:custGeom>
              <a:avLst/>
              <a:gdLst/>
              <a:ahLst/>
              <a:cxnLst/>
              <a:rect l="l" t="t" r="r" b="b"/>
              <a:pathLst>
                <a:path w="2577" h="3323" extrusionOk="0">
                  <a:moveTo>
                    <a:pt x="1890" y="1"/>
                  </a:moveTo>
                  <a:cubicBezTo>
                    <a:pt x="1890" y="1"/>
                    <a:pt x="1349" y="1932"/>
                    <a:pt x="1080" y="2350"/>
                  </a:cubicBezTo>
                  <a:cubicBezTo>
                    <a:pt x="1080" y="2350"/>
                    <a:pt x="745" y="2187"/>
                    <a:pt x="624" y="2187"/>
                  </a:cubicBezTo>
                  <a:cubicBezTo>
                    <a:pt x="597" y="2187"/>
                    <a:pt x="581" y="2194"/>
                    <a:pt x="581" y="2214"/>
                  </a:cubicBezTo>
                  <a:cubicBezTo>
                    <a:pt x="581" y="2308"/>
                    <a:pt x="782" y="2405"/>
                    <a:pt x="782" y="2405"/>
                  </a:cubicBezTo>
                  <a:cubicBezTo>
                    <a:pt x="782" y="2405"/>
                    <a:pt x="1" y="2486"/>
                    <a:pt x="53" y="2593"/>
                  </a:cubicBezTo>
                  <a:cubicBezTo>
                    <a:pt x="81" y="2631"/>
                    <a:pt x="230" y="2643"/>
                    <a:pt x="397" y="2643"/>
                  </a:cubicBezTo>
                  <a:cubicBezTo>
                    <a:pt x="639" y="2643"/>
                    <a:pt x="918" y="2619"/>
                    <a:pt x="918" y="2619"/>
                  </a:cubicBezTo>
                  <a:lnTo>
                    <a:pt x="918" y="2619"/>
                  </a:lnTo>
                  <a:cubicBezTo>
                    <a:pt x="918" y="2619"/>
                    <a:pt x="176" y="2917"/>
                    <a:pt x="257" y="3024"/>
                  </a:cubicBezTo>
                  <a:cubicBezTo>
                    <a:pt x="269" y="3042"/>
                    <a:pt x="296" y="3050"/>
                    <a:pt x="334" y="3050"/>
                  </a:cubicBezTo>
                  <a:cubicBezTo>
                    <a:pt x="550" y="3050"/>
                    <a:pt x="1116" y="2792"/>
                    <a:pt x="1174" y="2781"/>
                  </a:cubicBezTo>
                  <a:lnTo>
                    <a:pt x="1174" y="2781"/>
                  </a:lnTo>
                  <a:cubicBezTo>
                    <a:pt x="1174" y="2781"/>
                    <a:pt x="905" y="3280"/>
                    <a:pt x="1025" y="3322"/>
                  </a:cubicBezTo>
                  <a:cubicBezTo>
                    <a:pt x="1028" y="3322"/>
                    <a:pt x="1030" y="3323"/>
                    <a:pt x="1033" y="3323"/>
                  </a:cubicBezTo>
                  <a:cubicBezTo>
                    <a:pt x="1167" y="3323"/>
                    <a:pt x="1576" y="2775"/>
                    <a:pt x="1459" y="2538"/>
                  </a:cubicBezTo>
                  <a:cubicBezTo>
                    <a:pt x="1459" y="2538"/>
                    <a:pt x="2308" y="1741"/>
                    <a:pt x="2577" y="393"/>
                  </a:cubicBezTo>
                  <a:lnTo>
                    <a:pt x="1890" y="1"/>
                  </a:lnTo>
                  <a:close/>
                </a:path>
              </a:pathLst>
            </a:custGeom>
            <a:solidFill>
              <a:srgbClr val="B25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49" name="Google Shape;1436;p23">
              <a:extLst>
                <a:ext uri="{FF2B5EF4-FFF2-40B4-BE49-F238E27FC236}">
                  <a16:creationId xmlns:a16="http://schemas.microsoft.com/office/drawing/2014/main" id="{BD32B22A-4608-9054-56AF-7D6EFF07817C}"/>
                </a:ext>
              </a:extLst>
            </p:cNvPr>
            <p:cNvSpPr/>
            <p:nvPr/>
          </p:nvSpPr>
          <p:spPr>
            <a:xfrm>
              <a:off x="3240225" y="4281700"/>
              <a:ext cx="21575" cy="46275"/>
            </a:xfrm>
            <a:custGeom>
              <a:avLst/>
              <a:gdLst/>
              <a:ahLst/>
              <a:cxnLst/>
              <a:rect l="l" t="t" r="r" b="b"/>
              <a:pathLst>
                <a:path w="863" h="1851" extrusionOk="0">
                  <a:moveTo>
                    <a:pt x="176" y="1"/>
                  </a:moveTo>
                  <a:cubicBezTo>
                    <a:pt x="176" y="1"/>
                    <a:pt x="108" y="244"/>
                    <a:pt x="1" y="581"/>
                  </a:cubicBezTo>
                  <a:cubicBezTo>
                    <a:pt x="53" y="649"/>
                    <a:pt x="69" y="704"/>
                    <a:pt x="108" y="769"/>
                  </a:cubicBezTo>
                  <a:cubicBezTo>
                    <a:pt x="202" y="918"/>
                    <a:pt x="202" y="986"/>
                    <a:pt x="215" y="1135"/>
                  </a:cubicBezTo>
                  <a:cubicBezTo>
                    <a:pt x="231" y="1378"/>
                    <a:pt x="257" y="1621"/>
                    <a:pt x="270" y="1851"/>
                  </a:cubicBezTo>
                  <a:cubicBezTo>
                    <a:pt x="500" y="1498"/>
                    <a:pt x="743" y="999"/>
                    <a:pt x="863" y="393"/>
                  </a:cubicBezTo>
                  <a:lnTo>
                    <a:pt x="176" y="1"/>
                  </a:ln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50" name="Google Shape;1437;p23">
              <a:extLst>
                <a:ext uri="{FF2B5EF4-FFF2-40B4-BE49-F238E27FC236}">
                  <a16:creationId xmlns:a16="http://schemas.microsoft.com/office/drawing/2014/main" id="{B864F9DE-8DEC-4726-05BD-BB51C46CC0D3}"/>
                </a:ext>
              </a:extLst>
            </p:cNvPr>
            <p:cNvSpPr/>
            <p:nvPr/>
          </p:nvSpPr>
          <p:spPr>
            <a:xfrm>
              <a:off x="3218925" y="4341400"/>
              <a:ext cx="1075" cy="1875"/>
            </a:xfrm>
            <a:custGeom>
              <a:avLst/>
              <a:gdLst/>
              <a:ahLst/>
              <a:cxnLst/>
              <a:rect l="l" t="t" r="r" b="b"/>
              <a:pathLst>
                <a:path w="43" h="75" extrusionOk="0">
                  <a:moveTo>
                    <a:pt x="14" y="1"/>
                  </a:moveTo>
                  <a:cubicBezTo>
                    <a:pt x="14" y="30"/>
                    <a:pt x="1" y="43"/>
                    <a:pt x="14" y="56"/>
                  </a:cubicBezTo>
                  <a:cubicBezTo>
                    <a:pt x="14" y="69"/>
                    <a:pt x="14" y="69"/>
                    <a:pt x="30" y="69"/>
                  </a:cubicBezTo>
                  <a:cubicBezTo>
                    <a:pt x="34" y="73"/>
                    <a:pt x="36" y="74"/>
                    <a:pt x="38" y="74"/>
                  </a:cubicBezTo>
                  <a:cubicBezTo>
                    <a:pt x="43" y="74"/>
                    <a:pt x="43" y="65"/>
                    <a:pt x="43" y="56"/>
                  </a:cubicBezTo>
                  <a:lnTo>
                    <a:pt x="43" y="43"/>
                  </a:lnTo>
                  <a:cubicBezTo>
                    <a:pt x="30" y="30"/>
                    <a:pt x="30" y="17"/>
                    <a:pt x="30" y="1"/>
                  </a:cubicBez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51" name="Google Shape;1438;p23">
              <a:extLst>
                <a:ext uri="{FF2B5EF4-FFF2-40B4-BE49-F238E27FC236}">
                  <a16:creationId xmlns:a16="http://schemas.microsoft.com/office/drawing/2014/main" id="{A626F9C3-3761-79AA-6E70-198BAA34E8A2}"/>
                </a:ext>
              </a:extLst>
            </p:cNvPr>
            <p:cNvSpPr/>
            <p:nvPr/>
          </p:nvSpPr>
          <p:spPr>
            <a:xfrm>
              <a:off x="3221275" y="4345850"/>
              <a:ext cx="1675" cy="1775"/>
            </a:xfrm>
            <a:custGeom>
              <a:avLst/>
              <a:gdLst/>
              <a:ahLst/>
              <a:cxnLst/>
              <a:rect l="l" t="t" r="r" b="b"/>
              <a:pathLst>
                <a:path w="67" h="71" extrusionOk="0">
                  <a:moveTo>
                    <a:pt x="17" y="1"/>
                  </a:moveTo>
                  <a:cubicBezTo>
                    <a:pt x="1" y="1"/>
                    <a:pt x="1" y="1"/>
                    <a:pt x="1" y="14"/>
                  </a:cubicBezTo>
                  <a:cubicBezTo>
                    <a:pt x="1" y="27"/>
                    <a:pt x="17" y="53"/>
                    <a:pt x="43" y="66"/>
                  </a:cubicBezTo>
                  <a:cubicBezTo>
                    <a:pt x="46" y="69"/>
                    <a:pt x="48" y="71"/>
                    <a:pt x="51" y="71"/>
                  </a:cubicBezTo>
                  <a:cubicBezTo>
                    <a:pt x="60" y="71"/>
                    <a:pt x="66" y="50"/>
                    <a:pt x="56" y="40"/>
                  </a:cubicBezTo>
                  <a:cubicBezTo>
                    <a:pt x="43" y="27"/>
                    <a:pt x="30" y="27"/>
                    <a:pt x="17" y="1"/>
                  </a:cubicBez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52" name="Google Shape;1439;p23">
              <a:extLst>
                <a:ext uri="{FF2B5EF4-FFF2-40B4-BE49-F238E27FC236}">
                  <a16:creationId xmlns:a16="http://schemas.microsoft.com/office/drawing/2014/main" id="{538398C8-D58D-F666-B2A7-C0F90B5CA48B}"/>
                </a:ext>
              </a:extLst>
            </p:cNvPr>
            <p:cNvSpPr/>
            <p:nvPr/>
          </p:nvSpPr>
          <p:spPr>
            <a:xfrm>
              <a:off x="3235125" y="4249675"/>
              <a:ext cx="98600" cy="95325"/>
            </a:xfrm>
            <a:custGeom>
              <a:avLst/>
              <a:gdLst/>
              <a:ahLst/>
              <a:cxnLst/>
              <a:rect l="l" t="t" r="r" b="b"/>
              <a:pathLst>
                <a:path w="3944" h="3813" extrusionOk="0">
                  <a:moveTo>
                    <a:pt x="2288" y="0"/>
                  </a:moveTo>
                  <a:cubicBezTo>
                    <a:pt x="2157" y="0"/>
                    <a:pt x="2027" y="12"/>
                    <a:pt x="1919" y="25"/>
                  </a:cubicBezTo>
                  <a:cubicBezTo>
                    <a:pt x="1608" y="54"/>
                    <a:pt x="1135" y="122"/>
                    <a:pt x="934" y="216"/>
                  </a:cubicBezTo>
                  <a:cubicBezTo>
                    <a:pt x="730" y="310"/>
                    <a:pt x="1" y="1201"/>
                    <a:pt x="1" y="1201"/>
                  </a:cubicBezTo>
                  <a:cubicBezTo>
                    <a:pt x="1" y="1201"/>
                    <a:pt x="278" y="1912"/>
                    <a:pt x="808" y="1912"/>
                  </a:cubicBezTo>
                  <a:cubicBezTo>
                    <a:pt x="840" y="1912"/>
                    <a:pt x="872" y="1909"/>
                    <a:pt x="905" y="1904"/>
                  </a:cubicBezTo>
                  <a:cubicBezTo>
                    <a:pt x="905" y="1904"/>
                    <a:pt x="1002" y="3009"/>
                    <a:pt x="1164" y="3738"/>
                  </a:cubicBezTo>
                  <a:cubicBezTo>
                    <a:pt x="1164" y="3738"/>
                    <a:pt x="1380" y="3812"/>
                    <a:pt x="1753" y="3812"/>
                  </a:cubicBezTo>
                  <a:cubicBezTo>
                    <a:pt x="2250" y="3812"/>
                    <a:pt x="3026" y="3680"/>
                    <a:pt x="3944" y="3064"/>
                  </a:cubicBezTo>
                  <a:cubicBezTo>
                    <a:pt x="3944" y="3064"/>
                    <a:pt x="3079" y="472"/>
                    <a:pt x="2917" y="216"/>
                  </a:cubicBezTo>
                  <a:cubicBezTo>
                    <a:pt x="2809" y="46"/>
                    <a:pt x="2547" y="0"/>
                    <a:pt x="228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53" name="Google Shape;1440;p23">
              <a:extLst>
                <a:ext uri="{FF2B5EF4-FFF2-40B4-BE49-F238E27FC236}">
                  <a16:creationId xmlns:a16="http://schemas.microsoft.com/office/drawing/2014/main" id="{41101B1F-93F9-B1BE-2CB5-88D5ECD852C7}"/>
                </a:ext>
              </a:extLst>
            </p:cNvPr>
            <p:cNvSpPr/>
            <p:nvPr/>
          </p:nvSpPr>
          <p:spPr>
            <a:xfrm>
              <a:off x="3260150" y="4249675"/>
              <a:ext cx="73575" cy="86725"/>
            </a:xfrm>
            <a:custGeom>
              <a:avLst/>
              <a:gdLst/>
              <a:ahLst/>
              <a:cxnLst/>
              <a:rect l="l" t="t" r="r" b="b"/>
              <a:pathLst>
                <a:path w="2943" h="3469" extrusionOk="0">
                  <a:moveTo>
                    <a:pt x="1287" y="0"/>
                  </a:moveTo>
                  <a:cubicBezTo>
                    <a:pt x="1156" y="0"/>
                    <a:pt x="1026" y="12"/>
                    <a:pt x="918" y="25"/>
                  </a:cubicBezTo>
                  <a:cubicBezTo>
                    <a:pt x="633" y="54"/>
                    <a:pt x="228" y="106"/>
                    <a:pt x="1" y="187"/>
                  </a:cubicBezTo>
                  <a:cubicBezTo>
                    <a:pt x="66" y="1240"/>
                    <a:pt x="487" y="2105"/>
                    <a:pt x="1297" y="2834"/>
                  </a:cubicBezTo>
                  <a:cubicBezTo>
                    <a:pt x="1592" y="3090"/>
                    <a:pt x="1903" y="3307"/>
                    <a:pt x="2240" y="3469"/>
                  </a:cubicBezTo>
                  <a:cubicBezTo>
                    <a:pt x="2457" y="3362"/>
                    <a:pt x="2700" y="3239"/>
                    <a:pt x="2943" y="3064"/>
                  </a:cubicBezTo>
                  <a:cubicBezTo>
                    <a:pt x="2943" y="3064"/>
                    <a:pt x="2078" y="472"/>
                    <a:pt x="1916" y="216"/>
                  </a:cubicBezTo>
                  <a:cubicBezTo>
                    <a:pt x="1808" y="46"/>
                    <a:pt x="1546" y="0"/>
                    <a:pt x="1287" y="0"/>
                  </a:cubicBezTo>
                  <a:close/>
                </a:path>
              </a:pathLst>
            </a:custGeom>
            <a:solidFill>
              <a:srgbClr val="EAE7E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54" name="Google Shape;1441;p23">
              <a:extLst>
                <a:ext uri="{FF2B5EF4-FFF2-40B4-BE49-F238E27FC236}">
                  <a16:creationId xmlns:a16="http://schemas.microsoft.com/office/drawing/2014/main" id="{A0848CEB-6D9F-5166-5599-6F19444F4488}"/>
                </a:ext>
              </a:extLst>
            </p:cNvPr>
            <p:cNvSpPr/>
            <p:nvPr/>
          </p:nvSpPr>
          <p:spPr>
            <a:xfrm>
              <a:off x="3261450" y="4231725"/>
              <a:ext cx="35825" cy="36475"/>
            </a:xfrm>
            <a:custGeom>
              <a:avLst/>
              <a:gdLst/>
              <a:ahLst/>
              <a:cxnLst/>
              <a:rect l="l" t="t" r="r" b="b"/>
              <a:pathLst>
                <a:path w="1433" h="1459" extrusionOk="0">
                  <a:moveTo>
                    <a:pt x="137" y="1"/>
                  </a:moveTo>
                  <a:cubicBezTo>
                    <a:pt x="137" y="1"/>
                    <a:pt x="406" y="623"/>
                    <a:pt x="380" y="759"/>
                  </a:cubicBezTo>
                  <a:cubicBezTo>
                    <a:pt x="354" y="905"/>
                    <a:pt x="1" y="1015"/>
                    <a:pt x="1" y="1015"/>
                  </a:cubicBezTo>
                  <a:cubicBezTo>
                    <a:pt x="1" y="1015"/>
                    <a:pt x="124" y="1459"/>
                    <a:pt x="448" y="1459"/>
                  </a:cubicBezTo>
                  <a:cubicBezTo>
                    <a:pt x="759" y="1459"/>
                    <a:pt x="1190" y="1096"/>
                    <a:pt x="1433" y="824"/>
                  </a:cubicBezTo>
                  <a:cubicBezTo>
                    <a:pt x="1433" y="824"/>
                    <a:pt x="1216" y="393"/>
                    <a:pt x="1190" y="205"/>
                  </a:cubicBezTo>
                  <a:cubicBezTo>
                    <a:pt x="1164" y="14"/>
                    <a:pt x="137" y="1"/>
                    <a:pt x="137" y="1"/>
                  </a:cubicBezTo>
                  <a:close/>
                </a:path>
              </a:pathLst>
            </a:custGeom>
            <a:solidFill>
              <a:srgbClr val="B25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55" name="Google Shape;1442;p23">
              <a:extLst>
                <a:ext uri="{FF2B5EF4-FFF2-40B4-BE49-F238E27FC236}">
                  <a16:creationId xmlns:a16="http://schemas.microsoft.com/office/drawing/2014/main" id="{0A44DF7E-50FF-B9EB-ECD8-74A5E608F68A}"/>
                </a:ext>
              </a:extLst>
            </p:cNvPr>
            <p:cNvSpPr/>
            <p:nvPr/>
          </p:nvSpPr>
          <p:spPr>
            <a:xfrm>
              <a:off x="3264850" y="4231725"/>
              <a:ext cx="30400" cy="16550"/>
            </a:xfrm>
            <a:custGeom>
              <a:avLst/>
              <a:gdLst/>
              <a:ahLst/>
              <a:cxnLst/>
              <a:rect l="l" t="t" r="r" b="b"/>
              <a:pathLst>
                <a:path w="1216" h="662" extrusionOk="0">
                  <a:moveTo>
                    <a:pt x="1" y="1"/>
                  </a:moveTo>
                  <a:cubicBezTo>
                    <a:pt x="1" y="1"/>
                    <a:pt x="95" y="205"/>
                    <a:pt x="163" y="406"/>
                  </a:cubicBezTo>
                  <a:cubicBezTo>
                    <a:pt x="299" y="435"/>
                    <a:pt x="432" y="461"/>
                    <a:pt x="568" y="500"/>
                  </a:cubicBezTo>
                  <a:cubicBezTo>
                    <a:pt x="785" y="555"/>
                    <a:pt x="999" y="623"/>
                    <a:pt x="1216" y="662"/>
                  </a:cubicBezTo>
                  <a:cubicBezTo>
                    <a:pt x="1148" y="529"/>
                    <a:pt x="1067" y="325"/>
                    <a:pt x="1054" y="205"/>
                  </a:cubicBezTo>
                  <a:cubicBezTo>
                    <a:pt x="1028" y="14"/>
                    <a:pt x="1" y="1"/>
                    <a:pt x="1" y="1"/>
                  </a:cubicBez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56" name="Google Shape;1443;p23">
              <a:extLst>
                <a:ext uri="{FF2B5EF4-FFF2-40B4-BE49-F238E27FC236}">
                  <a16:creationId xmlns:a16="http://schemas.microsoft.com/office/drawing/2014/main" id="{9103EC81-EA86-3F3D-9B75-2EE7883DF877}"/>
                </a:ext>
              </a:extLst>
            </p:cNvPr>
            <p:cNvSpPr/>
            <p:nvPr/>
          </p:nvSpPr>
          <p:spPr>
            <a:xfrm>
              <a:off x="3242900" y="4249300"/>
              <a:ext cx="134725" cy="167775"/>
            </a:xfrm>
            <a:custGeom>
              <a:avLst/>
              <a:gdLst/>
              <a:ahLst/>
              <a:cxnLst/>
              <a:rect l="l" t="t" r="r" b="b"/>
              <a:pathLst>
                <a:path w="5389" h="6711" extrusionOk="0">
                  <a:moveTo>
                    <a:pt x="2162" y="1"/>
                  </a:moveTo>
                  <a:cubicBezTo>
                    <a:pt x="2162" y="1"/>
                    <a:pt x="2039" y="769"/>
                    <a:pt x="2107" y="1216"/>
                  </a:cubicBezTo>
                  <a:cubicBezTo>
                    <a:pt x="2107" y="1216"/>
                    <a:pt x="1478" y="1305"/>
                    <a:pt x="1086" y="1305"/>
                  </a:cubicBezTo>
                  <a:cubicBezTo>
                    <a:pt x="1023" y="1305"/>
                    <a:pt x="965" y="1302"/>
                    <a:pt x="918" y="1297"/>
                  </a:cubicBezTo>
                  <a:lnTo>
                    <a:pt x="934" y="137"/>
                  </a:lnTo>
                  <a:lnTo>
                    <a:pt x="934" y="137"/>
                  </a:lnTo>
                  <a:lnTo>
                    <a:pt x="691" y="176"/>
                  </a:lnTo>
                  <a:cubicBezTo>
                    <a:pt x="691" y="176"/>
                    <a:pt x="231" y="1498"/>
                    <a:pt x="594" y="3471"/>
                  </a:cubicBezTo>
                  <a:cubicBezTo>
                    <a:pt x="594" y="3471"/>
                    <a:pt x="1" y="5360"/>
                    <a:pt x="82" y="6413"/>
                  </a:cubicBezTo>
                  <a:cubicBezTo>
                    <a:pt x="82" y="6413"/>
                    <a:pt x="955" y="6711"/>
                    <a:pt x="2113" y="6711"/>
                  </a:cubicBezTo>
                  <a:cubicBezTo>
                    <a:pt x="3119" y="6711"/>
                    <a:pt x="4340" y="6486"/>
                    <a:pt x="5389" y="5645"/>
                  </a:cubicBezTo>
                  <a:cubicBezTo>
                    <a:pt x="5389" y="5645"/>
                    <a:pt x="4524" y="4171"/>
                    <a:pt x="3701" y="3011"/>
                  </a:cubicBezTo>
                  <a:cubicBezTo>
                    <a:pt x="3701" y="3011"/>
                    <a:pt x="3053" y="2593"/>
                    <a:pt x="2687" y="1919"/>
                  </a:cubicBezTo>
                  <a:cubicBezTo>
                    <a:pt x="2337" y="1242"/>
                    <a:pt x="2431" y="40"/>
                    <a:pt x="2431" y="40"/>
                  </a:cubicBezTo>
                  <a:lnTo>
                    <a:pt x="2162" y="1"/>
                  </a:lnTo>
                  <a:close/>
                </a:path>
              </a:pathLst>
            </a:custGeom>
            <a:solidFill>
              <a:srgbClr val="5AE0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57" name="Google Shape;1444;p23">
              <a:extLst>
                <a:ext uri="{FF2B5EF4-FFF2-40B4-BE49-F238E27FC236}">
                  <a16:creationId xmlns:a16="http://schemas.microsoft.com/office/drawing/2014/main" id="{6DE11DDC-78EC-DCC3-0F6F-7808AC7AA137}"/>
                </a:ext>
              </a:extLst>
            </p:cNvPr>
            <p:cNvSpPr/>
            <p:nvPr/>
          </p:nvSpPr>
          <p:spPr>
            <a:xfrm>
              <a:off x="3372500" y="4390400"/>
              <a:ext cx="5125" cy="3675"/>
            </a:xfrm>
            <a:custGeom>
              <a:avLst/>
              <a:gdLst/>
              <a:ahLst/>
              <a:cxnLst/>
              <a:rect l="l" t="t" r="r" b="b"/>
              <a:pathLst>
                <a:path w="205" h="147" extrusionOk="0">
                  <a:moveTo>
                    <a:pt x="14" y="147"/>
                  </a:moveTo>
                  <a:lnTo>
                    <a:pt x="1" y="147"/>
                  </a:lnTo>
                  <a:lnTo>
                    <a:pt x="14" y="147"/>
                  </a:lnTo>
                  <a:close/>
                  <a:moveTo>
                    <a:pt x="27" y="134"/>
                  </a:moveTo>
                  <a:cubicBezTo>
                    <a:pt x="14" y="134"/>
                    <a:pt x="14" y="147"/>
                    <a:pt x="14" y="147"/>
                  </a:cubicBezTo>
                  <a:cubicBezTo>
                    <a:pt x="14" y="147"/>
                    <a:pt x="14" y="134"/>
                    <a:pt x="27" y="134"/>
                  </a:cubicBezTo>
                  <a:close/>
                  <a:moveTo>
                    <a:pt x="189" y="14"/>
                  </a:moveTo>
                  <a:cubicBezTo>
                    <a:pt x="137" y="53"/>
                    <a:pt x="82" y="95"/>
                    <a:pt x="27" y="134"/>
                  </a:cubicBezTo>
                  <a:cubicBezTo>
                    <a:pt x="82" y="95"/>
                    <a:pt x="137" y="53"/>
                    <a:pt x="189" y="14"/>
                  </a:cubicBezTo>
                  <a:close/>
                  <a:moveTo>
                    <a:pt x="205" y="1"/>
                  </a:moveTo>
                  <a:lnTo>
                    <a:pt x="189" y="14"/>
                  </a:lnTo>
                  <a:close/>
                </a:path>
              </a:pathLst>
            </a:custGeom>
            <a:solidFill>
              <a:srgbClr val="A0D4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58" name="Google Shape;1445;p23">
              <a:extLst>
                <a:ext uri="{FF2B5EF4-FFF2-40B4-BE49-F238E27FC236}">
                  <a16:creationId xmlns:a16="http://schemas.microsoft.com/office/drawing/2014/main" id="{F33F2ED1-43DB-3526-EB76-CB8F5EFD6305}"/>
                </a:ext>
              </a:extLst>
            </p:cNvPr>
            <p:cNvSpPr/>
            <p:nvPr/>
          </p:nvSpPr>
          <p:spPr>
            <a:xfrm>
              <a:off x="3372175" y="4394450"/>
              <a:ext cx="350" cy="25"/>
            </a:xfrm>
            <a:custGeom>
              <a:avLst/>
              <a:gdLst/>
              <a:ahLst/>
              <a:cxnLst/>
              <a:rect l="l" t="t" r="r" b="b"/>
              <a:pathLst>
                <a:path w="14" h="1" extrusionOk="0">
                  <a:moveTo>
                    <a:pt x="1" y="1"/>
                  </a:moveTo>
                  <a:lnTo>
                    <a:pt x="1" y="1"/>
                  </a:lnTo>
                  <a:lnTo>
                    <a:pt x="1" y="1"/>
                  </a:lnTo>
                  <a:close/>
                  <a:moveTo>
                    <a:pt x="14" y="1"/>
                  </a:moveTo>
                  <a:lnTo>
                    <a:pt x="1" y="1"/>
                  </a:lnTo>
                  <a:close/>
                </a:path>
              </a:pathLst>
            </a:custGeom>
            <a:solidFill>
              <a:srgbClr val="69706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59" name="Google Shape;1446;p23">
              <a:extLst>
                <a:ext uri="{FF2B5EF4-FFF2-40B4-BE49-F238E27FC236}">
                  <a16:creationId xmlns:a16="http://schemas.microsoft.com/office/drawing/2014/main" id="{5F938AC6-BE51-910E-DC3A-39E8B8FA6B6F}"/>
                </a:ext>
              </a:extLst>
            </p:cNvPr>
            <p:cNvSpPr/>
            <p:nvPr/>
          </p:nvSpPr>
          <p:spPr>
            <a:xfrm>
              <a:off x="3299275" y="4249950"/>
              <a:ext cx="78350" cy="157650"/>
            </a:xfrm>
            <a:custGeom>
              <a:avLst/>
              <a:gdLst/>
              <a:ahLst/>
              <a:cxnLst/>
              <a:rect l="l" t="t" r="r" b="b"/>
              <a:pathLst>
                <a:path w="3134" h="6306" extrusionOk="0">
                  <a:moveTo>
                    <a:pt x="82" y="1"/>
                  </a:moveTo>
                  <a:cubicBezTo>
                    <a:pt x="1" y="435"/>
                    <a:pt x="1" y="866"/>
                    <a:pt x="56" y="1297"/>
                  </a:cubicBezTo>
                  <a:cubicBezTo>
                    <a:pt x="95" y="1770"/>
                    <a:pt x="163" y="2269"/>
                    <a:pt x="406" y="2661"/>
                  </a:cubicBezTo>
                  <a:cubicBezTo>
                    <a:pt x="798" y="3309"/>
                    <a:pt x="1472" y="3701"/>
                    <a:pt x="1851" y="4362"/>
                  </a:cubicBezTo>
                  <a:cubicBezTo>
                    <a:pt x="2214" y="5023"/>
                    <a:pt x="2188" y="5658"/>
                    <a:pt x="1958" y="6306"/>
                  </a:cubicBezTo>
                  <a:cubicBezTo>
                    <a:pt x="2282" y="6170"/>
                    <a:pt x="2606" y="6008"/>
                    <a:pt x="2917" y="5781"/>
                  </a:cubicBezTo>
                  <a:lnTo>
                    <a:pt x="2930" y="5781"/>
                  </a:lnTo>
                  <a:lnTo>
                    <a:pt x="2930" y="5765"/>
                  </a:lnTo>
                  <a:lnTo>
                    <a:pt x="2943" y="5765"/>
                  </a:lnTo>
                  <a:cubicBezTo>
                    <a:pt x="2943" y="5765"/>
                    <a:pt x="2943" y="5752"/>
                    <a:pt x="2956" y="5752"/>
                  </a:cubicBezTo>
                  <a:cubicBezTo>
                    <a:pt x="3011" y="5713"/>
                    <a:pt x="3066" y="5671"/>
                    <a:pt x="3118" y="5632"/>
                  </a:cubicBezTo>
                  <a:lnTo>
                    <a:pt x="3134" y="5619"/>
                  </a:lnTo>
                  <a:cubicBezTo>
                    <a:pt x="3134" y="5619"/>
                    <a:pt x="2269" y="4145"/>
                    <a:pt x="1446" y="2985"/>
                  </a:cubicBezTo>
                  <a:cubicBezTo>
                    <a:pt x="1446" y="2985"/>
                    <a:pt x="798" y="2567"/>
                    <a:pt x="432" y="1893"/>
                  </a:cubicBezTo>
                  <a:cubicBezTo>
                    <a:pt x="202" y="1459"/>
                    <a:pt x="163" y="811"/>
                    <a:pt x="163" y="406"/>
                  </a:cubicBezTo>
                  <a:cubicBezTo>
                    <a:pt x="163" y="176"/>
                    <a:pt x="176" y="14"/>
                    <a:pt x="176" y="14"/>
                  </a:cubicBezTo>
                  <a:lnTo>
                    <a:pt x="82" y="1"/>
                  </a:lnTo>
                  <a:close/>
                </a:path>
              </a:pathLst>
            </a:custGeom>
            <a:solidFill>
              <a:srgbClr val="4DC5D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60" name="Google Shape;1447;p23">
              <a:extLst>
                <a:ext uri="{FF2B5EF4-FFF2-40B4-BE49-F238E27FC236}">
                  <a16:creationId xmlns:a16="http://schemas.microsoft.com/office/drawing/2014/main" id="{D42F7174-DF71-08A3-AC8B-C39FB92EF48B}"/>
                </a:ext>
              </a:extLst>
            </p:cNvPr>
            <p:cNvSpPr/>
            <p:nvPr/>
          </p:nvSpPr>
          <p:spPr>
            <a:xfrm>
              <a:off x="3252475" y="4406525"/>
              <a:ext cx="3250" cy="1725"/>
            </a:xfrm>
            <a:custGeom>
              <a:avLst/>
              <a:gdLst/>
              <a:ahLst/>
              <a:cxnLst/>
              <a:rect l="l" t="t" r="r" b="b"/>
              <a:pathLst>
                <a:path w="130" h="69" extrusionOk="0">
                  <a:moveTo>
                    <a:pt x="37" y="0"/>
                  </a:moveTo>
                  <a:cubicBezTo>
                    <a:pt x="16" y="0"/>
                    <a:pt x="1" y="32"/>
                    <a:pt x="23" y="43"/>
                  </a:cubicBezTo>
                  <a:cubicBezTo>
                    <a:pt x="49" y="56"/>
                    <a:pt x="78" y="69"/>
                    <a:pt x="104" y="69"/>
                  </a:cubicBezTo>
                  <a:cubicBezTo>
                    <a:pt x="117" y="69"/>
                    <a:pt x="130" y="56"/>
                    <a:pt x="117" y="43"/>
                  </a:cubicBezTo>
                  <a:cubicBezTo>
                    <a:pt x="104" y="30"/>
                    <a:pt x="65" y="17"/>
                    <a:pt x="49" y="4"/>
                  </a:cubicBezTo>
                  <a:cubicBezTo>
                    <a:pt x="45" y="1"/>
                    <a:pt x="41" y="0"/>
                    <a:pt x="37" y="0"/>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61" name="Google Shape;1448;p23">
              <a:extLst>
                <a:ext uri="{FF2B5EF4-FFF2-40B4-BE49-F238E27FC236}">
                  <a16:creationId xmlns:a16="http://schemas.microsoft.com/office/drawing/2014/main" id="{0FCCF5B9-4F69-BB31-6A7D-3520A87C95E7}"/>
                </a:ext>
              </a:extLst>
            </p:cNvPr>
            <p:cNvSpPr/>
            <p:nvPr/>
          </p:nvSpPr>
          <p:spPr>
            <a:xfrm>
              <a:off x="3257075" y="4409150"/>
              <a:ext cx="3750" cy="1525"/>
            </a:xfrm>
            <a:custGeom>
              <a:avLst/>
              <a:gdLst/>
              <a:ahLst/>
              <a:cxnLst/>
              <a:rect l="l" t="t" r="r" b="b"/>
              <a:pathLst>
                <a:path w="150" h="61" extrusionOk="0">
                  <a:moveTo>
                    <a:pt x="28" y="0"/>
                  </a:moveTo>
                  <a:cubicBezTo>
                    <a:pt x="23" y="0"/>
                    <a:pt x="18" y="2"/>
                    <a:pt x="14" y="6"/>
                  </a:cubicBezTo>
                  <a:lnTo>
                    <a:pt x="1" y="6"/>
                  </a:lnTo>
                  <a:cubicBezTo>
                    <a:pt x="1" y="32"/>
                    <a:pt x="27" y="45"/>
                    <a:pt x="43" y="45"/>
                  </a:cubicBezTo>
                  <a:cubicBezTo>
                    <a:pt x="56" y="45"/>
                    <a:pt x="69" y="61"/>
                    <a:pt x="82" y="61"/>
                  </a:cubicBezTo>
                  <a:lnTo>
                    <a:pt x="124" y="61"/>
                  </a:lnTo>
                  <a:cubicBezTo>
                    <a:pt x="150" y="45"/>
                    <a:pt x="150" y="19"/>
                    <a:pt x="124" y="6"/>
                  </a:cubicBezTo>
                  <a:lnTo>
                    <a:pt x="95" y="6"/>
                  </a:lnTo>
                  <a:cubicBezTo>
                    <a:pt x="90" y="2"/>
                    <a:pt x="86" y="0"/>
                    <a:pt x="82" y="0"/>
                  </a:cubicBezTo>
                  <a:cubicBezTo>
                    <a:pt x="73" y="0"/>
                    <a:pt x="65" y="6"/>
                    <a:pt x="56" y="6"/>
                  </a:cubicBezTo>
                  <a:cubicBezTo>
                    <a:pt x="47" y="6"/>
                    <a:pt x="37" y="0"/>
                    <a:pt x="28" y="0"/>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62" name="Google Shape;1449;p23">
              <a:extLst>
                <a:ext uri="{FF2B5EF4-FFF2-40B4-BE49-F238E27FC236}">
                  <a16:creationId xmlns:a16="http://schemas.microsoft.com/office/drawing/2014/main" id="{239F4688-0334-8E66-B795-D49DC5615C73}"/>
                </a:ext>
              </a:extLst>
            </p:cNvPr>
            <p:cNvSpPr/>
            <p:nvPr/>
          </p:nvSpPr>
          <p:spPr>
            <a:xfrm>
              <a:off x="3262575" y="4409850"/>
              <a:ext cx="3675" cy="1725"/>
            </a:xfrm>
            <a:custGeom>
              <a:avLst/>
              <a:gdLst/>
              <a:ahLst/>
              <a:cxnLst/>
              <a:rect l="l" t="t" r="r" b="b"/>
              <a:pathLst>
                <a:path w="147" h="69" extrusionOk="0">
                  <a:moveTo>
                    <a:pt x="17" y="0"/>
                  </a:moveTo>
                  <a:cubicBezTo>
                    <a:pt x="7" y="0"/>
                    <a:pt x="0" y="20"/>
                    <a:pt x="11" y="33"/>
                  </a:cubicBezTo>
                  <a:cubicBezTo>
                    <a:pt x="37" y="46"/>
                    <a:pt x="50" y="46"/>
                    <a:pt x="79" y="59"/>
                  </a:cubicBezTo>
                  <a:cubicBezTo>
                    <a:pt x="85" y="65"/>
                    <a:pt x="92" y="69"/>
                    <a:pt x="100" y="69"/>
                  </a:cubicBezTo>
                  <a:cubicBezTo>
                    <a:pt x="108" y="69"/>
                    <a:pt x="118" y="65"/>
                    <a:pt x="131" y="59"/>
                  </a:cubicBezTo>
                  <a:cubicBezTo>
                    <a:pt x="147" y="59"/>
                    <a:pt x="147" y="46"/>
                    <a:pt x="131" y="33"/>
                  </a:cubicBezTo>
                  <a:cubicBezTo>
                    <a:pt x="105" y="17"/>
                    <a:pt x="66" y="17"/>
                    <a:pt x="24" y="4"/>
                  </a:cubicBezTo>
                  <a:cubicBezTo>
                    <a:pt x="21" y="1"/>
                    <a:pt x="19" y="0"/>
                    <a:pt x="17" y="0"/>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63" name="Google Shape;1450;p23">
              <a:extLst>
                <a:ext uri="{FF2B5EF4-FFF2-40B4-BE49-F238E27FC236}">
                  <a16:creationId xmlns:a16="http://schemas.microsoft.com/office/drawing/2014/main" id="{C370BCB1-E7DC-E4E3-9852-FDF7EE4887EB}"/>
                </a:ext>
              </a:extLst>
            </p:cNvPr>
            <p:cNvSpPr/>
            <p:nvPr/>
          </p:nvSpPr>
          <p:spPr>
            <a:xfrm>
              <a:off x="3266875" y="4411300"/>
              <a:ext cx="4400" cy="1400"/>
            </a:xfrm>
            <a:custGeom>
              <a:avLst/>
              <a:gdLst/>
              <a:ahLst/>
              <a:cxnLst/>
              <a:rect l="l" t="t" r="r" b="b"/>
              <a:pathLst>
                <a:path w="176" h="56" extrusionOk="0">
                  <a:moveTo>
                    <a:pt x="27" y="1"/>
                  </a:moveTo>
                  <a:cubicBezTo>
                    <a:pt x="14" y="1"/>
                    <a:pt x="1" y="27"/>
                    <a:pt x="27" y="40"/>
                  </a:cubicBezTo>
                  <a:cubicBezTo>
                    <a:pt x="69" y="40"/>
                    <a:pt x="108" y="40"/>
                    <a:pt x="150" y="56"/>
                  </a:cubicBezTo>
                  <a:cubicBezTo>
                    <a:pt x="176" y="56"/>
                    <a:pt x="176" y="1"/>
                    <a:pt x="150"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64" name="Google Shape;1451;p23">
              <a:extLst>
                <a:ext uri="{FF2B5EF4-FFF2-40B4-BE49-F238E27FC236}">
                  <a16:creationId xmlns:a16="http://schemas.microsoft.com/office/drawing/2014/main" id="{7E6B22BD-73CC-CD3A-BE05-FBB6D33DCFAE}"/>
                </a:ext>
              </a:extLst>
            </p:cNvPr>
            <p:cNvSpPr/>
            <p:nvPr/>
          </p:nvSpPr>
          <p:spPr>
            <a:xfrm>
              <a:off x="3271900" y="4411950"/>
              <a:ext cx="5125" cy="1825"/>
            </a:xfrm>
            <a:custGeom>
              <a:avLst/>
              <a:gdLst/>
              <a:ahLst/>
              <a:cxnLst/>
              <a:rect l="l" t="t" r="r" b="b"/>
              <a:pathLst>
                <a:path w="205" h="73" extrusionOk="0">
                  <a:moveTo>
                    <a:pt x="43" y="1"/>
                  </a:moveTo>
                  <a:cubicBezTo>
                    <a:pt x="17" y="1"/>
                    <a:pt x="1" y="30"/>
                    <a:pt x="30" y="43"/>
                  </a:cubicBezTo>
                  <a:cubicBezTo>
                    <a:pt x="61" y="53"/>
                    <a:pt x="103" y="72"/>
                    <a:pt x="147" y="72"/>
                  </a:cubicBezTo>
                  <a:cubicBezTo>
                    <a:pt x="158" y="72"/>
                    <a:pt x="168" y="71"/>
                    <a:pt x="179" y="69"/>
                  </a:cubicBezTo>
                  <a:cubicBezTo>
                    <a:pt x="205" y="69"/>
                    <a:pt x="205" y="30"/>
                    <a:pt x="179" y="30"/>
                  </a:cubicBezTo>
                  <a:cubicBezTo>
                    <a:pt x="137" y="14"/>
                    <a:pt x="82" y="14"/>
                    <a:pt x="43"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65" name="Google Shape;1452;p23">
              <a:extLst>
                <a:ext uri="{FF2B5EF4-FFF2-40B4-BE49-F238E27FC236}">
                  <a16:creationId xmlns:a16="http://schemas.microsoft.com/office/drawing/2014/main" id="{63D16BB3-2FCD-C563-DF21-0CD3558746B3}"/>
                </a:ext>
              </a:extLst>
            </p:cNvPr>
            <p:cNvSpPr/>
            <p:nvPr/>
          </p:nvSpPr>
          <p:spPr>
            <a:xfrm>
              <a:off x="3279025" y="4412950"/>
              <a:ext cx="4725" cy="1050"/>
            </a:xfrm>
            <a:custGeom>
              <a:avLst/>
              <a:gdLst/>
              <a:ahLst/>
              <a:cxnLst/>
              <a:rect l="l" t="t" r="r" b="b"/>
              <a:pathLst>
                <a:path w="189" h="42" extrusionOk="0">
                  <a:moveTo>
                    <a:pt x="114" y="1"/>
                  </a:moveTo>
                  <a:cubicBezTo>
                    <a:pt x="82" y="1"/>
                    <a:pt x="46" y="8"/>
                    <a:pt x="14" y="16"/>
                  </a:cubicBezTo>
                  <a:cubicBezTo>
                    <a:pt x="1" y="16"/>
                    <a:pt x="14" y="42"/>
                    <a:pt x="27" y="42"/>
                  </a:cubicBezTo>
                  <a:lnTo>
                    <a:pt x="176" y="42"/>
                  </a:lnTo>
                  <a:cubicBezTo>
                    <a:pt x="189" y="29"/>
                    <a:pt x="189" y="16"/>
                    <a:pt x="176" y="16"/>
                  </a:cubicBezTo>
                  <a:cubicBezTo>
                    <a:pt x="159" y="5"/>
                    <a:pt x="138" y="1"/>
                    <a:pt x="114"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66" name="Google Shape;1453;p23">
              <a:extLst>
                <a:ext uri="{FF2B5EF4-FFF2-40B4-BE49-F238E27FC236}">
                  <a16:creationId xmlns:a16="http://schemas.microsoft.com/office/drawing/2014/main" id="{4739EF43-9A86-DFD2-2A37-FCB1B93901D4}"/>
                </a:ext>
              </a:extLst>
            </p:cNvPr>
            <p:cNvSpPr/>
            <p:nvPr/>
          </p:nvSpPr>
          <p:spPr>
            <a:xfrm>
              <a:off x="3287450" y="4413200"/>
              <a:ext cx="4725" cy="1950"/>
            </a:xfrm>
            <a:custGeom>
              <a:avLst/>
              <a:gdLst/>
              <a:ahLst/>
              <a:cxnLst/>
              <a:rect l="l" t="t" r="r" b="b"/>
              <a:pathLst>
                <a:path w="189" h="78" extrusionOk="0">
                  <a:moveTo>
                    <a:pt x="72" y="0"/>
                  </a:moveTo>
                  <a:cubicBezTo>
                    <a:pt x="53" y="0"/>
                    <a:pt x="34" y="10"/>
                    <a:pt x="14" y="19"/>
                  </a:cubicBezTo>
                  <a:cubicBezTo>
                    <a:pt x="1" y="19"/>
                    <a:pt x="1" y="45"/>
                    <a:pt x="14" y="45"/>
                  </a:cubicBezTo>
                  <a:cubicBezTo>
                    <a:pt x="43" y="61"/>
                    <a:pt x="69" y="74"/>
                    <a:pt x="82" y="74"/>
                  </a:cubicBezTo>
                  <a:cubicBezTo>
                    <a:pt x="103" y="74"/>
                    <a:pt x="120" y="77"/>
                    <a:pt x="135" y="77"/>
                  </a:cubicBezTo>
                  <a:cubicBezTo>
                    <a:pt x="150" y="77"/>
                    <a:pt x="163" y="74"/>
                    <a:pt x="176" y="61"/>
                  </a:cubicBezTo>
                  <a:cubicBezTo>
                    <a:pt x="189" y="45"/>
                    <a:pt x="189" y="32"/>
                    <a:pt x="176" y="19"/>
                  </a:cubicBezTo>
                  <a:cubicBezTo>
                    <a:pt x="169" y="6"/>
                    <a:pt x="156" y="3"/>
                    <a:pt x="141" y="3"/>
                  </a:cubicBezTo>
                  <a:cubicBezTo>
                    <a:pt x="126" y="3"/>
                    <a:pt x="109" y="6"/>
                    <a:pt x="95" y="6"/>
                  </a:cubicBezTo>
                  <a:cubicBezTo>
                    <a:pt x="87" y="2"/>
                    <a:pt x="80" y="0"/>
                    <a:pt x="72" y="0"/>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67" name="Google Shape;1454;p23">
              <a:extLst>
                <a:ext uri="{FF2B5EF4-FFF2-40B4-BE49-F238E27FC236}">
                  <a16:creationId xmlns:a16="http://schemas.microsoft.com/office/drawing/2014/main" id="{8EA4DC1D-F97C-782E-F3D2-7C292433A9EB}"/>
                </a:ext>
              </a:extLst>
            </p:cNvPr>
            <p:cNvSpPr/>
            <p:nvPr/>
          </p:nvSpPr>
          <p:spPr>
            <a:xfrm>
              <a:off x="3293850" y="4413325"/>
              <a:ext cx="4800" cy="1400"/>
            </a:xfrm>
            <a:custGeom>
              <a:avLst/>
              <a:gdLst/>
              <a:ahLst/>
              <a:cxnLst/>
              <a:rect l="l" t="t" r="r" b="b"/>
              <a:pathLst>
                <a:path w="192" h="56" extrusionOk="0">
                  <a:moveTo>
                    <a:pt x="95" y="1"/>
                  </a:moveTo>
                  <a:cubicBezTo>
                    <a:pt x="69" y="1"/>
                    <a:pt x="30" y="1"/>
                    <a:pt x="1" y="27"/>
                  </a:cubicBezTo>
                  <a:cubicBezTo>
                    <a:pt x="1" y="27"/>
                    <a:pt x="1" y="40"/>
                    <a:pt x="14" y="40"/>
                  </a:cubicBezTo>
                  <a:lnTo>
                    <a:pt x="82" y="40"/>
                  </a:lnTo>
                  <a:cubicBezTo>
                    <a:pt x="111" y="40"/>
                    <a:pt x="150" y="56"/>
                    <a:pt x="176" y="56"/>
                  </a:cubicBezTo>
                  <a:cubicBezTo>
                    <a:pt x="192" y="40"/>
                    <a:pt x="192" y="14"/>
                    <a:pt x="176" y="14"/>
                  </a:cubicBezTo>
                  <a:cubicBezTo>
                    <a:pt x="150" y="1"/>
                    <a:pt x="124" y="1"/>
                    <a:pt x="95"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68" name="Google Shape;1455;p23">
              <a:extLst>
                <a:ext uri="{FF2B5EF4-FFF2-40B4-BE49-F238E27FC236}">
                  <a16:creationId xmlns:a16="http://schemas.microsoft.com/office/drawing/2014/main" id="{915C1F71-D540-0B7E-3293-D2923FB869C9}"/>
                </a:ext>
              </a:extLst>
            </p:cNvPr>
            <p:cNvSpPr/>
            <p:nvPr/>
          </p:nvSpPr>
          <p:spPr>
            <a:xfrm>
              <a:off x="3302675" y="4412675"/>
              <a:ext cx="4725" cy="1950"/>
            </a:xfrm>
            <a:custGeom>
              <a:avLst/>
              <a:gdLst/>
              <a:ahLst/>
              <a:cxnLst/>
              <a:rect l="l" t="t" r="r" b="b"/>
              <a:pathLst>
                <a:path w="189" h="78" extrusionOk="0">
                  <a:moveTo>
                    <a:pt x="95" y="1"/>
                  </a:moveTo>
                  <a:cubicBezTo>
                    <a:pt x="66" y="14"/>
                    <a:pt x="40" y="14"/>
                    <a:pt x="27" y="27"/>
                  </a:cubicBezTo>
                  <a:cubicBezTo>
                    <a:pt x="1" y="27"/>
                    <a:pt x="1" y="66"/>
                    <a:pt x="27" y="66"/>
                  </a:cubicBezTo>
                  <a:cubicBezTo>
                    <a:pt x="40" y="74"/>
                    <a:pt x="50" y="78"/>
                    <a:pt x="60" y="78"/>
                  </a:cubicBezTo>
                  <a:cubicBezTo>
                    <a:pt x="70" y="78"/>
                    <a:pt x="80" y="74"/>
                    <a:pt x="95" y="66"/>
                  </a:cubicBezTo>
                  <a:cubicBezTo>
                    <a:pt x="134" y="66"/>
                    <a:pt x="163" y="66"/>
                    <a:pt x="176" y="40"/>
                  </a:cubicBezTo>
                  <a:cubicBezTo>
                    <a:pt x="189" y="27"/>
                    <a:pt x="176" y="14"/>
                    <a:pt x="163"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69" name="Google Shape;1456;p23">
              <a:extLst>
                <a:ext uri="{FF2B5EF4-FFF2-40B4-BE49-F238E27FC236}">
                  <a16:creationId xmlns:a16="http://schemas.microsoft.com/office/drawing/2014/main" id="{79AC6C14-8116-BDF3-9698-074ACC72D266}"/>
                </a:ext>
              </a:extLst>
            </p:cNvPr>
            <p:cNvSpPr/>
            <p:nvPr/>
          </p:nvSpPr>
          <p:spPr>
            <a:xfrm>
              <a:off x="3311100" y="4411625"/>
              <a:ext cx="4075" cy="2050"/>
            </a:xfrm>
            <a:custGeom>
              <a:avLst/>
              <a:gdLst/>
              <a:ahLst/>
              <a:cxnLst/>
              <a:rect l="l" t="t" r="r" b="b"/>
              <a:pathLst>
                <a:path w="163" h="82" extrusionOk="0">
                  <a:moveTo>
                    <a:pt x="108" y="1"/>
                  </a:moveTo>
                  <a:cubicBezTo>
                    <a:pt x="82" y="14"/>
                    <a:pt x="40" y="43"/>
                    <a:pt x="14" y="56"/>
                  </a:cubicBezTo>
                  <a:cubicBezTo>
                    <a:pt x="1" y="69"/>
                    <a:pt x="1" y="82"/>
                    <a:pt x="14" y="82"/>
                  </a:cubicBezTo>
                  <a:cubicBezTo>
                    <a:pt x="53" y="69"/>
                    <a:pt x="95" y="56"/>
                    <a:pt x="121" y="43"/>
                  </a:cubicBezTo>
                  <a:cubicBezTo>
                    <a:pt x="163" y="43"/>
                    <a:pt x="150" y="1"/>
                    <a:pt x="108"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70" name="Google Shape;1457;p23">
              <a:extLst>
                <a:ext uri="{FF2B5EF4-FFF2-40B4-BE49-F238E27FC236}">
                  <a16:creationId xmlns:a16="http://schemas.microsoft.com/office/drawing/2014/main" id="{D5D448BA-8E52-6F19-20C6-A2DCBEFEFE26}"/>
                </a:ext>
              </a:extLst>
            </p:cNvPr>
            <p:cNvSpPr/>
            <p:nvPr/>
          </p:nvSpPr>
          <p:spPr>
            <a:xfrm>
              <a:off x="3317825" y="4410500"/>
              <a:ext cx="5125" cy="1800"/>
            </a:xfrm>
            <a:custGeom>
              <a:avLst/>
              <a:gdLst/>
              <a:ahLst/>
              <a:cxnLst/>
              <a:rect l="l" t="t" r="r" b="b"/>
              <a:pathLst>
                <a:path w="205" h="72" extrusionOk="0">
                  <a:moveTo>
                    <a:pt x="149" y="0"/>
                  </a:moveTo>
                  <a:cubicBezTo>
                    <a:pt x="125" y="0"/>
                    <a:pt x="96" y="11"/>
                    <a:pt x="69" y="20"/>
                  </a:cubicBezTo>
                  <a:cubicBezTo>
                    <a:pt x="56" y="20"/>
                    <a:pt x="1" y="20"/>
                    <a:pt x="14" y="46"/>
                  </a:cubicBezTo>
                  <a:cubicBezTo>
                    <a:pt x="14" y="72"/>
                    <a:pt x="69" y="72"/>
                    <a:pt x="82" y="72"/>
                  </a:cubicBezTo>
                  <a:cubicBezTo>
                    <a:pt x="124" y="72"/>
                    <a:pt x="163" y="72"/>
                    <a:pt x="189" y="46"/>
                  </a:cubicBezTo>
                  <a:cubicBezTo>
                    <a:pt x="205" y="33"/>
                    <a:pt x="189" y="7"/>
                    <a:pt x="176" y="7"/>
                  </a:cubicBezTo>
                  <a:cubicBezTo>
                    <a:pt x="168" y="2"/>
                    <a:pt x="159" y="0"/>
                    <a:pt x="149" y="0"/>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71" name="Google Shape;1458;p23">
              <a:extLst>
                <a:ext uri="{FF2B5EF4-FFF2-40B4-BE49-F238E27FC236}">
                  <a16:creationId xmlns:a16="http://schemas.microsoft.com/office/drawing/2014/main" id="{774F7C46-6BB9-4804-50E0-F1B70746054E}"/>
                </a:ext>
              </a:extLst>
            </p:cNvPr>
            <p:cNvSpPr/>
            <p:nvPr/>
          </p:nvSpPr>
          <p:spPr>
            <a:xfrm>
              <a:off x="3324550" y="4408950"/>
              <a:ext cx="5125" cy="2050"/>
            </a:xfrm>
            <a:custGeom>
              <a:avLst/>
              <a:gdLst/>
              <a:ahLst/>
              <a:cxnLst/>
              <a:rect l="l" t="t" r="r" b="b"/>
              <a:pathLst>
                <a:path w="205" h="82" extrusionOk="0">
                  <a:moveTo>
                    <a:pt x="179" y="1"/>
                  </a:moveTo>
                  <a:cubicBezTo>
                    <a:pt x="150" y="1"/>
                    <a:pt x="124" y="1"/>
                    <a:pt x="98" y="14"/>
                  </a:cubicBezTo>
                  <a:cubicBezTo>
                    <a:pt x="69" y="27"/>
                    <a:pt x="56" y="40"/>
                    <a:pt x="30" y="40"/>
                  </a:cubicBezTo>
                  <a:cubicBezTo>
                    <a:pt x="1" y="53"/>
                    <a:pt x="17" y="82"/>
                    <a:pt x="43" y="82"/>
                  </a:cubicBezTo>
                  <a:cubicBezTo>
                    <a:pt x="82" y="69"/>
                    <a:pt x="137" y="53"/>
                    <a:pt x="192" y="40"/>
                  </a:cubicBezTo>
                  <a:cubicBezTo>
                    <a:pt x="205" y="27"/>
                    <a:pt x="205" y="1"/>
                    <a:pt x="179"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72" name="Google Shape;1459;p23">
              <a:extLst>
                <a:ext uri="{FF2B5EF4-FFF2-40B4-BE49-F238E27FC236}">
                  <a16:creationId xmlns:a16="http://schemas.microsoft.com/office/drawing/2014/main" id="{521BA17E-FE12-C37B-DA53-059782DD994D}"/>
                </a:ext>
              </a:extLst>
            </p:cNvPr>
            <p:cNvSpPr/>
            <p:nvPr/>
          </p:nvSpPr>
          <p:spPr>
            <a:xfrm>
              <a:off x="3331350" y="4406500"/>
              <a:ext cx="5325" cy="2150"/>
            </a:xfrm>
            <a:custGeom>
              <a:avLst/>
              <a:gdLst/>
              <a:ahLst/>
              <a:cxnLst/>
              <a:rect l="l" t="t" r="r" b="b"/>
              <a:pathLst>
                <a:path w="213" h="86" extrusionOk="0">
                  <a:moveTo>
                    <a:pt x="197" y="0"/>
                  </a:moveTo>
                  <a:cubicBezTo>
                    <a:pt x="194" y="0"/>
                    <a:pt x="191" y="2"/>
                    <a:pt x="189" y="5"/>
                  </a:cubicBezTo>
                  <a:cubicBezTo>
                    <a:pt x="163" y="5"/>
                    <a:pt x="134" y="5"/>
                    <a:pt x="121" y="18"/>
                  </a:cubicBezTo>
                  <a:cubicBezTo>
                    <a:pt x="95" y="31"/>
                    <a:pt x="53" y="31"/>
                    <a:pt x="27" y="44"/>
                  </a:cubicBezTo>
                  <a:cubicBezTo>
                    <a:pt x="1" y="44"/>
                    <a:pt x="1" y="86"/>
                    <a:pt x="27" y="86"/>
                  </a:cubicBezTo>
                  <a:cubicBezTo>
                    <a:pt x="53" y="86"/>
                    <a:pt x="95" y="86"/>
                    <a:pt x="121" y="70"/>
                  </a:cubicBezTo>
                  <a:cubicBezTo>
                    <a:pt x="163" y="70"/>
                    <a:pt x="176" y="57"/>
                    <a:pt x="202" y="31"/>
                  </a:cubicBezTo>
                  <a:cubicBezTo>
                    <a:pt x="212" y="21"/>
                    <a:pt x="206" y="0"/>
                    <a:pt x="197" y="0"/>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73" name="Google Shape;1460;p23">
              <a:extLst>
                <a:ext uri="{FF2B5EF4-FFF2-40B4-BE49-F238E27FC236}">
                  <a16:creationId xmlns:a16="http://schemas.microsoft.com/office/drawing/2014/main" id="{4465CCDC-A68A-A006-BA17-4141EBE17EBF}"/>
                </a:ext>
              </a:extLst>
            </p:cNvPr>
            <p:cNvSpPr/>
            <p:nvPr/>
          </p:nvSpPr>
          <p:spPr>
            <a:xfrm>
              <a:off x="3338725" y="4403850"/>
              <a:ext cx="3750" cy="1725"/>
            </a:xfrm>
            <a:custGeom>
              <a:avLst/>
              <a:gdLst/>
              <a:ahLst/>
              <a:cxnLst/>
              <a:rect l="l" t="t" r="r" b="b"/>
              <a:pathLst>
                <a:path w="150" h="69" extrusionOk="0">
                  <a:moveTo>
                    <a:pt x="137" y="1"/>
                  </a:moveTo>
                  <a:cubicBezTo>
                    <a:pt x="98" y="1"/>
                    <a:pt x="56" y="30"/>
                    <a:pt x="17" y="43"/>
                  </a:cubicBezTo>
                  <a:cubicBezTo>
                    <a:pt x="1" y="56"/>
                    <a:pt x="1" y="69"/>
                    <a:pt x="17" y="69"/>
                  </a:cubicBezTo>
                  <a:cubicBezTo>
                    <a:pt x="56" y="56"/>
                    <a:pt x="98" y="43"/>
                    <a:pt x="137" y="30"/>
                  </a:cubicBezTo>
                  <a:cubicBezTo>
                    <a:pt x="150" y="14"/>
                    <a:pt x="150" y="1"/>
                    <a:pt x="137"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74" name="Google Shape;1461;p23">
              <a:extLst>
                <a:ext uri="{FF2B5EF4-FFF2-40B4-BE49-F238E27FC236}">
                  <a16:creationId xmlns:a16="http://schemas.microsoft.com/office/drawing/2014/main" id="{00C9AE8D-D28E-B111-4342-D007FC2A939E}"/>
                </a:ext>
              </a:extLst>
            </p:cNvPr>
            <p:cNvSpPr/>
            <p:nvPr/>
          </p:nvSpPr>
          <p:spPr>
            <a:xfrm>
              <a:off x="3344475" y="4401100"/>
              <a:ext cx="3950" cy="2125"/>
            </a:xfrm>
            <a:custGeom>
              <a:avLst/>
              <a:gdLst/>
              <a:ahLst/>
              <a:cxnLst/>
              <a:rect l="l" t="t" r="r" b="b"/>
              <a:pathLst>
                <a:path w="158" h="85" extrusionOk="0">
                  <a:moveTo>
                    <a:pt x="138" y="0"/>
                  </a:moveTo>
                  <a:cubicBezTo>
                    <a:pt x="134" y="0"/>
                    <a:pt x="129" y="1"/>
                    <a:pt x="124" y="4"/>
                  </a:cubicBezTo>
                  <a:cubicBezTo>
                    <a:pt x="95" y="17"/>
                    <a:pt x="56" y="30"/>
                    <a:pt x="14" y="59"/>
                  </a:cubicBezTo>
                  <a:cubicBezTo>
                    <a:pt x="1" y="59"/>
                    <a:pt x="14" y="85"/>
                    <a:pt x="30" y="85"/>
                  </a:cubicBezTo>
                  <a:cubicBezTo>
                    <a:pt x="69" y="59"/>
                    <a:pt x="111" y="43"/>
                    <a:pt x="137" y="17"/>
                  </a:cubicBezTo>
                  <a:cubicBezTo>
                    <a:pt x="158" y="17"/>
                    <a:pt x="153" y="0"/>
                    <a:pt x="138" y="0"/>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75" name="Google Shape;1462;p23">
              <a:extLst>
                <a:ext uri="{FF2B5EF4-FFF2-40B4-BE49-F238E27FC236}">
                  <a16:creationId xmlns:a16="http://schemas.microsoft.com/office/drawing/2014/main" id="{BF9B658D-EC7C-5E1D-331F-AFDACDA18436}"/>
                </a:ext>
              </a:extLst>
            </p:cNvPr>
            <p:cNvSpPr/>
            <p:nvPr/>
          </p:nvSpPr>
          <p:spPr>
            <a:xfrm>
              <a:off x="3352325" y="4398050"/>
              <a:ext cx="4250" cy="2550"/>
            </a:xfrm>
            <a:custGeom>
              <a:avLst/>
              <a:gdLst/>
              <a:ahLst/>
              <a:cxnLst/>
              <a:rect l="l" t="t" r="r" b="b"/>
              <a:pathLst>
                <a:path w="170" h="102" extrusionOk="0">
                  <a:moveTo>
                    <a:pt x="131" y="0"/>
                  </a:moveTo>
                  <a:cubicBezTo>
                    <a:pt x="128" y="0"/>
                    <a:pt x="124" y="1"/>
                    <a:pt x="121" y="3"/>
                  </a:cubicBezTo>
                  <a:cubicBezTo>
                    <a:pt x="79" y="19"/>
                    <a:pt x="53" y="32"/>
                    <a:pt x="24" y="45"/>
                  </a:cubicBezTo>
                  <a:cubicBezTo>
                    <a:pt x="0" y="56"/>
                    <a:pt x="8" y="102"/>
                    <a:pt x="41" y="102"/>
                  </a:cubicBezTo>
                  <a:cubicBezTo>
                    <a:pt x="44" y="102"/>
                    <a:pt x="49" y="101"/>
                    <a:pt x="53" y="100"/>
                  </a:cubicBezTo>
                  <a:cubicBezTo>
                    <a:pt x="79" y="84"/>
                    <a:pt x="105" y="58"/>
                    <a:pt x="147" y="45"/>
                  </a:cubicBezTo>
                  <a:cubicBezTo>
                    <a:pt x="169" y="34"/>
                    <a:pt x="153" y="0"/>
                    <a:pt x="131" y="0"/>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76" name="Google Shape;1463;p23">
              <a:extLst>
                <a:ext uri="{FF2B5EF4-FFF2-40B4-BE49-F238E27FC236}">
                  <a16:creationId xmlns:a16="http://schemas.microsoft.com/office/drawing/2014/main" id="{6373DC75-F1A1-6381-B805-167280360C56}"/>
                </a:ext>
              </a:extLst>
            </p:cNvPr>
            <p:cNvSpPr/>
            <p:nvPr/>
          </p:nvSpPr>
          <p:spPr>
            <a:xfrm>
              <a:off x="3358025" y="4393650"/>
              <a:ext cx="4325" cy="2525"/>
            </a:xfrm>
            <a:custGeom>
              <a:avLst/>
              <a:gdLst/>
              <a:ahLst/>
              <a:cxnLst/>
              <a:rect l="l" t="t" r="r" b="b"/>
              <a:pathLst>
                <a:path w="173" h="101" extrusionOk="0">
                  <a:moveTo>
                    <a:pt x="136" y="0"/>
                  </a:moveTo>
                  <a:cubicBezTo>
                    <a:pt x="131" y="0"/>
                    <a:pt x="125" y="1"/>
                    <a:pt x="120" y="4"/>
                  </a:cubicBezTo>
                  <a:cubicBezTo>
                    <a:pt x="107" y="4"/>
                    <a:pt x="94" y="17"/>
                    <a:pt x="81" y="33"/>
                  </a:cubicBezTo>
                  <a:cubicBezTo>
                    <a:pt x="68" y="46"/>
                    <a:pt x="39" y="46"/>
                    <a:pt x="26" y="59"/>
                  </a:cubicBezTo>
                  <a:cubicBezTo>
                    <a:pt x="3" y="59"/>
                    <a:pt x="0" y="101"/>
                    <a:pt x="17" y="101"/>
                  </a:cubicBezTo>
                  <a:cubicBezTo>
                    <a:pt x="20" y="101"/>
                    <a:pt x="22" y="100"/>
                    <a:pt x="26" y="98"/>
                  </a:cubicBezTo>
                  <a:cubicBezTo>
                    <a:pt x="68" y="85"/>
                    <a:pt x="120" y="72"/>
                    <a:pt x="162" y="33"/>
                  </a:cubicBezTo>
                  <a:cubicBezTo>
                    <a:pt x="172" y="20"/>
                    <a:pt x="157" y="0"/>
                    <a:pt x="136" y="0"/>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77" name="Google Shape;1464;p23">
              <a:extLst>
                <a:ext uri="{FF2B5EF4-FFF2-40B4-BE49-F238E27FC236}">
                  <a16:creationId xmlns:a16="http://schemas.microsoft.com/office/drawing/2014/main" id="{0F8061C3-6028-2E1B-C5E8-336E51628CCA}"/>
                </a:ext>
              </a:extLst>
            </p:cNvPr>
            <p:cNvSpPr/>
            <p:nvPr/>
          </p:nvSpPr>
          <p:spPr>
            <a:xfrm>
              <a:off x="3348850" y="4399750"/>
              <a:ext cx="3325" cy="2100"/>
            </a:xfrm>
            <a:custGeom>
              <a:avLst/>
              <a:gdLst/>
              <a:ahLst/>
              <a:cxnLst/>
              <a:rect l="l" t="t" r="r" b="b"/>
              <a:pathLst>
                <a:path w="133" h="84" extrusionOk="0">
                  <a:moveTo>
                    <a:pt x="81" y="1"/>
                  </a:moveTo>
                  <a:cubicBezTo>
                    <a:pt x="77" y="1"/>
                    <a:pt x="73" y="1"/>
                    <a:pt x="69" y="3"/>
                  </a:cubicBezTo>
                  <a:lnTo>
                    <a:pt x="43" y="3"/>
                  </a:lnTo>
                  <a:lnTo>
                    <a:pt x="30" y="16"/>
                  </a:lnTo>
                  <a:cubicBezTo>
                    <a:pt x="17" y="16"/>
                    <a:pt x="1" y="45"/>
                    <a:pt x="17" y="58"/>
                  </a:cubicBezTo>
                  <a:cubicBezTo>
                    <a:pt x="17" y="71"/>
                    <a:pt x="30" y="84"/>
                    <a:pt x="43" y="84"/>
                  </a:cubicBezTo>
                  <a:cubicBezTo>
                    <a:pt x="69" y="84"/>
                    <a:pt x="82" y="71"/>
                    <a:pt x="98" y="58"/>
                  </a:cubicBezTo>
                  <a:cubicBezTo>
                    <a:pt x="133" y="46"/>
                    <a:pt x="116" y="1"/>
                    <a:pt x="81"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78" name="Google Shape;1465;p23">
              <a:extLst>
                <a:ext uri="{FF2B5EF4-FFF2-40B4-BE49-F238E27FC236}">
                  <a16:creationId xmlns:a16="http://schemas.microsoft.com/office/drawing/2014/main" id="{CD42FAD9-8264-89AB-1B68-3290A9C1EFB4}"/>
                </a:ext>
              </a:extLst>
            </p:cNvPr>
            <p:cNvSpPr/>
            <p:nvPr/>
          </p:nvSpPr>
          <p:spPr>
            <a:xfrm>
              <a:off x="3317175" y="4267850"/>
              <a:ext cx="84750" cy="83050"/>
            </a:xfrm>
            <a:custGeom>
              <a:avLst/>
              <a:gdLst/>
              <a:ahLst/>
              <a:cxnLst/>
              <a:rect l="l" t="t" r="r" b="b"/>
              <a:pathLst>
                <a:path w="3390" h="3322" extrusionOk="0">
                  <a:moveTo>
                    <a:pt x="526" y="1"/>
                  </a:moveTo>
                  <a:lnTo>
                    <a:pt x="1" y="1135"/>
                  </a:lnTo>
                  <a:cubicBezTo>
                    <a:pt x="1" y="1135"/>
                    <a:pt x="730" y="2133"/>
                    <a:pt x="1689" y="2554"/>
                  </a:cubicBezTo>
                  <a:cubicBezTo>
                    <a:pt x="1689" y="2554"/>
                    <a:pt x="1984" y="3241"/>
                    <a:pt x="2133" y="3309"/>
                  </a:cubicBezTo>
                  <a:cubicBezTo>
                    <a:pt x="2148" y="3317"/>
                    <a:pt x="2162" y="3321"/>
                    <a:pt x="2173" y="3321"/>
                  </a:cubicBezTo>
                  <a:cubicBezTo>
                    <a:pt x="2271" y="3321"/>
                    <a:pt x="2225" y="3029"/>
                    <a:pt x="2214" y="2823"/>
                  </a:cubicBezTo>
                  <a:lnTo>
                    <a:pt x="2214" y="2823"/>
                  </a:lnTo>
                  <a:cubicBezTo>
                    <a:pt x="2214" y="2823"/>
                    <a:pt x="2618" y="2990"/>
                    <a:pt x="2945" y="2990"/>
                  </a:cubicBezTo>
                  <a:cubicBezTo>
                    <a:pt x="2976" y="2990"/>
                    <a:pt x="3007" y="2988"/>
                    <a:pt x="3037" y="2985"/>
                  </a:cubicBezTo>
                  <a:cubicBezTo>
                    <a:pt x="3173" y="2972"/>
                    <a:pt x="2483" y="2593"/>
                    <a:pt x="2483" y="2593"/>
                  </a:cubicBezTo>
                  <a:lnTo>
                    <a:pt x="2483" y="2593"/>
                  </a:lnTo>
                  <a:cubicBezTo>
                    <a:pt x="2483" y="2593"/>
                    <a:pt x="2901" y="2756"/>
                    <a:pt x="3133" y="2756"/>
                  </a:cubicBezTo>
                  <a:cubicBezTo>
                    <a:pt x="3185" y="2756"/>
                    <a:pt x="3227" y="2748"/>
                    <a:pt x="3254" y="2729"/>
                  </a:cubicBezTo>
                  <a:cubicBezTo>
                    <a:pt x="3390" y="2606"/>
                    <a:pt x="2619" y="2363"/>
                    <a:pt x="2619" y="2363"/>
                  </a:cubicBezTo>
                  <a:cubicBezTo>
                    <a:pt x="2619" y="2363"/>
                    <a:pt x="2943" y="2149"/>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B25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79" name="Google Shape;1466;p23">
              <a:extLst>
                <a:ext uri="{FF2B5EF4-FFF2-40B4-BE49-F238E27FC236}">
                  <a16:creationId xmlns:a16="http://schemas.microsoft.com/office/drawing/2014/main" id="{0F3C83AF-A8C1-C03B-8AD7-E3C012EEEB9D}"/>
                </a:ext>
              </a:extLst>
            </p:cNvPr>
            <p:cNvSpPr/>
            <p:nvPr/>
          </p:nvSpPr>
          <p:spPr>
            <a:xfrm>
              <a:off x="3317175" y="4267850"/>
              <a:ext cx="72600" cy="59300"/>
            </a:xfrm>
            <a:custGeom>
              <a:avLst/>
              <a:gdLst/>
              <a:ahLst/>
              <a:cxnLst/>
              <a:rect l="l" t="t" r="r" b="b"/>
              <a:pathLst>
                <a:path w="2904" h="2372" extrusionOk="0">
                  <a:moveTo>
                    <a:pt x="526" y="1"/>
                  </a:moveTo>
                  <a:lnTo>
                    <a:pt x="1" y="1135"/>
                  </a:lnTo>
                  <a:cubicBezTo>
                    <a:pt x="1" y="1135"/>
                    <a:pt x="82" y="1258"/>
                    <a:pt x="231" y="1420"/>
                  </a:cubicBezTo>
                  <a:cubicBezTo>
                    <a:pt x="364" y="1404"/>
                    <a:pt x="500" y="1378"/>
                    <a:pt x="636" y="1352"/>
                  </a:cubicBezTo>
                  <a:cubicBezTo>
                    <a:pt x="667" y="1347"/>
                    <a:pt x="697" y="1345"/>
                    <a:pt x="724" y="1345"/>
                  </a:cubicBezTo>
                  <a:cubicBezTo>
                    <a:pt x="937" y="1345"/>
                    <a:pt x="1066" y="1479"/>
                    <a:pt x="1255" y="1634"/>
                  </a:cubicBezTo>
                  <a:cubicBezTo>
                    <a:pt x="1459" y="1809"/>
                    <a:pt x="1621" y="2013"/>
                    <a:pt x="1835" y="2188"/>
                  </a:cubicBezTo>
                  <a:cubicBezTo>
                    <a:pt x="1952" y="2269"/>
                    <a:pt x="2059" y="2371"/>
                    <a:pt x="2199" y="2371"/>
                  </a:cubicBezTo>
                  <a:cubicBezTo>
                    <a:pt x="2221" y="2371"/>
                    <a:pt x="2245" y="2369"/>
                    <a:pt x="2269" y="2363"/>
                  </a:cubicBezTo>
                  <a:cubicBezTo>
                    <a:pt x="2470" y="2324"/>
                    <a:pt x="2538" y="2175"/>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80" name="Google Shape;1467;p23">
              <a:extLst>
                <a:ext uri="{FF2B5EF4-FFF2-40B4-BE49-F238E27FC236}">
                  <a16:creationId xmlns:a16="http://schemas.microsoft.com/office/drawing/2014/main" id="{7690C13D-4C1E-0030-5C4E-F5579E5C7E87}"/>
                </a:ext>
              </a:extLst>
            </p:cNvPr>
            <p:cNvSpPr/>
            <p:nvPr/>
          </p:nvSpPr>
          <p:spPr>
            <a:xfrm>
              <a:off x="3372825" y="4333475"/>
              <a:ext cx="2225" cy="1550"/>
            </a:xfrm>
            <a:custGeom>
              <a:avLst/>
              <a:gdLst/>
              <a:ahLst/>
              <a:cxnLst/>
              <a:rect l="l" t="t" r="r" b="b"/>
              <a:pathLst>
                <a:path w="89" h="62" extrusionOk="0">
                  <a:moveTo>
                    <a:pt x="55" y="0"/>
                  </a:moveTo>
                  <a:cubicBezTo>
                    <a:pt x="51" y="0"/>
                    <a:pt x="46" y="3"/>
                    <a:pt x="43" y="10"/>
                  </a:cubicBezTo>
                  <a:cubicBezTo>
                    <a:pt x="30" y="23"/>
                    <a:pt x="30" y="23"/>
                    <a:pt x="14" y="23"/>
                  </a:cubicBezTo>
                  <a:cubicBezTo>
                    <a:pt x="1" y="36"/>
                    <a:pt x="1" y="49"/>
                    <a:pt x="14" y="62"/>
                  </a:cubicBezTo>
                  <a:cubicBezTo>
                    <a:pt x="43" y="62"/>
                    <a:pt x="56" y="49"/>
                    <a:pt x="69" y="49"/>
                  </a:cubicBezTo>
                  <a:cubicBezTo>
                    <a:pt x="89" y="29"/>
                    <a:pt x="71" y="0"/>
                    <a:pt x="55" y="0"/>
                  </a:cubicBez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81" name="Google Shape;1468;p23">
              <a:extLst>
                <a:ext uri="{FF2B5EF4-FFF2-40B4-BE49-F238E27FC236}">
                  <a16:creationId xmlns:a16="http://schemas.microsoft.com/office/drawing/2014/main" id="{E66A32BA-8DFC-83DC-C7DF-660CB903FA7B}"/>
                </a:ext>
              </a:extLst>
            </p:cNvPr>
            <p:cNvSpPr/>
            <p:nvPr/>
          </p:nvSpPr>
          <p:spPr>
            <a:xfrm>
              <a:off x="3378575" y="4328150"/>
              <a:ext cx="1650" cy="1525"/>
            </a:xfrm>
            <a:custGeom>
              <a:avLst/>
              <a:gdLst/>
              <a:ahLst/>
              <a:cxnLst/>
              <a:rect l="l" t="t" r="r" b="b"/>
              <a:pathLst>
                <a:path w="66" h="61" extrusionOk="0">
                  <a:moveTo>
                    <a:pt x="42" y="0"/>
                  </a:moveTo>
                  <a:cubicBezTo>
                    <a:pt x="37" y="0"/>
                    <a:pt x="31" y="2"/>
                    <a:pt x="27" y="6"/>
                  </a:cubicBezTo>
                  <a:cubicBezTo>
                    <a:pt x="27" y="19"/>
                    <a:pt x="14" y="19"/>
                    <a:pt x="14" y="32"/>
                  </a:cubicBezTo>
                  <a:cubicBezTo>
                    <a:pt x="14" y="32"/>
                    <a:pt x="14" y="45"/>
                    <a:pt x="1" y="45"/>
                  </a:cubicBezTo>
                  <a:lnTo>
                    <a:pt x="1" y="61"/>
                  </a:lnTo>
                  <a:cubicBezTo>
                    <a:pt x="27" y="61"/>
                    <a:pt x="56" y="45"/>
                    <a:pt x="56" y="19"/>
                  </a:cubicBezTo>
                  <a:cubicBezTo>
                    <a:pt x="65" y="10"/>
                    <a:pt x="55" y="0"/>
                    <a:pt x="42" y="0"/>
                  </a:cubicBez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82" name="Google Shape;1469;p23">
              <a:extLst>
                <a:ext uri="{FF2B5EF4-FFF2-40B4-BE49-F238E27FC236}">
                  <a16:creationId xmlns:a16="http://schemas.microsoft.com/office/drawing/2014/main" id="{CC0E5E62-8CB1-A14E-CB65-33637A912860}"/>
                </a:ext>
              </a:extLst>
            </p:cNvPr>
            <p:cNvSpPr/>
            <p:nvPr/>
          </p:nvSpPr>
          <p:spPr>
            <a:xfrm>
              <a:off x="3297575" y="4250950"/>
              <a:ext cx="43200" cy="51350"/>
            </a:xfrm>
            <a:custGeom>
              <a:avLst/>
              <a:gdLst/>
              <a:ahLst/>
              <a:cxnLst/>
              <a:rect l="l" t="t" r="r" b="b"/>
              <a:pathLst>
                <a:path w="1728" h="2054" extrusionOk="0">
                  <a:moveTo>
                    <a:pt x="467" y="1"/>
                  </a:moveTo>
                  <a:cubicBezTo>
                    <a:pt x="411" y="1"/>
                    <a:pt x="359" y="14"/>
                    <a:pt x="312" y="42"/>
                  </a:cubicBezTo>
                  <a:cubicBezTo>
                    <a:pt x="1" y="246"/>
                    <a:pt x="205" y="1124"/>
                    <a:pt x="785" y="2054"/>
                  </a:cubicBezTo>
                  <a:cubicBezTo>
                    <a:pt x="999" y="2054"/>
                    <a:pt x="1728" y="1513"/>
                    <a:pt x="1728" y="1027"/>
                  </a:cubicBezTo>
                  <a:cubicBezTo>
                    <a:pt x="1728" y="1027"/>
                    <a:pt x="964" y="1"/>
                    <a:pt x="4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83" name="Google Shape;1470;p23">
              <a:extLst>
                <a:ext uri="{FF2B5EF4-FFF2-40B4-BE49-F238E27FC236}">
                  <a16:creationId xmlns:a16="http://schemas.microsoft.com/office/drawing/2014/main" id="{61ACB2A1-904E-7639-93EE-F3B814F7B24D}"/>
                </a:ext>
              </a:extLst>
            </p:cNvPr>
            <p:cNvSpPr/>
            <p:nvPr/>
          </p:nvSpPr>
          <p:spPr>
            <a:xfrm>
              <a:off x="3314100" y="4251975"/>
              <a:ext cx="26675" cy="44575"/>
            </a:xfrm>
            <a:custGeom>
              <a:avLst/>
              <a:gdLst/>
              <a:ahLst/>
              <a:cxnLst/>
              <a:rect l="l" t="t" r="r" b="b"/>
              <a:pathLst>
                <a:path w="1067" h="1783" extrusionOk="0">
                  <a:moveTo>
                    <a:pt x="1" y="1"/>
                  </a:moveTo>
                  <a:lnTo>
                    <a:pt x="1" y="1"/>
                  </a:lnTo>
                  <a:cubicBezTo>
                    <a:pt x="338" y="529"/>
                    <a:pt x="542" y="1164"/>
                    <a:pt x="555" y="1783"/>
                  </a:cubicBezTo>
                  <a:cubicBezTo>
                    <a:pt x="811" y="1582"/>
                    <a:pt x="1067" y="1271"/>
                    <a:pt x="1067" y="986"/>
                  </a:cubicBezTo>
                  <a:cubicBezTo>
                    <a:pt x="1067" y="986"/>
                    <a:pt x="474" y="192"/>
                    <a:pt x="1" y="1"/>
                  </a:cubicBezTo>
                  <a:close/>
                </a:path>
              </a:pathLst>
            </a:custGeom>
            <a:solidFill>
              <a:srgbClr val="F4F1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84" name="Google Shape;1471;p23">
              <a:extLst>
                <a:ext uri="{FF2B5EF4-FFF2-40B4-BE49-F238E27FC236}">
                  <a16:creationId xmlns:a16="http://schemas.microsoft.com/office/drawing/2014/main" id="{8FBD4D52-F4FB-3F39-BC8A-37EE459928CD}"/>
                </a:ext>
              </a:extLst>
            </p:cNvPr>
            <p:cNvSpPr/>
            <p:nvPr/>
          </p:nvSpPr>
          <p:spPr>
            <a:xfrm>
              <a:off x="3200050" y="4170975"/>
              <a:ext cx="31775" cy="34225"/>
            </a:xfrm>
            <a:custGeom>
              <a:avLst/>
              <a:gdLst/>
              <a:ahLst/>
              <a:cxnLst/>
              <a:rect l="l" t="t" r="r" b="b"/>
              <a:pathLst>
                <a:path w="1271" h="1369" extrusionOk="0">
                  <a:moveTo>
                    <a:pt x="597" y="1"/>
                  </a:moveTo>
                  <a:cubicBezTo>
                    <a:pt x="592" y="1"/>
                    <a:pt x="586" y="1"/>
                    <a:pt x="581" y="1"/>
                  </a:cubicBezTo>
                  <a:cubicBezTo>
                    <a:pt x="231" y="14"/>
                    <a:pt x="1" y="798"/>
                    <a:pt x="393" y="1164"/>
                  </a:cubicBezTo>
                  <a:cubicBezTo>
                    <a:pt x="552" y="1323"/>
                    <a:pt x="734" y="1369"/>
                    <a:pt x="890" y="1369"/>
                  </a:cubicBezTo>
                  <a:cubicBezTo>
                    <a:pt x="1104" y="1369"/>
                    <a:pt x="1271" y="1284"/>
                    <a:pt x="1271" y="1284"/>
                  </a:cubicBezTo>
                  <a:lnTo>
                    <a:pt x="1135" y="419"/>
                  </a:lnTo>
                  <a:cubicBezTo>
                    <a:pt x="1135" y="419"/>
                    <a:pt x="952" y="1"/>
                    <a:pt x="597" y="1"/>
                  </a:cubicBezTo>
                  <a:close/>
                </a:path>
              </a:pathLst>
            </a:custGeom>
            <a:solidFill>
              <a:srgbClr val="B25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85" name="Google Shape;1472;p23">
              <a:extLst>
                <a:ext uri="{FF2B5EF4-FFF2-40B4-BE49-F238E27FC236}">
                  <a16:creationId xmlns:a16="http://schemas.microsoft.com/office/drawing/2014/main" id="{26801023-C86D-0C7A-629F-C18D3BDDCE8F}"/>
                </a:ext>
              </a:extLst>
            </p:cNvPr>
            <p:cNvSpPr/>
            <p:nvPr/>
          </p:nvSpPr>
          <p:spPr>
            <a:xfrm>
              <a:off x="3215200" y="4170975"/>
              <a:ext cx="8125" cy="34125"/>
            </a:xfrm>
            <a:custGeom>
              <a:avLst/>
              <a:gdLst/>
              <a:ahLst/>
              <a:cxnLst/>
              <a:rect l="l" t="t" r="r" b="b"/>
              <a:pathLst>
                <a:path w="325" h="1365" extrusionOk="0">
                  <a:moveTo>
                    <a:pt x="1" y="1"/>
                  </a:moveTo>
                  <a:cubicBezTo>
                    <a:pt x="17" y="474"/>
                    <a:pt x="82" y="921"/>
                    <a:pt x="218" y="1365"/>
                  </a:cubicBezTo>
                  <a:lnTo>
                    <a:pt x="325" y="1365"/>
                  </a:lnTo>
                  <a:cubicBezTo>
                    <a:pt x="218" y="986"/>
                    <a:pt x="205" y="555"/>
                    <a:pt x="260" y="95"/>
                  </a:cubicBezTo>
                  <a:cubicBezTo>
                    <a:pt x="192" y="43"/>
                    <a:pt x="98" y="1"/>
                    <a:pt x="1" y="1"/>
                  </a:cubicBezTo>
                  <a:close/>
                </a:path>
              </a:pathLst>
            </a:custGeom>
            <a:solidFill>
              <a:srgbClr val="A146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86" name="Google Shape;1473;p23">
              <a:extLst>
                <a:ext uri="{FF2B5EF4-FFF2-40B4-BE49-F238E27FC236}">
                  <a16:creationId xmlns:a16="http://schemas.microsoft.com/office/drawing/2014/main" id="{EFB267F3-CB23-F8C9-654C-048F434ED5D4}"/>
                </a:ext>
              </a:extLst>
            </p:cNvPr>
            <p:cNvSpPr/>
            <p:nvPr/>
          </p:nvSpPr>
          <p:spPr>
            <a:xfrm>
              <a:off x="3207200" y="4182750"/>
              <a:ext cx="15800" cy="17950"/>
            </a:xfrm>
            <a:custGeom>
              <a:avLst/>
              <a:gdLst/>
              <a:ahLst/>
              <a:cxnLst/>
              <a:rect l="l" t="t" r="r" b="b"/>
              <a:pathLst>
                <a:path w="632" h="718" extrusionOk="0">
                  <a:moveTo>
                    <a:pt x="29" y="0"/>
                  </a:moveTo>
                  <a:cubicBezTo>
                    <a:pt x="9" y="0"/>
                    <a:pt x="1" y="31"/>
                    <a:pt x="26" y="45"/>
                  </a:cubicBezTo>
                  <a:cubicBezTo>
                    <a:pt x="175" y="84"/>
                    <a:pt x="295" y="165"/>
                    <a:pt x="376" y="272"/>
                  </a:cubicBezTo>
                  <a:cubicBezTo>
                    <a:pt x="363" y="272"/>
                    <a:pt x="350" y="259"/>
                    <a:pt x="337" y="259"/>
                  </a:cubicBezTo>
                  <a:cubicBezTo>
                    <a:pt x="326" y="257"/>
                    <a:pt x="314" y="256"/>
                    <a:pt x="301" y="256"/>
                  </a:cubicBezTo>
                  <a:cubicBezTo>
                    <a:pt x="240" y="256"/>
                    <a:pt x="170" y="283"/>
                    <a:pt x="146" y="340"/>
                  </a:cubicBezTo>
                  <a:cubicBezTo>
                    <a:pt x="68" y="507"/>
                    <a:pt x="225" y="678"/>
                    <a:pt x="395" y="678"/>
                  </a:cubicBezTo>
                  <a:cubicBezTo>
                    <a:pt x="403" y="678"/>
                    <a:pt x="410" y="677"/>
                    <a:pt x="418" y="677"/>
                  </a:cubicBezTo>
                  <a:cubicBezTo>
                    <a:pt x="444" y="677"/>
                    <a:pt x="444" y="638"/>
                    <a:pt x="418" y="638"/>
                  </a:cubicBezTo>
                  <a:cubicBezTo>
                    <a:pt x="337" y="596"/>
                    <a:pt x="107" y="502"/>
                    <a:pt x="227" y="369"/>
                  </a:cubicBezTo>
                  <a:cubicBezTo>
                    <a:pt x="245" y="345"/>
                    <a:pt x="270" y="337"/>
                    <a:pt x="296" y="337"/>
                  </a:cubicBezTo>
                  <a:cubicBezTo>
                    <a:pt x="330" y="337"/>
                    <a:pt x="367" y="352"/>
                    <a:pt x="389" y="369"/>
                  </a:cubicBezTo>
                  <a:cubicBezTo>
                    <a:pt x="418" y="369"/>
                    <a:pt x="431" y="395"/>
                    <a:pt x="457" y="408"/>
                  </a:cubicBezTo>
                  <a:cubicBezTo>
                    <a:pt x="499" y="502"/>
                    <a:pt x="499" y="596"/>
                    <a:pt x="538" y="693"/>
                  </a:cubicBezTo>
                  <a:cubicBezTo>
                    <a:pt x="545" y="707"/>
                    <a:pt x="561" y="717"/>
                    <a:pt x="576" y="717"/>
                  </a:cubicBezTo>
                  <a:cubicBezTo>
                    <a:pt x="588" y="717"/>
                    <a:pt x="600" y="710"/>
                    <a:pt x="606" y="693"/>
                  </a:cubicBezTo>
                  <a:cubicBezTo>
                    <a:pt x="632" y="557"/>
                    <a:pt x="551" y="353"/>
                    <a:pt x="457" y="246"/>
                  </a:cubicBezTo>
                  <a:cubicBezTo>
                    <a:pt x="350" y="110"/>
                    <a:pt x="214" y="29"/>
                    <a:pt x="39" y="3"/>
                  </a:cubicBezTo>
                  <a:cubicBezTo>
                    <a:pt x="35" y="1"/>
                    <a:pt x="32" y="0"/>
                    <a:pt x="29" y="0"/>
                  </a:cubicBez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87" name="Google Shape;1474;p23">
              <a:extLst>
                <a:ext uri="{FF2B5EF4-FFF2-40B4-BE49-F238E27FC236}">
                  <a16:creationId xmlns:a16="http://schemas.microsoft.com/office/drawing/2014/main" id="{9B1E33A7-CFEF-E6D5-961E-54E9B029AC38}"/>
                </a:ext>
              </a:extLst>
            </p:cNvPr>
            <p:cNvSpPr/>
            <p:nvPr/>
          </p:nvSpPr>
          <p:spPr>
            <a:xfrm>
              <a:off x="3217225" y="4106900"/>
              <a:ext cx="127125" cy="133650"/>
            </a:xfrm>
            <a:custGeom>
              <a:avLst/>
              <a:gdLst/>
              <a:ahLst/>
              <a:cxnLst/>
              <a:rect l="l" t="t" r="r" b="b"/>
              <a:pathLst>
                <a:path w="5085" h="5346" extrusionOk="0">
                  <a:moveTo>
                    <a:pt x="2162" y="1"/>
                  </a:moveTo>
                  <a:cubicBezTo>
                    <a:pt x="2162" y="1"/>
                    <a:pt x="461" y="850"/>
                    <a:pt x="231" y="2269"/>
                  </a:cubicBezTo>
                  <a:cubicBezTo>
                    <a:pt x="1" y="3685"/>
                    <a:pt x="124" y="4968"/>
                    <a:pt x="2243" y="5305"/>
                  </a:cubicBezTo>
                  <a:cubicBezTo>
                    <a:pt x="2424" y="5332"/>
                    <a:pt x="2595" y="5346"/>
                    <a:pt x="2755" y="5346"/>
                  </a:cubicBezTo>
                  <a:cubicBezTo>
                    <a:pt x="4492" y="5346"/>
                    <a:pt x="5084" y="3808"/>
                    <a:pt x="4877" y="2065"/>
                  </a:cubicBezTo>
                  <a:cubicBezTo>
                    <a:pt x="4647" y="163"/>
                    <a:pt x="2162" y="1"/>
                    <a:pt x="2162" y="1"/>
                  </a:cubicBezTo>
                  <a:close/>
                </a:path>
              </a:pathLst>
            </a:custGeom>
            <a:solidFill>
              <a:srgbClr val="B25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88" name="Google Shape;1475;p23">
              <a:extLst>
                <a:ext uri="{FF2B5EF4-FFF2-40B4-BE49-F238E27FC236}">
                  <a16:creationId xmlns:a16="http://schemas.microsoft.com/office/drawing/2014/main" id="{F96890B8-0361-B670-23A3-EE04DA13B140}"/>
                </a:ext>
              </a:extLst>
            </p:cNvPr>
            <p:cNvSpPr/>
            <p:nvPr/>
          </p:nvSpPr>
          <p:spPr>
            <a:xfrm>
              <a:off x="3266225" y="4181425"/>
              <a:ext cx="7400" cy="4175"/>
            </a:xfrm>
            <a:custGeom>
              <a:avLst/>
              <a:gdLst/>
              <a:ahLst/>
              <a:cxnLst/>
              <a:rect l="l" t="t" r="r" b="b"/>
              <a:pathLst>
                <a:path w="296" h="167" extrusionOk="0">
                  <a:moveTo>
                    <a:pt x="176" y="1"/>
                  </a:moveTo>
                  <a:cubicBezTo>
                    <a:pt x="134" y="1"/>
                    <a:pt x="82" y="1"/>
                    <a:pt x="40" y="17"/>
                  </a:cubicBezTo>
                  <a:cubicBezTo>
                    <a:pt x="1" y="43"/>
                    <a:pt x="14" y="82"/>
                    <a:pt x="40" y="111"/>
                  </a:cubicBezTo>
                  <a:cubicBezTo>
                    <a:pt x="66" y="137"/>
                    <a:pt x="108" y="137"/>
                    <a:pt x="134" y="150"/>
                  </a:cubicBezTo>
                  <a:cubicBezTo>
                    <a:pt x="159" y="157"/>
                    <a:pt x="182" y="166"/>
                    <a:pt x="206" y="166"/>
                  </a:cubicBezTo>
                  <a:cubicBezTo>
                    <a:pt x="223" y="166"/>
                    <a:pt x="240" y="162"/>
                    <a:pt x="257" y="150"/>
                  </a:cubicBezTo>
                  <a:cubicBezTo>
                    <a:pt x="283" y="137"/>
                    <a:pt x="296" y="111"/>
                    <a:pt x="283" y="82"/>
                  </a:cubicBezTo>
                  <a:cubicBezTo>
                    <a:pt x="270" y="30"/>
                    <a:pt x="228" y="1"/>
                    <a:pt x="176" y="1"/>
                  </a:cubicBezTo>
                  <a:close/>
                </a:path>
              </a:pathLst>
            </a:custGeom>
            <a:solidFill>
              <a:srgbClr val="BA4C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89" name="Google Shape;1476;p23">
              <a:extLst>
                <a:ext uri="{FF2B5EF4-FFF2-40B4-BE49-F238E27FC236}">
                  <a16:creationId xmlns:a16="http://schemas.microsoft.com/office/drawing/2014/main" id="{D746F9F7-F147-2EE2-3CE8-33CA9210987F}"/>
                </a:ext>
              </a:extLst>
            </p:cNvPr>
            <p:cNvSpPr/>
            <p:nvPr/>
          </p:nvSpPr>
          <p:spPr>
            <a:xfrm>
              <a:off x="3300250" y="4172525"/>
              <a:ext cx="23675" cy="28925"/>
            </a:xfrm>
            <a:custGeom>
              <a:avLst/>
              <a:gdLst/>
              <a:ahLst/>
              <a:cxnLst/>
              <a:rect l="l" t="t" r="r" b="b"/>
              <a:pathLst>
                <a:path w="947" h="1157" extrusionOk="0">
                  <a:moveTo>
                    <a:pt x="334" y="0"/>
                  </a:moveTo>
                  <a:cubicBezTo>
                    <a:pt x="272" y="0"/>
                    <a:pt x="210" y="3"/>
                    <a:pt x="150" y="7"/>
                  </a:cubicBezTo>
                  <a:cubicBezTo>
                    <a:pt x="98" y="20"/>
                    <a:pt x="82" y="88"/>
                    <a:pt x="137" y="101"/>
                  </a:cubicBezTo>
                  <a:cubicBezTo>
                    <a:pt x="435" y="182"/>
                    <a:pt x="704" y="263"/>
                    <a:pt x="636" y="600"/>
                  </a:cubicBezTo>
                  <a:cubicBezTo>
                    <a:pt x="568" y="924"/>
                    <a:pt x="341" y="1060"/>
                    <a:pt x="30" y="1102"/>
                  </a:cubicBezTo>
                  <a:cubicBezTo>
                    <a:pt x="1" y="1102"/>
                    <a:pt x="1" y="1128"/>
                    <a:pt x="17" y="1128"/>
                  </a:cubicBezTo>
                  <a:cubicBezTo>
                    <a:pt x="90" y="1147"/>
                    <a:pt x="161" y="1157"/>
                    <a:pt x="229" y="1157"/>
                  </a:cubicBezTo>
                  <a:cubicBezTo>
                    <a:pt x="534" y="1157"/>
                    <a:pt x="772" y="968"/>
                    <a:pt x="892" y="668"/>
                  </a:cubicBezTo>
                  <a:cubicBezTo>
                    <a:pt x="947" y="506"/>
                    <a:pt x="947" y="276"/>
                    <a:pt x="811" y="156"/>
                  </a:cubicBezTo>
                  <a:cubicBezTo>
                    <a:pt x="682" y="27"/>
                    <a:pt x="509" y="0"/>
                    <a:pt x="334" y="0"/>
                  </a:cubicBez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90" name="Google Shape;1477;p23">
              <a:extLst>
                <a:ext uri="{FF2B5EF4-FFF2-40B4-BE49-F238E27FC236}">
                  <a16:creationId xmlns:a16="http://schemas.microsoft.com/office/drawing/2014/main" id="{BD0BAEEE-CA94-987F-D645-DE3A58410FB3}"/>
                </a:ext>
              </a:extLst>
            </p:cNvPr>
            <p:cNvSpPr/>
            <p:nvPr/>
          </p:nvSpPr>
          <p:spPr>
            <a:xfrm>
              <a:off x="3235950" y="4158500"/>
              <a:ext cx="29900" cy="31200"/>
            </a:xfrm>
            <a:custGeom>
              <a:avLst/>
              <a:gdLst/>
              <a:ahLst/>
              <a:cxnLst/>
              <a:rect l="l" t="t" r="r" b="b"/>
              <a:pathLst>
                <a:path w="1196" h="1248" extrusionOk="0">
                  <a:moveTo>
                    <a:pt x="360" y="1"/>
                  </a:moveTo>
                  <a:cubicBezTo>
                    <a:pt x="347" y="1"/>
                    <a:pt x="334" y="27"/>
                    <a:pt x="347" y="43"/>
                  </a:cubicBezTo>
                  <a:cubicBezTo>
                    <a:pt x="564" y="218"/>
                    <a:pt x="846" y="393"/>
                    <a:pt x="859" y="704"/>
                  </a:cubicBezTo>
                  <a:cubicBezTo>
                    <a:pt x="859" y="866"/>
                    <a:pt x="765" y="999"/>
                    <a:pt x="629" y="1041"/>
                  </a:cubicBezTo>
                  <a:cubicBezTo>
                    <a:pt x="601" y="1051"/>
                    <a:pt x="573" y="1055"/>
                    <a:pt x="545" y="1055"/>
                  </a:cubicBezTo>
                  <a:cubicBezTo>
                    <a:pt x="388" y="1055"/>
                    <a:pt x="240" y="914"/>
                    <a:pt x="91" y="892"/>
                  </a:cubicBezTo>
                  <a:cubicBezTo>
                    <a:pt x="85" y="891"/>
                    <a:pt x="80" y="890"/>
                    <a:pt x="75" y="890"/>
                  </a:cubicBezTo>
                  <a:cubicBezTo>
                    <a:pt x="19" y="890"/>
                    <a:pt x="0" y="951"/>
                    <a:pt x="36" y="999"/>
                  </a:cubicBezTo>
                  <a:cubicBezTo>
                    <a:pt x="168" y="1162"/>
                    <a:pt x="356" y="1247"/>
                    <a:pt x="537" y="1247"/>
                  </a:cubicBezTo>
                  <a:cubicBezTo>
                    <a:pt x="747" y="1247"/>
                    <a:pt x="947" y="1132"/>
                    <a:pt x="1034" y="892"/>
                  </a:cubicBezTo>
                  <a:cubicBezTo>
                    <a:pt x="1196" y="432"/>
                    <a:pt x="739" y="108"/>
                    <a:pt x="360" y="1"/>
                  </a:cubicBez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91" name="Google Shape;1478;p23">
              <a:extLst>
                <a:ext uri="{FF2B5EF4-FFF2-40B4-BE49-F238E27FC236}">
                  <a16:creationId xmlns:a16="http://schemas.microsoft.com/office/drawing/2014/main" id="{C3286B91-5FBD-AA2A-E91A-59E4781CFE04}"/>
                </a:ext>
              </a:extLst>
            </p:cNvPr>
            <p:cNvSpPr/>
            <p:nvPr/>
          </p:nvSpPr>
          <p:spPr>
            <a:xfrm>
              <a:off x="3261125" y="4212525"/>
              <a:ext cx="4725" cy="3750"/>
            </a:xfrm>
            <a:custGeom>
              <a:avLst/>
              <a:gdLst/>
              <a:ahLst/>
              <a:cxnLst/>
              <a:rect l="l" t="t" r="r" b="b"/>
              <a:pathLst>
                <a:path w="189" h="150" extrusionOk="0">
                  <a:moveTo>
                    <a:pt x="43" y="1"/>
                  </a:moveTo>
                  <a:cubicBezTo>
                    <a:pt x="14" y="1"/>
                    <a:pt x="1" y="27"/>
                    <a:pt x="14" y="53"/>
                  </a:cubicBezTo>
                  <a:cubicBezTo>
                    <a:pt x="27" y="69"/>
                    <a:pt x="56" y="82"/>
                    <a:pt x="69" y="95"/>
                  </a:cubicBezTo>
                  <a:cubicBezTo>
                    <a:pt x="82" y="121"/>
                    <a:pt x="82" y="150"/>
                    <a:pt x="108" y="150"/>
                  </a:cubicBezTo>
                  <a:cubicBezTo>
                    <a:pt x="124" y="150"/>
                    <a:pt x="137" y="150"/>
                    <a:pt x="150" y="134"/>
                  </a:cubicBezTo>
                  <a:cubicBezTo>
                    <a:pt x="189" y="82"/>
                    <a:pt x="95" y="14"/>
                    <a:pt x="43" y="1"/>
                  </a:cubicBezTo>
                  <a:close/>
                </a:path>
              </a:pathLst>
            </a:custGeom>
            <a:solidFill>
              <a:srgbClr val="BA4C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92" name="Google Shape;1479;p23">
              <a:extLst>
                <a:ext uri="{FF2B5EF4-FFF2-40B4-BE49-F238E27FC236}">
                  <a16:creationId xmlns:a16="http://schemas.microsoft.com/office/drawing/2014/main" id="{8010B15D-559F-C070-BE3F-8173C65B8E90}"/>
                </a:ext>
              </a:extLst>
            </p:cNvPr>
            <p:cNvSpPr/>
            <p:nvPr/>
          </p:nvSpPr>
          <p:spPr>
            <a:xfrm>
              <a:off x="3296925" y="4194225"/>
              <a:ext cx="27650" cy="21350"/>
            </a:xfrm>
            <a:custGeom>
              <a:avLst/>
              <a:gdLst/>
              <a:ahLst/>
              <a:cxnLst/>
              <a:rect l="l" t="t" r="r" b="b"/>
              <a:pathLst>
                <a:path w="1106" h="854" extrusionOk="0">
                  <a:moveTo>
                    <a:pt x="633" y="1"/>
                  </a:moveTo>
                  <a:cubicBezTo>
                    <a:pt x="523" y="1"/>
                    <a:pt x="415" y="28"/>
                    <a:pt x="325" y="85"/>
                  </a:cubicBezTo>
                  <a:cubicBezTo>
                    <a:pt x="121" y="218"/>
                    <a:pt x="1" y="516"/>
                    <a:pt x="202" y="720"/>
                  </a:cubicBezTo>
                  <a:cubicBezTo>
                    <a:pt x="295" y="811"/>
                    <a:pt x="418" y="853"/>
                    <a:pt x="544" y="853"/>
                  </a:cubicBezTo>
                  <a:cubicBezTo>
                    <a:pt x="602" y="853"/>
                    <a:pt x="661" y="844"/>
                    <a:pt x="717" y="827"/>
                  </a:cubicBezTo>
                  <a:cubicBezTo>
                    <a:pt x="798" y="801"/>
                    <a:pt x="879" y="759"/>
                    <a:pt x="944" y="691"/>
                  </a:cubicBezTo>
                  <a:cubicBezTo>
                    <a:pt x="1041" y="597"/>
                    <a:pt x="1106" y="477"/>
                    <a:pt x="1093" y="328"/>
                  </a:cubicBezTo>
                  <a:cubicBezTo>
                    <a:pt x="1080" y="218"/>
                    <a:pt x="1012" y="124"/>
                    <a:pt x="931" y="72"/>
                  </a:cubicBezTo>
                  <a:cubicBezTo>
                    <a:pt x="840" y="25"/>
                    <a:pt x="736" y="1"/>
                    <a:pt x="633" y="1"/>
                  </a:cubicBezTo>
                  <a:close/>
                </a:path>
              </a:pathLst>
            </a:custGeom>
            <a:solidFill>
              <a:srgbClr val="991D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93" name="Google Shape;1480;p23">
              <a:extLst>
                <a:ext uri="{FF2B5EF4-FFF2-40B4-BE49-F238E27FC236}">
                  <a16:creationId xmlns:a16="http://schemas.microsoft.com/office/drawing/2014/main" id="{BA004C38-2F04-6580-E912-7C7F1F8E0AD1}"/>
                </a:ext>
              </a:extLst>
            </p:cNvPr>
            <p:cNvSpPr/>
            <p:nvPr/>
          </p:nvSpPr>
          <p:spPr>
            <a:xfrm>
              <a:off x="3216575" y="4178525"/>
              <a:ext cx="27000" cy="22250"/>
            </a:xfrm>
            <a:custGeom>
              <a:avLst/>
              <a:gdLst/>
              <a:ahLst/>
              <a:cxnLst/>
              <a:rect l="l" t="t" r="r" b="b"/>
              <a:pathLst>
                <a:path w="1080" h="890" extrusionOk="0">
                  <a:moveTo>
                    <a:pt x="461" y="1"/>
                  </a:moveTo>
                  <a:cubicBezTo>
                    <a:pt x="326" y="1"/>
                    <a:pt x="195" y="51"/>
                    <a:pt x="124" y="185"/>
                  </a:cubicBezTo>
                  <a:cubicBezTo>
                    <a:pt x="1" y="402"/>
                    <a:pt x="124" y="645"/>
                    <a:pt x="299" y="781"/>
                  </a:cubicBezTo>
                  <a:cubicBezTo>
                    <a:pt x="395" y="847"/>
                    <a:pt x="516" y="889"/>
                    <a:pt x="634" y="889"/>
                  </a:cubicBezTo>
                  <a:cubicBezTo>
                    <a:pt x="731" y="889"/>
                    <a:pt x="826" y="861"/>
                    <a:pt x="905" y="794"/>
                  </a:cubicBezTo>
                  <a:cubicBezTo>
                    <a:pt x="1080" y="632"/>
                    <a:pt x="1080" y="334"/>
                    <a:pt x="905" y="185"/>
                  </a:cubicBezTo>
                  <a:cubicBezTo>
                    <a:pt x="879" y="159"/>
                    <a:pt x="853" y="146"/>
                    <a:pt x="824" y="117"/>
                  </a:cubicBezTo>
                  <a:cubicBezTo>
                    <a:pt x="811" y="104"/>
                    <a:pt x="798" y="91"/>
                    <a:pt x="772" y="91"/>
                  </a:cubicBezTo>
                  <a:lnTo>
                    <a:pt x="756" y="78"/>
                  </a:lnTo>
                  <a:cubicBezTo>
                    <a:pt x="730" y="65"/>
                    <a:pt x="704" y="52"/>
                    <a:pt x="662" y="36"/>
                  </a:cubicBezTo>
                  <a:cubicBezTo>
                    <a:pt x="599" y="14"/>
                    <a:pt x="529" y="1"/>
                    <a:pt x="461" y="1"/>
                  </a:cubicBezTo>
                  <a:close/>
                </a:path>
              </a:pathLst>
            </a:custGeom>
            <a:solidFill>
              <a:srgbClr val="991D1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94" name="Google Shape;1481;p23">
              <a:extLst>
                <a:ext uri="{FF2B5EF4-FFF2-40B4-BE49-F238E27FC236}">
                  <a16:creationId xmlns:a16="http://schemas.microsoft.com/office/drawing/2014/main" id="{FC1F5257-F550-4E93-AE9C-959964CF85DB}"/>
                </a:ext>
              </a:extLst>
            </p:cNvPr>
            <p:cNvSpPr/>
            <p:nvPr/>
          </p:nvSpPr>
          <p:spPr>
            <a:xfrm>
              <a:off x="3243275" y="4137900"/>
              <a:ext cx="16850" cy="5575"/>
            </a:xfrm>
            <a:custGeom>
              <a:avLst/>
              <a:gdLst/>
              <a:ahLst/>
              <a:cxnLst/>
              <a:rect l="l" t="t" r="r" b="b"/>
              <a:pathLst>
                <a:path w="674" h="223" extrusionOk="0">
                  <a:moveTo>
                    <a:pt x="318" y="0"/>
                  </a:moveTo>
                  <a:cubicBezTo>
                    <a:pt x="208" y="0"/>
                    <a:pt x="96" y="38"/>
                    <a:pt x="12" y="109"/>
                  </a:cubicBezTo>
                  <a:cubicBezTo>
                    <a:pt x="0" y="120"/>
                    <a:pt x="21" y="153"/>
                    <a:pt x="35" y="153"/>
                  </a:cubicBezTo>
                  <a:cubicBezTo>
                    <a:pt x="37" y="153"/>
                    <a:pt x="39" y="153"/>
                    <a:pt x="41" y="151"/>
                  </a:cubicBezTo>
                  <a:cubicBezTo>
                    <a:pt x="115" y="97"/>
                    <a:pt x="198" y="73"/>
                    <a:pt x="281" y="73"/>
                  </a:cubicBezTo>
                  <a:cubicBezTo>
                    <a:pt x="408" y="73"/>
                    <a:pt x="536" y="129"/>
                    <a:pt x="634" y="219"/>
                  </a:cubicBezTo>
                  <a:cubicBezTo>
                    <a:pt x="636" y="221"/>
                    <a:pt x="639" y="222"/>
                    <a:pt x="642" y="222"/>
                  </a:cubicBezTo>
                  <a:cubicBezTo>
                    <a:pt x="656" y="222"/>
                    <a:pt x="673" y="200"/>
                    <a:pt x="660" y="190"/>
                  </a:cubicBezTo>
                  <a:cubicBezTo>
                    <a:pt x="593" y="61"/>
                    <a:pt x="457" y="0"/>
                    <a:pt x="318" y="0"/>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95" name="Google Shape;1482;p23">
              <a:extLst>
                <a:ext uri="{FF2B5EF4-FFF2-40B4-BE49-F238E27FC236}">
                  <a16:creationId xmlns:a16="http://schemas.microsoft.com/office/drawing/2014/main" id="{8F086D10-83AC-CA8C-ACB8-BD1A747F744F}"/>
                </a:ext>
              </a:extLst>
            </p:cNvPr>
            <p:cNvSpPr/>
            <p:nvPr/>
          </p:nvSpPr>
          <p:spPr>
            <a:xfrm>
              <a:off x="3300975" y="4149125"/>
              <a:ext cx="16800" cy="6850"/>
            </a:xfrm>
            <a:custGeom>
              <a:avLst/>
              <a:gdLst/>
              <a:ahLst/>
              <a:cxnLst/>
              <a:rect l="l" t="t" r="r" b="b"/>
              <a:pathLst>
                <a:path w="672" h="274" extrusionOk="0">
                  <a:moveTo>
                    <a:pt x="254" y="0"/>
                  </a:moveTo>
                  <a:cubicBezTo>
                    <a:pt x="174" y="0"/>
                    <a:pt x="95" y="24"/>
                    <a:pt x="27" y="78"/>
                  </a:cubicBezTo>
                  <a:cubicBezTo>
                    <a:pt x="1" y="107"/>
                    <a:pt x="27" y="120"/>
                    <a:pt x="40" y="120"/>
                  </a:cubicBezTo>
                  <a:cubicBezTo>
                    <a:pt x="110" y="94"/>
                    <a:pt x="182" y="80"/>
                    <a:pt x="251" y="80"/>
                  </a:cubicBezTo>
                  <a:cubicBezTo>
                    <a:pt x="396" y="80"/>
                    <a:pt x="530" y="140"/>
                    <a:pt x="620" y="269"/>
                  </a:cubicBezTo>
                  <a:cubicBezTo>
                    <a:pt x="624" y="272"/>
                    <a:pt x="630" y="274"/>
                    <a:pt x="636" y="274"/>
                  </a:cubicBezTo>
                  <a:cubicBezTo>
                    <a:pt x="653" y="274"/>
                    <a:pt x="671" y="261"/>
                    <a:pt x="662" y="240"/>
                  </a:cubicBezTo>
                  <a:cubicBezTo>
                    <a:pt x="580" y="97"/>
                    <a:pt x="415" y="0"/>
                    <a:pt x="254" y="0"/>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96" name="Google Shape;1483;p23">
              <a:extLst>
                <a:ext uri="{FF2B5EF4-FFF2-40B4-BE49-F238E27FC236}">
                  <a16:creationId xmlns:a16="http://schemas.microsoft.com/office/drawing/2014/main" id="{5849DFA3-ADB4-A7D9-DA12-49DB10B04D75}"/>
                </a:ext>
              </a:extLst>
            </p:cNvPr>
            <p:cNvSpPr/>
            <p:nvPr/>
          </p:nvSpPr>
          <p:spPr>
            <a:xfrm>
              <a:off x="3262575" y="4180925"/>
              <a:ext cx="17125" cy="9825"/>
            </a:xfrm>
            <a:custGeom>
              <a:avLst/>
              <a:gdLst/>
              <a:ahLst/>
              <a:cxnLst/>
              <a:rect l="l" t="t" r="r" b="b"/>
              <a:pathLst>
                <a:path w="685" h="393" extrusionOk="0">
                  <a:moveTo>
                    <a:pt x="325" y="1"/>
                  </a:moveTo>
                  <a:cubicBezTo>
                    <a:pt x="205" y="1"/>
                    <a:pt x="100" y="56"/>
                    <a:pt x="11" y="157"/>
                  </a:cubicBezTo>
                  <a:cubicBezTo>
                    <a:pt x="0" y="157"/>
                    <a:pt x="7" y="173"/>
                    <a:pt x="16" y="173"/>
                  </a:cubicBezTo>
                  <a:cubicBezTo>
                    <a:pt x="19" y="173"/>
                    <a:pt x="21" y="172"/>
                    <a:pt x="24" y="170"/>
                  </a:cubicBezTo>
                  <a:cubicBezTo>
                    <a:pt x="117" y="131"/>
                    <a:pt x="223" y="65"/>
                    <a:pt x="328" y="65"/>
                  </a:cubicBezTo>
                  <a:cubicBezTo>
                    <a:pt x="362" y="65"/>
                    <a:pt x="396" y="72"/>
                    <a:pt x="429" y="89"/>
                  </a:cubicBezTo>
                  <a:cubicBezTo>
                    <a:pt x="565" y="144"/>
                    <a:pt x="591" y="280"/>
                    <a:pt x="659" y="387"/>
                  </a:cubicBezTo>
                  <a:cubicBezTo>
                    <a:pt x="663" y="391"/>
                    <a:pt x="666" y="392"/>
                    <a:pt x="670" y="392"/>
                  </a:cubicBezTo>
                  <a:cubicBezTo>
                    <a:pt x="678" y="392"/>
                    <a:pt x="685" y="383"/>
                    <a:pt x="685" y="374"/>
                  </a:cubicBezTo>
                  <a:cubicBezTo>
                    <a:pt x="659" y="238"/>
                    <a:pt x="604" y="63"/>
                    <a:pt x="455" y="21"/>
                  </a:cubicBezTo>
                  <a:cubicBezTo>
                    <a:pt x="410" y="7"/>
                    <a:pt x="367" y="1"/>
                    <a:pt x="325" y="1"/>
                  </a:cubicBez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97" name="Google Shape;1484;p23">
              <a:extLst>
                <a:ext uri="{FF2B5EF4-FFF2-40B4-BE49-F238E27FC236}">
                  <a16:creationId xmlns:a16="http://schemas.microsoft.com/office/drawing/2014/main" id="{A09450FE-AA64-31BD-AA51-673BB524DAB3}"/>
                </a:ext>
              </a:extLst>
            </p:cNvPr>
            <p:cNvSpPr/>
            <p:nvPr/>
          </p:nvSpPr>
          <p:spPr>
            <a:xfrm>
              <a:off x="3228400" y="4158350"/>
              <a:ext cx="30725" cy="21750"/>
            </a:xfrm>
            <a:custGeom>
              <a:avLst/>
              <a:gdLst/>
              <a:ahLst/>
              <a:cxnLst/>
              <a:rect l="l" t="t" r="r" b="b"/>
              <a:pathLst>
                <a:path w="1229" h="870" extrusionOk="0">
                  <a:moveTo>
                    <a:pt x="662" y="1"/>
                  </a:moveTo>
                  <a:cubicBezTo>
                    <a:pt x="614" y="1"/>
                    <a:pt x="564" y="7"/>
                    <a:pt x="513" y="20"/>
                  </a:cubicBezTo>
                  <a:cubicBezTo>
                    <a:pt x="176" y="114"/>
                    <a:pt x="1" y="587"/>
                    <a:pt x="218" y="859"/>
                  </a:cubicBezTo>
                  <a:cubicBezTo>
                    <a:pt x="222" y="867"/>
                    <a:pt x="227" y="870"/>
                    <a:pt x="232" y="870"/>
                  </a:cubicBezTo>
                  <a:cubicBezTo>
                    <a:pt x="244" y="870"/>
                    <a:pt x="257" y="854"/>
                    <a:pt x="257" y="843"/>
                  </a:cubicBezTo>
                  <a:cubicBezTo>
                    <a:pt x="220" y="588"/>
                    <a:pt x="302" y="178"/>
                    <a:pt x="629" y="178"/>
                  </a:cubicBezTo>
                  <a:cubicBezTo>
                    <a:pt x="648" y="178"/>
                    <a:pt x="667" y="179"/>
                    <a:pt x="688" y="182"/>
                  </a:cubicBezTo>
                  <a:cubicBezTo>
                    <a:pt x="931" y="211"/>
                    <a:pt x="1122" y="344"/>
                    <a:pt x="1229" y="574"/>
                  </a:cubicBezTo>
                  <a:lnTo>
                    <a:pt x="1229" y="561"/>
                  </a:lnTo>
                  <a:cubicBezTo>
                    <a:pt x="1181" y="245"/>
                    <a:pt x="964" y="1"/>
                    <a:pt x="662" y="1"/>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98" name="Google Shape;1485;p23">
              <a:extLst>
                <a:ext uri="{FF2B5EF4-FFF2-40B4-BE49-F238E27FC236}">
                  <a16:creationId xmlns:a16="http://schemas.microsoft.com/office/drawing/2014/main" id="{F3690239-12EB-6DB3-4988-5A2DF9A4DBEE}"/>
                </a:ext>
              </a:extLst>
            </p:cNvPr>
            <p:cNvSpPr/>
            <p:nvPr/>
          </p:nvSpPr>
          <p:spPr>
            <a:xfrm>
              <a:off x="3230425" y="4160550"/>
              <a:ext cx="31050" cy="28450"/>
            </a:xfrm>
            <a:custGeom>
              <a:avLst/>
              <a:gdLst/>
              <a:ahLst/>
              <a:cxnLst/>
              <a:rect l="l" t="t" r="r" b="b"/>
              <a:pathLst>
                <a:path w="1242" h="1138" extrusionOk="0">
                  <a:moveTo>
                    <a:pt x="584" y="0"/>
                  </a:moveTo>
                  <a:cubicBezTo>
                    <a:pt x="457" y="0"/>
                    <a:pt x="334" y="51"/>
                    <a:pt x="231" y="162"/>
                  </a:cubicBezTo>
                  <a:cubicBezTo>
                    <a:pt x="1" y="379"/>
                    <a:pt x="14" y="852"/>
                    <a:pt x="364" y="1053"/>
                  </a:cubicBezTo>
                  <a:cubicBezTo>
                    <a:pt x="451" y="1105"/>
                    <a:pt x="577" y="1138"/>
                    <a:pt x="704" y="1138"/>
                  </a:cubicBezTo>
                  <a:cubicBezTo>
                    <a:pt x="874" y="1138"/>
                    <a:pt x="1044" y="1080"/>
                    <a:pt x="1122" y="933"/>
                  </a:cubicBezTo>
                  <a:cubicBezTo>
                    <a:pt x="1242" y="690"/>
                    <a:pt x="1174" y="324"/>
                    <a:pt x="986" y="162"/>
                  </a:cubicBezTo>
                  <a:cubicBezTo>
                    <a:pt x="860" y="58"/>
                    <a:pt x="720" y="0"/>
                    <a:pt x="58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99" name="Google Shape;1486;p23">
              <a:extLst>
                <a:ext uri="{FF2B5EF4-FFF2-40B4-BE49-F238E27FC236}">
                  <a16:creationId xmlns:a16="http://schemas.microsoft.com/office/drawing/2014/main" id="{F03200E7-A1D4-7B0B-00DD-238F31D0F836}"/>
                </a:ext>
              </a:extLst>
            </p:cNvPr>
            <p:cNvSpPr/>
            <p:nvPr/>
          </p:nvSpPr>
          <p:spPr>
            <a:xfrm>
              <a:off x="3232125" y="4164250"/>
              <a:ext cx="21975" cy="21675"/>
            </a:xfrm>
            <a:custGeom>
              <a:avLst/>
              <a:gdLst/>
              <a:ahLst/>
              <a:cxnLst/>
              <a:rect l="l" t="t" r="r" b="b"/>
              <a:pathLst>
                <a:path w="879" h="867" extrusionOk="0">
                  <a:moveTo>
                    <a:pt x="436" y="0"/>
                  </a:moveTo>
                  <a:cubicBezTo>
                    <a:pt x="218" y="0"/>
                    <a:pt x="26" y="184"/>
                    <a:pt x="14" y="419"/>
                  </a:cubicBezTo>
                  <a:cubicBezTo>
                    <a:pt x="1" y="649"/>
                    <a:pt x="176" y="850"/>
                    <a:pt x="419" y="866"/>
                  </a:cubicBezTo>
                  <a:cubicBezTo>
                    <a:pt x="427" y="866"/>
                    <a:pt x="435" y="867"/>
                    <a:pt x="443" y="867"/>
                  </a:cubicBezTo>
                  <a:cubicBezTo>
                    <a:pt x="664" y="867"/>
                    <a:pt x="863" y="695"/>
                    <a:pt x="863" y="461"/>
                  </a:cubicBezTo>
                  <a:cubicBezTo>
                    <a:pt x="879" y="231"/>
                    <a:pt x="701" y="14"/>
                    <a:pt x="458" y="1"/>
                  </a:cubicBezTo>
                  <a:cubicBezTo>
                    <a:pt x="450" y="0"/>
                    <a:pt x="443" y="0"/>
                    <a:pt x="436" y="0"/>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00" name="Google Shape;1487;p23">
              <a:extLst>
                <a:ext uri="{FF2B5EF4-FFF2-40B4-BE49-F238E27FC236}">
                  <a16:creationId xmlns:a16="http://schemas.microsoft.com/office/drawing/2014/main" id="{DC31D57E-7DB7-5682-5D71-3855C11A3F5B}"/>
                </a:ext>
              </a:extLst>
            </p:cNvPr>
            <p:cNvSpPr/>
            <p:nvPr/>
          </p:nvSpPr>
          <p:spPr>
            <a:xfrm>
              <a:off x="3237475" y="4166475"/>
              <a:ext cx="5400" cy="4300"/>
            </a:xfrm>
            <a:custGeom>
              <a:avLst/>
              <a:gdLst/>
              <a:ahLst/>
              <a:cxnLst/>
              <a:rect l="l" t="t" r="r" b="b"/>
              <a:pathLst>
                <a:path w="216" h="172" extrusionOk="0">
                  <a:moveTo>
                    <a:pt x="105" y="1"/>
                  </a:moveTo>
                  <a:cubicBezTo>
                    <a:pt x="72" y="1"/>
                    <a:pt x="40" y="19"/>
                    <a:pt x="30" y="61"/>
                  </a:cubicBezTo>
                  <a:cubicBezTo>
                    <a:pt x="1" y="113"/>
                    <a:pt x="43" y="168"/>
                    <a:pt x="111" y="168"/>
                  </a:cubicBezTo>
                  <a:cubicBezTo>
                    <a:pt x="118" y="170"/>
                    <a:pt x="124" y="171"/>
                    <a:pt x="130" y="171"/>
                  </a:cubicBezTo>
                  <a:cubicBezTo>
                    <a:pt x="160" y="171"/>
                    <a:pt x="181" y="147"/>
                    <a:pt x="192" y="113"/>
                  </a:cubicBezTo>
                  <a:cubicBezTo>
                    <a:pt x="216" y="47"/>
                    <a:pt x="159" y="1"/>
                    <a:pt x="1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01" name="Google Shape;1488;p23">
              <a:extLst>
                <a:ext uri="{FF2B5EF4-FFF2-40B4-BE49-F238E27FC236}">
                  <a16:creationId xmlns:a16="http://schemas.microsoft.com/office/drawing/2014/main" id="{F29EA883-F3E8-A4E6-EACD-193C16ECA47E}"/>
                </a:ext>
              </a:extLst>
            </p:cNvPr>
            <p:cNvSpPr/>
            <p:nvPr/>
          </p:nvSpPr>
          <p:spPr>
            <a:xfrm>
              <a:off x="3236175" y="4171700"/>
              <a:ext cx="2700" cy="2100"/>
            </a:xfrm>
            <a:custGeom>
              <a:avLst/>
              <a:gdLst/>
              <a:ahLst/>
              <a:cxnLst/>
              <a:rect l="l" t="t" r="r" b="b"/>
              <a:pathLst>
                <a:path w="108" h="84" extrusionOk="0">
                  <a:moveTo>
                    <a:pt x="69" y="1"/>
                  </a:moveTo>
                  <a:cubicBezTo>
                    <a:pt x="14" y="1"/>
                    <a:pt x="1" y="82"/>
                    <a:pt x="53" y="82"/>
                  </a:cubicBezTo>
                  <a:cubicBezTo>
                    <a:pt x="57" y="83"/>
                    <a:pt x="61" y="83"/>
                    <a:pt x="64" y="83"/>
                  </a:cubicBezTo>
                  <a:cubicBezTo>
                    <a:pt x="108" y="83"/>
                    <a:pt x="105" y="13"/>
                    <a:pt x="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02" name="Google Shape;1489;p23">
              <a:extLst>
                <a:ext uri="{FF2B5EF4-FFF2-40B4-BE49-F238E27FC236}">
                  <a16:creationId xmlns:a16="http://schemas.microsoft.com/office/drawing/2014/main" id="{0AC77624-6954-89B9-F4AF-EDC9D1FC0C03}"/>
                </a:ext>
              </a:extLst>
            </p:cNvPr>
            <p:cNvSpPr/>
            <p:nvPr/>
          </p:nvSpPr>
          <p:spPr>
            <a:xfrm>
              <a:off x="3295550" y="4172125"/>
              <a:ext cx="28375" cy="26250"/>
            </a:xfrm>
            <a:custGeom>
              <a:avLst/>
              <a:gdLst/>
              <a:ahLst/>
              <a:cxnLst/>
              <a:rect l="l" t="t" r="r" b="b"/>
              <a:pathLst>
                <a:path w="1135" h="1050" extrusionOk="0">
                  <a:moveTo>
                    <a:pt x="511" y="0"/>
                  </a:moveTo>
                  <a:cubicBezTo>
                    <a:pt x="323" y="0"/>
                    <a:pt x="135" y="102"/>
                    <a:pt x="1" y="266"/>
                  </a:cubicBezTo>
                  <a:lnTo>
                    <a:pt x="1" y="279"/>
                  </a:lnTo>
                  <a:cubicBezTo>
                    <a:pt x="120" y="192"/>
                    <a:pt x="247" y="151"/>
                    <a:pt x="378" y="151"/>
                  </a:cubicBezTo>
                  <a:cubicBezTo>
                    <a:pt x="471" y="151"/>
                    <a:pt x="566" y="172"/>
                    <a:pt x="662" y="211"/>
                  </a:cubicBezTo>
                  <a:cubicBezTo>
                    <a:pt x="1015" y="360"/>
                    <a:pt x="866" y="794"/>
                    <a:pt x="691" y="1008"/>
                  </a:cubicBezTo>
                  <a:cubicBezTo>
                    <a:pt x="675" y="1021"/>
                    <a:pt x="704" y="1050"/>
                    <a:pt x="717" y="1050"/>
                  </a:cubicBezTo>
                  <a:cubicBezTo>
                    <a:pt x="1054" y="914"/>
                    <a:pt x="1135" y="415"/>
                    <a:pt x="892" y="172"/>
                  </a:cubicBezTo>
                  <a:cubicBezTo>
                    <a:pt x="779" y="53"/>
                    <a:pt x="645" y="0"/>
                    <a:pt x="511" y="0"/>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03" name="Google Shape;1490;p23">
              <a:extLst>
                <a:ext uri="{FF2B5EF4-FFF2-40B4-BE49-F238E27FC236}">
                  <a16:creationId xmlns:a16="http://schemas.microsoft.com/office/drawing/2014/main" id="{279FEFEA-066A-9C1B-DD91-B23A513B7392}"/>
                </a:ext>
              </a:extLst>
            </p:cNvPr>
            <p:cNvSpPr/>
            <p:nvPr/>
          </p:nvSpPr>
          <p:spPr>
            <a:xfrm>
              <a:off x="3289800" y="4173850"/>
              <a:ext cx="31775" cy="27525"/>
            </a:xfrm>
            <a:custGeom>
              <a:avLst/>
              <a:gdLst/>
              <a:ahLst/>
              <a:cxnLst/>
              <a:rect l="l" t="t" r="r" b="b"/>
              <a:pathLst>
                <a:path w="1271" h="1101" extrusionOk="0">
                  <a:moveTo>
                    <a:pt x="644" y="1"/>
                  </a:moveTo>
                  <a:cubicBezTo>
                    <a:pt x="607" y="1"/>
                    <a:pt x="568" y="4"/>
                    <a:pt x="529" y="9"/>
                  </a:cubicBezTo>
                  <a:cubicBezTo>
                    <a:pt x="286" y="48"/>
                    <a:pt x="43" y="333"/>
                    <a:pt x="14" y="615"/>
                  </a:cubicBezTo>
                  <a:cubicBezTo>
                    <a:pt x="1" y="887"/>
                    <a:pt x="367" y="1101"/>
                    <a:pt x="610" y="1101"/>
                  </a:cubicBezTo>
                  <a:cubicBezTo>
                    <a:pt x="1015" y="1101"/>
                    <a:pt x="1271" y="696"/>
                    <a:pt x="1190" y="401"/>
                  </a:cubicBezTo>
                  <a:cubicBezTo>
                    <a:pt x="1119" y="129"/>
                    <a:pt x="905" y="1"/>
                    <a:pt x="6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04" name="Google Shape;1491;p23">
              <a:extLst>
                <a:ext uri="{FF2B5EF4-FFF2-40B4-BE49-F238E27FC236}">
                  <a16:creationId xmlns:a16="http://schemas.microsoft.com/office/drawing/2014/main" id="{5ECCEA9B-B1EC-7937-C4F4-11AA407DDB12}"/>
                </a:ext>
              </a:extLst>
            </p:cNvPr>
            <p:cNvSpPr/>
            <p:nvPr/>
          </p:nvSpPr>
          <p:spPr>
            <a:xfrm>
              <a:off x="3289150" y="4176875"/>
              <a:ext cx="24650" cy="21575"/>
            </a:xfrm>
            <a:custGeom>
              <a:avLst/>
              <a:gdLst/>
              <a:ahLst/>
              <a:cxnLst/>
              <a:rect l="l" t="t" r="r" b="b"/>
              <a:pathLst>
                <a:path w="986" h="863" extrusionOk="0">
                  <a:moveTo>
                    <a:pt x="500" y="1"/>
                  </a:moveTo>
                  <a:cubicBezTo>
                    <a:pt x="343" y="1"/>
                    <a:pt x="193" y="83"/>
                    <a:pt x="108" y="225"/>
                  </a:cubicBezTo>
                  <a:cubicBezTo>
                    <a:pt x="1" y="442"/>
                    <a:pt x="82" y="698"/>
                    <a:pt x="299" y="805"/>
                  </a:cubicBezTo>
                  <a:cubicBezTo>
                    <a:pt x="367" y="844"/>
                    <a:pt x="439" y="863"/>
                    <a:pt x="510" y="863"/>
                  </a:cubicBezTo>
                  <a:cubicBezTo>
                    <a:pt x="661" y="863"/>
                    <a:pt x="804" y="778"/>
                    <a:pt x="879" y="630"/>
                  </a:cubicBezTo>
                  <a:cubicBezTo>
                    <a:pt x="986" y="413"/>
                    <a:pt x="905" y="157"/>
                    <a:pt x="704" y="50"/>
                  </a:cubicBezTo>
                  <a:cubicBezTo>
                    <a:pt x="638" y="16"/>
                    <a:pt x="568" y="1"/>
                    <a:pt x="500" y="1"/>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05" name="Google Shape;1492;p23">
              <a:extLst>
                <a:ext uri="{FF2B5EF4-FFF2-40B4-BE49-F238E27FC236}">
                  <a16:creationId xmlns:a16="http://schemas.microsoft.com/office/drawing/2014/main" id="{01A5A34E-F99B-FC8C-2988-F6E1ECC3109E}"/>
                </a:ext>
              </a:extLst>
            </p:cNvPr>
            <p:cNvSpPr/>
            <p:nvPr/>
          </p:nvSpPr>
          <p:spPr>
            <a:xfrm>
              <a:off x="3294900" y="4179275"/>
              <a:ext cx="5575" cy="4475"/>
            </a:xfrm>
            <a:custGeom>
              <a:avLst/>
              <a:gdLst/>
              <a:ahLst/>
              <a:cxnLst/>
              <a:rect l="l" t="t" r="r" b="b"/>
              <a:pathLst>
                <a:path w="223" h="179" extrusionOk="0">
                  <a:moveTo>
                    <a:pt x="101" y="1"/>
                  </a:moveTo>
                  <a:cubicBezTo>
                    <a:pt x="80" y="1"/>
                    <a:pt x="57" y="11"/>
                    <a:pt x="40" y="35"/>
                  </a:cubicBezTo>
                  <a:cubicBezTo>
                    <a:pt x="14" y="61"/>
                    <a:pt x="1" y="103"/>
                    <a:pt x="27" y="142"/>
                  </a:cubicBezTo>
                  <a:cubicBezTo>
                    <a:pt x="41" y="164"/>
                    <a:pt x="66" y="178"/>
                    <a:pt x="94" y="178"/>
                  </a:cubicBezTo>
                  <a:cubicBezTo>
                    <a:pt x="118" y="178"/>
                    <a:pt x="143" y="168"/>
                    <a:pt x="163" y="142"/>
                  </a:cubicBezTo>
                  <a:cubicBezTo>
                    <a:pt x="223" y="82"/>
                    <a:pt x="164" y="1"/>
                    <a:pt x="1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06" name="Google Shape;1493;p23">
              <a:extLst>
                <a:ext uri="{FF2B5EF4-FFF2-40B4-BE49-F238E27FC236}">
                  <a16:creationId xmlns:a16="http://schemas.microsoft.com/office/drawing/2014/main" id="{9527A10E-E8A9-58ED-E8E9-1AFDE21E78A5}"/>
                </a:ext>
              </a:extLst>
            </p:cNvPr>
            <p:cNvSpPr/>
            <p:nvPr/>
          </p:nvSpPr>
          <p:spPr>
            <a:xfrm>
              <a:off x="3293475" y="4184775"/>
              <a:ext cx="2950" cy="2175"/>
            </a:xfrm>
            <a:custGeom>
              <a:avLst/>
              <a:gdLst/>
              <a:ahLst/>
              <a:cxnLst/>
              <a:rect l="l" t="t" r="r" b="b"/>
              <a:pathLst>
                <a:path w="118" h="87" extrusionOk="0">
                  <a:moveTo>
                    <a:pt x="66" y="0"/>
                  </a:moveTo>
                  <a:cubicBezTo>
                    <a:pt x="35" y="0"/>
                    <a:pt x="1" y="31"/>
                    <a:pt x="29" y="71"/>
                  </a:cubicBezTo>
                  <a:cubicBezTo>
                    <a:pt x="37" y="82"/>
                    <a:pt x="48" y="87"/>
                    <a:pt x="60" y="87"/>
                  </a:cubicBezTo>
                  <a:cubicBezTo>
                    <a:pt x="88" y="87"/>
                    <a:pt x="118" y="55"/>
                    <a:pt x="97" y="16"/>
                  </a:cubicBezTo>
                  <a:cubicBezTo>
                    <a:pt x="89" y="5"/>
                    <a:pt x="78" y="0"/>
                    <a:pt x="6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07" name="Google Shape;1494;p23">
              <a:extLst>
                <a:ext uri="{FF2B5EF4-FFF2-40B4-BE49-F238E27FC236}">
                  <a16:creationId xmlns:a16="http://schemas.microsoft.com/office/drawing/2014/main" id="{E208CF93-6C94-1006-1B13-33F9B58EA1DE}"/>
                </a:ext>
              </a:extLst>
            </p:cNvPr>
            <p:cNvSpPr/>
            <p:nvPr/>
          </p:nvSpPr>
          <p:spPr>
            <a:xfrm>
              <a:off x="3244350" y="4190825"/>
              <a:ext cx="51150" cy="19475"/>
            </a:xfrm>
            <a:custGeom>
              <a:avLst/>
              <a:gdLst/>
              <a:ahLst/>
              <a:cxnLst/>
              <a:rect l="l" t="t" r="r" b="b"/>
              <a:pathLst>
                <a:path w="2046" h="779" extrusionOk="0">
                  <a:moveTo>
                    <a:pt x="40" y="0"/>
                  </a:moveTo>
                  <a:cubicBezTo>
                    <a:pt x="24" y="0"/>
                    <a:pt x="0" y="19"/>
                    <a:pt x="11" y="30"/>
                  </a:cubicBezTo>
                  <a:cubicBezTo>
                    <a:pt x="249" y="518"/>
                    <a:pt x="748" y="778"/>
                    <a:pt x="1255" y="778"/>
                  </a:cubicBezTo>
                  <a:cubicBezTo>
                    <a:pt x="1521" y="778"/>
                    <a:pt x="1790" y="706"/>
                    <a:pt x="2023" y="558"/>
                  </a:cubicBezTo>
                  <a:cubicBezTo>
                    <a:pt x="2045" y="547"/>
                    <a:pt x="2029" y="513"/>
                    <a:pt x="2005" y="513"/>
                  </a:cubicBezTo>
                  <a:cubicBezTo>
                    <a:pt x="2001" y="513"/>
                    <a:pt x="1998" y="514"/>
                    <a:pt x="1994" y="516"/>
                  </a:cubicBezTo>
                  <a:cubicBezTo>
                    <a:pt x="1771" y="642"/>
                    <a:pt x="1528" y="703"/>
                    <a:pt x="1281" y="703"/>
                  </a:cubicBezTo>
                  <a:cubicBezTo>
                    <a:pt x="1079" y="703"/>
                    <a:pt x="873" y="662"/>
                    <a:pt x="672" y="584"/>
                  </a:cubicBezTo>
                  <a:cubicBezTo>
                    <a:pt x="348" y="451"/>
                    <a:pt x="228" y="260"/>
                    <a:pt x="50" y="4"/>
                  </a:cubicBezTo>
                  <a:cubicBezTo>
                    <a:pt x="47" y="1"/>
                    <a:pt x="44" y="0"/>
                    <a:pt x="40" y="0"/>
                  </a:cubicBezTo>
                  <a:close/>
                </a:path>
              </a:pathLst>
            </a:custGeom>
            <a:solidFill>
              <a:srgbClr val="750E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08" name="Google Shape;1495;p23">
              <a:extLst>
                <a:ext uri="{FF2B5EF4-FFF2-40B4-BE49-F238E27FC236}">
                  <a16:creationId xmlns:a16="http://schemas.microsoft.com/office/drawing/2014/main" id="{B26DCBC9-242C-4F71-C469-D230F5407DF6}"/>
                </a:ext>
              </a:extLst>
            </p:cNvPr>
            <p:cNvSpPr/>
            <p:nvPr/>
          </p:nvSpPr>
          <p:spPr>
            <a:xfrm>
              <a:off x="3215925" y="4088025"/>
              <a:ext cx="142425" cy="116925"/>
            </a:xfrm>
            <a:custGeom>
              <a:avLst/>
              <a:gdLst/>
              <a:ahLst/>
              <a:cxnLst/>
              <a:rect l="l" t="t" r="r" b="b"/>
              <a:pathLst>
                <a:path w="5697" h="4677" extrusionOk="0">
                  <a:moveTo>
                    <a:pt x="1591" y="0"/>
                  </a:moveTo>
                  <a:cubicBezTo>
                    <a:pt x="1530" y="0"/>
                    <a:pt x="1467" y="9"/>
                    <a:pt x="1404" y="27"/>
                  </a:cubicBezTo>
                  <a:cubicBezTo>
                    <a:pt x="1080" y="121"/>
                    <a:pt x="1161" y="565"/>
                    <a:pt x="1255" y="782"/>
                  </a:cubicBezTo>
                  <a:cubicBezTo>
                    <a:pt x="1284" y="863"/>
                    <a:pt x="1323" y="944"/>
                    <a:pt x="1365" y="1025"/>
                  </a:cubicBezTo>
                  <a:cubicBezTo>
                    <a:pt x="1365" y="1038"/>
                    <a:pt x="1025" y="1161"/>
                    <a:pt x="999" y="1174"/>
                  </a:cubicBezTo>
                  <a:cubicBezTo>
                    <a:pt x="769" y="1268"/>
                    <a:pt x="555" y="1388"/>
                    <a:pt x="364" y="1566"/>
                  </a:cubicBezTo>
                  <a:cubicBezTo>
                    <a:pt x="1" y="1874"/>
                    <a:pt x="69" y="3280"/>
                    <a:pt x="231" y="3413"/>
                  </a:cubicBezTo>
                  <a:cubicBezTo>
                    <a:pt x="594" y="3199"/>
                    <a:pt x="717" y="2846"/>
                    <a:pt x="756" y="2632"/>
                  </a:cubicBezTo>
                  <a:cubicBezTo>
                    <a:pt x="756" y="2590"/>
                    <a:pt x="837" y="2253"/>
                    <a:pt x="824" y="2240"/>
                  </a:cubicBezTo>
                  <a:lnTo>
                    <a:pt x="824" y="2240"/>
                  </a:lnTo>
                  <a:cubicBezTo>
                    <a:pt x="879" y="2279"/>
                    <a:pt x="931" y="2279"/>
                    <a:pt x="999" y="2295"/>
                  </a:cubicBezTo>
                  <a:cubicBezTo>
                    <a:pt x="1003" y="2295"/>
                    <a:pt x="1007" y="2295"/>
                    <a:pt x="1011" y="2295"/>
                  </a:cubicBezTo>
                  <a:cubicBezTo>
                    <a:pt x="1349" y="2295"/>
                    <a:pt x="1365" y="1764"/>
                    <a:pt x="1391" y="1524"/>
                  </a:cubicBezTo>
                  <a:cubicBezTo>
                    <a:pt x="1600" y="1677"/>
                    <a:pt x="1828" y="1850"/>
                    <a:pt x="2082" y="1850"/>
                  </a:cubicBezTo>
                  <a:cubicBezTo>
                    <a:pt x="2138" y="1850"/>
                    <a:pt x="2197" y="1842"/>
                    <a:pt x="2256" y="1822"/>
                  </a:cubicBezTo>
                  <a:cubicBezTo>
                    <a:pt x="2431" y="1754"/>
                    <a:pt x="2470" y="1537"/>
                    <a:pt x="2470" y="1349"/>
                  </a:cubicBezTo>
                  <a:cubicBezTo>
                    <a:pt x="2704" y="1826"/>
                    <a:pt x="3165" y="2697"/>
                    <a:pt x="3654" y="2697"/>
                  </a:cubicBezTo>
                  <a:cubicBezTo>
                    <a:pt x="3758" y="2697"/>
                    <a:pt x="3865" y="2657"/>
                    <a:pt x="3970" y="2564"/>
                  </a:cubicBezTo>
                  <a:cubicBezTo>
                    <a:pt x="4064" y="3050"/>
                    <a:pt x="4158" y="3536"/>
                    <a:pt x="4375" y="3980"/>
                  </a:cubicBezTo>
                  <a:cubicBezTo>
                    <a:pt x="4495" y="4252"/>
                    <a:pt x="4670" y="4602"/>
                    <a:pt x="4994" y="4670"/>
                  </a:cubicBezTo>
                  <a:cubicBezTo>
                    <a:pt x="5015" y="4674"/>
                    <a:pt x="5036" y="4676"/>
                    <a:pt x="5056" y="4676"/>
                  </a:cubicBezTo>
                  <a:cubicBezTo>
                    <a:pt x="5352" y="4676"/>
                    <a:pt x="5480" y="4224"/>
                    <a:pt x="5480" y="3996"/>
                  </a:cubicBezTo>
                  <a:cubicBezTo>
                    <a:pt x="5454" y="3429"/>
                    <a:pt x="5211" y="2927"/>
                    <a:pt x="4942" y="2441"/>
                  </a:cubicBezTo>
                  <a:lnTo>
                    <a:pt x="4942" y="2441"/>
                  </a:lnTo>
                  <a:cubicBezTo>
                    <a:pt x="5056" y="2477"/>
                    <a:pt x="5174" y="2510"/>
                    <a:pt x="5289" y="2510"/>
                  </a:cubicBezTo>
                  <a:cubicBezTo>
                    <a:pt x="5390" y="2510"/>
                    <a:pt x="5488" y="2484"/>
                    <a:pt x="5577" y="2415"/>
                  </a:cubicBezTo>
                  <a:cubicBezTo>
                    <a:pt x="5697" y="2321"/>
                    <a:pt x="5642" y="2091"/>
                    <a:pt x="5590" y="1971"/>
                  </a:cubicBezTo>
                  <a:cubicBezTo>
                    <a:pt x="5334" y="1375"/>
                    <a:pt x="4806" y="1119"/>
                    <a:pt x="4184" y="1051"/>
                  </a:cubicBezTo>
                  <a:cubicBezTo>
                    <a:pt x="4119" y="1051"/>
                    <a:pt x="4213" y="970"/>
                    <a:pt x="4213" y="918"/>
                  </a:cubicBezTo>
                  <a:cubicBezTo>
                    <a:pt x="4213" y="850"/>
                    <a:pt x="4200" y="795"/>
                    <a:pt x="4158" y="740"/>
                  </a:cubicBezTo>
                  <a:cubicBezTo>
                    <a:pt x="4022" y="578"/>
                    <a:pt x="3821" y="484"/>
                    <a:pt x="3617" y="416"/>
                  </a:cubicBezTo>
                  <a:cubicBezTo>
                    <a:pt x="3385" y="319"/>
                    <a:pt x="3081" y="233"/>
                    <a:pt x="2789" y="233"/>
                  </a:cubicBezTo>
                  <a:cubicBezTo>
                    <a:pt x="2591" y="233"/>
                    <a:pt x="2399" y="273"/>
                    <a:pt x="2240" y="377"/>
                  </a:cubicBezTo>
                  <a:cubicBezTo>
                    <a:pt x="2087" y="159"/>
                    <a:pt x="1854" y="0"/>
                    <a:pt x="1591" y="0"/>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09" name="Google Shape;1496;p23">
              <a:extLst>
                <a:ext uri="{FF2B5EF4-FFF2-40B4-BE49-F238E27FC236}">
                  <a16:creationId xmlns:a16="http://schemas.microsoft.com/office/drawing/2014/main" id="{C3042169-6B0D-C7FB-3AD5-1739548497A6}"/>
                </a:ext>
              </a:extLst>
            </p:cNvPr>
            <p:cNvSpPr/>
            <p:nvPr/>
          </p:nvSpPr>
          <p:spPr>
            <a:xfrm>
              <a:off x="3306450" y="4135400"/>
              <a:ext cx="40400" cy="63700"/>
            </a:xfrm>
            <a:custGeom>
              <a:avLst/>
              <a:gdLst/>
              <a:ahLst/>
              <a:cxnLst/>
              <a:rect l="l" t="t" r="r" b="b"/>
              <a:pathLst>
                <a:path w="1616" h="2548" extrusionOk="0">
                  <a:moveTo>
                    <a:pt x="487" y="0"/>
                  </a:moveTo>
                  <a:cubicBezTo>
                    <a:pt x="318" y="0"/>
                    <a:pt x="121" y="97"/>
                    <a:pt x="25" y="196"/>
                  </a:cubicBezTo>
                  <a:cubicBezTo>
                    <a:pt x="1" y="217"/>
                    <a:pt x="17" y="241"/>
                    <a:pt x="38" y="241"/>
                  </a:cubicBezTo>
                  <a:cubicBezTo>
                    <a:pt x="42" y="241"/>
                    <a:pt x="46" y="240"/>
                    <a:pt x="51" y="238"/>
                  </a:cubicBezTo>
                  <a:cubicBezTo>
                    <a:pt x="103" y="219"/>
                    <a:pt x="349" y="96"/>
                    <a:pt x="502" y="96"/>
                  </a:cubicBezTo>
                  <a:cubicBezTo>
                    <a:pt x="587" y="96"/>
                    <a:pt x="642" y="135"/>
                    <a:pt x="618" y="251"/>
                  </a:cubicBezTo>
                  <a:cubicBezTo>
                    <a:pt x="592" y="400"/>
                    <a:pt x="482" y="520"/>
                    <a:pt x="469" y="682"/>
                  </a:cubicBezTo>
                  <a:cubicBezTo>
                    <a:pt x="469" y="722"/>
                    <a:pt x="498" y="747"/>
                    <a:pt x="530" y="747"/>
                  </a:cubicBezTo>
                  <a:cubicBezTo>
                    <a:pt x="541" y="747"/>
                    <a:pt x="552" y="744"/>
                    <a:pt x="563" y="737"/>
                  </a:cubicBezTo>
                  <a:cubicBezTo>
                    <a:pt x="618" y="708"/>
                    <a:pt x="673" y="669"/>
                    <a:pt x="725" y="643"/>
                  </a:cubicBezTo>
                  <a:cubicBezTo>
                    <a:pt x="755" y="620"/>
                    <a:pt x="865" y="559"/>
                    <a:pt x="943" y="559"/>
                  </a:cubicBezTo>
                  <a:cubicBezTo>
                    <a:pt x="1005" y="559"/>
                    <a:pt x="1046" y="597"/>
                    <a:pt x="1010" y="724"/>
                  </a:cubicBezTo>
                  <a:cubicBezTo>
                    <a:pt x="955" y="899"/>
                    <a:pt x="822" y="1019"/>
                    <a:pt x="848" y="1223"/>
                  </a:cubicBezTo>
                  <a:cubicBezTo>
                    <a:pt x="848" y="1253"/>
                    <a:pt x="871" y="1284"/>
                    <a:pt x="900" y="1284"/>
                  </a:cubicBezTo>
                  <a:cubicBezTo>
                    <a:pt x="909" y="1284"/>
                    <a:pt x="919" y="1282"/>
                    <a:pt x="929" y="1275"/>
                  </a:cubicBezTo>
                  <a:cubicBezTo>
                    <a:pt x="967" y="1263"/>
                    <a:pt x="998" y="1258"/>
                    <a:pt x="1023" y="1258"/>
                  </a:cubicBezTo>
                  <a:cubicBezTo>
                    <a:pt x="1172" y="1258"/>
                    <a:pt x="1096" y="1447"/>
                    <a:pt x="1049" y="1586"/>
                  </a:cubicBezTo>
                  <a:cubicBezTo>
                    <a:pt x="1010" y="1709"/>
                    <a:pt x="942" y="1816"/>
                    <a:pt x="916" y="1939"/>
                  </a:cubicBezTo>
                  <a:cubicBezTo>
                    <a:pt x="905" y="1984"/>
                    <a:pt x="933" y="2022"/>
                    <a:pt x="977" y="2022"/>
                  </a:cubicBezTo>
                  <a:cubicBezTo>
                    <a:pt x="983" y="2022"/>
                    <a:pt x="990" y="2022"/>
                    <a:pt x="997" y="2020"/>
                  </a:cubicBezTo>
                  <a:cubicBezTo>
                    <a:pt x="1063" y="2005"/>
                    <a:pt x="1182" y="1965"/>
                    <a:pt x="1271" y="1965"/>
                  </a:cubicBezTo>
                  <a:cubicBezTo>
                    <a:pt x="1361" y="1965"/>
                    <a:pt x="1421" y="2005"/>
                    <a:pt x="1373" y="2153"/>
                  </a:cubicBezTo>
                  <a:cubicBezTo>
                    <a:pt x="1334" y="2276"/>
                    <a:pt x="1253" y="2370"/>
                    <a:pt x="1240" y="2490"/>
                  </a:cubicBezTo>
                  <a:cubicBezTo>
                    <a:pt x="1240" y="2520"/>
                    <a:pt x="1274" y="2548"/>
                    <a:pt x="1308" y="2548"/>
                  </a:cubicBezTo>
                  <a:cubicBezTo>
                    <a:pt x="1322" y="2548"/>
                    <a:pt x="1336" y="2543"/>
                    <a:pt x="1347" y="2532"/>
                  </a:cubicBezTo>
                  <a:cubicBezTo>
                    <a:pt x="1428" y="2409"/>
                    <a:pt x="1616" y="2072"/>
                    <a:pt x="1522" y="1923"/>
                  </a:cubicBezTo>
                  <a:cubicBezTo>
                    <a:pt x="1465" y="1843"/>
                    <a:pt x="1389" y="1816"/>
                    <a:pt x="1305" y="1816"/>
                  </a:cubicBezTo>
                  <a:cubicBezTo>
                    <a:pt x="1231" y="1816"/>
                    <a:pt x="1152" y="1837"/>
                    <a:pt x="1075" y="1860"/>
                  </a:cubicBezTo>
                  <a:lnTo>
                    <a:pt x="1075" y="1860"/>
                  </a:lnTo>
                  <a:cubicBezTo>
                    <a:pt x="1174" y="1585"/>
                    <a:pt x="1370" y="1121"/>
                    <a:pt x="1062" y="1121"/>
                  </a:cubicBezTo>
                  <a:cubicBezTo>
                    <a:pt x="1041" y="1121"/>
                    <a:pt x="1017" y="1123"/>
                    <a:pt x="990" y="1128"/>
                  </a:cubicBezTo>
                  <a:lnTo>
                    <a:pt x="990" y="1128"/>
                  </a:lnTo>
                  <a:cubicBezTo>
                    <a:pt x="1040" y="907"/>
                    <a:pt x="1287" y="629"/>
                    <a:pt x="1065" y="452"/>
                  </a:cubicBezTo>
                  <a:cubicBezTo>
                    <a:pt x="1031" y="427"/>
                    <a:pt x="992" y="416"/>
                    <a:pt x="950" y="416"/>
                  </a:cubicBezTo>
                  <a:cubicBezTo>
                    <a:pt x="852" y="416"/>
                    <a:pt x="739" y="475"/>
                    <a:pt x="643" y="534"/>
                  </a:cubicBezTo>
                  <a:lnTo>
                    <a:pt x="643" y="534"/>
                  </a:lnTo>
                  <a:cubicBezTo>
                    <a:pt x="708" y="361"/>
                    <a:pt x="821" y="140"/>
                    <a:pt x="660" y="47"/>
                  </a:cubicBezTo>
                  <a:cubicBezTo>
                    <a:pt x="611" y="14"/>
                    <a:pt x="551" y="0"/>
                    <a:pt x="487" y="0"/>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10" name="Google Shape;1497;p23">
              <a:extLst>
                <a:ext uri="{FF2B5EF4-FFF2-40B4-BE49-F238E27FC236}">
                  <a16:creationId xmlns:a16="http://schemas.microsoft.com/office/drawing/2014/main" id="{5372BC70-FC32-6A57-AC0B-7B9101D14BFD}"/>
                </a:ext>
              </a:extLst>
            </p:cNvPr>
            <p:cNvSpPr/>
            <p:nvPr/>
          </p:nvSpPr>
          <p:spPr>
            <a:xfrm>
              <a:off x="3214875" y="4123725"/>
              <a:ext cx="46600" cy="48700"/>
            </a:xfrm>
            <a:custGeom>
              <a:avLst/>
              <a:gdLst/>
              <a:ahLst/>
              <a:cxnLst/>
              <a:rect l="l" t="t" r="r" b="b"/>
              <a:pathLst>
                <a:path w="1864" h="1948" extrusionOk="0">
                  <a:moveTo>
                    <a:pt x="1310" y="0"/>
                  </a:moveTo>
                  <a:cubicBezTo>
                    <a:pt x="1132" y="0"/>
                    <a:pt x="957" y="44"/>
                    <a:pt x="811" y="151"/>
                  </a:cubicBezTo>
                  <a:cubicBezTo>
                    <a:pt x="563" y="330"/>
                    <a:pt x="652" y="553"/>
                    <a:pt x="834" y="678"/>
                  </a:cubicBezTo>
                  <a:lnTo>
                    <a:pt x="834" y="678"/>
                  </a:lnTo>
                  <a:cubicBezTo>
                    <a:pt x="661" y="710"/>
                    <a:pt x="503" y="785"/>
                    <a:pt x="354" y="880"/>
                  </a:cubicBezTo>
                  <a:cubicBezTo>
                    <a:pt x="273" y="932"/>
                    <a:pt x="163" y="1094"/>
                    <a:pt x="299" y="1162"/>
                  </a:cubicBezTo>
                  <a:cubicBezTo>
                    <a:pt x="461" y="1217"/>
                    <a:pt x="500" y="1230"/>
                    <a:pt x="354" y="1366"/>
                  </a:cubicBezTo>
                  <a:cubicBezTo>
                    <a:pt x="286" y="1434"/>
                    <a:pt x="218" y="1515"/>
                    <a:pt x="150" y="1596"/>
                  </a:cubicBezTo>
                  <a:cubicBezTo>
                    <a:pt x="43" y="1758"/>
                    <a:pt x="137" y="1891"/>
                    <a:pt x="299" y="1946"/>
                  </a:cubicBezTo>
                  <a:cubicBezTo>
                    <a:pt x="303" y="1947"/>
                    <a:pt x="307" y="1947"/>
                    <a:pt x="310" y="1947"/>
                  </a:cubicBezTo>
                  <a:cubicBezTo>
                    <a:pt x="357" y="1947"/>
                    <a:pt x="377" y="1876"/>
                    <a:pt x="338" y="1852"/>
                  </a:cubicBezTo>
                  <a:cubicBezTo>
                    <a:pt x="1" y="1609"/>
                    <a:pt x="730" y="1405"/>
                    <a:pt x="581" y="1149"/>
                  </a:cubicBezTo>
                  <a:cubicBezTo>
                    <a:pt x="555" y="1110"/>
                    <a:pt x="461" y="1068"/>
                    <a:pt x="419" y="1055"/>
                  </a:cubicBezTo>
                  <a:cubicBezTo>
                    <a:pt x="299" y="1029"/>
                    <a:pt x="516" y="919"/>
                    <a:pt x="568" y="880"/>
                  </a:cubicBezTo>
                  <a:cubicBezTo>
                    <a:pt x="677" y="804"/>
                    <a:pt x="812" y="762"/>
                    <a:pt x="952" y="762"/>
                  </a:cubicBezTo>
                  <a:cubicBezTo>
                    <a:pt x="986" y="762"/>
                    <a:pt x="1020" y="765"/>
                    <a:pt x="1054" y="770"/>
                  </a:cubicBezTo>
                  <a:cubicBezTo>
                    <a:pt x="1059" y="771"/>
                    <a:pt x="1064" y="772"/>
                    <a:pt x="1069" y="772"/>
                  </a:cubicBezTo>
                  <a:cubicBezTo>
                    <a:pt x="1125" y="772"/>
                    <a:pt x="1143" y="688"/>
                    <a:pt x="1083" y="676"/>
                  </a:cubicBezTo>
                  <a:cubicBezTo>
                    <a:pt x="1077" y="674"/>
                    <a:pt x="1071" y="672"/>
                    <a:pt x="1065" y="669"/>
                  </a:cubicBezTo>
                  <a:lnTo>
                    <a:pt x="1065" y="669"/>
                  </a:lnTo>
                  <a:cubicBezTo>
                    <a:pt x="1065" y="667"/>
                    <a:pt x="1066" y="665"/>
                    <a:pt x="1067" y="663"/>
                  </a:cubicBezTo>
                  <a:cubicBezTo>
                    <a:pt x="1060" y="662"/>
                    <a:pt x="1053" y="662"/>
                    <a:pt x="1046" y="662"/>
                  </a:cubicBezTo>
                  <a:lnTo>
                    <a:pt x="1046" y="662"/>
                  </a:lnTo>
                  <a:cubicBezTo>
                    <a:pt x="886" y="599"/>
                    <a:pt x="620" y="443"/>
                    <a:pt x="905" y="219"/>
                  </a:cubicBezTo>
                  <a:cubicBezTo>
                    <a:pt x="1002" y="138"/>
                    <a:pt x="1135" y="122"/>
                    <a:pt x="1258" y="96"/>
                  </a:cubicBezTo>
                  <a:cubicBezTo>
                    <a:pt x="1300" y="93"/>
                    <a:pt x="1342" y="91"/>
                    <a:pt x="1385" y="91"/>
                  </a:cubicBezTo>
                  <a:cubicBezTo>
                    <a:pt x="1535" y="91"/>
                    <a:pt x="1689" y="111"/>
                    <a:pt x="1825" y="164"/>
                  </a:cubicBezTo>
                  <a:cubicBezTo>
                    <a:pt x="1851" y="164"/>
                    <a:pt x="1864" y="122"/>
                    <a:pt x="1838" y="122"/>
                  </a:cubicBezTo>
                  <a:cubicBezTo>
                    <a:pt x="1680" y="48"/>
                    <a:pt x="1494" y="0"/>
                    <a:pt x="1310" y="0"/>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11" name="Google Shape;1498;p23">
              <a:extLst>
                <a:ext uri="{FF2B5EF4-FFF2-40B4-BE49-F238E27FC236}">
                  <a16:creationId xmlns:a16="http://schemas.microsoft.com/office/drawing/2014/main" id="{470B3B4D-3D0C-B422-7D4C-E9BD5340C245}"/>
                </a:ext>
              </a:extLst>
            </p:cNvPr>
            <p:cNvSpPr/>
            <p:nvPr/>
          </p:nvSpPr>
          <p:spPr>
            <a:xfrm>
              <a:off x="3251650" y="4097450"/>
              <a:ext cx="21975" cy="23100"/>
            </a:xfrm>
            <a:custGeom>
              <a:avLst/>
              <a:gdLst/>
              <a:ahLst/>
              <a:cxnLst/>
              <a:rect l="l" t="t" r="r" b="b"/>
              <a:pathLst>
                <a:path w="879" h="924" extrusionOk="0">
                  <a:moveTo>
                    <a:pt x="288" y="1"/>
                  </a:moveTo>
                  <a:cubicBezTo>
                    <a:pt x="205" y="1"/>
                    <a:pt x="121" y="18"/>
                    <a:pt x="56" y="39"/>
                  </a:cubicBezTo>
                  <a:cubicBezTo>
                    <a:pt x="17" y="55"/>
                    <a:pt x="1" y="107"/>
                    <a:pt x="43" y="120"/>
                  </a:cubicBezTo>
                  <a:cubicBezTo>
                    <a:pt x="93" y="146"/>
                    <a:pt x="143" y="151"/>
                    <a:pt x="196" y="151"/>
                  </a:cubicBezTo>
                  <a:cubicBezTo>
                    <a:pt x="229" y="151"/>
                    <a:pt x="263" y="149"/>
                    <a:pt x="299" y="149"/>
                  </a:cubicBezTo>
                  <a:cubicBezTo>
                    <a:pt x="308" y="148"/>
                    <a:pt x="318" y="147"/>
                    <a:pt x="328" y="147"/>
                  </a:cubicBezTo>
                  <a:cubicBezTo>
                    <a:pt x="410" y="147"/>
                    <a:pt x="478" y="196"/>
                    <a:pt x="406" y="269"/>
                  </a:cubicBezTo>
                  <a:cubicBezTo>
                    <a:pt x="354" y="324"/>
                    <a:pt x="286" y="350"/>
                    <a:pt x="231" y="379"/>
                  </a:cubicBezTo>
                  <a:cubicBezTo>
                    <a:pt x="157" y="391"/>
                    <a:pt x="175" y="502"/>
                    <a:pt x="240" y="502"/>
                  </a:cubicBezTo>
                  <a:cubicBezTo>
                    <a:pt x="246" y="502"/>
                    <a:pt x="253" y="501"/>
                    <a:pt x="260" y="499"/>
                  </a:cubicBezTo>
                  <a:cubicBezTo>
                    <a:pt x="267" y="496"/>
                    <a:pt x="275" y="494"/>
                    <a:pt x="284" y="491"/>
                  </a:cubicBezTo>
                  <a:lnTo>
                    <a:pt x="284" y="491"/>
                  </a:lnTo>
                  <a:cubicBezTo>
                    <a:pt x="321" y="479"/>
                    <a:pt x="356" y="474"/>
                    <a:pt x="391" y="474"/>
                  </a:cubicBezTo>
                  <a:cubicBezTo>
                    <a:pt x="611" y="474"/>
                    <a:pt x="783" y="689"/>
                    <a:pt x="840" y="904"/>
                  </a:cubicBezTo>
                  <a:cubicBezTo>
                    <a:pt x="840" y="917"/>
                    <a:pt x="850" y="923"/>
                    <a:pt x="859" y="923"/>
                  </a:cubicBezTo>
                  <a:cubicBezTo>
                    <a:pt x="869" y="923"/>
                    <a:pt x="879" y="917"/>
                    <a:pt x="879" y="904"/>
                  </a:cubicBezTo>
                  <a:cubicBezTo>
                    <a:pt x="869" y="658"/>
                    <a:pt x="717" y="433"/>
                    <a:pt x="498" y="372"/>
                  </a:cubicBezTo>
                  <a:lnTo>
                    <a:pt x="498" y="372"/>
                  </a:lnTo>
                  <a:cubicBezTo>
                    <a:pt x="564" y="316"/>
                    <a:pt x="608" y="245"/>
                    <a:pt x="584" y="162"/>
                  </a:cubicBezTo>
                  <a:cubicBezTo>
                    <a:pt x="535" y="39"/>
                    <a:pt x="413" y="1"/>
                    <a:pt x="288" y="1"/>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12" name="Google Shape;1499;p23">
              <a:extLst>
                <a:ext uri="{FF2B5EF4-FFF2-40B4-BE49-F238E27FC236}">
                  <a16:creationId xmlns:a16="http://schemas.microsoft.com/office/drawing/2014/main" id="{1365F3A8-4403-5096-4188-07EDE60532D6}"/>
                </a:ext>
              </a:extLst>
            </p:cNvPr>
            <p:cNvSpPr/>
            <p:nvPr/>
          </p:nvSpPr>
          <p:spPr>
            <a:xfrm>
              <a:off x="3297575" y="4121400"/>
              <a:ext cx="44250" cy="16125"/>
            </a:xfrm>
            <a:custGeom>
              <a:avLst/>
              <a:gdLst/>
              <a:ahLst/>
              <a:cxnLst/>
              <a:rect l="l" t="t" r="r" b="b"/>
              <a:pathLst>
                <a:path w="1770" h="645" extrusionOk="0">
                  <a:moveTo>
                    <a:pt x="785" y="1"/>
                  </a:moveTo>
                  <a:cubicBezTo>
                    <a:pt x="658" y="1"/>
                    <a:pt x="553" y="120"/>
                    <a:pt x="466" y="243"/>
                  </a:cubicBezTo>
                  <a:lnTo>
                    <a:pt x="466" y="243"/>
                  </a:lnTo>
                  <a:cubicBezTo>
                    <a:pt x="464" y="150"/>
                    <a:pt x="433" y="69"/>
                    <a:pt x="338" y="69"/>
                  </a:cubicBezTo>
                  <a:cubicBezTo>
                    <a:pt x="108" y="69"/>
                    <a:pt x="14" y="406"/>
                    <a:pt x="1" y="594"/>
                  </a:cubicBezTo>
                  <a:cubicBezTo>
                    <a:pt x="1" y="610"/>
                    <a:pt x="22" y="622"/>
                    <a:pt x="41" y="622"/>
                  </a:cubicBezTo>
                  <a:cubicBezTo>
                    <a:pt x="53" y="622"/>
                    <a:pt x="64" y="618"/>
                    <a:pt x="69" y="607"/>
                  </a:cubicBezTo>
                  <a:cubicBezTo>
                    <a:pt x="124" y="526"/>
                    <a:pt x="150" y="406"/>
                    <a:pt x="189" y="325"/>
                  </a:cubicBezTo>
                  <a:cubicBezTo>
                    <a:pt x="214" y="277"/>
                    <a:pt x="272" y="229"/>
                    <a:pt x="312" y="229"/>
                  </a:cubicBezTo>
                  <a:cubicBezTo>
                    <a:pt x="339" y="229"/>
                    <a:pt x="357" y="251"/>
                    <a:pt x="351" y="312"/>
                  </a:cubicBezTo>
                  <a:cubicBezTo>
                    <a:pt x="351" y="355"/>
                    <a:pt x="342" y="400"/>
                    <a:pt x="331" y="436"/>
                  </a:cubicBezTo>
                  <a:lnTo>
                    <a:pt x="331" y="436"/>
                  </a:lnTo>
                  <a:cubicBezTo>
                    <a:pt x="329" y="439"/>
                    <a:pt x="327" y="442"/>
                    <a:pt x="325" y="445"/>
                  </a:cubicBezTo>
                  <a:cubicBezTo>
                    <a:pt x="326" y="445"/>
                    <a:pt x="327" y="446"/>
                    <a:pt x="328" y="447"/>
                  </a:cubicBezTo>
                  <a:lnTo>
                    <a:pt x="328" y="447"/>
                  </a:lnTo>
                  <a:cubicBezTo>
                    <a:pt x="327" y="450"/>
                    <a:pt x="326" y="454"/>
                    <a:pt x="325" y="458"/>
                  </a:cubicBezTo>
                  <a:cubicBezTo>
                    <a:pt x="308" y="501"/>
                    <a:pt x="335" y="529"/>
                    <a:pt x="367" y="529"/>
                  </a:cubicBezTo>
                  <a:cubicBezTo>
                    <a:pt x="385" y="529"/>
                    <a:pt x="405" y="520"/>
                    <a:pt x="419" y="500"/>
                  </a:cubicBezTo>
                  <a:cubicBezTo>
                    <a:pt x="500" y="393"/>
                    <a:pt x="568" y="283"/>
                    <a:pt x="662" y="176"/>
                  </a:cubicBezTo>
                  <a:cubicBezTo>
                    <a:pt x="704" y="131"/>
                    <a:pt x="738" y="113"/>
                    <a:pt x="765" y="113"/>
                  </a:cubicBezTo>
                  <a:cubicBezTo>
                    <a:pt x="871" y="113"/>
                    <a:pt x="882" y="386"/>
                    <a:pt x="892" y="474"/>
                  </a:cubicBezTo>
                  <a:cubicBezTo>
                    <a:pt x="892" y="501"/>
                    <a:pt x="919" y="530"/>
                    <a:pt x="944" y="530"/>
                  </a:cubicBezTo>
                  <a:cubicBezTo>
                    <a:pt x="955" y="530"/>
                    <a:pt x="965" y="525"/>
                    <a:pt x="973" y="513"/>
                  </a:cubicBezTo>
                  <a:cubicBezTo>
                    <a:pt x="1041" y="432"/>
                    <a:pt x="1109" y="364"/>
                    <a:pt x="1190" y="312"/>
                  </a:cubicBezTo>
                  <a:cubicBezTo>
                    <a:pt x="1246" y="273"/>
                    <a:pt x="1312" y="255"/>
                    <a:pt x="1377" y="255"/>
                  </a:cubicBezTo>
                  <a:cubicBezTo>
                    <a:pt x="1558" y="255"/>
                    <a:pt x="1721" y="395"/>
                    <a:pt x="1582" y="594"/>
                  </a:cubicBezTo>
                  <a:cubicBezTo>
                    <a:pt x="1569" y="614"/>
                    <a:pt x="1600" y="644"/>
                    <a:pt x="1626" y="644"/>
                  </a:cubicBezTo>
                  <a:cubicBezTo>
                    <a:pt x="1634" y="644"/>
                    <a:pt x="1641" y="642"/>
                    <a:pt x="1647" y="636"/>
                  </a:cubicBezTo>
                  <a:cubicBezTo>
                    <a:pt x="1770" y="513"/>
                    <a:pt x="1770" y="296"/>
                    <a:pt x="1608" y="202"/>
                  </a:cubicBezTo>
                  <a:cubicBezTo>
                    <a:pt x="1539" y="163"/>
                    <a:pt x="1470" y="147"/>
                    <a:pt x="1404" y="147"/>
                  </a:cubicBezTo>
                  <a:cubicBezTo>
                    <a:pt x="1246" y="147"/>
                    <a:pt x="1099" y="240"/>
                    <a:pt x="980" y="361"/>
                  </a:cubicBezTo>
                  <a:lnTo>
                    <a:pt x="980" y="361"/>
                  </a:lnTo>
                  <a:cubicBezTo>
                    <a:pt x="973" y="206"/>
                    <a:pt x="952" y="1"/>
                    <a:pt x="785" y="1"/>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13" name="Google Shape;1500;p23">
              <a:extLst>
                <a:ext uri="{FF2B5EF4-FFF2-40B4-BE49-F238E27FC236}">
                  <a16:creationId xmlns:a16="http://schemas.microsoft.com/office/drawing/2014/main" id="{BDE84953-E084-3385-F76B-989ECCB7E4DE}"/>
                </a:ext>
              </a:extLst>
            </p:cNvPr>
            <p:cNvSpPr/>
            <p:nvPr/>
          </p:nvSpPr>
          <p:spPr>
            <a:xfrm>
              <a:off x="3287450" y="4106175"/>
              <a:ext cx="24650" cy="22850"/>
            </a:xfrm>
            <a:custGeom>
              <a:avLst/>
              <a:gdLst/>
              <a:ahLst/>
              <a:cxnLst/>
              <a:rect l="l" t="t" r="r" b="b"/>
              <a:pathLst>
                <a:path w="986" h="914" extrusionOk="0">
                  <a:moveTo>
                    <a:pt x="744" y="1"/>
                  </a:moveTo>
                  <a:cubicBezTo>
                    <a:pt x="704" y="1"/>
                    <a:pt x="662" y="10"/>
                    <a:pt x="623" y="30"/>
                  </a:cubicBezTo>
                  <a:cubicBezTo>
                    <a:pt x="548" y="63"/>
                    <a:pt x="514" y="151"/>
                    <a:pt x="500" y="249"/>
                  </a:cubicBezTo>
                  <a:lnTo>
                    <a:pt x="500" y="249"/>
                  </a:lnTo>
                  <a:cubicBezTo>
                    <a:pt x="460" y="219"/>
                    <a:pt x="411" y="201"/>
                    <a:pt x="359" y="201"/>
                  </a:cubicBezTo>
                  <a:cubicBezTo>
                    <a:pt x="322" y="201"/>
                    <a:pt x="283" y="210"/>
                    <a:pt x="244" y="231"/>
                  </a:cubicBezTo>
                  <a:cubicBezTo>
                    <a:pt x="1" y="354"/>
                    <a:pt x="14" y="662"/>
                    <a:pt x="43" y="892"/>
                  </a:cubicBezTo>
                  <a:cubicBezTo>
                    <a:pt x="43" y="906"/>
                    <a:pt x="53" y="914"/>
                    <a:pt x="62" y="914"/>
                  </a:cubicBezTo>
                  <a:cubicBezTo>
                    <a:pt x="72" y="914"/>
                    <a:pt x="82" y="906"/>
                    <a:pt x="82" y="892"/>
                  </a:cubicBezTo>
                  <a:cubicBezTo>
                    <a:pt x="82" y="772"/>
                    <a:pt x="82" y="662"/>
                    <a:pt x="108" y="555"/>
                  </a:cubicBezTo>
                  <a:cubicBezTo>
                    <a:pt x="137" y="487"/>
                    <a:pt x="163" y="419"/>
                    <a:pt x="205" y="367"/>
                  </a:cubicBezTo>
                  <a:cubicBezTo>
                    <a:pt x="246" y="320"/>
                    <a:pt x="300" y="299"/>
                    <a:pt x="351" y="299"/>
                  </a:cubicBezTo>
                  <a:cubicBezTo>
                    <a:pt x="411" y="299"/>
                    <a:pt x="466" y="328"/>
                    <a:pt x="492" y="378"/>
                  </a:cubicBezTo>
                  <a:lnTo>
                    <a:pt x="492" y="378"/>
                  </a:lnTo>
                  <a:cubicBezTo>
                    <a:pt x="493" y="430"/>
                    <a:pt x="496" y="479"/>
                    <a:pt x="500" y="516"/>
                  </a:cubicBezTo>
                  <a:cubicBezTo>
                    <a:pt x="507" y="545"/>
                    <a:pt x="536" y="562"/>
                    <a:pt x="562" y="562"/>
                  </a:cubicBezTo>
                  <a:cubicBezTo>
                    <a:pt x="583" y="562"/>
                    <a:pt x="603" y="552"/>
                    <a:pt x="610" y="529"/>
                  </a:cubicBezTo>
                  <a:cubicBezTo>
                    <a:pt x="620" y="474"/>
                    <a:pt x="613" y="419"/>
                    <a:pt x="594" y="371"/>
                  </a:cubicBezTo>
                  <a:lnTo>
                    <a:pt x="594" y="371"/>
                  </a:lnTo>
                  <a:cubicBezTo>
                    <a:pt x="594" y="359"/>
                    <a:pt x="594" y="348"/>
                    <a:pt x="594" y="338"/>
                  </a:cubicBezTo>
                  <a:cubicBezTo>
                    <a:pt x="594" y="286"/>
                    <a:pt x="610" y="231"/>
                    <a:pt x="636" y="176"/>
                  </a:cubicBezTo>
                  <a:cubicBezTo>
                    <a:pt x="654" y="132"/>
                    <a:pt x="684" y="114"/>
                    <a:pt x="717" y="114"/>
                  </a:cubicBezTo>
                  <a:cubicBezTo>
                    <a:pt x="784" y="114"/>
                    <a:pt x="862" y="185"/>
                    <a:pt x="879" y="257"/>
                  </a:cubicBezTo>
                  <a:cubicBezTo>
                    <a:pt x="890" y="281"/>
                    <a:pt x="910" y="292"/>
                    <a:pt x="930" y="292"/>
                  </a:cubicBezTo>
                  <a:cubicBezTo>
                    <a:pt x="954" y="292"/>
                    <a:pt x="979" y="275"/>
                    <a:pt x="986" y="244"/>
                  </a:cubicBezTo>
                  <a:cubicBezTo>
                    <a:pt x="986" y="92"/>
                    <a:pt x="871" y="1"/>
                    <a:pt x="744" y="1"/>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14" name="Google Shape;1501;p23">
              <a:extLst>
                <a:ext uri="{FF2B5EF4-FFF2-40B4-BE49-F238E27FC236}">
                  <a16:creationId xmlns:a16="http://schemas.microsoft.com/office/drawing/2014/main" id="{2BADD5BD-6AAB-1ABF-BB85-F08507CD6D3B}"/>
                </a:ext>
              </a:extLst>
            </p:cNvPr>
            <p:cNvSpPr/>
            <p:nvPr/>
          </p:nvSpPr>
          <p:spPr>
            <a:xfrm>
              <a:off x="3278375" y="4096600"/>
              <a:ext cx="10150" cy="18950"/>
            </a:xfrm>
            <a:custGeom>
              <a:avLst/>
              <a:gdLst/>
              <a:ahLst/>
              <a:cxnLst/>
              <a:rect l="l" t="t" r="r" b="b"/>
              <a:pathLst>
                <a:path w="406" h="758" extrusionOk="0">
                  <a:moveTo>
                    <a:pt x="169" y="1"/>
                  </a:moveTo>
                  <a:cubicBezTo>
                    <a:pt x="133" y="1"/>
                    <a:pt x="98" y="7"/>
                    <a:pt x="66" y="21"/>
                  </a:cubicBezTo>
                  <a:cubicBezTo>
                    <a:pt x="27" y="34"/>
                    <a:pt x="27" y="73"/>
                    <a:pt x="66" y="89"/>
                  </a:cubicBezTo>
                  <a:cubicBezTo>
                    <a:pt x="130" y="120"/>
                    <a:pt x="195" y="118"/>
                    <a:pt x="268" y="136"/>
                  </a:cubicBezTo>
                  <a:lnTo>
                    <a:pt x="268" y="136"/>
                  </a:lnTo>
                  <a:cubicBezTo>
                    <a:pt x="217" y="197"/>
                    <a:pt x="129" y="230"/>
                    <a:pt x="53" y="264"/>
                  </a:cubicBezTo>
                  <a:cubicBezTo>
                    <a:pt x="1" y="290"/>
                    <a:pt x="40" y="371"/>
                    <a:pt x="95" y="371"/>
                  </a:cubicBezTo>
                  <a:cubicBezTo>
                    <a:pt x="120" y="366"/>
                    <a:pt x="143" y="363"/>
                    <a:pt x="164" y="363"/>
                  </a:cubicBezTo>
                  <a:cubicBezTo>
                    <a:pt x="250" y="363"/>
                    <a:pt x="288" y="410"/>
                    <a:pt x="257" y="520"/>
                  </a:cubicBezTo>
                  <a:cubicBezTo>
                    <a:pt x="244" y="575"/>
                    <a:pt x="202" y="669"/>
                    <a:pt x="134" y="695"/>
                  </a:cubicBezTo>
                  <a:cubicBezTo>
                    <a:pt x="121" y="708"/>
                    <a:pt x="108" y="721"/>
                    <a:pt x="121" y="737"/>
                  </a:cubicBezTo>
                  <a:cubicBezTo>
                    <a:pt x="135" y="751"/>
                    <a:pt x="150" y="757"/>
                    <a:pt x="166" y="757"/>
                  </a:cubicBezTo>
                  <a:cubicBezTo>
                    <a:pt x="253" y="757"/>
                    <a:pt x="353" y="565"/>
                    <a:pt x="364" y="507"/>
                  </a:cubicBezTo>
                  <a:cubicBezTo>
                    <a:pt x="397" y="385"/>
                    <a:pt x="347" y="311"/>
                    <a:pt x="264" y="278"/>
                  </a:cubicBezTo>
                  <a:lnTo>
                    <a:pt x="264" y="278"/>
                  </a:lnTo>
                  <a:cubicBezTo>
                    <a:pt x="324" y="240"/>
                    <a:pt x="375" y="190"/>
                    <a:pt x="406" y="115"/>
                  </a:cubicBezTo>
                  <a:cubicBezTo>
                    <a:pt x="406" y="102"/>
                    <a:pt x="390" y="60"/>
                    <a:pt x="377" y="60"/>
                  </a:cubicBezTo>
                  <a:cubicBezTo>
                    <a:pt x="314" y="25"/>
                    <a:pt x="240" y="1"/>
                    <a:pt x="169" y="1"/>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15" name="Google Shape;1502;p23">
              <a:extLst>
                <a:ext uri="{FF2B5EF4-FFF2-40B4-BE49-F238E27FC236}">
                  <a16:creationId xmlns:a16="http://schemas.microsoft.com/office/drawing/2014/main" id="{2FE7379F-5540-7C9E-FFCD-419FEF5B3F24}"/>
                </a:ext>
              </a:extLst>
            </p:cNvPr>
            <p:cNvSpPr/>
            <p:nvPr/>
          </p:nvSpPr>
          <p:spPr>
            <a:xfrm>
              <a:off x="3214975" y="4116375"/>
              <a:ext cx="38075" cy="28100"/>
            </a:xfrm>
            <a:custGeom>
              <a:avLst/>
              <a:gdLst/>
              <a:ahLst/>
              <a:cxnLst/>
              <a:rect l="l" t="t" r="r" b="b"/>
              <a:pathLst>
                <a:path w="1523" h="1124" extrusionOk="0">
                  <a:moveTo>
                    <a:pt x="1140" y="1"/>
                  </a:moveTo>
                  <a:cubicBezTo>
                    <a:pt x="1043" y="1"/>
                    <a:pt x="955" y="12"/>
                    <a:pt x="917" y="27"/>
                  </a:cubicBezTo>
                  <a:cubicBezTo>
                    <a:pt x="743" y="73"/>
                    <a:pt x="570" y="211"/>
                    <a:pt x="583" y="360"/>
                  </a:cubicBezTo>
                  <a:lnTo>
                    <a:pt x="583" y="360"/>
                  </a:lnTo>
                  <a:cubicBezTo>
                    <a:pt x="526" y="344"/>
                    <a:pt x="465" y="334"/>
                    <a:pt x="409" y="334"/>
                  </a:cubicBezTo>
                  <a:cubicBezTo>
                    <a:pt x="348" y="334"/>
                    <a:pt x="293" y="346"/>
                    <a:pt x="253" y="377"/>
                  </a:cubicBezTo>
                  <a:cubicBezTo>
                    <a:pt x="146" y="455"/>
                    <a:pt x="181" y="548"/>
                    <a:pt x="250" y="630"/>
                  </a:cubicBezTo>
                  <a:lnTo>
                    <a:pt x="250" y="630"/>
                  </a:lnTo>
                  <a:cubicBezTo>
                    <a:pt x="134" y="676"/>
                    <a:pt x="0" y="758"/>
                    <a:pt x="10" y="876"/>
                  </a:cubicBezTo>
                  <a:cubicBezTo>
                    <a:pt x="24" y="1032"/>
                    <a:pt x="121" y="1123"/>
                    <a:pt x="265" y="1123"/>
                  </a:cubicBezTo>
                  <a:cubicBezTo>
                    <a:pt x="283" y="1123"/>
                    <a:pt x="302" y="1122"/>
                    <a:pt x="321" y="1119"/>
                  </a:cubicBezTo>
                  <a:cubicBezTo>
                    <a:pt x="376" y="1119"/>
                    <a:pt x="376" y="1012"/>
                    <a:pt x="321" y="1012"/>
                  </a:cubicBezTo>
                  <a:cubicBezTo>
                    <a:pt x="201" y="999"/>
                    <a:pt x="188" y="931"/>
                    <a:pt x="269" y="782"/>
                  </a:cubicBezTo>
                  <a:cubicBezTo>
                    <a:pt x="308" y="756"/>
                    <a:pt x="350" y="740"/>
                    <a:pt x="402" y="727"/>
                  </a:cubicBezTo>
                  <a:cubicBezTo>
                    <a:pt x="444" y="714"/>
                    <a:pt x="470" y="646"/>
                    <a:pt x="431" y="607"/>
                  </a:cubicBezTo>
                  <a:cubicBezTo>
                    <a:pt x="322" y="519"/>
                    <a:pt x="370" y="491"/>
                    <a:pt x="456" y="491"/>
                  </a:cubicBezTo>
                  <a:cubicBezTo>
                    <a:pt x="540" y="491"/>
                    <a:pt x="660" y="518"/>
                    <a:pt x="700" y="539"/>
                  </a:cubicBezTo>
                  <a:cubicBezTo>
                    <a:pt x="709" y="542"/>
                    <a:pt x="719" y="543"/>
                    <a:pt x="727" y="543"/>
                  </a:cubicBezTo>
                  <a:cubicBezTo>
                    <a:pt x="792" y="543"/>
                    <a:pt x="828" y="466"/>
                    <a:pt x="768" y="432"/>
                  </a:cubicBezTo>
                  <a:cubicBezTo>
                    <a:pt x="538" y="270"/>
                    <a:pt x="1011" y="92"/>
                    <a:pt x="1092" y="92"/>
                  </a:cubicBezTo>
                  <a:cubicBezTo>
                    <a:pt x="1241" y="92"/>
                    <a:pt x="1361" y="121"/>
                    <a:pt x="1484" y="160"/>
                  </a:cubicBezTo>
                  <a:lnTo>
                    <a:pt x="1497" y="160"/>
                  </a:lnTo>
                  <a:cubicBezTo>
                    <a:pt x="1522" y="38"/>
                    <a:pt x="1317" y="1"/>
                    <a:pt x="1140" y="1"/>
                  </a:cubicBezTo>
                  <a:close/>
                </a:path>
              </a:pathLst>
            </a:custGeom>
            <a:solidFill>
              <a:srgbClr val="3F100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16" name="Google Shape;1503;p23">
              <a:extLst>
                <a:ext uri="{FF2B5EF4-FFF2-40B4-BE49-F238E27FC236}">
                  <a16:creationId xmlns:a16="http://schemas.microsoft.com/office/drawing/2014/main" id="{DF37711C-A735-531F-32D5-BFF03AE1511D}"/>
                </a:ext>
              </a:extLst>
            </p:cNvPr>
            <p:cNvSpPr/>
            <p:nvPr/>
          </p:nvSpPr>
          <p:spPr>
            <a:xfrm>
              <a:off x="3320900" y="4195525"/>
              <a:ext cx="39150" cy="32775"/>
            </a:xfrm>
            <a:custGeom>
              <a:avLst/>
              <a:gdLst/>
              <a:ahLst/>
              <a:cxnLst/>
              <a:rect l="l" t="t" r="r" b="b"/>
              <a:pathLst>
                <a:path w="1566" h="1311" extrusionOk="0">
                  <a:moveTo>
                    <a:pt x="1025" y="1"/>
                  </a:moveTo>
                  <a:cubicBezTo>
                    <a:pt x="755" y="1"/>
                    <a:pt x="513" y="208"/>
                    <a:pt x="513" y="208"/>
                  </a:cubicBezTo>
                  <a:lnTo>
                    <a:pt x="1" y="992"/>
                  </a:lnTo>
                  <a:cubicBezTo>
                    <a:pt x="1" y="992"/>
                    <a:pt x="256" y="1311"/>
                    <a:pt x="641" y="1311"/>
                  </a:cubicBezTo>
                  <a:cubicBezTo>
                    <a:pt x="724" y="1311"/>
                    <a:pt x="812" y="1296"/>
                    <a:pt x="905" y="1261"/>
                  </a:cubicBezTo>
                  <a:cubicBezTo>
                    <a:pt x="1443" y="1073"/>
                    <a:pt x="1566" y="221"/>
                    <a:pt x="1229" y="46"/>
                  </a:cubicBezTo>
                  <a:cubicBezTo>
                    <a:pt x="1161" y="13"/>
                    <a:pt x="1092" y="1"/>
                    <a:pt x="1025" y="1"/>
                  </a:cubicBezTo>
                  <a:close/>
                </a:path>
              </a:pathLst>
            </a:custGeom>
            <a:solidFill>
              <a:srgbClr val="B256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17" name="Google Shape;1504;p23">
              <a:extLst>
                <a:ext uri="{FF2B5EF4-FFF2-40B4-BE49-F238E27FC236}">
                  <a16:creationId xmlns:a16="http://schemas.microsoft.com/office/drawing/2014/main" id="{4399A689-8F31-87A2-FB5C-36EF29B912E5}"/>
                </a:ext>
              </a:extLst>
            </p:cNvPr>
            <p:cNvSpPr/>
            <p:nvPr/>
          </p:nvSpPr>
          <p:spPr>
            <a:xfrm>
              <a:off x="3331350" y="4210350"/>
              <a:ext cx="21975" cy="13725"/>
            </a:xfrm>
            <a:custGeom>
              <a:avLst/>
              <a:gdLst/>
              <a:ahLst/>
              <a:cxnLst/>
              <a:rect l="l" t="t" r="r" b="b"/>
              <a:pathLst>
                <a:path w="879" h="549" extrusionOk="0">
                  <a:moveTo>
                    <a:pt x="683" y="0"/>
                  </a:moveTo>
                  <a:cubicBezTo>
                    <a:pt x="565" y="0"/>
                    <a:pt x="448" y="29"/>
                    <a:pt x="338" y="75"/>
                  </a:cubicBezTo>
                  <a:cubicBezTo>
                    <a:pt x="202" y="140"/>
                    <a:pt x="27" y="302"/>
                    <a:pt x="1" y="451"/>
                  </a:cubicBezTo>
                  <a:cubicBezTo>
                    <a:pt x="1" y="478"/>
                    <a:pt x="17" y="493"/>
                    <a:pt x="37" y="493"/>
                  </a:cubicBezTo>
                  <a:cubicBezTo>
                    <a:pt x="47" y="493"/>
                    <a:pt x="59" y="489"/>
                    <a:pt x="69" y="480"/>
                  </a:cubicBezTo>
                  <a:cubicBezTo>
                    <a:pt x="150" y="399"/>
                    <a:pt x="202" y="302"/>
                    <a:pt x="283" y="237"/>
                  </a:cubicBezTo>
                  <a:cubicBezTo>
                    <a:pt x="312" y="237"/>
                    <a:pt x="325" y="221"/>
                    <a:pt x="351" y="221"/>
                  </a:cubicBezTo>
                  <a:cubicBezTo>
                    <a:pt x="406" y="221"/>
                    <a:pt x="500" y="237"/>
                    <a:pt x="513" y="302"/>
                  </a:cubicBezTo>
                  <a:cubicBezTo>
                    <a:pt x="555" y="439"/>
                    <a:pt x="414" y="470"/>
                    <a:pt x="296" y="470"/>
                  </a:cubicBezTo>
                  <a:cubicBezTo>
                    <a:pt x="261" y="470"/>
                    <a:pt x="227" y="467"/>
                    <a:pt x="202" y="464"/>
                  </a:cubicBezTo>
                  <a:cubicBezTo>
                    <a:pt x="176" y="464"/>
                    <a:pt x="163" y="506"/>
                    <a:pt x="189" y="519"/>
                  </a:cubicBezTo>
                  <a:cubicBezTo>
                    <a:pt x="229" y="539"/>
                    <a:pt x="274" y="548"/>
                    <a:pt x="320" y="548"/>
                  </a:cubicBezTo>
                  <a:cubicBezTo>
                    <a:pt x="461" y="548"/>
                    <a:pt x="607" y="460"/>
                    <a:pt x="607" y="318"/>
                  </a:cubicBezTo>
                  <a:cubicBezTo>
                    <a:pt x="607" y="221"/>
                    <a:pt x="526" y="156"/>
                    <a:pt x="445" y="140"/>
                  </a:cubicBezTo>
                  <a:lnTo>
                    <a:pt x="406" y="140"/>
                  </a:lnTo>
                  <a:cubicBezTo>
                    <a:pt x="504" y="92"/>
                    <a:pt x="610" y="64"/>
                    <a:pt x="724" y="64"/>
                  </a:cubicBezTo>
                  <a:cubicBezTo>
                    <a:pt x="765" y="64"/>
                    <a:pt x="807" y="67"/>
                    <a:pt x="850" y="75"/>
                  </a:cubicBezTo>
                  <a:cubicBezTo>
                    <a:pt x="879" y="75"/>
                    <a:pt x="879" y="33"/>
                    <a:pt x="850" y="20"/>
                  </a:cubicBezTo>
                  <a:cubicBezTo>
                    <a:pt x="794" y="6"/>
                    <a:pt x="738" y="0"/>
                    <a:pt x="683" y="0"/>
                  </a:cubicBez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18" name="Google Shape;1505;p23">
              <a:extLst>
                <a:ext uri="{FF2B5EF4-FFF2-40B4-BE49-F238E27FC236}">
                  <a16:creationId xmlns:a16="http://schemas.microsoft.com/office/drawing/2014/main" id="{6DBDD20D-93F3-0BA2-1DF2-A2DADC820B97}"/>
                </a:ext>
              </a:extLst>
            </p:cNvPr>
            <p:cNvSpPr/>
            <p:nvPr/>
          </p:nvSpPr>
          <p:spPr>
            <a:xfrm>
              <a:off x="3332000" y="4211800"/>
              <a:ext cx="22950" cy="13550"/>
            </a:xfrm>
            <a:custGeom>
              <a:avLst/>
              <a:gdLst/>
              <a:ahLst/>
              <a:cxnLst/>
              <a:rect l="l" t="t" r="r" b="b"/>
              <a:pathLst>
                <a:path w="918" h="542" extrusionOk="0">
                  <a:moveTo>
                    <a:pt x="717" y="1"/>
                  </a:moveTo>
                  <a:cubicBezTo>
                    <a:pt x="594" y="1"/>
                    <a:pt x="487" y="30"/>
                    <a:pt x="380" y="82"/>
                  </a:cubicBezTo>
                  <a:lnTo>
                    <a:pt x="419" y="82"/>
                  </a:lnTo>
                  <a:cubicBezTo>
                    <a:pt x="500" y="98"/>
                    <a:pt x="581" y="163"/>
                    <a:pt x="581" y="260"/>
                  </a:cubicBezTo>
                  <a:cubicBezTo>
                    <a:pt x="581" y="406"/>
                    <a:pt x="432" y="487"/>
                    <a:pt x="299" y="487"/>
                  </a:cubicBezTo>
                  <a:cubicBezTo>
                    <a:pt x="257" y="487"/>
                    <a:pt x="205" y="487"/>
                    <a:pt x="163" y="461"/>
                  </a:cubicBezTo>
                  <a:cubicBezTo>
                    <a:pt x="137" y="448"/>
                    <a:pt x="150" y="406"/>
                    <a:pt x="176" y="406"/>
                  </a:cubicBezTo>
                  <a:lnTo>
                    <a:pt x="244" y="406"/>
                  </a:lnTo>
                  <a:cubicBezTo>
                    <a:pt x="367" y="406"/>
                    <a:pt x="529" y="393"/>
                    <a:pt x="487" y="244"/>
                  </a:cubicBezTo>
                  <a:cubicBezTo>
                    <a:pt x="474" y="179"/>
                    <a:pt x="393" y="163"/>
                    <a:pt x="338" y="163"/>
                  </a:cubicBezTo>
                  <a:lnTo>
                    <a:pt x="325" y="163"/>
                  </a:lnTo>
                  <a:cubicBezTo>
                    <a:pt x="299" y="163"/>
                    <a:pt x="286" y="179"/>
                    <a:pt x="257" y="179"/>
                  </a:cubicBezTo>
                  <a:cubicBezTo>
                    <a:pt x="176" y="244"/>
                    <a:pt x="124" y="341"/>
                    <a:pt x="43" y="422"/>
                  </a:cubicBezTo>
                  <a:cubicBezTo>
                    <a:pt x="27" y="435"/>
                    <a:pt x="27" y="435"/>
                    <a:pt x="14" y="435"/>
                  </a:cubicBezTo>
                  <a:lnTo>
                    <a:pt x="1" y="435"/>
                  </a:lnTo>
                  <a:cubicBezTo>
                    <a:pt x="1" y="435"/>
                    <a:pt x="124" y="542"/>
                    <a:pt x="312" y="542"/>
                  </a:cubicBezTo>
                  <a:cubicBezTo>
                    <a:pt x="367" y="542"/>
                    <a:pt x="419" y="542"/>
                    <a:pt x="487" y="516"/>
                  </a:cubicBezTo>
                  <a:cubicBezTo>
                    <a:pt x="704" y="435"/>
                    <a:pt x="918" y="124"/>
                    <a:pt x="837" y="17"/>
                  </a:cubicBezTo>
                  <a:lnTo>
                    <a:pt x="824" y="17"/>
                  </a:lnTo>
                  <a:cubicBezTo>
                    <a:pt x="785" y="1"/>
                    <a:pt x="743" y="1"/>
                    <a:pt x="717" y="1"/>
                  </a:cubicBezTo>
                  <a:close/>
                </a:path>
              </a:pathLst>
            </a:custGeom>
            <a:solidFill>
              <a:srgbClr val="A146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19" name="Google Shape;1506;p23">
              <a:extLst>
                <a:ext uri="{FF2B5EF4-FFF2-40B4-BE49-F238E27FC236}">
                  <a16:creationId xmlns:a16="http://schemas.microsoft.com/office/drawing/2014/main" id="{CF81E4F2-0937-D956-093B-53EA174D3D75}"/>
                </a:ext>
              </a:extLst>
            </p:cNvPr>
            <p:cNvSpPr/>
            <p:nvPr/>
          </p:nvSpPr>
          <p:spPr>
            <a:xfrm>
              <a:off x="3332000" y="4210500"/>
              <a:ext cx="20925" cy="13475"/>
            </a:xfrm>
            <a:custGeom>
              <a:avLst/>
              <a:gdLst/>
              <a:ahLst/>
              <a:cxnLst/>
              <a:rect l="l" t="t" r="r" b="b"/>
              <a:pathLst>
                <a:path w="837" h="539" extrusionOk="0">
                  <a:moveTo>
                    <a:pt x="610" y="1"/>
                  </a:moveTo>
                  <a:cubicBezTo>
                    <a:pt x="500" y="1"/>
                    <a:pt x="351" y="40"/>
                    <a:pt x="231" y="108"/>
                  </a:cubicBezTo>
                  <a:cubicBezTo>
                    <a:pt x="205" y="134"/>
                    <a:pt x="163" y="163"/>
                    <a:pt x="124" y="202"/>
                  </a:cubicBezTo>
                  <a:cubicBezTo>
                    <a:pt x="56" y="270"/>
                    <a:pt x="1" y="364"/>
                    <a:pt x="1" y="487"/>
                  </a:cubicBezTo>
                  <a:lnTo>
                    <a:pt x="14" y="487"/>
                  </a:lnTo>
                  <a:cubicBezTo>
                    <a:pt x="27" y="487"/>
                    <a:pt x="27" y="487"/>
                    <a:pt x="43" y="474"/>
                  </a:cubicBezTo>
                  <a:cubicBezTo>
                    <a:pt x="124" y="393"/>
                    <a:pt x="176" y="296"/>
                    <a:pt x="257" y="231"/>
                  </a:cubicBezTo>
                  <a:cubicBezTo>
                    <a:pt x="286" y="231"/>
                    <a:pt x="299" y="215"/>
                    <a:pt x="325" y="215"/>
                  </a:cubicBezTo>
                  <a:lnTo>
                    <a:pt x="338" y="215"/>
                  </a:lnTo>
                  <a:cubicBezTo>
                    <a:pt x="393" y="215"/>
                    <a:pt x="474" y="231"/>
                    <a:pt x="487" y="296"/>
                  </a:cubicBezTo>
                  <a:cubicBezTo>
                    <a:pt x="529" y="445"/>
                    <a:pt x="367" y="458"/>
                    <a:pt x="244" y="458"/>
                  </a:cubicBezTo>
                  <a:lnTo>
                    <a:pt x="176" y="458"/>
                  </a:lnTo>
                  <a:cubicBezTo>
                    <a:pt x="150" y="458"/>
                    <a:pt x="137" y="500"/>
                    <a:pt x="163" y="513"/>
                  </a:cubicBezTo>
                  <a:cubicBezTo>
                    <a:pt x="205" y="539"/>
                    <a:pt x="257" y="539"/>
                    <a:pt x="299" y="539"/>
                  </a:cubicBezTo>
                  <a:cubicBezTo>
                    <a:pt x="432" y="539"/>
                    <a:pt x="581" y="458"/>
                    <a:pt x="581" y="312"/>
                  </a:cubicBezTo>
                  <a:cubicBezTo>
                    <a:pt x="581" y="215"/>
                    <a:pt x="500" y="150"/>
                    <a:pt x="419" y="134"/>
                  </a:cubicBezTo>
                  <a:lnTo>
                    <a:pt x="380" y="134"/>
                  </a:lnTo>
                  <a:cubicBezTo>
                    <a:pt x="487" y="82"/>
                    <a:pt x="594" y="53"/>
                    <a:pt x="717" y="53"/>
                  </a:cubicBezTo>
                  <a:cubicBezTo>
                    <a:pt x="743" y="53"/>
                    <a:pt x="785" y="53"/>
                    <a:pt x="824" y="69"/>
                  </a:cubicBezTo>
                  <a:lnTo>
                    <a:pt x="837" y="69"/>
                  </a:lnTo>
                  <a:cubicBezTo>
                    <a:pt x="824" y="40"/>
                    <a:pt x="785" y="27"/>
                    <a:pt x="743" y="27"/>
                  </a:cubicBezTo>
                  <a:cubicBezTo>
                    <a:pt x="704" y="14"/>
                    <a:pt x="662" y="1"/>
                    <a:pt x="610" y="1"/>
                  </a:cubicBezTo>
                  <a:close/>
                </a:path>
              </a:pathLst>
            </a:custGeom>
            <a:solidFill>
              <a:srgbClr val="9136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20" name="Google Shape;1507;p23">
              <a:extLst>
                <a:ext uri="{FF2B5EF4-FFF2-40B4-BE49-F238E27FC236}">
                  <a16:creationId xmlns:a16="http://schemas.microsoft.com/office/drawing/2014/main" id="{0282EF99-2F62-03FB-A456-3704F5DE2EF2}"/>
                </a:ext>
              </a:extLst>
            </p:cNvPr>
            <p:cNvSpPr/>
            <p:nvPr/>
          </p:nvSpPr>
          <p:spPr>
            <a:xfrm>
              <a:off x="3337100" y="4197425"/>
              <a:ext cx="12825" cy="7200"/>
            </a:xfrm>
            <a:custGeom>
              <a:avLst/>
              <a:gdLst/>
              <a:ahLst/>
              <a:cxnLst/>
              <a:rect l="l" t="t" r="r" b="b"/>
              <a:pathLst>
                <a:path w="513" h="288" extrusionOk="0">
                  <a:moveTo>
                    <a:pt x="314" y="0"/>
                  </a:moveTo>
                  <a:cubicBezTo>
                    <a:pt x="167" y="0"/>
                    <a:pt x="1" y="58"/>
                    <a:pt x="1" y="213"/>
                  </a:cubicBezTo>
                  <a:cubicBezTo>
                    <a:pt x="1" y="239"/>
                    <a:pt x="27" y="281"/>
                    <a:pt x="53" y="281"/>
                  </a:cubicBezTo>
                  <a:cubicBezTo>
                    <a:pt x="70" y="286"/>
                    <a:pt x="86" y="288"/>
                    <a:pt x="101" y="288"/>
                  </a:cubicBezTo>
                  <a:cubicBezTo>
                    <a:pt x="168" y="288"/>
                    <a:pt x="217" y="247"/>
                    <a:pt x="283" y="226"/>
                  </a:cubicBezTo>
                  <a:cubicBezTo>
                    <a:pt x="364" y="187"/>
                    <a:pt x="432" y="158"/>
                    <a:pt x="487" y="90"/>
                  </a:cubicBezTo>
                  <a:cubicBezTo>
                    <a:pt x="513" y="64"/>
                    <a:pt x="500" y="38"/>
                    <a:pt x="471" y="25"/>
                  </a:cubicBezTo>
                  <a:cubicBezTo>
                    <a:pt x="429" y="9"/>
                    <a:pt x="373" y="0"/>
                    <a:pt x="314" y="0"/>
                  </a:cubicBezTo>
                  <a:close/>
                </a:path>
              </a:pathLst>
            </a:custGeom>
            <a:solidFill>
              <a:srgbClr val="BA4C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21" name="Google Shape;1508;p23">
              <a:extLst>
                <a:ext uri="{FF2B5EF4-FFF2-40B4-BE49-F238E27FC236}">
                  <a16:creationId xmlns:a16="http://schemas.microsoft.com/office/drawing/2014/main" id="{0C689642-E5EF-3CDF-3526-50D9A3216102}"/>
                </a:ext>
              </a:extLst>
            </p:cNvPr>
            <p:cNvSpPr/>
            <p:nvPr/>
          </p:nvSpPr>
          <p:spPr>
            <a:xfrm>
              <a:off x="3332325" y="4205400"/>
              <a:ext cx="3750" cy="3100"/>
            </a:xfrm>
            <a:custGeom>
              <a:avLst/>
              <a:gdLst/>
              <a:ahLst/>
              <a:cxnLst/>
              <a:rect l="l" t="t" r="r" b="b"/>
              <a:pathLst>
                <a:path w="150" h="124" extrusionOk="0">
                  <a:moveTo>
                    <a:pt x="82" y="1"/>
                  </a:moveTo>
                  <a:cubicBezTo>
                    <a:pt x="1" y="1"/>
                    <a:pt x="1" y="124"/>
                    <a:pt x="82" y="124"/>
                  </a:cubicBezTo>
                  <a:cubicBezTo>
                    <a:pt x="150" y="124"/>
                    <a:pt x="150" y="1"/>
                    <a:pt x="82" y="1"/>
                  </a:cubicBezTo>
                  <a:close/>
                </a:path>
              </a:pathLst>
            </a:custGeom>
            <a:solidFill>
              <a:srgbClr val="BA4C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22" name="Google Shape;1509;p23">
              <a:extLst>
                <a:ext uri="{FF2B5EF4-FFF2-40B4-BE49-F238E27FC236}">
                  <a16:creationId xmlns:a16="http://schemas.microsoft.com/office/drawing/2014/main" id="{67DC9DA3-65C3-82F5-087B-0B99CDA68DF6}"/>
                </a:ext>
              </a:extLst>
            </p:cNvPr>
            <p:cNvSpPr/>
            <p:nvPr/>
          </p:nvSpPr>
          <p:spPr>
            <a:xfrm>
              <a:off x="3022825" y="4068025"/>
              <a:ext cx="83450" cy="76600"/>
            </a:xfrm>
            <a:custGeom>
              <a:avLst/>
              <a:gdLst/>
              <a:ahLst/>
              <a:cxnLst/>
              <a:rect l="l" t="t" r="r" b="b"/>
              <a:pathLst>
                <a:path w="3338" h="3064" extrusionOk="0">
                  <a:moveTo>
                    <a:pt x="2580" y="1"/>
                  </a:moveTo>
                  <a:cubicBezTo>
                    <a:pt x="1825" y="1"/>
                    <a:pt x="1420" y="1851"/>
                    <a:pt x="1420" y="1851"/>
                  </a:cubicBezTo>
                  <a:cubicBezTo>
                    <a:pt x="1420" y="1851"/>
                    <a:pt x="1" y="1864"/>
                    <a:pt x="124" y="2609"/>
                  </a:cubicBezTo>
                  <a:cubicBezTo>
                    <a:pt x="177" y="2973"/>
                    <a:pt x="503" y="3064"/>
                    <a:pt x="816" y="3064"/>
                  </a:cubicBezTo>
                  <a:cubicBezTo>
                    <a:pt x="1131" y="3064"/>
                    <a:pt x="1433" y="2972"/>
                    <a:pt x="1433" y="2972"/>
                  </a:cubicBezTo>
                  <a:lnTo>
                    <a:pt x="2823" y="1731"/>
                  </a:lnTo>
                  <a:cubicBezTo>
                    <a:pt x="2823" y="1731"/>
                    <a:pt x="3338" y="1"/>
                    <a:pt x="2580" y="1"/>
                  </a:cubicBezTo>
                  <a:close/>
                </a:path>
              </a:pathLst>
            </a:custGeom>
            <a:solidFill>
              <a:srgbClr val="621B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23" name="Google Shape;1510;p23">
              <a:extLst>
                <a:ext uri="{FF2B5EF4-FFF2-40B4-BE49-F238E27FC236}">
                  <a16:creationId xmlns:a16="http://schemas.microsoft.com/office/drawing/2014/main" id="{A45E63EB-83D4-A6EF-E5D9-941024F2C243}"/>
                </a:ext>
              </a:extLst>
            </p:cNvPr>
            <p:cNvSpPr/>
            <p:nvPr/>
          </p:nvSpPr>
          <p:spPr>
            <a:xfrm>
              <a:off x="3010675" y="4072700"/>
              <a:ext cx="70900" cy="88350"/>
            </a:xfrm>
            <a:custGeom>
              <a:avLst/>
              <a:gdLst/>
              <a:ahLst/>
              <a:cxnLst/>
              <a:rect l="l" t="t" r="r" b="b"/>
              <a:pathLst>
                <a:path w="2836" h="3534" extrusionOk="0">
                  <a:moveTo>
                    <a:pt x="2000" y="1"/>
                  </a:moveTo>
                  <a:cubicBezTo>
                    <a:pt x="1966" y="1"/>
                    <a:pt x="1930" y="6"/>
                    <a:pt x="1893" y="18"/>
                  </a:cubicBezTo>
                  <a:cubicBezTo>
                    <a:pt x="1177" y="248"/>
                    <a:pt x="1352" y="2137"/>
                    <a:pt x="1352" y="2137"/>
                  </a:cubicBezTo>
                  <a:cubicBezTo>
                    <a:pt x="1352" y="2137"/>
                    <a:pt x="1" y="2584"/>
                    <a:pt x="341" y="3245"/>
                  </a:cubicBezTo>
                  <a:cubicBezTo>
                    <a:pt x="449" y="3461"/>
                    <a:pt x="627" y="3534"/>
                    <a:pt x="819" y="3534"/>
                  </a:cubicBezTo>
                  <a:cubicBezTo>
                    <a:pt x="1228" y="3534"/>
                    <a:pt x="1702" y="3203"/>
                    <a:pt x="1702" y="3203"/>
                  </a:cubicBezTo>
                  <a:lnTo>
                    <a:pt x="2836" y="1936"/>
                  </a:lnTo>
                  <a:cubicBezTo>
                    <a:pt x="2836" y="1936"/>
                    <a:pt x="2643" y="1"/>
                    <a:pt x="2000" y="1"/>
                  </a:cubicBezTo>
                  <a:close/>
                </a:path>
              </a:pathLst>
            </a:custGeom>
            <a:solidFill>
              <a:srgbClr val="F772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24" name="Google Shape;1511;p23">
              <a:extLst>
                <a:ext uri="{FF2B5EF4-FFF2-40B4-BE49-F238E27FC236}">
                  <a16:creationId xmlns:a16="http://schemas.microsoft.com/office/drawing/2014/main" id="{A8C81E14-3AFB-3620-D483-6D561F917370}"/>
                </a:ext>
              </a:extLst>
            </p:cNvPr>
            <p:cNvSpPr/>
            <p:nvPr/>
          </p:nvSpPr>
          <p:spPr>
            <a:xfrm>
              <a:off x="3052550" y="4085600"/>
              <a:ext cx="18900" cy="30725"/>
            </a:xfrm>
            <a:custGeom>
              <a:avLst/>
              <a:gdLst/>
              <a:ahLst/>
              <a:cxnLst/>
              <a:rect l="l" t="t" r="r" b="b"/>
              <a:pathLst>
                <a:path w="756" h="1229" extrusionOk="0">
                  <a:moveTo>
                    <a:pt x="380" y="1"/>
                  </a:moveTo>
                  <a:cubicBezTo>
                    <a:pt x="176" y="1"/>
                    <a:pt x="1" y="270"/>
                    <a:pt x="1" y="610"/>
                  </a:cubicBezTo>
                  <a:cubicBezTo>
                    <a:pt x="1" y="947"/>
                    <a:pt x="176" y="1229"/>
                    <a:pt x="380" y="1229"/>
                  </a:cubicBezTo>
                  <a:cubicBezTo>
                    <a:pt x="594" y="1229"/>
                    <a:pt x="756" y="947"/>
                    <a:pt x="756" y="610"/>
                  </a:cubicBezTo>
                  <a:cubicBezTo>
                    <a:pt x="756" y="270"/>
                    <a:pt x="594" y="1"/>
                    <a:pt x="380" y="1"/>
                  </a:cubicBezTo>
                  <a:close/>
                </a:path>
              </a:pathLst>
            </a:custGeom>
            <a:solidFill>
              <a:srgbClr val="FFC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25" name="Google Shape;1512;p23">
              <a:extLst>
                <a:ext uri="{FF2B5EF4-FFF2-40B4-BE49-F238E27FC236}">
                  <a16:creationId xmlns:a16="http://schemas.microsoft.com/office/drawing/2014/main" id="{F6297BB8-37CB-C168-17E6-B56227CCF8E2}"/>
                </a:ext>
              </a:extLst>
            </p:cNvPr>
            <p:cNvSpPr/>
            <p:nvPr/>
          </p:nvSpPr>
          <p:spPr>
            <a:xfrm>
              <a:off x="3025575" y="4143350"/>
              <a:ext cx="16550" cy="13475"/>
            </a:xfrm>
            <a:custGeom>
              <a:avLst/>
              <a:gdLst/>
              <a:ahLst/>
              <a:cxnLst/>
              <a:rect l="l" t="t" r="r" b="b"/>
              <a:pathLst>
                <a:path w="662" h="539" extrusionOk="0">
                  <a:moveTo>
                    <a:pt x="325" y="1"/>
                  </a:moveTo>
                  <a:cubicBezTo>
                    <a:pt x="150" y="1"/>
                    <a:pt x="1" y="121"/>
                    <a:pt x="1" y="270"/>
                  </a:cubicBezTo>
                  <a:cubicBezTo>
                    <a:pt x="1" y="419"/>
                    <a:pt x="150" y="539"/>
                    <a:pt x="325" y="539"/>
                  </a:cubicBezTo>
                  <a:cubicBezTo>
                    <a:pt x="513" y="539"/>
                    <a:pt x="662" y="419"/>
                    <a:pt x="662" y="270"/>
                  </a:cubicBezTo>
                  <a:cubicBezTo>
                    <a:pt x="662" y="121"/>
                    <a:pt x="513" y="1"/>
                    <a:pt x="325" y="1"/>
                  </a:cubicBezTo>
                  <a:close/>
                </a:path>
              </a:pathLst>
            </a:custGeom>
            <a:solidFill>
              <a:srgbClr val="FFC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26" name="Google Shape;1513;p23">
              <a:extLst>
                <a:ext uri="{FF2B5EF4-FFF2-40B4-BE49-F238E27FC236}">
                  <a16:creationId xmlns:a16="http://schemas.microsoft.com/office/drawing/2014/main" id="{0A0F48D2-E7AE-3E98-4B37-518AF44B59A0}"/>
                </a:ext>
              </a:extLst>
            </p:cNvPr>
            <p:cNvSpPr/>
            <p:nvPr/>
          </p:nvSpPr>
          <p:spPr>
            <a:xfrm>
              <a:off x="3038700" y="4135250"/>
              <a:ext cx="9500" cy="8125"/>
            </a:xfrm>
            <a:custGeom>
              <a:avLst/>
              <a:gdLst/>
              <a:ahLst/>
              <a:cxnLst/>
              <a:rect l="l" t="t" r="r" b="b"/>
              <a:pathLst>
                <a:path w="380" h="325" extrusionOk="0">
                  <a:moveTo>
                    <a:pt x="192" y="1"/>
                  </a:moveTo>
                  <a:cubicBezTo>
                    <a:pt x="82" y="1"/>
                    <a:pt x="1" y="82"/>
                    <a:pt x="1" y="163"/>
                  </a:cubicBezTo>
                  <a:cubicBezTo>
                    <a:pt x="1" y="244"/>
                    <a:pt x="82" y="325"/>
                    <a:pt x="192" y="325"/>
                  </a:cubicBezTo>
                  <a:cubicBezTo>
                    <a:pt x="299" y="325"/>
                    <a:pt x="380" y="244"/>
                    <a:pt x="380" y="163"/>
                  </a:cubicBezTo>
                  <a:cubicBezTo>
                    <a:pt x="380" y="82"/>
                    <a:pt x="299" y="1"/>
                    <a:pt x="192" y="1"/>
                  </a:cubicBezTo>
                  <a:close/>
                </a:path>
              </a:pathLst>
            </a:custGeom>
            <a:solidFill>
              <a:srgbClr val="FFC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27" name="Google Shape;1514;p23">
              <a:extLst>
                <a:ext uri="{FF2B5EF4-FFF2-40B4-BE49-F238E27FC236}">
                  <a16:creationId xmlns:a16="http://schemas.microsoft.com/office/drawing/2014/main" id="{E6D17F59-7C1B-FAD2-3D17-BFF52C6122E5}"/>
                </a:ext>
              </a:extLst>
            </p:cNvPr>
            <p:cNvSpPr/>
            <p:nvPr/>
          </p:nvSpPr>
          <p:spPr>
            <a:xfrm>
              <a:off x="3016275" y="4080175"/>
              <a:ext cx="62475" cy="79600"/>
            </a:xfrm>
            <a:custGeom>
              <a:avLst/>
              <a:gdLst/>
              <a:ahLst/>
              <a:cxnLst/>
              <a:rect l="l" t="t" r="r" b="b"/>
              <a:pathLst>
                <a:path w="2499" h="3184" extrusionOk="0">
                  <a:moveTo>
                    <a:pt x="1750" y="1"/>
                  </a:moveTo>
                  <a:cubicBezTo>
                    <a:pt x="1465" y="1"/>
                    <a:pt x="1316" y="448"/>
                    <a:pt x="1277" y="665"/>
                  </a:cubicBezTo>
                  <a:cubicBezTo>
                    <a:pt x="1212" y="1050"/>
                    <a:pt x="1320" y="1459"/>
                    <a:pt x="1434" y="1824"/>
                  </a:cubicBezTo>
                  <a:lnTo>
                    <a:pt x="1434" y="1824"/>
                  </a:lnTo>
                  <a:cubicBezTo>
                    <a:pt x="949" y="1967"/>
                    <a:pt x="1" y="2331"/>
                    <a:pt x="224" y="2972"/>
                  </a:cubicBezTo>
                  <a:cubicBezTo>
                    <a:pt x="275" y="3134"/>
                    <a:pt x="414" y="3183"/>
                    <a:pt x="560" y="3183"/>
                  </a:cubicBezTo>
                  <a:cubicBezTo>
                    <a:pt x="644" y="3183"/>
                    <a:pt x="730" y="3167"/>
                    <a:pt x="804" y="3147"/>
                  </a:cubicBezTo>
                  <a:cubicBezTo>
                    <a:pt x="1170" y="3053"/>
                    <a:pt x="1452" y="2797"/>
                    <a:pt x="1708" y="2554"/>
                  </a:cubicBezTo>
                  <a:cubicBezTo>
                    <a:pt x="1721" y="2541"/>
                    <a:pt x="1708" y="2528"/>
                    <a:pt x="1695" y="2528"/>
                  </a:cubicBezTo>
                  <a:cubicBezTo>
                    <a:pt x="1517" y="2656"/>
                    <a:pt x="947" y="3133"/>
                    <a:pt x="581" y="3133"/>
                  </a:cubicBezTo>
                  <a:cubicBezTo>
                    <a:pt x="448" y="3133"/>
                    <a:pt x="342" y="3070"/>
                    <a:pt x="292" y="2904"/>
                  </a:cubicBezTo>
                  <a:cubicBezTo>
                    <a:pt x="182" y="2593"/>
                    <a:pt x="522" y="2350"/>
                    <a:pt x="749" y="2204"/>
                  </a:cubicBezTo>
                  <a:cubicBezTo>
                    <a:pt x="979" y="2068"/>
                    <a:pt x="1251" y="1974"/>
                    <a:pt x="1507" y="1906"/>
                  </a:cubicBezTo>
                  <a:cubicBezTo>
                    <a:pt x="1533" y="1906"/>
                    <a:pt x="1546" y="1880"/>
                    <a:pt x="1533" y="1851"/>
                  </a:cubicBezTo>
                  <a:cubicBezTo>
                    <a:pt x="1439" y="1556"/>
                    <a:pt x="1358" y="1245"/>
                    <a:pt x="1345" y="934"/>
                  </a:cubicBezTo>
                  <a:cubicBezTo>
                    <a:pt x="1332" y="688"/>
                    <a:pt x="1419" y="66"/>
                    <a:pt x="1775" y="66"/>
                  </a:cubicBezTo>
                  <a:cubicBezTo>
                    <a:pt x="1789" y="66"/>
                    <a:pt x="1803" y="67"/>
                    <a:pt x="1818" y="69"/>
                  </a:cubicBezTo>
                  <a:cubicBezTo>
                    <a:pt x="2045" y="111"/>
                    <a:pt x="2181" y="474"/>
                    <a:pt x="2262" y="665"/>
                  </a:cubicBezTo>
                  <a:cubicBezTo>
                    <a:pt x="2385" y="989"/>
                    <a:pt x="2411" y="1326"/>
                    <a:pt x="2411" y="1663"/>
                  </a:cubicBezTo>
                  <a:cubicBezTo>
                    <a:pt x="2417" y="1690"/>
                    <a:pt x="2441" y="1704"/>
                    <a:pt x="2461" y="1704"/>
                  </a:cubicBezTo>
                  <a:cubicBezTo>
                    <a:pt x="2481" y="1704"/>
                    <a:pt x="2498" y="1690"/>
                    <a:pt x="2492" y="1663"/>
                  </a:cubicBezTo>
                  <a:cubicBezTo>
                    <a:pt x="2479" y="1271"/>
                    <a:pt x="2437" y="879"/>
                    <a:pt x="2275" y="516"/>
                  </a:cubicBezTo>
                  <a:cubicBezTo>
                    <a:pt x="2181" y="299"/>
                    <a:pt x="2019" y="1"/>
                    <a:pt x="1750" y="1"/>
                  </a:cubicBezTo>
                  <a:close/>
                </a:path>
              </a:pathLst>
            </a:custGeom>
            <a:solidFill>
              <a:srgbClr val="CA761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28" name="Google Shape;1515;p23">
              <a:extLst>
                <a:ext uri="{FF2B5EF4-FFF2-40B4-BE49-F238E27FC236}">
                  <a16:creationId xmlns:a16="http://schemas.microsoft.com/office/drawing/2014/main" id="{6C73C0B4-F296-1CFE-FCEB-6D2450C4F9F7}"/>
                </a:ext>
              </a:extLst>
            </p:cNvPr>
            <p:cNvSpPr/>
            <p:nvPr/>
          </p:nvSpPr>
          <p:spPr>
            <a:xfrm>
              <a:off x="3049150" y="4083575"/>
              <a:ext cx="74350" cy="81500"/>
            </a:xfrm>
            <a:custGeom>
              <a:avLst/>
              <a:gdLst/>
              <a:ahLst/>
              <a:cxnLst/>
              <a:rect l="l" t="t" r="r" b="b"/>
              <a:pathLst>
                <a:path w="2974" h="3260" extrusionOk="0">
                  <a:moveTo>
                    <a:pt x="2473" y="1"/>
                  </a:moveTo>
                  <a:cubicBezTo>
                    <a:pt x="2418" y="1"/>
                    <a:pt x="2392" y="56"/>
                    <a:pt x="2405" y="95"/>
                  </a:cubicBezTo>
                  <a:cubicBezTo>
                    <a:pt x="2204" y="189"/>
                    <a:pt x="2068" y="432"/>
                    <a:pt x="2013" y="649"/>
                  </a:cubicBezTo>
                  <a:cubicBezTo>
                    <a:pt x="1838" y="675"/>
                    <a:pt x="1702" y="824"/>
                    <a:pt x="1702" y="999"/>
                  </a:cubicBezTo>
                  <a:cubicBezTo>
                    <a:pt x="1702" y="1028"/>
                    <a:pt x="1718" y="1054"/>
                    <a:pt x="1718" y="1080"/>
                  </a:cubicBezTo>
                  <a:cubicBezTo>
                    <a:pt x="1378" y="1216"/>
                    <a:pt x="1083" y="1485"/>
                    <a:pt x="827" y="1728"/>
                  </a:cubicBezTo>
                  <a:cubicBezTo>
                    <a:pt x="461" y="2068"/>
                    <a:pt x="1" y="2619"/>
                    <a:pt x="82" y="3160"/>
                  </a:cubicBezTo>
                  <a:cubicBezTo>
                    <a:pt x="93" y="3226"/>
                    <a:pt x="155" y="3260"/>
                    <a:pt x="215" y="3260"/>
                  </a:cubicBezTo>
                  <a:cubicBezTo>
                    <a:pt x="240" y="3260"/>
                    <a:pt x="265" y="3253"/>
                    <a:pt x="286" y="3241"/>
                  </a:cubicBezTo>
                  <a:cubicBezTo>
                    <a:pt x="691" y="3053"/>
                    <a:pt x="908" y="2525"/>
                    <a:pt x="1135" y="2175"/>
                  </a:cubicBezTo>
                  <a:cubicBezTo>
                    <a:pt x="1326" y="1864"/>
                    <a:pt x="1527" y="1501"/>
                    <a:pt x="1812" y="1242"/>
                  </a:cubicBezTo>
                  <a:cubicBezTo>
                    <a:pt x="1880" y="1310"/>
                    <a:pt x="1974" y="1365"/>
                    <a:pt x="2068" y="1365"/>
                  </a:cubicBezTo>
                  <a:cubicBezTo>
                    <a:pt x="2269" y="1365"/>
                    <a:pt x="2431" y="1190"/>
                    <a:pt x="2431" y="999"/>
                  </a:cubicBezTo>
                  <a:cubicBezTo>
                    <a:pt x="2431" y="879"/>
                    <a:pt x="2366" y="756"/>
                    <a:pt x="2256" y="691"/>
                  </a:cubicBezTo>
                  <a:cubicBezTo>
                    <a:pt x="2324" y="649"/>
                    <a:pt x="2392" y="594"/>
                    <a:pt x="2473" y="568"/>
                  </a:cubicBezTo>
                  <a:cubicBezTo>
                    <a:pt x="2580" y="500"/>
                    <a:pt x="2690" y="500"/>
                    <a:pt x="2810" y="474"/>
                  </a:cubicBezTo>
                  <a:cubicBezTo>
                    <a:pt x="2810" y="487"/>
                    <a:pt x="2823" y="500"/>
                    <a:pt x="2836" y="500"/>
                  </a:cubicBezTo>
                  <a:cubicBezTo>
                    <a:pt x="2847" y="506"/>
                    <a:pt x="2859" y="508"/>
                    <a:pt x="2869" y="508"/>
                  </a:cubicBezTo>
                  <a:cubicBezTo>
                    <a:pt x="2933" y="508"/>
                    <a:pt x="2973" y="413"/>
                    <a:pt x="2904" y="380"/>
                  </a:cubicBezTo>
                  <a:cubicBezTo>
                    <a:pt x="2895" y="373"/>
                    <a:pt x="2885" y="370"/>
                    <a:pt x="2875" y="370"/>
                  </a:cubicBezTo>
                  <a:cubicBezTo>
                    <a:pt x="2842" y="370"/>
                    <a:pt x="2810" y="402"/>
                    <a:pt x="2810" y="432"/>
                  </a:cubicBezTo>
                  <a:cubicBezTo>
                    <a:pt x="2800" y="431"/>
                    <a:pt x="2790" y="431"/>
                    <a:pt x="2780" y="431"/>
                  </a:cubicBezTo>
                  <a:cubicBezTo>
                    <a:pt x="2588" y="431"/>
                    <a:pt x="2384" y="548"/>
                    <a:pt x="2230" y="675"/>
                  </a:cubicBezTo>
                  <a:cubicBezTo>
                    <a:pt x="2188" y="649"/>
                    <a:pt x="2136" y="636"/>
                    <a:pt x="2068" y="636"/>
                  </a:cubicBezTo>
                  <a:lnTo>
                    <a:pt x="2026" y="636"/>
                  </a:lnTo>
                  <a:cubicBezTo>
                    <a:pt x="2068" y="542"/>
                    <a:pt x="2123" y="448"/>
                    <a:pt x="2175" y="367"/>
                  </a:cubicBezTo>
                  <a:cubicBezTo>
                    <a:pt x="2243" y="257"/>
                    <a:pt x="2337" y="205"/>
                    <a:pt x="2431" y="124"/>
                  </a:cubicBezTo>
                  <a:cubicBezTo>
                    <a:pt x="2447" y="137"/>
                    <a:pt x="2460" y="137"/>
                    <a:pt x="2473" y="137"/>
                  </a:cubicBezTo>
                  <a:cubicBezTo>
                    <a:pt x="2567" y="137"/>
                    <a:pt x="2567" y="1"/>
                    <a:pt x="247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29" name="Google Shape;1516;p23">
              <a:extLst>
                <a:ext uri="{FF2B5EF4-FFF2-40B4-BE49-F238E27FC236}">
                  <a16:creationId xmlns:a16="http://schemas.microsoft.com/office/drawing/2014/main" id="{3D732841-BE89-37C2-F5CD-69540186E156}"/>
                </a:ext>
              </a:extLst>
            </p:cNvPr>
            <p:cNvSpPr/>
            <p:nvPr/>
          </p:nvSpPr>
          <p:spPr>
            <a:xfrm>
              <a:off x="3102525" y="4107425"/>
              <a:ext cx="2375" cy="2500"/>
            </a:xfrm>
            <a:custGeom>
              <a:avLst/>
              <a:gdLst/>
              <a:ahLst/>
              <a:cxnLst/>
              <a:rect l="l" t="t" r="r" b="b"/>
              <a:pathLst>
                <a:path w="95" h="100" extrusionOk="0">
                  <a:moveTo>
                    <a:pt x="66" y="1"/>
                  </a:moveTo>
                  <a:cubicBezTo>
                    <a:pt x="62" y="1"/>
                    <a:pt x="57" y="2"/>
                    <a:pt x="53" y="6"/>
                  </a:cubicBezTo>
                  <a:lnTo>
                    <a:pt x="40" y="6"/>
                  </a:lnTo>
                  <a:lnTo>
                    <a:pt x="27" y="19"/>
                  </a:lnTo>
                  <a:cubicBezTo>
                    <a:pt x="27" y="32"/>
                    <a:pt x="14" y="32"/>
                    <a:pt x="14" y="45"/>
                  </a:cubicBezTo>
                  <a:lnTo>
                    <a:pt x="14" y="61"/>
                  </a:lnTo>
                  <a:lnTo>
                    <a:pt x="1" y="61"/>
                  </a:lnTo>
                  <a:cubicBezTo>
                    <a:pt x="1" y="87"/>
                    <a:pt x="14" y="100"/>
                    <a:pt x="40" y="100"/>
                  </a:cubicBezTo>
                  <a:cubicBezTo>
                    <a:pt x="53" y="100"/>
                    <a:pt x="53" y="100"/>
                    <a:pt x="69" y="87"/>
                  </a:cubicBezTo>
                  <a:cubicBezTo>
                    <a:pt x="69" y="74"/>
                    <a:pt x="82" y="61"/>
                    <a:pt x="82" y="61"/>
                  </a:cubicBezTo>
                  <a:cubicBezTo>
                    <a:pt x="95" y="45"/>
                    <a:pt x="95" y="32"/>
                    <a:pt x="95" y="19"/>
                  </a:cubicBezTo>
                  <a:cubicBezTo>
                    <a:pt x="86" y="10"/>
                    <a:pt x="77" y="1"/>
                    <a:pt x="66" y="1"/>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30" name="Google Shape;1517;p23">
              <a:extLst>
                <a:ext uri="{FF2B5EF4-FFF2-40B4-BE49-F238E27FC236}">
                  <a16:creationId xmlns:a16="http://schemas.microsoft.com/office/drawing/2014/main" id="{61F3E9BB-F75B-7643-3A5D-286ED6B06028}"/>
                </a:ext>
              </a:extLst>
            </p:cNvPr>
            <p:cNvSpPr/>
            <p:nvPr/>
          </p:nvSpPr>
          <p:spPr>
            <a:xfrm>
              <a:off x="3104550" y="4108525"/>
              <a:ext cx="2700" cy="2775"/>
            </a:xfrm>
            <a:custGeom>
              <a:avLst/>
              <a:gdLst/>
              <a:ahLst/>
              <a:cxnLst/>
              <a:rect l="l" t="t" r="r" b="b"/>
              <a:pathLst>
                <a:path w="108" h="111" extrusionOk="0">
                  <a:moveTo>
                    <a:pt x="53" y="1"/>
                  </a:moveTo>
                  <a:cubicBezTo>
                    <a:pt x="53" y="17"/>
                    <a:pt x="53" y="17"/>
                    <a:pt x="40" y="17"/>
                  </a:cubicBezTo>
                  <a:lnTo>
                    <a:pt x="40" y="30"/>
                  </a:lnTo>
                  <a:cubicBezTo>
                    <a:pt x="27" y="43"/>
                    <a:pt x="27" y="43"/>
                    <a:pt x="27" y="56"/>
                  </a:cubicBezTo>
                  <a:lnTo>
                    <a:pt x="14" y="56"/>
                  </a:lnTo>
                  <a:lnTo>
                    <a:pt x="14" y="69"/>
                  </a:lnTo>
                  <a:cubicBezTo>
                    <a:pt x="1" y="98"/>
                    <a:pt x="27" y="111"/>
                    <a:pt x="53" y="111"/>
                  </a:cubicBezTo>
                  <a:lnTo>
                    <a:pt x="69" y="98"/>
                  </a:lnTo>
                  <a:cubicBezTo>
                    <a:pt x="82" y="82"/>
                    <a:pt x="82" y="69"/>
                    <a:pt x="95" y="56"/>
                  </a:cubicBezTo>
                  <a:cubicBezTo>
                    <a:pt x="108" y="56"/>
                    <a:pt x="108" y="30"/>
                    <a:pt x="95" y="30"/>
                  </a:cubicBezTo>
                  <a:lnTo>
                    <a:pt x="95" y="17"/>
                  </a:lnTo>
                  <a:cubicBezTo>
                    <a:pt x="95" y="1"/>
                    <a:pt x="69" y="1"/>
                    <a:pt x="53" y="1"/>
                  </a:cubicBezTo>
                  <a:close/>
                </a:path>
              </a:pathLst>
            </a:custGeom>
            <a:solidFill>
              <a:srgbClr val="200A0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31" name="Google Shape;1518;p23">
              <a:extLst>
                <a:ext uri="{FF2B5EF4-FFF2-40B4-BE49-F238E27FC236}">
                  <a16:creationId xmlns:a16="http://schemas.microsoft.com/office/drawing/2014/main" id="{2EC3925A-B765-CB25-75FE-C6EA29002D80}"/>
                </a:ext>
              </a:extLst>
            </p:cNvPr>
            <p:cNvSpPr/>
            <p:nvPr/>
          </p:nvSpPr>
          <p:spPr>
            <a:xfrm>
              <a:off x="3097100" y="4107875"/>
              <a:ext cx="5125" cy="4400"/>
            </a:xfrm>
            <a:custGeom>
              <a:avLst/>
              <a:gdLst/>
              <a:ahLst/>
              <a:cxnLst/>
              <a:rect l="l" t="t" r="r" b="b"/>
              <a:pathLst>
                <a:path w="205" h="176" extrusionOk="0">
                  <a:moveTo>
                    <a:pt x="95" y="1"/>
                  </a:moveTo>
                  <a:cubicBezTo>
                    <a:pt x="56" y="1"/>
                    <a:pt x="27" y="27"/>
                    <a:pt x="14" y="69"/>
                  </a:cubicBezTo>
                  <a:cubicBezTo>
                    <a:pt x="1" y="124"/>
                    <a:pt x="43" y="176"/>
                    <a:pt x="95" y="176"/>
                  </a:cubicBezTo>
                  <a:lnTo>
                    <a:pt x="124" y="176"/>
                  </a:lnTo>
                  <a:cubicBezTo>
                    <a:pt x="176" y="176"/>
                    <a:pt x="205" y="124"/>
                    <a:pt x="189" y="69"/>
                  </a:cubicBezTo>
                  <a:cubicBezTo>
                    <a:pt x="189" y="27"/>
                    <a:pt x="137" y="1"/>
                    <a:pt x="108" y="1"/>
                  </a:cubicBezTo>
                  <a:close/>
                </a:path>
              </a:pathLst>
            </a:custGeom>
            <a:solidFill>
              <a:srgbClr val="FBB8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32" name="Google Shape;1519;p23">
              <a:extLst>
                <a:ext uri="{FF2B5EF4-FFF2-40B4-BE49-F238E27FC236}">
                  <a16:creationId xmlns:a16="http://schemas.microsoft.com/office/drawing/2014/main" id="{FA5F95A4-43EB-5391-CA5C-913B168851D3}"/>
                </a:ext>
              </a:extLst>
            </p:cNvPr>
            <p:cNvSpPr/>
            <p:nvPr/>
          </p:nvSpPr>
          <p:spPr>
            <a:xfrm>
              <a:off x="3105525" y="4114275"/>
              <a:ext cx="2375" cy="2050"/>
            </a:xfrm>
            <a:custGeom>
              <a:avLst/>
              <a:gdLst/>
              <a:ahLst/>
              <a:cxnLst/>
              <a:rect l="l" t="t" r="r" b="b"/>
              <a:pathLst>
                <a:path w="95" h="82" extrusionOk="0">
                  <a:moveTo>
                    <a:pt x="95" y="1"/>
                  </a:moveTo>
                  <a:lnTo>
                    <a:pt x="82" y="14"/>
                  </a:lnTo>
                  <a:cubicBezTo>
                    <a:pt x="82" y="14"/>
                    <a:pt x="82" y="14"/>
                    <a:pt x="82" y="14"/>
                  </a:cubicBezTo>
                  <a:lnTo>
                    <a:pt x="82" y="14"/>
                  </a:lnTo>
                  <a:cubicBezTo>
                    <a:pt x="86" y="10"/>
                    <a:pt x="91" y="5"/>
                    <a:pt x="95" y="1"/>
                  </a:cubicBezTo>
                  <a:close/>
                  <a:moveTo>
                    <a:pt x="82" y="14"/>
                  </a:moveTo>
                  <a:lnTo>
                    <a:pt x="82" y="14"/>
                  </a:lnTo>
                  <a:cubicBezTo>
                    <a:pt x="57" y="38"/>
                    <a:pt x="25" y="60"/>
                    <a:pt x="1" y="82"/>
                  </a:cubicBezTo>
                  <a:lnTo>
                    <a:pt x="30" y="82"/>
                  </a:lnTo>
                  <a:cubicBezTo>
                    <a:pt x="56" y="69"/>
                    <a:pt x="69" y="56"/>
                    <a:pt x="82" y="14"/>
                  </a:cubicBezTo>
                  <a:close/>
                </a:path>
              </a:pathLst>
            </a:custGeom>
            <a:solidFill>
              <a:srgbClr val="FBB8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33" name="Google Shape;1520;p23">
              <a:extLst>
                <a:ext uri="{FF2B5EF4-FFF2-40B4-BE49-F238E27FC236}">
                  <a16:creationId xmlns:a16="http://schemas.microsoft.com/office/drawing/2014/main" id="{098BD03F-D4CC-D4EE-8988-636786445D86}"/>
                </a:ext>
              </a:extLst>
            </p:cNvPr>
            <p:cNvSpPr/>
            <p:nvPr/>
          </p:nvSpPr>
          <p:spPr>
            <a:xfrm>
              <a:off x="3103175" y="4111925"/>
              <a:ext cx="4725" cy="4400"/>
            </a:xfrm>
            <a:custGeom>
              <a:avLst/>
              <a:gdLst/>
              <a:ahLst/>
              <a:cxnLst/>
              <a:rect l="l" t="t" r="r" b="b"/>
              <a:pathLst>
                <a:path w="189" h="176" extrusionOk="0">
                  <a:moveTo>
                    <a:pt x="95" y="1"/>
                  </a:moveTo>
                  <a:cubicBezTo>
                    <a:pt x="69" y="1"/>
                    <a:pt x="56" y="14"/>
                    <a:pt x="43" y="27"/>
                  </a:cubicBezTo>
                  <a:cubicBezTo>
                    <a:pt x="1" y="69"/>
                    <a:pt x="14" y="108"/>
                    <a:pt x="43" y="150"/>
                  </a:cubicBezTo>
                  <a:cubicBezTo>
                    <a:pt x="43" y="163"/>
                    <a:pt x="69" y="176"/>
                    <a:pt x="95" y="176"/>
                  </a:cubicBezTo>
                  <a:cubicBezTo>
                    <a:pt x="124" y="150"/>
                    <a:pt x="163" y="124"/>
                    <a:pt x="189" y="95"/>
                  </a:cubicBezTo>
                  <a:cubicBezTo>
                    <a:pt x="189" y="69"/>
                    <a:pt x="176" y="43"/>
                    <a:pt x="150" y="27"/>
                  </a:cubicBezTo>
                  <a:cubicBezTo>
                    <a:pt x="137" y="14"/>
                    <a:pt x="108" y="1"/>
                    <a:pt x="95" y="1"/>
                  </a:cubicBezTo>
                  <a:close/>
                </a:path>
              </a:pathLst>
            </a:custGeom>
            <a:solidFill>
              <a:srgbClr val="FBB8B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34" name="Google Shape;1521;p23">
              <a:extLst>
                <a:ext uri="{FF2B5EF4-FFF2-40B4-BE49-F238E27FC236}">
                  <a16:creationId xmlns:a16="http://schemas.microsoft.com/office/drawing/2014/main" id="{EFC452D3-0E08-6AFF-5E2C-914D4A8AEE7C}"/>
                </a:ext>
              </a:extLst>
            </p:cNvPr>
            <p:cNvSpPr/>
            <p:nvPr/>
          </p:nvSpPr>
          <p:spPr>
            <a:xfrm>
              <a:off x="3086000" y="4112975"/>
              <a:ext cx="5700" cy="6750"/>
            </a:xfrm>
            <a:custGeom>
              <a:avLst/>
              <a:gdLst/>
              <a:ahLst/>
              <a:cxnLst/>
              <a:rect l="l" t="t" r="r" b="b"/>
              <a:pathLst>
                <a:path w="228" h="270" extrusionOk="0">
                  <a:moveTo>
                    <a:pt x="53" y="1"/>
                  </a:moveTo>
                  <a:cubicBezTo>
                    <a:pt x="40" y="14"/>
                    <a:pt x="14" y="27"/>
                    <a:pt x="1" y="40"/>
                  </a:cubicBezTo>
                  <a:cubicBezTo>
                    <a:pt x="40" y="121"/>
                    <a:pt x="95" y="202"/>
                    <a:pt x="163" y="270"/>
                  </a:cubicBezTo>
                  <a:cubicBezTo>
                    <a:pt x="176" y="244"/>
                    <a:pt x="202" y="215"/>
                    <a:pt x="228" y="189"/>
                  </a:cubicBezTo>
                  <a:cubicBezTo>
                    <a:pt x="163" y="121"/>
                    <a:pt x="108" y="66"/>
                    <a:pt x="53" y="1"/>
                  </a:cubicBezTo>
                  <a:close/>
                </a:path>
              </a:pathLst>
            </a:custGeom>
            <a:solidFill>
              <a:srgbClr val="FFC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35" name="Google Shape;1522;p23">
              <a:extLst>
                <a:ext uri="{FF2B5EF4-FFF2-40B4-BE49-F238E27FC236}">
                  <a16:creationId xmlns:a16="http://schemas.microsoft.com/office/drawing/2014/main" id="{885DAAEF-6D47-1B09-C7E2-91E38996C6CB}"/>
                </a:ext>
              </a:extLst>
            </p:cNvPr>
            <p:cNvSpPr/>
            <p:nvPr/>
          </p:nvSpPr>
          <p:spPr>
            <a:xfrm>
              <a:off x="3080250" y="4116625"/>
              <a:ext cx="7075" cy="8525"/>
            </a:xfrm>
            <a:custGeom>
              <a:avLst/>
              <a:gdLst/>
              <a:ahLst/>
              <a:cxnLst/>
              <a:rect l="l" t="t" r="r" b="b"/>
              <a:pathLst>
                <a:path w="283" h="341" extrusionOk="0">
                  <a:moveTo>
                    <a:pt x="53" y="1"/>
                  </a:moveTo>
                  <a:cubicBezTo>
                    <a:pt x="27" y="17"/>
                    <a:pt x="14" y="30"/>
                    <a:pt x="1" y="43"/>
                  </a:cubicBezTo>
                  <a:cubicBezTo>
                    <a:pt x="53" y="150"/>
                    <a:pt x="121" y="260"/>
                    <a:pt x="215" y="341"/>
                  </a:cubicBezTo>
                  <a:cubicBezTo>
                    <a:pt x="244" y="312"/>
                    <a:pt x="257" y="286"/>
                    <a:pt x="283" y="260"/>
                  </a:cubicBezTo>
                  <a:lnTo>
                    <a:pt x="163" y="137"/>
                  </a:lnTo>
                  <a:cubicBezTo>
                    <a:pt x="121" y="98"/>
                    <a:pt x="82" y="43"/>
                    <a:pt x="53" y="1"/>
                  </a:cubicBezTo>
                  <a:close/>
                </a:path>
              </a:pathLst>
            </a:custGeom>
            <a:solidFill>
              <a:srgbClr val="FFC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36" name="Google Shape;1523;p23">
              <a:extLst>
                <a:ext uri="{FF2B5EF4-FFF2-40B4-BE49-F238E27FC236}">
                  <a16:creationId xmlns:a16="http://schemas.microsoft.com/office/drawing/2014/main" id="{E55742AF-C8FA-D84A-6E2F-0AC4AF55AF6D}"/>
                </a:ext>
              </a:extLst>
            </p:cNvPr>
            <p:cNvSpPr/>
            <p:nvPr/>
          </p:nvSpPr>
          <p:spPr>
            <a:xfrm>
              <a:off x="3072475" y="4122700"/>
              <a:ext cx="9825" cy="10550"/>
            </a:xfrm>
            <a:custGeom>
              <a:avLst/>
              <a:gdLst/>
              <a:ahLst/>
              <a:cxnLst/>
              <a:rect l="l" t="t" r="r" b="b"/>
              <a:pathLst>
                <a:path w="393" h="422" extrusionOk="0">
                  <a:moveTo>
                    <a:pt x="69" y="1"/>
                  </a:moveTo>
                  <a:cubicBezTo>
                    <a:pt x="40" y="17"/>
                    <a:pt x="27" y="43"/>
                    <a:pt x="1" y="56"/>
                  </a:cubicBezTo>
                  <a:cubicBezTo>
                    <a:pt x="82" y="192"/>
                    <a:pt x="189" y="325"/>
                    <a:pt x="325" y="422"/>
                  </a:cubicBezTo>
                  <a:cubicBezTo>
                    <a:pt x="338" y="380"/>
                    <a:pt x="364" y="354"/>
                    <a:pt x="393" y="312"/>
                  </a:cubicBezTo>
                  <a:cubicBezTo>
                    <a:pt x="270" y="218"/>
                    <a:pt x="150" y="124"/>
                    <a:pt x="69" y="1"/>
                  </a:cubicBezTo>
                  <a:close/>
                </a:path>
              </a:pathLst>
            </a:custGeom>
            <a:solidFill>
              <a:srgbClr val="FFC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37" name="Google Shape;1524;p23">
              <a:extLst>
                <a:ext uri="{FF2B5EF4-FFF2-40B4-BE49-F238E27FC236}">
                  <a16:creationId xmlns:a16="http://schemas.microsoft.com/office/drawing/2014/main" id="{7BDFA59B-A604-4FAE-87D7-131710E53D47}"/>
                </a:ext>
              </a:extLst>
            </p:cNvPr>
            <p:cNvSpPr/>
            <p:nvPr/>
          </p:nvSpPr>
          <p:spPr>
            <a:xfrm>
              <a:off x="3067050" y="4128125"/>
              <a:ext cx="10475" cy="12500"/>
            </a:xfrm>
            <a:custGeom>
              <a:avLst/>
              <a:gdLst/>
              <a:ahLst/>
              <a:cxnLst/>
              <a:rect l="l" t="t" r="r" b="b"/>
              <a:pathLst>
                <a:path w="419" h="500" extrusionOk="0">
                  <a:moveTo>
                    <a:pt x="43" y="1"/>
                  </a:moveTo>
                  <a:cubicBezTo>
                    <a:pt x="30" y="14"/>
                    <a:pt x="14" y="27"/>
                    <a:pt x="1" y="56"/>
                  </a:cubicBezTo>
                  <a:cubicBezTo>
                    <a:pt x="95" y="218"/>
                    <a:pt x="205" y="380"/>
                    <a:pt x="354" y="500"/>
                  </a:cubicBezTo>
                  <a:cubicBezTo>
                    <a:pt x="380" y="474"/>
                    <a:pt x="393" y="432"/>
                    <a:pt x="419" y="393"/>
                  </a:cubicBezTo>
                  <a:cubicBezTo>
                    <a:pt x="286" y="270"/>
                    <a:pt x="163" y="150"/>
                    <a:pt x="43" y="1"/>
                  </a:cubicBezTo>
                  <a:close/>
                </a:path>
              </a:pathLst>
            </a:custGeom>
            <a:solidFill>
              <a:srgbClr val="FFC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38" name="Google Shape;1525;p23">
              <a:extLst>
                <a:ext uri="{FF2B5EF4-FFF2-40B4-BE49-F238E27FC236}">
                  <a16:creationId xmlns:a16="http://schemas.microsoft.com/office/drawing/2014/main" id="{A87C174E-9B8F-1140-0AF9-69FDE956A461}"/>
                </a:ext>
              </a:extLst>
            </p:cNvPr>
            <p:cNvSpPr/>
            <p:nvPr/>
          </p:nvSpPr>
          <p:spPr>
            <a:xfrm>
              <a:off x="3059675" y="4136225"/>
              <a:ext cx="12500" cy="13550"/>
            </a:xfrm>
            <a:custGeom>
              <a:avLst/>
              <a:gdLst/>
              <a:ahLst/>
              <a:cxnLst/>
              <a:rect l="l" t="t" r="r" b="b"/>
              <a:pathLst>
                <a:path w="500" h="542" extrusionOk="0">
                  <a:moveTo>
                    <a:pt x="53" y="1"/>
                  </a:moveTo>
                  <a:lnTo>
                    <a:pt x="1" y="56"/>
                  </a:lnTo>
                  <a:cubicBezTo>
                    <a:pt x="108" y="244"/>
                    <a:pt x="257" y="419"/>
                    <a:pt x="432" y="542"/>
                  </a:cubicBezTo>
                  <a:cubicBezTo>
                    <a:pt x="458" y="500"/>
                    <a:pt x="471" y="474"/>
                    <a:pt x="500" y="432"/>
                  </a:cubicBezTo>
                  <a:cubicBezTo>
                    <a:pt x="325" y="312"/>
                    <a:pt x="176" y="163"/>
                    <a:pt x="53" y="1"/>
                  </a:cubicBezTo>
                  <a:close/>
                </a:path>
              </a:pathLst>
            </a:custGeom>
            <a:solidFill>
              <a:srgbClr val="FFC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39" name="Google Shape;1526;p23">
              <a:extLst>
                <a:ext uri="{FF2B5EF4-FFF2-40B4-BE49-F238E27FC236}">
                  <a16:creationId xmlns:a16="http://schemas.microsoft.com/office/drawing/2014/main" id="{80360F94-F7C3-8657-78CD-05C962B9B95D}"/>
                </a:ext>
              </a:extLst>
            </p:cNvPr>
            <p:cNvSpPr/>
            <p:nvPr/>
          </p:nvSpPr>
          <p:spPr>
            <a:xfrm>
              <a:off x="3053600" y="4145375"/>
              <a:ext cx="13150" cy="13150"/>
            </a:xfrm>
            <a:custGeom>
              <a:avLst/>
              <a:gdLst/>
              <a:ahLst/>
              <a:cxnLst/>
              <a:rect l="l" t="t" r="r" b="b"/>
              <a:pathLst>
                <a:path w="526" h="526" extrusionOk="0">
                  <a:moveTo>
                    <a:pt x="53" y="1"/>
                  </a:moveTo>
                  <a:cubicBezTo>
                    <a:pt x="27" y="27"/>
                    <a:pt x="14" y="53"/>
                    <a:pt x="1" y="82"/>
                  </a:cubicBezTo>
                  <a:cubicBezTo>
                    <a:pt x="108" y="257"/>
                    <a:pt x="257" y="419"/>
                    <a:pt x="419" y="526"/>
                  </a:cubicBezTo>
                  <a:cubicBezTo>
                    <a:pt x="458" y="487"/>
                    <a:pt x="487" y="445"/>
                    <a:pt x="526" y="406"/>
                  </a:cubicBezTo>
                  <a:cubicBezTo>
                    <a:pt x="351" y="296"/>
                    <a:pt x="189" y="163"/>
                    <a:pt x="53" y="1"/>
                  </a:cubicBezTo>
                  <a:close/>
                </a:path>
              </a:pathLst>
            </a:custGeom>
            <a:solidFill>
              <a:srgbClr val="FFC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40" name="Google Shape;1527;p23">
              <a:extLst>
                <a:ext uri="{FF2B5EF4-FFF2-40B4-BE49-F238E27FC236}">
                  <a16:creationId xmlns:a16="http://schemas.microsoft.com/office/drawing/2014/main" id="{D7D8573F-CA62-CE8C-0CDE-050C24B0A492}"/>
                </a:ext>
              </a:extLst>
            </p:cNvPr>
            <p:cNvSpPr/>
            <p:nvPr/>
          </p:nvSpPr>
          <p:spPr>
            <a:xfrm>
              <a:off x="3050850" y="4154775"/>
              <a:ext cx="9175" cy="9175"/>
            </a:xfrm>
            <a:custGeom>
              <a:avLst/>
              <a:gdLst/>
              <a:ahLst/>
              <a:cxnLst/>
              <a:rect l="l" t="t" r="r" b="b"/>
              <a:pathLst>
                <a:path w="367" h="367" extrusionOk="0">
                  <a:moveTo>
                    <a:pt x="14" y="1"/>
                  </a:moveTo>
                  <a:cubicBezTo>
                    <a:pt x="14" y="30"/>
                    <a:pt x="14" y="56"/>
                    <a:pt x="1" y="95"/>
                  </a:cubicBezTo>
                  <a:cubicBezTo>
                    <a:pt x="82" y="192"/>
                    <a:pt x="176" y="286"/>
                    <a:pt x="286" y="367"/>
                  </a:cubicBezTo>
                  <a:cubicBezTo>
                    <a:pt x="312" y="338"/>
                    <a:pt x="338" y="325"/>
                    <a:pt x="367" y="299"/>
                  </a:cubicBezTo>
                  <a:cubicBezTo>
                    <a:pt x="244" y="218"/>
                    <a:pt x="124" y="124"/>
                    <a:pt x="14" y="1"/>
                  </a:cubicBezTo>
                  <a:close/>
                </a:path>
              </a:pathLst>
            </a:custGeom>
            <a:solidFill>
              <a:srgbClr val="FFC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sp>
          <p:nvSpPr>
            <p:cNvPr id="141" name="Google Shape;1528;p23">
              <a:extLst>
                <a:ext uri="{FF2B5EF4-FFF2-40B4-BE49-F238E27FC236}">
                  <a16:creationId xmlns:a16="http://schemas.microsoft.com/office/drawing/2014/main" id="{0070DE6C-E53C-A06B-C0C4-94156304319F}"/>
                </a:ext>
              </a:extLst>
            </p:cNvPr>
            <p:cNvSpPr/>
            <p:nvPr/>
          </p:nvSpPr>
          <p:spPr>
            <a:xfrm>
              <a:off x="3060325" y="4173000"/>
              <a:ext cx="119825" cy="112450"/>
            </a:xfrm>
            <a:custGeom>
              <a:avLst/>
              <a:gdLst/>
              <a:ahLst/>
              <a:cxnLst/>
              <a:rect l="l" t="t" r="r" b="b"/>
              <a:pathLst>
                <a:path w="4793" h="4498" extrusionOk="0">
                  <a:moveTo>
                    <a:pt x="2418" y="124"/>
                  </a:moveTo>
                  <a:cubicBezTo>
                    <a:pt x="2389" y="124"/>
                    <a:pt x="2376" y="137"/>
                    <a:pt x="2376" y="163"/>
                  </a:cubicBezTo>
                  <a:cubicBezTo>
                    <a:pt x="2363" y="192"/>
                    <a:pt x="2389" y="218"/>
                    <a:pt x="2418" y="218"/>
                  </a:cubicBezTo>
                  <a:cubicBezTo>
                    <a:pt x="2470" y="218"/>
                    <a:pt x="2525" y="231"/>
                    <a:pt x="2593" y="244"/>
                  </a:cubicBezTo>
                  <a:cubicBezTo>
                    <a:pt x="2606" y="257"/>
                    <a:pt x="2619" y="257"/>
                    <a:pt x="2632" y="273"/>
                  </a:cubicBezTo>
                  <a:lnTo>
                    <a:pt x="2648" y="273"/>
                  </a:lnTo>
                  <a:cubicBezTo>
                    <a:pt x="2674" y="273"/>
                    <a:pt x="2687" y="257"/>
                    <a:pt x="2700" y="231"/>
                  </a:cubicBezTo>
                  <a:cubicBezTo>
                    <a:pt x="2700" y="218"/>
                    <a:pt x="2687" y="192"/>
                    <a:pt x="2674" y="176"/>
                  </a:cubicBezTo>
                  <a:cubicBezTo>
                    <a:pt x="2648" y="176"/>
                    <a:pt x="2632" y="163"/>
                    <a:pt x="2619" y="163"/>
                  </a:cubicBezTo>
                  <a:cubicBezTo>
                    <a:pt x="2551" y="137"/>
                    <a:pt x="2486" y="124"/>
                    <a:pt x="2418" y="124"/>
                  </a:cubicBezTo>
                  <a:close/>
                  <a:moveTo>
                    <a:pt x="56" y="1"/>
                  </a:moveTo>
                  <a:cubicBezTo>
                    <a:pt x="27" y="1"/>
                    <a:pt x="1" y="30"/>
                    <a:pt x="14" y="56"/>
                  </a:cubicBezTo>
                  <a:cubicBezTo>
                    <a:pt x="14" y="137"/>
                    <a:pt x="27" y="218"/>
                    <a:pt x="56" y="299"/>
                  </a:cubicBezTo>
                  <a:cubicBezTo>
                    <a:pt x="56" y="312"/>
                    <a:pt x="69" y="325"/>
                    <a:pt x="95" y="325"/>
                  </a:cubicBezTo>
                  <a:lnTo>
                    <a:pt x="108" y="325"/>
                  </a:lnTo>
                  <a:cubicBezTo>
                    <a:pt x="137" y="325"/>
                    <a:pt x="150" y="299"/>
                    <a:pt x="137" y="273"/>
                  </a:cubicBezTo>
                  <a:cubicBezTo>
                    <a:pt x="121" y="205"/>
                    <a:pt x="108" y="124"/>
                    <a:pt x="108" y="43"/>
                  </a:cubicBezTo>
                  <a:cubicBezTo>
                    <a:pt x="95" y="14"/>
                    <a:pt x="82" y="1"/>
                    <a:pt x="56" y="1"/>
                  </a:cubicBezTo>
                  <a:close/>
                  <a:moveTo>
                    <a:pt x="2048" y="185"/>
                  </a:moveTo>
                  <a:cubicBezTo>
                    <a:pt x="2040" y="185"/>
                    <a:pt x="2033" y="187"/>
                    <a:pt x="2026" y="192"/>
                  </a:cubicBezTo>
                  <a:cubicBezTo>
                    <a:pt x="1958" y="231"/>
                    <a:pt x="1877" y="273"/>
                    <a:pt x="1822" y="338"/>
                  </a:cubicBezTo>
                  <a:cubicBezTo>
                    <a:pt x="1796" y="354"/>
                    <a:pt x="1796" y="380"/>
                    <a:pt x="1822" y="406"/>
                  </a:cubicBezTo>
                  <a:cubicBezTo>
                    <a:pt x="1822" y="419"/>
                    <a:pt x="1838" y="419"/>
                    <a:pt x="1851" y="419"/>
                  </a:cubicBezTo>
                  <a:cubicBezTo>
                    <a:pt x="1864" y="419"/>
                    <a:pt x="1877" y="419"/>
                    <a:pt x="1890" y="406"/>
                  </a:cubicBezTo>
                  <a:cubicBezTo>
                    <a:pt x="1945" y="354"/>
                    <a:pt x="2000" y="312"/>
                    <a:pt x="2065" y="273"/>
                  </a:cubicBezTo>
                  <a:cubicBezTo>
                    <a:pt x="2094" y="273"/>
                    <a:pt x="2107" y="231"/>
                    <a:pt x="2094" y="218"/>
                  </a:cubicBezTo>
                  <a:cubicBezTo>
                    <a:pt x="2085" y="199"/>
                    <a:pt x="2067" y="185"/>
                    <a:pt x="2048" y="185"/>
                  </a:cubicBezTo>
                  <a:close/>
                  <a:moveTo>
                    <a:pt x="2970" y="371"/>
                  </a:moveTo>
                  <a:cubicBezTo>
                    <a:pt x="2959" y="371"/>
                    <a:pt x="2948" y="374"/>
                    <a:pt x="2943" y="380"/>
                  </a:cubicBezTo>
                  <a:cubicBezTo>
                    <a:pt x="2917" y="393"/>
                    <a:pt x="2917" y="435"/>
                    <a:pt x="2943" y="448"/>
                  </a:cubicBezTo>
                  <a:cubicBezTo>
                    <a:pt x="2985" y="500"/>
                    <a:pt x="3011" y="568"/>
                    <a:pt x="3011" y="636"/>
                  </a:cubicBezTo>
                  <a:cubicBezTo>
                    <a:pt x="3011" y="662"/>
                    <a:pt x="3037" y="678"/>
                    <a:pt x="3066" y="678"/>
                  </a:cubicBezTo>
                  <a:cubicBezTo>
                    <a:pt x="3092" y="678"/>
                    <a:pt x="3105" y="662"/>
                    <a:pt x="3105" y="636"/>
                  </a:cubicBezTo>
                  <a:cubicBezTo>
                    <a:pt x="3105" y="542"/>
                    <a:pt x="3079" y="461"/>
                    <a:pt x="3011" y="393"/>
                  </a:cubicBezTo>
                  <a:cubicBezTo>
                    <a:pt x="3003" y="378"/>
                    <a:pt x="2986" y="371"/>
                    <a:pt x="2970" y="371"/>
                  </a:cubicBezTo>
                  <a:close/>
                  <a:moveTo>
                    <a:pt x="197" y="605"/>
                  </a:moveTo>
                  <a:cubicBezTo>
                    <a:pt x="190" y="605"/>
                    <a:pt x="183" y="606"/>
                    <a:pt x="176" y="610"/>
                  </a:cubicBezTo>
                  <a:cubicBezTo>
                    <a:pt x="163" y="610"/>
                    <a:pt x="150" y="636"/>
                    <a:pt x="150" y="662"/>
                  </a:cubicBezTo>
                  <a:cubicBezTo>
                    <a:pt x="189" y="743"/>
                    <a:pt x="218" y="824"/>
                    <a:pt x="257" y="892"/>
                  </a:cubicBezTo>
                  <a:cubicBezTo>
                    <a:pt x="257" y="905"/>
                    <a:pt x="283" y="921"/>
                    <a:pt x="299" y="921"/>
                  </a:cubicBezTo>
                  <a:cubicBezTo>
                    <a:pt x="299" y="921"/>
                    <a:pt x="312" y="921"/>
                    <a:pt x="312" y="905"/>
                  </a:cubicBezTo>
                  <a:cubicBezTo>
                    <a:pt x="338" y="892"/>
                    <a:pt x="351" y="866"/>
                    <a:pt x="338" y="840"/>
                  </a:cubicBezTo>
                  <a:cubicBezTo>
                    <a:pt x="299" y="785"/>
                    <a:pt x="270" y="704"/>
                    <a:pt x="244" y="636"/>
                  </a:cubicBezTo>
                  <a:cubicBezTo>
                    <a:pt x="234" y="617"/>
                    <a:pt x="216" y="605"/>
                    <a:pt x="197" y="605"/>
                  </a:cubicBezTo>
                  <a:close/>
                  <a:moveTo>
                    <a:pt x="1639" y="631"/>
                  </a:moveTo>
                  <a:cubicBezTo>
                    <a:pt x="1621" y="631"/>
                    <a:pt x="1604" y="643"/>
                    <a:pt x="1595" y="662"/>
                  </a:cubicBezTo>
                  <a:cubicBezTo>
                    <a:pt x="1553" y="730"/>
                    <a:pt x="1527" y="811"/>
                    <a:pt x="1498" y="892"/>
                  </a:cubicBezTo>
                  <a:cubicBezTo>
                    <a:pt x="1498" y="921"/>
                    <a:pt x="1514" y="947"/>
                    <a:pt x="1527" y="947"/>
                  </a:cubicBezTo>
                  <a:lnTo>
                    <a:pt x="1553" y="947"/>
                  </a:lnTo>
                  <a:cubicBezTo>
                    <a:pt x="1566" y="947"/>
                    <a:pt x="1579" y="934"/>
                    <a:pt x="1595" y="921"/>
                  </a:cubicBezTo>
                  <a:cubicBezTo>
                    <a:pt x="1621" y="840"/>
                    <a:pt x="1647" y="772"/>
                    <a:pt x="1676" y="704"/>
                  </a:cubicBezTo>
                  <a:cubicBezTo>
                    <a:pt x="1689" y="678"/>
                    <a:pt x="1676" y="649"/>
                    <a:pt x="1660" y="636"/>
                  </a:cubicBezTo>
                  <a:cubicBezTo>
                    <a:pt x="1653" y="632"/>
                    <a:pt x="1646" y="631"/>
                    <a:pt x="1639" y="631"/>
                  </a:cubicBezTo>
                  <a:close/>
                  <a:moveTo>
                    <a:pt x="2910" y="937"/>
                  </a:moveTo>
                  <a:cubicBezTo>
                    <a:pt x="2897" y="937"/>
                    <a:pt x="2883" y="940"/>
                    <a:pt x="2875" y="947"/>
                  </a:cubicBezTo>
                  <a:cubicBezTo>
                    <a:pt x="2836" y="1015"/>
                    <a:pt x="2781" y="1067"/>
                    <a:pt x="2713" y="1122"/>
                  </a:cubicBezTo>
                  <a:cubicBezTo>
                    <a:pt x="2700" y="1135"/>
                    <a:pt x="2700" y="1164"/>
                    <a:pt x="2713" y="1190"/>
                  </a:cubicBezTo>
                  <a:cubicBezTo>
                    <a:pt x="2729" y="1203"/>
                    <a:pt x="2742" y="1203"/>
                    <a:pt x="2755" y="1203"/>
                  </a:cubicBezTo>
                  <a:cubicBezTo>
                    <a:pt x="2768" y="1203"/>
                    <a:pt x="2781" y="1203"/>
                    <a:pt x="2781" y="1190"/>
                  </a:cubicBezTo>
                  <a:cubicBezTo>
                    <a:pt x="2849" y="1135"/>
                    <a:pt x="2904" y="1067"/>
                    <a:pt x="2956" y="1015"/>
                  </a:cubicBezTo>
                  <a:cubicBezTo>
                    <a:pt x="2972" y="986"/>
                    <a:pt x="2972" y="960"/>
                    <a:pt x="2943" y="947"/>
                  </a:cubicBezTo>
                  <a:cubicBezTo>
                    <a:pt x="2936" y="940"/>
                    <a:pt x="2923" y="937"/>
                    <a:pt x="2910" y="937"/>
                  </a:cubicBezTo>
                  <a:close/>
                  <a:moveTo>
                    <a:pt x="506" y="1133"/>
                  </a:moveTo>
                  <a:cubicBezTo>
                    <a:pt x="496" y="1133"/>
                    <a:pt x="485" y="1137"/>
                    <a:pt x="474" y="1148"/>
                  </a:cubicBezTo>
                  <a:cubicBezTo>
                    <a:pt x="461" y="1164"/>
                    <a:pt x="461" y="1190"/>
                    <a:pt x="474" y="1216"/>
                  </a:cubicBezTo>
                  <a:cubicBezTo>
                    <a:pt x="526" y="1271"/>
                    <a:pt x="594" y="1326"/>
                    <a:pt x="662" y="1378"/>
                  </a:cubicBezTo>
                  <a:cubicBezTo>
                    <a:pt x="662" y="1391"/>
                    <a:pt x="675" y="1391"/>
                    <a:pt x="688" y="1391"/>
                  </a:cubicBezTo>
                  <a:cubicBezTo>
                    <a:pt x="704" y="1391"/>
                    <a:pt x="717" y="1378"/>
                    <a:pt x="730" y="1365"/>
                  </a:cubicBezTo>
                  <a:cubicBezTo>
                    <a:pt x="743" y="1352"/>
                    <a:pt x="730" y="1326"/>
                    <a:pt x="717" y="1310"/>
                  </a:cubicBezTo>
                  <a:cubicBezTo>
                    <a:pt x="662" y="1258"/>
                    <a:pt x="594" y="1203"/>
                    <a:pt x="542" y="1148"/>
                  </a:cubicBezTo>
                  <a:cubicBezTo>
                    <a:pt x="533" y="1140"/>
                    <a:pt x="520" y="1133"/>
                    <a:pt x="506" y="1133"/>
                  </a:cubicBezTo>
                  <a:close/>
                  <a:moveTo>
                    <a:pt x="2440" y="1334"/>
                  </a:moveTo>
                  <a:cubicBezTo>
                    <a:pt x="2433" y="1334"/>
                    <a:pt x="2425" y="1335"/>
                    <a:pt x="2418" y="1339"/>
                  </a:cubicBezTo>
                  <a:cubicBezTo>
                    <a:pt x="2350" y="1378"/>
                    <a:pt x="2282" y="1420"/>
                    <a:pt x="2214" y="1446"/>
                  </a:cubicBezTo>
                  <a:cubicBezTo>
                    <a:pt x="2188" y="1459"/>
                    <a:pt x="2175" y="1488"/>
                    <a:pt x="2188" y="1514"/>
                  </a:cubicBezTo>
                  <a:cubicBezTo>
                    <a:pt x="2201" y="1527"/>
                    <a:pt x="2214" y="1540"/>
                    <a:pt x="2227" y="1540"/>
                  </a:cubicBezTo>
                  <a:cubicBezTo>
                    <a:pt x="2243" y="1540"/>
                    <a:pt x="2243" y="1540"/>
                    <a:pt x="2256" y="1527"/>
                  </a:cubicBezTo>
                  <a:cubicBezTo>
                    <a:pt x="2324" y="1501"/>
                    <a:pt x="2389" y="1459"/>
                    <a:pt x="2470" y="1420"/>
                  </a:cubicBezTo>
                  <a:cubicBezTo>
                    <a:pt x="2499" y="1407"/>
                    <a:pt x="2499" y="1378"/>
                    <a:pt x="2486" y="1352"/>
                  </a:cubicBezTo>
                  <a:cubicBezTo>
                    <a:pt x="2474" y="1343"/>
                    <a:pt x="2458" y="1334"/>
                    <a:pt x="2440" y="1334"/>
                  </a:cubicBezTo>
                  <a:close/>
                  <a:moveTo>
                    <a:pt x="1472" y="1229"/>
                  </a:moveTo>
                  <a:cubicBezTo>
                    <a:pt x="1446" y="1229"/>
                    <a:pt x="1417" y="1245"/>
                    <a:pt x="1417" y="1271"/>
                  </a:cubicBezTo>
                  <a:cubicBezTo>
                    <a:pt x="1404" y="1352"/>
                    <a:pt x="1404" y="1433"/>
                    <a:pt x="1404" y="1514"/>
                  </a:cubicBezTo>
                  <a:cubicBezTo>
                    <a:pt x="1404" y="1540"/>
                    <a:pt x="1417" y="1553"/>
                    <a:pt x="1446" y="1569"/>
                  </a:cubicBezTo>
                  <a:cubicBezTo>
                    <a:pt x="1472" y="1569"/>
                    <a:pt x="1498" y="1540"/>
                    <a:pt x="1498" y="1514"/>
                  </a:cubicBezTo>
                  <a:cubicBezTo>
                    <a:pt x="1498" y="1433"/>
                    <a:pt x="1498" y="1365"/>
                    <a:pt x="1514" y="1284"/>
                  </a:cubicBezTo>
                  <a:cubicBezTo>
                    <a:pt x="1514" y="1258"/>
                    <a:pt x="1498" y="1229"/>
                    <a:pt x="1472" y="1229"/>
                  </a:cubicBezTo>
                  <a:close/>
                  <a:moveTo>
                    <a:pt x="1018" y="1481"/>
                  </a:moveTo>
                  <a:cubicBezTo>
                    <a:pt x="998" y="1481"/>
                    <a:pt x="982" y="1495"/>
                    <a:pt x="973" y="1514"/>
                  </a:cubicBezTo>
                  <a:cubicBezTo>
                    <a:pt x="960" y="1540"/>
                    <a:pt x="973" y="1569"/>
                    <a:pt x="999" y="1569"/>
                  </a:cubicBezTo>
                  <a:cubicBezTo>
                    <a:pt x="1080" y="1595"/>
                    <a:pt x="1161" y="1621"/>
                    <a:pt x="1242" y="1634"/>
                  </a:cubicBezTo>
                  <a:cubicBezTo>
                    <a:pt x="1271" y="1634"/>
                    <a:pt x="1297" y="1621"/>
                    <a:pt x="1297" y="1595"/>
                  </a:cubicBezTo>
                  <a:cubicBezTo>
                    <a:pt x="1297" y="1569"/>
                    <a:pt x="1284" y="1540"/>
                    <a:pt x="1255" y="1540"/>
                  </a:cubicBezTo>
                  <a:cubicBezTo>
                    <a:pt x="1174" y="1527"/>
                    <a:pt x="1109" y="1514"/>
                    <a:pt x="1041" y="1488"/>
                  </a:cubicBezTo>
                  <a:cubicBezTo>
                    <a:pt x="1033" y="1483"/>
                    <a:pt x="1025" y="1481"/>
                    <a:pt x="1018" y="1481"/>
                  </a:cubicBezTo>
                  <a:close/>
                  <a:moveTo>
                    <a:pt x="1864" y="1540"/>
                  </a:moveTo>
                  <a:cubicBezTo>
                    <a:pt x="1783" y="1553"/>
                    <a:pt x="1702" y="1569"/>
                    <a:pt x="1621" y="1569"/>
                  </a:cubicBezTo>
                  <a:cubicBezTo>
                    <a:pt x="1595" y="1569"/>
                    <a:pt x="1579" y="1595"/>
                    <a:pt x="1579" y="1621"/>
                  </a:cubicBezTo>
                  <a:cubicBezTo>
                    <a:pt x="1579" y="1650"/>
                    <a:pt x="1608" y="1663"/>
                    <a:pt x="1634" y="1663"/>
                  </a:cubicBezTo>
                  <a:cubicBezTo>
                    <a:pt x="1715" y="1663"/>
                    <a:pt x="1796" y="1650"/>
                    <a:pt x="1877" y="1634"/>
                  </a:cubicBezTo>
                  <a:cubicBezTo>
                    <a:pt x="1903" y="1634"/>
                    <a:pt x="1919" y="1608"/>
                    <a:pt x="1919" y="1582"/>
                  </a:cubicBezTo>
                  <a:cubicBezTo>
                    <a:pt x="1903" y="1553"/>
                    <a:pt x="1890" y="1540"/>
                    <a:pt x="1864" y="1540"/>
                  </a:cubicBezTo>
                  <a:close/>
                  <a:moveTo>
                    <a:pt x="1459" y="1851"/>
                  </a:moveTo>
                  <a:cubicBezTo>
                    <a:pt x="1433" y="1851"/>
                    <a:pt x="1404" y="1877"/>
                    <a:pt x="1404" y="1906"/>
                  </a:cubicBezTo>
                  <a:cubicBezTo>
                    <a:pt x="1417" y="1987"/>
                    <a:pt x="1433" y="2068"/>
                    <a:pt x="1446" y="2136"/>
                  </a:cubicBezTo>
                  <a:cubicBezTo>
                    <a:pt x="1446" y="2162"/>
                    <a:pt x="1472" y="2175"/>
                    <a:pt x="1485" y="2175"/>
                  </a:cubicBezTo>
                  <a:lnTo>
                    <a:pt x="1498" y="2175"/>
                  </a:lnTo>
                  <a:cubicBezTo>
                    <a:pt x="1527" y="2175"/>
                    <a:pt x="1540" y="2149"/>
                    <a:pt x="1540" y="2120"/>
                  </a:cubicBezTo>
                  <a:cubicBezTo>
                    <a:pt x="1527" y="2039"/>
                    <a:pt x="1514" y="1974"/>
                    <a:pt x="1514" y="1893"/>
                  </a:cubicBezTo>
                  <a:cubicBezTo>
                    <a:pt x="1498" y="1864"/>
                    <a:pt x="1485" y="1851"/>
                    <a:pt x="1459" y="1851"/>
                  </a:cubicBezTo>
                  <a:close/>
                  <a:moveTo>
                    <a:pt x="1589" y="2453"/>
                  </a:moveTo>
                  <a:cubicBezTo>
                    <a:pt x="1582" y="2453"/>
                    <a:pt x="1574" y="2455"/>
                    <a:pt x="1566" y="2460"/>
                  </a:cubicBezTo>
                  <a:cubicBezTo>
                    <a:pt x="1553" y="2460"/>
                    <a:pt x="1540" y="2486"/>
                    <a:pt x="1540" y="2512"/>
                  </a:cubicBezTo>
                  <a:cubicBezTo>
                    <a:pt x="1566" y="2593"/>
                    <a:pt x="1595" y="2674"/>
                    <a:pt x="1634" y="2742"/>
                  </a:cubicBezTo>
                  <a:cubicBezTo>
                    <a:pt x="1634" y="2755"/>
                    <a:pt x="1660" y="2768"/>
                    <a:pt x="1676" y="2768"/>
                  </a:cubicBezTo>
                  <a:lnTo>
                    <a:pt x="1689" y="2768"/>
                  </a:lnTo>
                  <a:cubicBezTo>
                    <a:pt x="1715" y="2755"/>
                    <a:pt x="1728" y="2729"/>
                    <a:pt x="1715" y="2703"/>
                  </a:cubicBezTo>
                  <a:cubicBezTo>
                    <a:pt x="1689" y="2635"/>
                    <a:pt x="1660" y="2554"/>
                    <a:pt x="1634" y="2486"/>
                  </a:cubicBezTo>
                  <a:cubicBezTo>
                    <a:pt x="1624" y="2467"/>
                    <a:pt x="1608" y="2453"/>
                    <a:pt x="1589" y="2453"/>
                  </a:cubicBezTo>
                  <a:close/>
                  <a:moveTo>
                    <a:pt x="1854" y="3005"/>
                  </a:moveTo>
                  <a:cubicBezTo>
                    <a:pt x="1847" y="3005"/>
                    <a:pt x="1842" y="3007"/>
                    <a:pt x="1838" y="3011"/>
                  </a:cubicBezTo>
                  <a:cubicBezTo>
                    <a:pt x="1809" y="3027"/>
                    <a:pt x="1809" y="3066"/>
                    <a:pt x="1822" y="3079"/>
                  </a:cubicBezTo>
                  <a:cubicBezTo>
                    <a:pt x="1864" y="3147"/>
                    <a:pt x="1903" y="3215"/>
                    <a:pt x="1958" y="3283"/>
                  </a:cubicBezTo>
                  <a:cubicBezTo>
                    <a:pt x="1971" y="3296"/>
                    <a:pt x="1984" y="3296"/>
                    <a:pt x="2000" y="3296"/>
                  </a:cubicBezTo>
                  <a:cubicBezTo>
                    <a:pt x="2013" y="3296"/>
                    <a:pt x="2013" y="3296"/>
                    <a:pt x="2026" y="3283"/>
                  </a:cubicBezTo>
                  <a:cubicBezTo>
                    <a:pt x="2052" y="3270"/>
                    <a:pt x="2052" y="3241"/>
                    <a:pt x="2039" y="3215"/>
                  </a:cubicBezTo>
                  <a:cubicBezTo>
                    <a:pt x="1984" y="3160"/>
                    <a:pt x="1945" y="3092"/>
                    <a:pt x="1903" y="3027"/>
                  </a:cubicBezTo>
                  <a:cubicBezTo>
                    <a:pt x="1893" y="3015"/>
                    <a:pt x="1871" y="3005"/>
                    <a:pt x="1854" y="3005"/>
                  </a:cubicBezTo>
                  <a:close/>
                  <a:moveTo>
                    <a:pt x="2257" y="3477"/>
                  </a:moveTo>
                  <a:cubicBezTo>
                    <a:pt x="2245" y="3477"/>
                    <a:pt x="2235" y="3484"/>
                    <a:pt x="2227" y="3497"/>
                  </a:cubicBezTo>
                  <a:cubicBezTo>
                    <a:pt x="2201" y="3513"/>
                    <a:pt x="2201" y="3552"/>
                    <a:pt x="2227" y="3565"/>
                  </a:cubicBezTo>
                  <a:cubicBezTo>
                    <a:pt x="2282" y="3620"/>
                    <a:pt x="2350" y="3675"/>
                    <a:pt x="2405" y="3727"/>
                  </a:cubicBezTo>
                  <a:lnTo>
                    <a:pt x="2431" y="3727"/>
                  </a:lnTo>
                  <a:cubicBezTo>
                    <a:pt x="2457" y="3727"/>
                    <a:pt x="2470" y="3727"/>
                    <a:pt x="2470" y="3714"/>
                  </a:cubicBezTo>
                  <a:cubicBezTo>
                    <a:pt x="2486" y="3701"/>
                    <a:pt x="2486" y="3659"/>
                    <a:pt x="2470" y="3646"/>
                  </a:cubicBezTo>
                  <a:cubicBezTo>
                    <a:pt x="2405" y="3594"/>
                    <a:pt x="2350" y="3552"/>
                    <a:pt x="2295" y="3497"/>
                  </a:cubicBezTo>
                  <a:cubicBezTo>
                    <a:pt x="2282" y="3484"/>
                    <a:pt x="2269" y="3477"/>
                    <a:pt x="2257" y="3477"/>
                  </a:cubicBezTo>
                  <a:close/>
                  <a:moveTo>
                    <a:pt x="2749" y="3854"/>
                  </a:moveTo>
                  <a:cubicBezTo>
                    <a:pt x="2735" y="3854"/>
                    <a:pt x="2722" y="3861"/>
                    <a:pt x="2713" y="3876"/>
                  </a:cubicBezTo>
                  <a:cubicBezTo>
                    <a:pt x="2700" y="3902"/>
                    <a:pt x="2700" y="3931"/>
                    <a:pt x="2729" y="3944"/>
                  </a:cubicBezTo>
                  <a:cubicBezTo>
                    <a:pt x="2794" y="3983"/>
                    <a:pt x="2862" y="4025"/>
                    <a:pt x="2943" y="4064"/>
                  </a:cubicBezTo>
                  <a:lnTo>
                    <a:pt x="2956" y="4064"/>
                  </a:lnTo>
                  <a:cubicBezTo>
                    <a:pt x="2972" y="4064"/>
                    <a:pt x="2998" y="4051"/>
                    <a:pt x="2998" y="4038"/>
                  </a:cubicBezTo>
                  <a:cubicBezTo>
                    <a:pt x="3011" y="4012"/>
                    <a:pt x="3011" y="3983"/>
                    <a:pt x="2985" y="3970"/>
                  </a:cubicBezTo>
                  <a:cubicBezTo>
                    <a:pt x="2917" y="3944"/>
                    <a:pt x="2849" y="3902"/>
                    <a:pt x="2781" y="3863"/>
                  </a:cubicBezTo>
                  <a:cubicBezTo>
                    <a:pt x="2770" y="3857"/>
                    <a:pt x="2759" y="3854"/>
                    <a:pt x="2749" y="3854"/>
                  </a:cubicBezTo>
                  <a:close/>
                  <a:moveTo>
                    <a:pt x="3299" y="4139"/>
                  </a:moveTo>
                  <a:cubicBezTo>
                    <a:pt x="3281" y="4139"/>
                    <a:pt x="3263" y="4149"/>
                    <a:pt x="3254" y="4161"/>
                  </a:cubicBezTo>
                  <a:cubicBezTo>
                    <a:pt x="3254" y="4187"/>
                    <a:pt x="3254" y="4213"/>
                    <a:pt x="3280" y="4226"/>
                  </a:cubicBezTo>
                  <a:cubicBezTo>
                    <a:pt x="3361" y="4255"/>
                    <a:pt x="3429" y="4294"/>
                    <a:pt x="3510" y="4323"/>
                  </a:cubicBezTo>
                  <a:lnTo>
                    <a:pt x="3523" y="4323"/>
                  </a:lnTo>
                  <a:cubicBezTo>
                    <a:pt x="3552" y="4323"/>
                    <a:pt x="3565" y="4307"/>
                    <a:pt x="3565" y="4294"/>
                  </a:cubicBezTo>
                  <a:cubicBezTo>
                    <a:pt x="3578" y="4268"/>
                    <a:pt x="3565" y="4242"/>
                    <a:pt x="3539" y="4226"/>
                  </a:cubicBezTo>
                  <a:cubicBezTo>
                    <a:pt x="3471" y="4200"/>
                    <a:pt x="3403" y="4174"/>
                    <a:pt x="3322" y="4145"/>
                  </a:cubicBezTo>
                  <a:cubicBezTo>
                    <a:pt x="3314" y="4141"/>
                    <a:pt x="3307" y="4139"/>
                    <a:pt x="3299" y="4139"/>
                  </a:cubicBezTo>
                  <a:close/>
                  <a:moveTo>
                    <a:pt x="3902" y="4336"/>
                  </a:moveTo>
                  <a:cubicBezTo>
                    <a:pt x="3876" y="4336"/>
                    <a:pt x="3847" y="4349"/>
                    <a:pt x="3847" y="4375"/>
                  </a:cubicBezTo>
                  <a:cubicBezTo>
                    <a:pt x="3834" y="4404"/>
                    <a:pt x="3847" y="4417"/>
                    <a:pt x="3876" y="4430"/>
                  </a:cubicBezTo>
                  <a:cubicBezTo>
                    <a:pt x="3957" y="4443"/>
                    <a:pt x="4038" y="4469"/>
                    <a:pt x="4119" y="4469"/>
                  </a:cubicBezTo>
                  <a:lnTo>
                    <a:pt x="4132" y="4469"/>
                  </a:lnTo>
                  <a:cubicBezTo>
                    <a:pt x="4145" y="4469"/>
                    <a:pt x="4171" y="4456"/>
                    <a:pt x="4171" y="4430"/>
                  </a:cubicBezTo>
                  <a:cubicBezTo>
                    <a:pt x="4171" y="4404"/>
                    <a:pt x="4158" y="4388"/>
                    <a:pt x="4132" y="4375"/>
                  </a:cubicBezTo>
                  <a:cubicBezTo>
                    <a:pt x="4051" y="4375"/>
                    <a:pt x="3983" y="4349"/>
                    <a:pt x="3902" y="4336"/>
                  </a:cubicBezTo>
                  <a:close/>
                  <a:moveTo>
                    <a:pt x="4738" y="4375"/>
                  </a:moveTo>
                  <a:cubicBezTo>
                    <a:pt x="4657" y="4388"/>
                    <a:pt x="4576" y="4404"/>
                    <a:pt x="4511" y="4404"/>
                  </a:cubicBezTo>
                  <a:cubicBezTo>
                    <a:pt x="4482" y="4404"/>
                    <a:pt x="4456" y="4430"/>
                    <a:pt x="4456" y="4456"/>
                  </a:cubicBezTo>
                  <a:cubicBezTo>
                    <a:pt x="4456" y="4485"/>
                    <a:pt x="4482" y="4498"/>
                    <a:pt x="4511" y="4498"/>
                  </a:cubicBezTo>
                  <a:cubicBezTo>
                    <a:pt x="4592" y="4498"/>
                    <a:pt x="4673" y="4485"/>
                    <a:pt x="4754" y="4469"/>
                  </a:cubicBezTo>
                  <a:cubicBezTo>
                    <a:pt x="4780" y="4469"/>
                    <a:pt x="4793" y="4443"/>
                    <a:pt x="4793" y="4417"/>
                  </a:cubicBezTo>
                  <a:cubicBezTo>
                    <a:pt x="4780" y="4388"/>
                    <a:pt x="4767" y="4375"/>
                    <a:pt x="4738" y="4375"/>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UTM Avo" panose="02040603050506020204" pitchFamily="18" charset="0"/>
                <a:sym typeface="Arial"/>
              </a:endParaRPr>
            </a:p>
          </p:txBody>
        </p:sp>
      </p:grpSp>
    </p:spTree>
    <p:extLst>
      <p:ext uri="{BB962C8B-B14F-4D97-AF65-F5344CB8AC3E}">
        <p14:creationId xmlns:p14="http://schemas.microsoft.com/office/powerpoint/2010/main" val="29257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092;p14">
            <a:extLst>
              <a:ext uri="{FF2B5EF4-FFF2-40B4-BE49-F238E27FC236}">
                <a16:creationId xmlns:a16="http://schemas.microsoft.com/office/drawing/2014/main" id="{2895A8E9-D4D7-30B7-8C36-1F5B54BA3773}"/>
              </a:ext>
            </a:extLst>
          </p:cNvPr>
          <p:cNvSpPr txBox="1"/>
          <p:nvPr/>
        </p:nvSpPr>
        <p:spPr>
          <a:xfrm>
            <a:off x="4150314" y="1634684"/>
            <a:ext cx="3891371" cy="526472"/>
          </a:xfrm>
          <a:prstGeom prst="rect">
            <a:avLst/>
          </a:prstGeom>
          <a:noFill/>
          <a:ln>
            <a:noFill/>
          </a:ln>
        </p:spPr>
        <p:txBody>
          <a:bodyPr spcFirstLastPara="1" wrap="square" lIns="91425" tIns="91425" rIns="91425" bIns="91425" anchor="t" anchorCtr="0">
            <a:noAutofit/>
          </a:bodyPr>
          <a:lstStyle/>
          <a:p>
            <a:pPr algn="ctr">
              <a:lnSpc>
                <a:spcPct val="90000"/>
              </a:lnSpc>
              <a:buClr>
                <a:srgbClr val="000000"/>
              </a:buClr>
              <a:buSzPts val="4700"/>
              <a:buFont typeface="Fredoka"/>
              <a:buNone/>
            </a:pPr>
            <a:r>
              <a:rPr lang="en-US" sz="3200" b="1" kern="0">
                <a:solidFill>
                  <a:srgbClr val="1E3E20"/>
                </a:solidFill>
                <a:latin typeface="UTM Avo" panose="02040603050506020204" pitchFamily="18" charset="0"/>
                <a:cs typeface="Arial"/>
                <a:sym typeface="Arial"/>
              </a:rPr>
              <a:t>ĐỌC HIỂU</a:t>
            </a:r>
            <a:endParaRPr lang="en-US" sz="3200" b="1" kern="0" dirty="0">
              <a:solidFill>
                <a:srgbClr val="1E3E20"/>
              </a:solidFill>
              <a:latin typeface="UTM Avo" panose="02040603050506020204" pitchFamily="18" charset="0"/>
              <a:cs typeface="Arial"/>
              <a:sym typeface="Arial"/>
            </a:endParaRPr>
          </a:p>
        </p:txBody>
      </p:sp>
      <p:sp>
        <p:nvSpPr>
          <p:cNvPr id="4" name="Google Shape;1105;p16">
            <a:extLst>
              <a:ext uri="{FF2B5EF4-FFF2-40B4-BE49-F238E27FC236}">
                <a16:creationId xmlns:a16="http://schemas.microsoft.com/office/drawing/2014/main" id="{C9B0945D-EDE8-8F71-613E-8E12089928CB}"/>
              </a:ext>
            </a:extLst>
          </p:cNvPr>
          <p:cNvSpPr/>
          <p:nvPr/>
        </p:nvSpPr>
        <p:spPr>
          <a:xfrm>
            <a:off x="1754979" y="2384369"/>
            <a:ext cx="8682039" cy="1200656"/>
          </a:xfrm>
          <a:prstGeom prst="roundRect">
            <a:avLst>
              <a:gd name="adj" fmla="val 27829"/>
            </a:avLst>
          </a:prstGeom>
          <a:solidFill>
            <a:srgbClr val="FFFFFF">
              <a:alpha val="70588"/>
            </a:srgbClr>
          </a:solidFill>
          <a:ln w="28575" cap="flat" cmpd="sng">
            <a:solidFill>
              <a:srgbClr val="1E3E20"/>
            </a:solidFill>
            <a:prstDash val="solid"/>
            <a:round/>
            <a:headEnd type="none" w="sm" len="sm"/>
            <a:tailEnd type="none" w="sm" len="sm"/>
          </a:ln>
        </p:spPr>
        <p:txBody>
          <a:bodyPr spcFirstLastPara="1" wrap="square" lIns="91425" tIns="91425" rIns="91425" bIns="91425" anchor="ctr" anchorCtr="0">
            <a:noAutofit/>
          </a:bodyPr>
          <a:lstStyle/>
          <a:p>
            <a:pPr algn="just">
              <a:buClr>
                <a:srgbClr val="000000"/>
              </a:buClr>
              <a:buSzPts val="1400"/>
              <a:buFont typeface="Arial"/>
              <a:buNone/>
            </a:pPr>
            <a:r>
              <a:rPr lang="vi-VN" sz="2400" b="1" kern="0" dirty="0">
                <a:solidFill>
                  <a:schemeClr val="bg1"/>
                </a:solidFill>
                <a:latin typeface="UTM Avo" panose="02040603050506020204" pitchFamily="18" charset="0"/>
                <a:cs typeface="Arial"/>
                <a:sym typeface="Arial"/>
              </a:rPr>
              <a:t>Câu 1. </a:t>
            </a:r>
            <a:r>
              <a:rPr lang="vi-VN" sz="2400" kern="0" dirty="0">
                <a:solidFill>
                  <a:schemeClr val="bg1"/>
                </a:solidFill>
                <a:latin typeface="UTM Avo" panose="02040603050506020204" pitchFamily="18" charset="0"/>
                <a:cs typeface="Arial"/>
                <a:sym typeface="Arial"/>
              </a:rPr>
              <a:t>Khung cảnh ngôi nhà xưa của ông bà nội được miêu tả như thế nào?</a:t>
            </a:r>
          </a:p>
        </p:txBody>
      </p:sp>
      <p:sp>
        <p:nvSpPr>
          <p:cNvPr id="7" name="Google Shape;1108;p16">
            <a:extLst>
              <a:ext uri="{FF2B5EF4-FFF2-40B4-BE49-F238E27FC236}">
                <a16:creationId xmlns:a16="http://schemas.microsoft.com/office/drawing/2014/main" id="{B89FCD94-DC0E-B100-1AF3-F54643887467}"/>
              </a:ext>
            </a:extLst>
          </p:cNvPr>
          <p:cNvSpPr/>
          <p:nvPr/>
        </p:nvSpPr>
        <p:spPr>
          <a:xfrm>
            <a:off x="1371018" y="3585025"/>
            <a:ext cx="9449959" cy="1200288"/>
          </a:xfrm>
          <a:prstGeom prst="rect">
            <a:avLst/>
          </a:prstGeom>
          <a:noFill/>
          <a:ln>
            <a:noFill/>
          </a:ln>
        </p:spPr>
        <p:txBody>
          <a:bodyPr spcFirstLastPara="1" wrap="square" lIns="91425" tIns="45700" rIns="91425" bIns="45700" anchor="t" anchorCtr="0">
            <a:spAutoFit/>
          </a:bodyPr>
          <a:lstStyle/>
          <a:p>
            <a:pPr algn="ctr">
              <a:lnSpc>
                <a:spcPct val="150000"/>
              </a:lnSpc>
              <a:buClr>
                <a:srgbClr val="000000"/>
              </a:buClr>
              <a:buFont typeface="Arial"/>
              <a:buNone/>
            </a:pPr>
            <a:r>
              <a:rPr lang="vi-VN" sz="2400" b="1" u="sng" kern="0" dirty="0">
                <a:solidFill>
                  <a:schemeClr val="bg1"/>
                </a:solidFill>
                <a:latin typeface="UTM Avo" panose="02040603050506020204" pitchFamily="18" charset="0"/>
                <a:cs typeface="Arial"/>
                <a:sym typeface="Arial"/>
              </a:rPr>
              <a:t>Đáp án:</a:t>
            </a:r>
          </a:p>
          <a:p>
            <a:pPr algn="ctr">
              <a:lnSpc>
                <a:spcPct val="150000"/>
              </a:lnSpc>
              <a:buClr>
                <a:srgbClr val="000000"/>
              </a:buClr>
              <a:buFont typeface="Arial"/>
              <a:buNone/>
            </a:pPr>
            <a:r>
              <a:rPr lang="vi-VN" sz="2400" kern="0" dirty="0">
                <a:solidFill>
                  <a:schemeClr val="bg1"/>
                </a:solidFill>
                <a:latin typeface="UTM Avo" panose="02040603050506020204" pitchFamily="18" charset="0"/>
                <a:cs typeface="Arial"/>
                <a:sym typeface="Arial"/>
              </a:rPr>
              <a:t>Ngôi nhà khung gỗ, có những cột gỗ lim lên nước đen bóng.</a:t>
            </a:r>
          </a:p>
        </p:txBody>
      </p:sp>
    </p:spTree>
    <p:extLst>
      <p:ext uri="{BB962C8B-B14F-4D97-AF65-F5344CB8AC3E}">
        <p14:creationId xmlns:p14="http://schemas.microsoft.com/office/powerpoint/2010/main" val="242180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092;p14">
            <a:extLst>
              <a:ext uri="{FF2B5EF4-FFF2-40B4-BE49-F238E27FC236}">
                <a16:creationId xmlns:a16="http://schemas.microsoft.com/office/drawing/2014/main" id="{2895A8E9-D4D7-30B7-8C36-1F5B54BA3773}"/>
              </a:ext>
            </a:extLst>
          </p:cNvPr>
          <p:cNvSpPr txBox="1"/>
          <p:nvPr/>
        </p:nvSpPr>
        <p:spPr>
          <a:xfrm>
            <a:off x="4150314" y="1634684"/>
            <a:ext cx="3891371" cy="526472"/>
          </a:xfrm>
          <a:prstGeom prst="rect">
            <a:avLst/>
          </a:prstGeom>
          <a:noFill/>
          <a:ln>
            <a:noFill/>
          </a:ln>
        </p:spPr>
        <p:txBody>
          <a:bodyPr spcFirstLastPara="1" wrap="square" lIns="91425" tIns="91425" rIns="91425" bIns="91425" anchor="t" anchorCtr="0">
            <a:noAutofit/>
          </a:bodyPr>
          <a:lstStyle/>
          <a:p>
            <a:pPr algn="ctr">
              <a:lnSpc>
                <a:spcPct val="90000"/>
              </a:lnSpc>
              <a:buClr>
                <a:srgbClr val="000000"/>
              </a:buClr>
              <a:buSzPts val="4700"/>
              <a:buFont typeface="Fredoka"/>
              <a:buNone/>
            </a:pPr>
            <a:r>
              <a:rPr lang="en-US" sz="3200" b="1" kern="0">
                <a:solidFill>
                  <a:srgbClr val="1E3E20"/>
                </a:solidFill>
                <a:latin typeface="UTM Avo" panose="02040603050506020204" pitchFamily="18" charset="0"/>
                <a:cs typeface="Arial"/>
                <a:sym typeface="Arial"/>
              </a:rPr>
              <a:t>ĐỌC HIỂU</a:t>
            </a:r>
            <a:endParaRPr lang="en-US" sz="3200" b="1" kern="0" dirty="0">
              <a:solidFill>
                <a:srgbClr val="1E3E20"/>
              </a:solidFill>
              <a:latin typeface="UTM Avo" panose="02040603050506020204" pitchFamily="18" charset="0"/>
              <a:cs typeface="Arial"/>
              <a:sym typeface="Arial"/>
            </a:endParaRPr>
          </a:p>
        </p:txBody>
      </p:sp>
      <p:sp>
        <p:nvSpPr>
          <p:cNvPr id="4" name="Google Shape;1105;p16">
            <a:extLst>
              <a:ext uri="{FF2B5EF4-FFF2-40B4-BE49-F238E27FC236}">
                <a16:creationId xmlns:a16="http://schemas.microsoft.com/office/drawing/2014/main" id="{C9B0945D-EDE8-8F71-613E-8E12089928CB}"/>
              </a:ext>
            </a:extLst>
          </p:cNvPr>
          <p:cNvSpPr/>
          <p:nvPr/>
        </p:nvSpPr>
        <p:spPr>
          <a:xfrm>
            <a:off x="1687977" y="2334227"/>
            <a:ext cx="8816039" cy="1300940"/>
          </a:xfrm>
          <a:prstGeom prst="roundRect">
            <a:avLst>
              <a:gd name="adj" fmla="val 27829"/>
            </a:avLst>
          </a:prstGeom>
          <a:solidFill>
            <a:srgbClr val="FFFFFF">
              <a:alpha val="70588"/>
            </a:srgbClr>
          </a:solidFill>
          <a:ln w="28575" cap="flat" cmpd="sng">
            <a:solidFill>
              <a:srgbClr val="1E3E20"/>
            </a:solidFill>
            <a:prstDash val="solid"/>
            <a:round/>
            <a:headEnd type="none" w="sm" len="sm"/>
            <a:tailEnd type="none" w="sm" len="sm"/>
          </a:ln>
        </p:spPr>
        <p:txBody>
          <a:bodyPr spcFirstLastPara="1" wrap="square" lIns="91425" tIns="91425" rIns="91425" bIns="91425" anchor="ctr" anchorCtr="0">
            <a:noAutofit/>
          </a:bodyPr>
          <a:lstStyle/>
          <a:p>
            <a:pPr algn="just">
              <a:buClr>
                <a:srgbClr val="000000"/>
              </a:buClr>
              <a:buSzPts val="1400"/>
              <a:buFont typeface="Arial"/>
              <a:buNone/>
            </a:pPr>
            <a:r>
              <a:rPr lang="vi-VN" sz="2400" b="1" kern="0" dirty="0">
                <a:solidFill>
                  <a:schemeClr val="bg1"/>
                </a:solidFill>
                <a:latin typeface="UTM Avo" panose="02040603050506020204" pitchFamily="18" charset="0"/>
                <a:cs typeface="Arial"/>
                <a:sym typeface="Arial"/>
              </a:rPr>
              <a:t>Câu 2. </a:t>
            </a:r>
            <a:r>
              <a:rPr lang="vi-VN" sz="2400" kern="0" dirty="0">
                <a:solidFill>
                  <a:schemeClr val="bg1"/>
                </a:solidFill>
                <a:latin typeface="UTM Avo" panose="02040603050506020204" pitchFamily="18" charset="0"/>
                <a:cs typeface="Arial"/>
                <a:sym typeface="Arial"/>
              </a:rPr>
              <a:t>Mấy anh chị em chơi những trò chơi gì? Em thích những chi tiết nào trong hai đoạn văn miêu tả các trò chơi ấy?</a:t>
            </a:r>
          </a:p>
        </p:txBody>
      </p:sp>
      <p:sp>
        <p:nvSpPr>
          <p:cNvPr id="7" name="Google Shape;1108;p16">
            <a:extLst>
              <a:ext uri="{FF2B5EF4-FFF2-40B4-BE49-F238E27FC236}">
                <a16:creationId xmlns:a16="http://schemas.microsoft.com/office/drawing/2014/main" id="{B89FCD94-DC0E-B100-1AF3-F54643887467}"/>
              </a:ext>
            </a:extLst>
          </p:cNvPr>
          <p:cNvSpPr/>
          <p:nvPr/>
        </p:nvSpPr>
        <p:spPr>
          <a:xfrm>
            <a:off x="1371016" y="3635167"/>
            <a:ext cx="9449959" cy="1938952"/>
          </a:xfrm>
          <a:prstGeom prst="rect">
            <a:avLst/>
          </a:prstGeom>
          <a:noFill/>
          <a:ln>
            <a:noFill/>
          </a:ln>
        </p:spPr>
        <p:txBody>
          <a:bodyPr spcFirstLastPara="1" wrap="square" lIns="91425" tIns="45700" rIns="91425" bIns="45700" anchor="t" anchorCtr="0">
            <a:spAutoFit/>
          </a:bodyPr>
          <a:lstStyle/>
          <a:p>
            <a:pPr algn="ctr">
              <a:lnSpc>
                <a:spcPct val="125000"/>
              </a:lnSpc>
              <a:buClr>
                <a:srgbClr val="000000"/>
              </a:buClr>
              <a:buFont typeface="Arial"/>
              <a:buNone/>
            </a:pPr>
            <a:r>
              <a:rPr lang="vi-VN" sz="2400" b="1" u="sng" kern="0" dirty="0">
                <a:solidFill>
                  <a:schemeClr val="bg1"/>
                </a:solidFill>
                <a:latin typeface="UTM Avo" panose="02040603050506020204" pitchFamily="18" charset="0"/>
                <a:cs typeface="Arial"/>
                <a:sym typeface="Arial"/>
              </a:rPr>
              <a:t>Đáp án:</a:t>
            </a:r>
          </a:p>
          <a:p>
            <a:pPr marL="342900" indent="-342900">
              <a:lnSpc>
                <a:spcPct val="125000"/>
              </a:lnSpc>
              <a:buClr>
                <a:srgbClr val="000000"/>
              </a:buClr>
              <a:buFont typeface="Arial" panose="020B0604020202020204" pitchFamily="34" charset="0"/>
              <a:buChar char="•"/>
            </a:pPr>
            <a:r>
              <a:rPr lang="vi-VN" sz="2400" kern="0" dirty="0">
                <a:solidFill>
                  <a:schemeClr val="bg1"/>
                </a:solidFill>
                <a:latin typeface="UTM Avo" panose="02040603050506020204" pitchFamily="18" charset="0"/>
                <a:cs typeface="Arial"/>
                <a:sym typeface="Arial"/>
              </a:rPr>
              <a:t>Mấy chị em chơi trò bán hàng, đánh trận.</a:t>
            </a:r>
          </a:p>
          <a:p>
            <a:pPr marL="342900" indent="-342900">
              <a:lnSpc>
                <a:spcPct val="125000"/>
              </a:lnSpc>
              <a:buClr>
                <a:srgbClr val="000000"/>
              </a:buClr>
              <a:buFont typeface="Arial" panose="020B0604020202020204" pitchFamily="34" charset="0"/>
              <a:buChar char="•"/>
            </a:pPr>
            <a:r>
              <a:rPr lang="vi-VN" sz="2400" kern="0" dirty="0">
                <a:solidFill>
                  <a:schemeClr val="bg1"/>
                </a:solidFill>
                <a:latin typeface="UTM Avo" panose="02040603050506020204" pitchFamily="18" charset="0"/>
                <a:cs typeface="Arial"/>
                <a:sym typeface="Arial"/>
              </a:rPr>
              <a:t>Chi tiết thích nhất: “ba anh em đánh nhau tít mù khiến lá cây rơi lả tả”. </a:t>
            </a:r>
          </a:p>
        </p:txBody>
      </p:sp>
    </p:spTree>
    <p:extLst>
      <p:ext uri="{BB962C8B-B14F-4D97-AF65-F5344CB8AC3E}">
        <p14:creationId xmlns:p14="http://schemas.microsoft.com/office/powerpoint/2010/main" val="271879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092;p14">
            <a:extLst>
              <a:ext uri="{FF2B5EF4-FFF2-40B4-BE49-F238E27FC236}">
                <a16:creationId xmlns:a16="http://schemas.microsoft.com/office/drawing/2014/main" id="{2895A8E9-D4D7-30B7-8C36-1F5B54BA3773}"/>
              </a:ext>
            </a:extLst>
          </p:cNvPr>
          <p:cNvSpPr txBox="1"/>
          <p:nvPr/>
        </p:nvSpPr>
        <p:spPr>
          <a:xfrm>
            <a:off x="4150314" y="1634684"/>
            <a:ext cx="3891371" cy="526472"/>
          </a:xfrm>
          <a:prstGeom prst="rect">
            <a:avLst/>
          </a:prstGeom>
          <a:noFill/>
          <a:ln>
            <a:noFill/>
          </a:ln>
        </p:spPr>
        <p:txBody>
          <a:bodyPr spcFirstLastPara="1" wrap="square" lIns="91425" tIns="91425" rIns="91425" bIns="91425" anchor="t" anchorCtr="0">
            <a:noAutofit/>
          </a:bodyPr>
          <a:lstStyle/>
          <a:p>
            <a:pPr algn="ctr">
              <a:lnSpc>
                <a:spcPct val="90000"/>
              </a:lnSpc>
              <a:buClr>
                <a:srgbClr val="000000"/>
              </a:buClr>
              <a:buSzPts val="4700"/>
              <a:buFont typeface="Fredoka"/>
              <a:buNone/>
            </a:pPr>
            <a:r>
              <a:rPr lang="en-US" sz="3200" b="1" kern="0">
                <a:solidFill>
                  <a:srgbClr val="1E3E20"/>
                </a:solidFill>
                <a:latin typeface="UTM Avo" panose="02040603050506020204" pitchFamily="18" charset="0"/>
                <a:cs typeface="Arial"/>
                <a:sym typeface="Arial"/>
              </a:rPr>
              <a:t>ĐỌC HIỂU</a:t>
            </a:r>
            <a:endParaRPr lang="en-US" sz="3200" b="1" kern="0" dirty="0">
              <a:solidFill>
                <a:srgbClr val="1E3E20"/>
              </a:solidFill>
              <a:latin typeface="UTM Avo" panose="02040603050506020204" pitchFamily="18" charset="0"/>
              <a:cs typeface="Arial"/>
              <a:sym typeface="Arial"/>
            </a:endParaRPr>
          </a:p>
        </p:txBody>
      </p:sp>
      <p:sp>
        <p:nvSpPr>
          <p:cNvPr id="4" name="Google Shape;1105;p16">
            <a:extLst>
              <a:ext uri="{FF2B5EF4-FFF2-40B4-BE49-F238E27FC236}">
                <a16:creationId xmlns:a16="http://schemas.microsoft.com/office/drawing/2014/main" id="{C9B0945D-EDE8-8F71-613E-8E12089928CB}"/>
              </a:ext>
            </a:extLst>
          </p:cNvPr>
          <p:cNvSpPr/>
          <p:nvPr/>
        </p:nvSpPr>
        <p:spPr>
          <a:xfrm>
            <a:off x="1687975" y="2214236"/>
            <a:ext cx="8816039" cy="1300940"/>
          </a:xfrm>
          <a:prstGeom prst="roundRect">
            <a:avLst>
              <a:gd name="adj" fmla="val 27829"/>
            </a:avLst>
          </a:prstGeom>
          <a:solidFill>
            <a:srgbClr val="FFFFFF">
              <a:alpha val="70588"/>
            </a:srgbClr>
          </a:solidFill>
          <a:ln w="28575" cap="flat" cmpd="sng">
            <a:solidFill>
              <a:srgbClr val="1E3E20"/>
            </a:solidFill>
            <a:prstDash val="solid"/>
            <a:round/>
            <a:headEnd type="none" w="sm" len="sm"/>
            <a:tailEnd type="none" w="sm" len="sm"/>
          </a:ln>
        </p:spPr>
        <p:txBody>
          <a:bodyPr spcFirstLastPara="1" wrap="square" lIns="91425" tIns="91425" rIns="91425" bIns="91425" anchor="ctr" anchorCtr="0">
            <a:noAutofit/>
          </a:bodyPr>
          <a:lstStyle/>
          <a:p>
            <a:pPr algn="just">
              <a:buClr>
                <a:srgbClr val="000000"/>
              </a:buClr>
              <a:buSzPts val="1400"/>
              <a:buFont typeface="Arial"/>
              <a:buNone/>
            </a:pPr>
            <a:r>
              <a:rPr lang="vi-VN" sz="2400" b="1" kern="0" dirty="0">
                <a:solidFill>
                  <a:schemeClr val="bg1"/>
                </a:solidFill>
                <a:latin typeface="UTM Avo" panose="02040603050506020204" pitchFamily="18" charset="0"/>
                <a:cs typeface="Arial"/>
                <a:sym typeface="Arial"/>
              </a:rPr>
              <a:t>Câu 3. </a:t>
            </a:r>
            <a:r>
              <a:rPr lang="vi-VN" sz="2400" kern="0" dirty="0">
                <a:solidFill>
                  <a:schemeClr val="bg1"/>
                </a:solidFill>
                <a:latin typeface="UTM Avo" panose="02040603050506020204" pitchFamily="18" charset="0"/>
                <a:cs typeface="Arial"/>
                <a:sym typeface="Arial"/>
              </a:rPr>
              <a:t>Hình ảnh ông nội trong tâm trí các cháu vừa trang nghiêm vừa ấm áp. Hãy tìm những chi tiết trong bài đọc thể hiện điều đó.</a:t>
            </a:r>
          </a:p>
        </p:txBody>
      </p:sp>
      <p:sp>
        <p:nvSpPr>
          <p:cNvPr id="7" name="Google Shape;1108;p16">
            <a:extLst>
              <a:ext uri="{FF2B5EF4-FFF2-40B4-BE49-F238E27FC236}">
                <a16:creationId xmlns:a16="http://schemas.microsoft.com/office/drawing/2014/main" id="{B89FCD94-DC0E-B100-1AF3-F54643887467}"/>
              </a:ext>
            </a:extLst>
          </p:cNvPr>
          <p:cNvSpPr/>
          <p:nvPr/>
        </p:nvSpPr>
        <p:spPr>
          <a:xfrm>
            <a:off x="768630" y="3515176"/>
            <a:ext cx="10654727" cy="2862282"/>
          </a:xfrm>
          <a:prstGeom prst="rect">
            <a:avLst/>
          </a:prstGeom>
          <a:noFill/>
          <a:ln>
            <a:noFill/>
          </a:ln>
        </p:spPr>
        <p:txBody>
          <a:bodyPr spcFirstLastPara="1" wrap="square" lIns="91425" tIns="45700" rIns="91425" bIns="45700" anchor="t" anchorCtr="0">
            <a:spAutoFit/>
          </a:bodyPr>
          <a:lstStyle/>
          <a:p>
            <a:pPr algn="ctr">
              <a:lnSpc>
                <a:spcPct val="125000"/>
              </a:lnSpc>
              <a:buClr>
                <a:srgbClr val="000000"/>
              </a:buClr>
              <a:buFont typeface="Arial"/>
              <a:buNone/>
            </a:pPr>
            <a:r>
              <a:rPr lang="vi-VN" sz="2400" b="1" u="sng" kern="0" dirty="0">
                <a:solidFill>
                  <a:schemeClr val="bg1"/>
                </a:solidFill>
                <a:latin typeface="UTM Avo" panose="02040603050506020204" pitchFamily="18" charset="0"/>
                <a:cs typeface="Arial"/>
                <a:sym typeface="Arial"/>
              </a:rPr>
              <a:t>Đáp án:</a:t>
            </a:r>
          </a:p>
          <a:p>
            <a:pPr marL="342900" indent="-342900">
              <a:lnSpc>
                <a:spcPct val="125000"/>
              </a:lnSpc>
              <a:buClr>
                <a:srgbClr val="000000"/>
              </a:buClr>
              <a:buFont typeface="Arial" panose="020B0604020202020204" pitchFamily="34" charset="0"/>
              <a:buChar char="•"/>
            </a:pPr>
            <a:r>
              <a:rPr lang="vi-VN" sz="2400" kern="0" dirty="0">
                <a:solidFill>
                  <a:schemeClr val="bg1"/>
                </a:solidFill>
                <a:latin typeface="UTM Avo" panose="02040603050506020204" pitchFamily="18" charset="0"/>
                <a:cs typeface="Arial"/>
                <a:sym typeface="Arial"/>
              </a:rPr>
              <a:t>Cảnh ông nội ngồi sau án thư bên cửa sổ, bắt mạch, kê đơn, châm cứu và bốc thuốc thể hiện sự trang nghiêm. </a:t>
            </a:r>
          </a:p>
          <a:p>
            <a:pPr marL="342900" indent="-342900">
              <a:lnSpc>
                <a:spcPct val="125000"/>
              </a:lnSpc>
              <a:buClr>
                <a:srgbClr val="000000"/>
              </a:buClr>
              <a:buFont typeface="Arial" panose="020B0604020202020204" pitchFamily="34" charset="0"/>
              <a:buChar char="•"/>
            </a:pPr>
            <a:r>
              <a:rPr lang="vi-VN" sz="2400" kern="0" dirty="0">
                <a:solidFill>
                  <a:schemeClr val="bg1"/>
                </a:solidFill>
                <a:latin typeface="UTM Avo" panose="02040603050506020204" pitchFamily="18" charset="0"/>
                <a:cs typeface="Arial"/>
                <a:sym typeface="Arial"/>
              </a:rPr>
              <a:t>Cảnh ông thò đầu ra cửa sổ mắng yêu các cháu trai đang nghịch vừa thể hiện sự trang nghiêm vừa cho thấy tình cảm ấm áp của ông dành cho các cháu.</a:t>
            </a:r>
          </a:p>
        </p:txBody>
      </p:sp>
    </p:spTree>
    <p:extLst>
      <p:ext uri="{BB962C8B-B14F-4D97-AF65-F5344CB8AC3E}">
        <p14:creationId xmlns:p14="http://schemas.microsoft.com/office/powerpoint/2010/main" val="178208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092;p14">
            <a:extLst>
              <a:ext uri="{FF2B5EF4-FFF2-40B4-BE49-F238E27FC236}">
                <a16:creationId xmlns:a16="http://schemas.microsoft.com/office/drawing/2014/main" id="{2895A8E9-D4D7-30B7-8C36-1F5B54BA3773}"/>
              </a:ext>
            </a:extLst>
          </p:cNvPr>
          <p:cNvSpPr txBox="1"/>
          <p:nvPr/>
        </p:nvSpPr>
        <p:spPr>
          <a:xfrm>
            <a:off x="4150314" y="1634684"/>
            <a:ext cx="3891371" cy="526472"/>
          </a:xfrm>
          <a:prstGeom prst="rect">
            <a:avLst/>
          </a:prstGeom>
          <a:noFill/>
          <a:ln>
            <a:noFill/>
          </a:ln>
        </p:spPr>
        <p:txBody>
          <a:bodyPr spcFirstLastPara="1" wrap="square" lIns="91425" tIns="91425" rIns="91425" bIns="91425" anchor="t" anchorCtr="0">
            <a:noAutofit/>
          </a:bodyPr>
          <a:lstStyle/>
          <a:p>
            <a:pPr algn="ctr">
              <a:lnSpc>
                <a:spcPct val="90000"/>
              </a:lnSpc>
              <a:buClr>
                <a:srgbClr val="000000"/>
              </a:buClr>
              <a:buSzPts val="4700"/>
              <a:buFont typeface="Fredoka"/>
              <a:buNone/>
            </a:pPr>
            <a:r>
              <a:rPr lang="en-US" sz="3200" b="1" kern="0">
                <a:solidFill>
                  <a:srgbClr val="1E3E20"/>
                </a:solidFill>
                <a:latin typeface="UTM Avo" panose="02040603050506020204" pitchFamily="18" charset="0"/>
                <a:cs typeface="Arial"/>
                <a:sym typeface="Arial"/>
              </a:rPr>
              <a:t>ĐỌC HIỂU</a:t>
            </a:r>
            <a:endParaRPr lang="en-US" sz="3200" b="1" kern="0" dirty="0">
              <a:solidFill>
                <a:srgbClr val="1E3E20"/>
              </a:solidFill>
              <a:latin typeface="UTM Avo" panose="02040603050506020204" pitchFamily="18" charset="0"/>
              <a:cs typeface="Arial"/>
              <a:sym typeface="Arial"/>
            </a:endParaRPr>
          </a:p>
        </p:txBody>
      </p:sp>
      <p:sp>
        <p:nvSpPr>
          <p:cNvPr id="4" name="Google Shape;1105;p16">
            <a:extLst>
              <a:ext uri="{FF2B5EF4-FFF2-40B4-BE49-F238E27FC236}">
                <a16:creationId xmlns:a16="http://schemas.microsoft.com/office/drawing/2014/main" id="{C9B0945D-EDE8-8F71-613E-8E12089928CB}"/>
              </a:ext>
            </a:extLst>
          </p:cNvPr>
          <p:cNvSpPr/>
          <p:nvPr/>
        </p:nvSpPr>
        <p:spPr>
          <a:xfrm>
            <a:off x="1687973" y="2308100"/>
            <a:ext cx="8816039" cy="1300940"/>
          </a:xfrm>
          <a:prstGeom prst="roundRect">
            <a:avLst>
              <a:gd name="adj" fmla="val 27829"/>
            </a:avLst>
          </a:prstGeom>
          <a:solidFill>
            <a:srgbClr val="FFFFFF">
              <a:alpha val="70588"/>
            </a:srgbClr>
          </a:solidFill>
          <a:ln w="28575" cap="flat" cmpd="sng">
            <a:solidFill>
              <a:srgbClr val="1E3E20"/>
            </a:solidFill>
            <a:prstDash val="solid"/>
            <a:round/>
            <a:headEnd type="none" w="sm" len="sm"/>
            <a:tailEnd type="none" w="sm" len="sm"/>
          </a:ln>
        </p:spPr>
        <p:txBody>
          <a:bodyPr spcFirstLastPara="1" wrap="square" lIns="91425" tIns="91425" rIns="91425" bIns="91425" anchor="ctr" anchorCtr="0">
            <a:noAutofit/>
          </a:bodyPr>
          <a:lstStyle/>
          <a:p>
            <a:pPr algn="just">
              <a:buClr>
                <a:srgbClr val="000000"/>
              </a:buClr>
              <a:buSzPts val="1400"/>
              <a:buFont typeface="Arial"/>
              <a:buNone/>
            </a:pPr>
            <a:r>
              <a:rPr lang="vi-VN" sz="2400" b="1" kern="0" dirty="0">
                <a:solidFill>
                  <a:schemeClr val="bg1"/>
                </a:solidFill>
                <a:latin typeface="UTM Avo" panose="02040603050506020204" pitchFamily="18" charset="0"/>
                <a:cs typeface="Arial"/>
                <a:sym typeface="Arial"/>
              </a:rPr>
              <a:t>Câu 4. </a:t>
            </a:r>
            <a:r>
              <a:rPr lang="vi-VN" sz="2400" kern="0" dirty="0">
                <a:solidFill>
                  <a:schemeClr val="bg1"/>
                </a:solidFill>
                <a:latin typeface="UTM Avo" panose="02040603050506020204" pitchFamily="18" charset="0"/>
                <a:cs typeface="Arial"/>
                <a:sym typeface="Arial"/>
              </a:rPr>
              <a:t>Câu nào dưới đây nói lên ý nghĩa (chủ đề) của bài đọc? </a:t>
            </a:r>
          </a:p>
        </p:txBody>
      </p:sp>
      <p:sp>
        <p:nvSpPr>
          <p:cNvPr id="7" name="Google Shape;1108;p16">
            <a:extLst>
              <a:ext uri="{FF2B5EF4-FFF2-40B4-BE49-F238E27FC236}">
                <a16:creationId xmlns:a16="http://schemas.microsoft.com/office/drawing/2014/main" id="{B89FCD94-DC0E-B100-1AF3-F54643887467}"/>
              </a:ext>
            </a:extLst>
          </p:cNvPr>
          <p:cNvSpPr/>
          <p:nvPr/>
        </p:nvSpPr>
        <p:spPr>
          <a:xfrm>
            <a:off x="1104745" y="3746029"/>
            <a:ext cx="9982497" cy="1477287"/>
          </a:xfrm>
          <a:prstGeom prst="rect">
            <a:avLst/>
          </a:prstGeom>
          <a:noFill/>
          <a:ln>
            <a:noFill/>
          </a:ln>
        </p:spPr>
        <p:txBody>
          <a:bodyPr spcFirstLastPara="1" wrap="square" lIns="91425" tIns="45700" rIns="91425" bIns="45700" anchor="t" anchorCtr="0">
            <a:spAutoFit/>
          </a:bodyPr>
          <a:lstStyle/>
          <a:p>
            <a:pPr algn="ctr">
              <a:lnSpc>
                <a:spcPct val="125000"/>
              </a:lnSpc>
              <a:buClr>
                <a:srgbClr val="000000"/>
              </a:buClr>
              <a:buFont typeface="Arial"/>
              <a:buNone/>
            </a:pPr>
            <a:r>
              <a:rPr lang="en-US" sz="2400" b="1" u="sng" kern="0" dirty="0" err="1">
                <a:solidFill>
                  <a:schemeClr val="bg1"/>
                </a:solidFill>
                <a:latin typeface="UTM Avo" panose="02040603050506020204" pitchFamily="18" charset="0"/>
                <a:cs typeface="Arial"/>
                <a:sym typeface="Arial"/>
              </a:rPr>
              <a:t>Tham</a:t>
            </a:r>
            <a:r>
              <a:rPr lang="en-US" sz="2400" b="1" u="sng" kern="0" dirty="0">
                <a:solidFill>
                  <a:schemeClr val="bg1"/>
                </a:solidFill>
                <a:latin typeface="UTM Avo" panose="02040603050506020204" pitchFamily="18" charset="0"/>
                <a:cs typeface="Arial"/>
                <a:sym typeface="Arial"/>
              </a:rPr>
              <a:t> </a:t>
            </a:r>
            <a:r>
              <a:rPr lang="en-US" sz="2400" b="1" u="sng" kern="0" dirty="0" err="1">
                <a:solidFill>
                  <a:schemeClr val="bg1"/>
                </a:solidFill>
                <a:latin typeface="UTM Avo" panose="02040603050506020204" pitchFamily="18" charset="0"/>
                <a:cs typeface="Arial"/>
                <a:sym typeface="Arial"/>
              </a:rPr>
              <a:t>khảo</a:t>
            </a:r>
            <a:r>
              <a:rPr lang="vi-VN" sz="2400" b="1" u="sng" kern="0" dirty="0">
                <a:solidFill>
                  <a:schemeClr val="bg1"/>
                </a:solidFill>
                <a:latin typeface="UTM Avo" panose="02040603050506020204" pitchFamily="18" charset="0"/>
                <a:cs typeface="Arial"/>
                <a:sym typeface="Arial"/>
              </a:rPr>
              <a:t>:</a:t>
            </a:r>
          </a:p>
          <a:p>
            <a:pPr>
              <a:lnSpc>
                <a:spcPct val="125000"/>
              </a:lnSpc>
              <a:buClr>
                <a:srgbClr val="000000"/>
              </a:buClr>
            </a:pPr>
            <a:r>
              <a:rPr lang="vi-VN" sz="2400" kern="0" dirty="0">
                <a:solidFill>
                  <a:schemeClr val="bg1"/>
                </a:solidFill>
                <a:latin typeface="UTM Avo" panose="02040603050506020204" pitchFamily="18" charset="0"/>
                <a:cs typeface="Arial"/>
                <a:sym typeface="Arial"/>
              </a:rPr>
              <a:t>d) Phải chăng bởi những kỉ niệm thơ bé ấy mà tình chị em con cô con cậu của chúng tôi vẫn bền chặt mãi qua thời gian?</a:t>
            </a:r>
          </a:p>
        </p:txBody>
      </p:sp>
    </p:spTree>
    <p:extLst>
      <p:ext uri="{BB962C8B-B14F-4D97-AF65-F5344CB8AC3E}">
        <p14:creationId xmlns:p14="http://schemas.microsoft.com/office/powerpoint/2010/main" val="26718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D87911-63BE-8AF6-2A69-17F2A516C0FB}"/>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96E24272-1A99-4210-E955-C1110BA4214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8881E8CD-2226-57B2-89E5-51EC4B8EA7F5}"/>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120689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1220;p21">
            <a:extLst>
              <a:ext uri="{FF2B5EF4-FFF2-40B4-BE49-F238E27FC236}">
                <a16:creationId xmlns:a16="http://schemas.microsoft.com/office/drawing/2014/main" id="{8CE95F31-4556-F1CE-91AE-7820DA66C1F1}"/>
              </a:ext>
            </a:extLst>
          </p:cNvPr>
          <p:cNvSpPr txBox="1">
            <a:spLocks/>
          </p:cNvSpPr>
          <p:nvPr/>
        </p:nvSpPr>
        <p:spPr>
          <a:xfrm>
            <a:off x="2327441" y="2080725"/>
            <a:ext cx="7537117" cy="260085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3000"/>
              <a:buFont typeface="Lato"/>
              <a:buNone/>
              <a:defRPr sz="2800" b="0" i="0" u="none" strike="noStrike" cap="none">
                <a:solidFill>
                  <a:schemeClr val="dk1"/>
                </a:solidFill>
                <a:latin typeface="Lato"/>
                <a:ea typeface="Lato"/>
                <a:cs typeface="Lato"/>
                <a:sym typeface="Lato"/>
              </a:defRPr>
            </a:lvl1pPr>
            <a:lvl2pPr marL="914400" marR="0" lvl="1" indent="-330200" algn="l"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2pPr>
            <a:lvl3pPr marL="1371600" marR="0" lvl="2" indent="-330200" algn="l"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3pPr>
            <a:lvl4pPr marL="1828800" marR="0" lvl="3" indent="-330200" algn="l"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4pPr>
            <a:lvl5pPr marL="2286000" marR="0" lvl="4" indent="-330200" algn="l"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5pPr>
            <a:lvl6pPr marL="2743200" marR="0" lvl="5" indent="-330200" algn="l"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6pPr>
            <a:lvl7pPr marL="3200400" marR="0" lvl="6" indent="-330200" algn="l"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7pPr>
            <a:lvl8pPr marL="3657600" marR="0" lvl="7" indent="-330200" algn="l"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8pPr>
            <a:lvl9pPr marL="4114800" marR="0" lvl="8" indent="-330200" algn="l" rtl="0">
              <a:lnSpc>
                <a:spcPct val="100000"/>
              </a:lnSpc>
              <a:spcBef>
                <a:spcPts val="0"/>
              </a:spcBef>
              <a:spcAft>
                <a:spcPts val="0"/>
              </a:spcAft>
              <a:buClr>
                <a:schemeClr val="dk1"/>
              </a:buClr>
              <a:buSzPts val="1600"/>
              <a:buFont typeface="Lato"/>
              <a:buNone/>
              <a:defRPr sz="1600" b="0" i="0" u="none" strike="noStrike" cap="none">
                <a:solidFill>
                  <a:schemeClr val="dk1"/>
                </a:solidFill>
                <a:latin typeface="Lato"/>
                <a:ea typeface="Lato"/>
                <a:cs typeface="Lato"/>
                <a:sym typeface="Lato"/>
              </a:defRPr>
            </a:lvl9pPr>
          </a:lstStyle>
          <a:p>
            <a:pPr marL="0" lvl="0" indent="0">
              <a:lnSpc>
                <a:spcPct val="150000"/>
              </a:lnSpc>
              <a:buClr>
                <a:srgbClr val="000000"/>
              </a:buClr>
            </a:pPr>
            <a:r>
              <a:rPr lang="vi-VN" b="1" kern="0" dirty="0">
                <a:solidFill>
                  <a:srgbClr val="000000"/>
                </a:solidFill>
                <a:latin typeface="UTM Avo" panose="02040603050506020204" pitchFamily="18" charset="0"/>
                <a:ea typeface="Arial"/>
                <a:cs typeface="Arial"/>
                <a:sym typeface="Arial"/>
              </a:rPr>
              <a:t>LƯU Ý</a:t>
            </a:r>
          </a:p>
          <a:p>
            <a:pPr lvl="0" indent="-457200">
              <a:lnSpc>
                <a:spcPct val="150000"/>
              </a:lnSpc>
              <a:buClr>
                <a:srgbClr val="000000"/>
              </a:buClr>
              <a:buFont typeface="Arial" panose="020B0604020202020204" pitchFamily="34" charset="0"/>
              <a:buChar char="•"/>
            </a:pPr>
            <a:r>
              <a:rPr lang="vi-VN" kern="0" dirty="0">
                <a:solidFill>
                  <a:srgbClr val="000000"/>
                </a:solidFill>
                <a:latin typeface="UTM Avo" panose="02040603050506020204" pitchFamily="18" charset="0"/>
                <a:ea typeface="Arial"/>
                <a:cs typeface="Arial"/>
                <a:sym typeface="Arial"/>
              </a:rPr>
              <a:t>Nghỉ hơi đúng ở những câu văn dài.</a:t>
            </a:r>
          </a:p>
          <a:p>
            <a:pPr lvl="0" indent="-457200">
              <a:lnSpc>
                <a:spcPct val="150000"/>
              </a:lnSpc>
              <a:buClr>
                <a:srgbClr val="000000"/>
              </a:buClr>
              <a:buFont typeface="Arial" panose="020B0604020202020204" pitchFamily="34" charset="0"/>
              <a:buChar char="•"/>
            </a:pPr>
            <a:r>
              <a:rPr lang="vi-VN" kern="0" dirty="0">
                <a:solidFill>
                  <a:srgbClr val="000000"/>
                </a:solidFill>
                <a:latin typeface="UTM Avo" panose="02040603050506020204" pitchFamily="18" charset="0"/>
                <a:ea typeface="Arial"/>
                <a:cs typeface="Arial"/>
                <a:sym typeface="Arial"/>
              </a:rPr>
              <a:t>Nhấn giọng từ ngữ quan trọng. </a:t>
            </a:r>
          </a:p>
          <a:p>
            <a:pPr lvl="0" indent="-457200">
              <a:lnSpc>
                <a:spcPct val="150000"/>
              </a:lnSpc>
              <a:buClr>
                <a:srgbClr val="000000"/>
              </a:buClr>
              <a:buFont typeface="Arial" panose="020B0604020202020204" pitchFamily="34" charset="0"/>
              <a:buChar char="•"/>
            </a:pPr>
            <a:r>
              <a:rPr lang="vi-VN" kern="0" dirty="0">
                <a:solidFill>
                  <a:srgbClr val="000000"/>
                </a:solidFill>
                <a:latin typeface="UTM Avo" panose="02040603050506020204" pitchFamily="18" charset="0"/>
                <a:ea typeface="Arial"/>
                <a:cs typeface="Arial"/>
                <a:sym typeface="Arial"/>
              </a:rPr>
              <a:t>Thể hiện tình cảm, cảm xúc phù hợp.</a:t>
            </a:r>
          </a:p>
        </p:txBody>
      </p:sp>
      <p:sp>
        <p:nvSpPr>
          <p:cNvPr id="7" name="Google Shape;1297;p21">
            <a:extLst>
              <a:ext uri="{FF2B5EF4-FFF2-40B4-BE49-F238E27FC236}">
                <a16:creationId xmlns:a16="http://schemas.microsoft.com/office/drawing/2014/main" id="{3976B145-F2FD-43CF-3C11-ABF5F651ABA6}"/>
              </a:ext>
            </a:extLst>
          </p:cNvPr>
          <p:cNvSpPr txBox="1"/>
          <p:nvPr/>
        </p:nvSpPr>
        <p:spPr>
          <a:xfrm>
            <a:off x="2803890" y="1563514"/>
            <a:ext cx="6584220" cy="800400"/>
          </a:xfrm>
          <a:prstGeom prst="rect">
            <a:avLst/>
          </a:prstGeom>
          <a:noFill/>
          <a:ln>
            <a:noFill/>
          </a:ln>
        </p:spPr>
        <p:txBody>
          <a:bodyPr spcFirstLastPara="1" wrap="square" lIns="91425" tIns="91425" rIns="91425" bIns="91425" anchor="t" anchorCtr="0">
            <a:noAutofit/>
          </a:bodyPr>
          <a:lstStyle/>
          <a:p>
            <a:pPr algn="ctr">
              <a:lnSpc>
                <a:spcPct val="90000"/>
              </a:lnSpc>
              <a:buClr>
                <a:srgbClr val="000000"/>
              </a:buClr>
              <a:buSzPts val="4700"/>
              <a:buFont typeface="Fredoka"/>
              <a:buNone/>
            </a:pPr>
            <a:r>
              <a:rPr lang="en-US" sz="3200" b="1" kern="0">
                <a:solidFill>
                  <a:srgbClr val="1E3E20"/>
                </a:solidFill>
                <a:latin typeface="UTM Avo" panose="02040603050506020204" pitchFamily="18" charset="0"/>
                <a:cs typeface="Arial"/>
                <a:sym typeface="Arial"/>
              </a:rPr>
              <a:t>ĐỌC NÂNG CAO</a:t>
            </a:r>
            <a:endParaRPr lang="en-US" sz="3200" b="1" kern="0" dirty="0">
              <a:solidFill>
                <a:srgbClr val="1E3E20"/>
              </a:solidFill>
              <a:latin typeface="UTM Avo" panose="02040603050506020204" pitchFamily="18" charset="0"/>
              <a:cs typeface="Arial"/>
              <a:sym typeface="Arial"/>
            </a:endParaRPr>
          </a:p>
        </p:txBody>
      </p:sp>
      <p:sp>
        <p:nvSpPr>
          <p:cNvPr id="12" name="Google Shape;32;p28">
            <a:extLst>
              <a:ext uri="{FF2B5EF4-FFF2-40B4-BE49-F238E27FC236}">
                <a16:creationId xmlns:a16="http://schemas.microsoft.com/office/drawing/2014/main" id="{098DCE77-3122-8FA9-DFF4-D60D342AB6DD}"/>
              </a:ext>
            </a:extLst>
          </p:cNvPr>
          <p:cNvSpPr/>
          <p:nvPr/>
        </p:nvSpPr>
        <p:spPr>
          <a:xfrm>
            <a:off x="10685308" y="694187"/>
            <a:ext cx="932147" cy="910450"/>
          </a:xfrm>
          <a:custGeom>
            <a:avLst/>
            <a:gdLst/>
            <a:ahLst/>
            <a:cxnLst/>
            <a:rect l="l" t="t" r="r" b="b"/>
            <a:pathLst>
              <a:path w="8723" h="8706" extrusionOk="0">
                <a:moveTo>
                  <a:pt x="4362" y="0"/>
                </a:moveTo>
                <a:cubicBezTo>
                  <a:pt x="1961" y="0"/>
                  <a:pt x="1" y="1944"/>
                  <a:pt x="1" y="4345"/>
                </a:cubicBezTo>
                <a:cubicBezTo>
                  <a:pt x="1" y="6749"/>
                  <a:pt x="1961" y="8706"/>
                  <a:pt x="4362" y="8706"/>
                </a:cubicBezTo>
                <a:cubicBezTo>
                  <a:pt x="6766" y="8706"/>
                  <a:pt x="8723" y="6749"/>
                  <a:pt x="8723" y="4345"/>
                </a:cubicBezTo>
                <a:cubicBezTo>
                  <a:pt x="8723" y="1944"/>
                  <a:pt x="6766" y="0"/>
                  <a:pt x="4362" y="0"/>
                </a:cubicBezTo>
                <a:close/>
              </a:path>
            </a:pathLst>
          </a:custGeom>
          <a:solidFill>
            <a:srgbClr val="FF8C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 name="Google Shape;33;p28">
            <a:extLst>
              <a:ext uri="{FF2B5EF4-FFF2-40B4-BE49-F238E27FC236}">
                <a16:creationId xmlns:a16="http://schemas.microsoft.com/office/drawing/2014/main" id="{BB65831E-58CB-45D6-9741-C04178E2D62E}"/>
              </a:ext>
            </a:extLst>
          </p:cNvPr>
          <p:cNvSpPr/>
          <p:nvPr/>
        </p:nvSpPr>
        <p:spPr>
          <a:xfrm>
            <a:off x="9064558" y="1119967"/>
            <a:ext cx="2552897" cy="1243947"/>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grpSp>
        <p:nvGrpSpPr>
          <p:cNvPr id="90" name="Google Shape;1221;p21">
            <a:extLst>
              <a:ext uri="{FF2B5EF4-FFF2-40B4-BE49-F238E27FC236}">
                <a16:creationId xmlns:a16="http://schemas.microsoft.com/office/drawing/2014/main" id="{5012FDF1-6DFB-5FC2-E499-D4333C175AB8}"/>
              </a:ext>
            </a:extLst>
          </p:cNvPr>
          <p:cNvGrpSpPr/>
          <p:nvPr/>
        </p:nvGrpSpPr>
        <p:grpSpPr>
          <a:xfrm flipH="1">
            <a:off x="408290" y="3766570"/>
            <a:ext cx="1502339" cy="2894042"/>
            <a:chOff x="7025441" y="2321639"/>
            <a:chExt cx="1173394" cy="2250660"/>
          </a:xfrm>
        </p:grpSpPr>
        <p:sp>
          <p:nvSpPr>
            <p:cNvPr id="91" name="Google Shape;1222;p21">
              <a:extLst>
                <a:ext uri="{FF2B5EF4-FFF2-40B4-BE49-F238E27FC236}">
                  <a16:creationId xmlns:a16="http://schemas.microsoft.com/office/drawing/2014/main" id="{01FA1D2E-618F-4CF6-EF7E-805F23C7EB4A}"/>
                </a:ext>
              </a:extLst>
            </p:cNvPr>
            <p:cNvSpPr/>
            <p:nvPr/>
          </p:nvSpPr>
          <p:spPr>
            <a:xfrm flipH="1">
              <a:off x="7439068" y="3222214"/>
              <a:ext cx="170500" cy="283007"/>
            </a:xfrm>
            <a:custGeom>
              <a:avLst/>
              <a:gdLst/>
              <a:ahLst/>
              <a:cxnLst/>
              <a:rect l="l" t="t" r="r" b="b"/>
              <a:pathLst>
                <a:path w="1029" h="1708" extrusionOk="0">
                  <a:moveTo>
                    <a:pt x="505" y="0"/>
                  </a:moveTo>
                  <a:cubicBezTo>
                    <a:pt x="225" y="0"/>
                    <a:pt x="1" y="225"/>
                    <a:pt x="1" y="504"/>
                  </a:cubicBezTo>
                  <a:lnTo>
                    <a:pt x="1" y="1337"/>
                  </a:lnTo>
                  <a:cubicBezTo>
                    <a:pt x="1" y="1616"/>
                    <a:pt x="225" y="1708"/>
                    <a:pt x="505" y="1708"/>
                  </a:cubicBezTo>
                  <a:lnTo>
                    <a:pt x="534" y="1708"/>
                  </a:lnTo>
                  <a:cubicBezTo>
                    <a:pt x="814" y="1708"/>
                    <a:pt x="1029" y="1616"/>
                    <a:pt x="1029" y="1337"/>
                  </a:cubicBezTo>
                  <a:lnTo>
                    <a:pt x="1029" y="504"/>
                  </a:lnTo>
                  <a:cubicBezTo>
                    <a:pt x="1029" y="225"/>
                    <a:pt x="814" y="0"/>
                    <a:pt x="534" y="0"/>
                  </a:cubicBezTo>
                  <a:close/>
                </a:path>
              </a:pathLst>
            </a:custGeom>
            <a:solidFill>
              <a:srgbClr val="B141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2" name="Google Shape;1223;p21">
              <a:extLst>
                <a:ext uri="{FF2B5EF4-FFF2-40B4-BE49-F238E27FC236}">
                  <a16:creationId xmlns:a16="http://schemas.microsoft.com/office/drawing/2014/main" id="{3F8604DA-8A6C-C834-604A-A606E54ADD56}"/>
                </a:ext>
              </a:extLst>
            </p:cNvPr>
            <p:cNvSpPr/>
            <p:nvPr/>
          </p:nvSpPr>
          <p:spPr>
            <a:xfrm rot="-540461" flipH="1">
              <a:off x="7642112" y="2358442"/>
              <a:ext cx="515149" cy="571651"/>
            </a:xfrm>
            <a:custGeom>
              <a:avLst/>
              <a:gdLst/>
              <a:ahLst/>
              <a:cxnLst/>
              <a:rect l="l" t="t" r="r" b="b"/>
              <a:pathLst>
                <a:path w="3109" h="3450" extrusionOk="0">
                  <a:moveTo>
                    <a:pt x="1359" y="0"/>
                  </a:moveTo>
                  <a:cubicBezTo>
                    <a:pt x="1339" y="0"/>
                    <a:pt x="1317" y="0"/>
                    <a:pt x="1288" y="10"/>
                  </a:cubicBezTo>
                  <a:cubicBezTo>
                    <a:pt x="1246" y="10"/>
                    <a:pt x="1194" y="20"/>
                    <a:pt x="1144" y="32"/>
                  </a:cubicBezTo>
                  <a:cubicBezTo>
                    <a:pt x="1070" y="52"/>
                    <a:pt x="989" y="82"/>
                    <a:pt x="917" y="124"/>
                  </a:cubicBezTo>
                  <a:cubicBezTo>
                    <a:pt x="855" y="166"/>
                    <a:pt x="793" y="205"/>
                    <a:pt x="741" y="267"/>
                  </a:cubicBezTo>
                  <a:cubicBezTo>
                    <a:pt x="690" y="329"/>
                    <a:pt x="660" y="391"/>
                    <a:pt x="628" y="475"/>
                  </a:cubicBezTo>
                  <a:cubicBezTo>
                    <a:pt x="608" y="546"/>
                    <a:pt x="608" y="628"/>
                    <a:pt x="618" y="700"/>
                  </a:cubicBezTo>
                  <a:cubicBezTo>
                    <a:pt x="628" y="774"/>
                    <a:pt x="660" y="836"/>
                    <a:pt x="699" y="885"/>
                  </a:cubicBezTo>
                  <a:cubicBezTo>
                    <a:pt x="732" y="917"/>
                    <a:pt x="751" y="937"/>
                    <a:pt x="793" y="959"/>
                  </a:cubicBezTo>
                  <a:cubicBezTo>
                    <a:pt x="803" y="969"/>
                    <a:pt x="813" y="969"/>
                    <a:pt x="823" y="979"/>
                  </a:cubicBezTo>
                  <a:lnTo>
                    <a:pt x="823" y="989"/>
                  </a:lnTo>
                  <a:cubicBezTo>
                    <a:pt x="803" y="1008"/>
                    <a:pt x="783" y="1031"/>
                    <a:pt x="783" y="1060"/>
                  </a:cubicBezTo>
                  <a:cubicBezTo>
                    <a:pt x="774" y="1083"/>
                    <a:pt x="774" y="1102"/>
                    <a:pt x="774" y="1112"/>
                  </a:cubicBezTo>
                  <a:cubicBezTo>
                    <a:pt x="751" y="1102"/>
                    <a:pt x="741" y="1102"/>
                    <a:pt x="722" y="1092"/>
                  </a:cubicBezTo>
                  <a:cubicBezTo>
                    <a:pt x="690" y="1070"/>
                    <a:pt x="650" y="1050"/>
                    <a:pt x="608" y="1041"/>
                  </a:cubicBezTo>
                  <a:cubicBezTo>
                    <a:pt x="576" y="1031"/>
                    <a:pt x="546" y="1031"/>
                    <a:pt x="514" y="1031"/>
                  </a:cubicBezTo>
                  <a:cubicBezTo>
                    <a:pt x="475" y="1031"/>
                    <a:pt x="433" y="1041"/>
                    <a:pt x="391" y="1050"/>
                  </a:cubicBezTo>
                  <a:cubicBezTo>
                    <a:pt x="329" y="1070"/>
                    <a:pt x="267" y="1112"/>
                    <a:pt x="218" y="1174"/>
                  </a:cubicBezTo>
                  <a:cubicBezTo>
                    <a:pt x="166" y="1216"/>
                    <a:pt x="124" y="1288"/>
                    <a:pt x="94" y="1359"/>
                  </a:cubicBezTo>
                  <a:cubicBezTo>
                    <a:pt x="62" y="1431"/>
                    <a:pt x="32" y="1515"/>
                    <a:pt x="20" y="1597"/>
                  </a:cubicBezTo>
                  <a:cubicBezTo>
                    <a:pt x="0" y="1668"/>
                    <a:pt x="0" y="1750"/>
                    <a:pt x="0" y="1834"/>
                  </a:cubicBezTo>
                  <a:cubicBezTo>
                    <a:pt x="10" y="1905"/>
                    <a:pt x="20" y="1977"/>
                    <a:pt x="52" y="2039"/>
                  </a:cubicBezTo>
                  <a:cubicBezTo>
                    <a:pt x="82" y="2111"/>
                    <a:pt x="124" y="2162"/>
                    <a:pt x="166" y="2204"/>
                  </a:cubicBezTo>
                  <a:cubicBezTo>
                    <a:pt x="205" y="2224"/>
                    <a:pt x="257" y="2244"/>
                    <a:pt x="309" y="2256"/>
                  </a:cubicBezTo>
                  <a:lnTo>
                    <a:pt x="341" y="2256"/>
                  </a:lnTo>
                  <a:cubicBezTo>
                    <a:pt x="329" y="2266"/>
                    <a:pt x="319" y="2276"/>
                    <a:pt x="309" y="2296"/>
                  </a:cubicBezTo>
                  <a:cubicBezTo>
                    <a:pt x="267" y="2338"/>
                    <a:pt x="237" y="2390"/>
                    <a:pt x="218" y="2442"/>
                  </a:cubicBezTo>
                  <a:cubicBezTo>
                    <a:pt x="185" y="2553"/>
                    <a:pt x="176" y="2676"/>
                    <a:pt x="205" y="2812"/>
                  </a:cubicBezTo>
                  <a:cubicBezTo>
                    <a:pt x="237" y="2936"/>
                    <a:pt x="279" y="3047"/>
                    <a:pt x="351" y="3151"/>
                  </a:cubicBezTo>
                  <a:cubicBezTo>
                    <a:pt x="391" y="3203"/>
                    <a:pt x="423" y="3245"/>
                    <a:pt x="475" y="3284"/>
                  </a:cubicBezTo>
                  <a:cubicBezTo>
                    <a:pt x="536" y="3336"/>
                    <a:pt x="608" y="3388"/>
                    <a:pt x="690" y="3408"/>
                  </a:cubicBezTo>
                  <a:cubicBezTo>
                    <a:pt x="751" y="3440"/>
                    <a:pt x="823" y="3450"/>
                    <a:pt x="897" y="3450"/>
                  </a:cubicBezTo>
                  <a:lnTo>
                    <a:pt x="917" y="3450"/>
                  </a:lnTo>
                  <a:cubicBezTo>
                    <a:pt x="979" y="3440"/>
                    <a:pt x="1050" y="3430"/>
                    <a:pt x="1122" y="3398"/>
                  </a:cubicBezTo>
                  <a:cubicBezTo>
                    <a:pt x="1164" y="3388"/>
                    <a:pt x="1206" y="3368"/>
                    <a:pt x="1236" y="3346"/>
                  </a:cubicBezTo>
                  <a:lnTo>
                    <a:pt x="1246" y="3356"/>
                  </a:lnTo>
                  <a:lnTo>
                    <a:pt x="1268" y="3356"/>
                  </a:lnTo>
                  <a:cubicBezTo>
                    <a:pt x="1307" y="3346"/>
                    <a:pt x="1339" y="3336"/>
                    <a:pt x="1379" y="3326"/>
                  </a:cubicBezTo>
                  <a:cubicBezTo>
                    <a:pt x="1391" y="3316"/>
                    <a:pt x="1411" y="3316"/>
                    <a:pt x="1421" y="3307"/>
                  </a:cubicBezTo>
                  <a:cubicBezTo>
                    <a:pt x="1463" y="3307"/>
                    <a:pt x="1503" y="3284"/>
                    <a:pt x="1545" y="3274"/>
                  </a:cubicBezTo>
                  <a:cubicBezTo>
                    <a:pt x="1616" y="3255"/>
                    <a:pt x="1688" y="3223"/>
                    <a:pt x="1762" y="3193"/>
                  </a:cubicBezTo>
                  <a:cubicBezTo>
                    <a:pt x="1905" y="3121"/>
                    <a:pt x="2039" y="3037"/>
                    <a:pt x="2162" y="2946"/>
                  </a:cubicBezTo>
                  <a:cubicBezTo>
                    <a:pt x="2286" y="2852"/>
                    <a:pt x="2400" y="2751"/>
                    <a:pt x="2513" y="2627"/>
                  </a:cubicBezTo>
                  <a:cubicBezTo>
                    <a:pt x="2614" y="2513"/>
                    <a:pt x="2708" y="2390"/>
                    <a:pt x="2790" y="2244"/>
                  </a:cubicBezTo>
                  <a:cubicBezTo>
                    <a:pt x="2862" y="2111"/>
                    <a:pt x="2936" y="1967"/>
                    <a:pt x="2985" y="1812"/>
                  </a:cubicBezTo>
                  <a:cubicBezTo>
                    <a:pt x="3017" y="1740"/>
                    <a:pt x="3037" y="1658"/>
                    <a:pt x="3059" y="1587"/>
                  </a:cubicBezTo>
                  <a:cubicBezTo>
                    <a:pt x="3059" y="1545"/>
                    <a:pt x="3069" y="1503"/>
                    <a:pt x="3079" y="1463"/>
                  </a:cubicBezTo>
                  <a:cubicBezTo>
                    <a:pt x="3089" y="1421"/>
                    <a:pt x="3089" y="1379"/>
                    <a:pt x="3099" y="1349"/>
                  </a:cubicBezTo>
                  <a:cubicBezTo>
                    <a:pt x="3109" y="1194"/>
                    <a:pt x="3079" y="1021"/>
                    <a:pt x="2997" y="865"/>
                  </a:cubicBezTo>
                  <a:cubicBezTo>
                    <a:pt x="2913" y="712"/>
                    <a:pt x="2800" y="576"/>
                    <a:pt x="2666" y="475"/>
                  </a:cubicBezTo>
                  <a:cubicBezTo>
                    <a:pt x="2605" y="433"/>
                    <a:pt x="2543" y="391"/>
                    <a:pt x="2471" y="371"/>
                  </a:cubicBezTo>
                  <a:cubicBezTo>
                    <a:pt x="2419" y="361"/>
                    <a:pt x="2367" y="351"/>
                    <a:pt x="2318" y="351"/>
                  </a:cubicBezTo>
                  <a:lnTo>
                    <a:pt x="2266" y="351"/>
                  </a:lnTo>
                  <a:cubicBezTo>
                    <a:pt x="2204" y="361"/>
                    <a:pt x="2143" y="381"/>
                    <a:pt x="2091" y="423"/>
                  </a:cubicBezTo>
                  <a:cubicBezTo>
                    <a:pt x="2049" y="443"/>
                    <a:pt x="2019" y="485"/>
                    <a:pt x="1987" y="527"/>
                  </a:cubicBezTo>
                  <a:cubicBezTo>
                    <a:pt x="1977" y="504"/>
                    <a:pt x="1967" y="475"/>
                    <a:pt x="1967" y="443"/>
                  </a:cubicBezTo>
                  <a:lnTo>
                    <a:pt x="1957" y="413"/>
                  </a:lnTo>
                  <a:cubicBezTo>
                    <a:pt x="1957" y="391"/>
                    <a:pt x="1947" y="371"/>
                    <a:pt x="1935" y="341"/>
                  </a:cubicBezTo>
                  <a:cubicBezTo>
                    <a:pt x="1935" y="329"/>
                    <a:pt x="1935" y="319"/>
                    <a:pt x="1925" y="299"/>
                  </a:cubicBezTo>
                  <a:cubicBezTo>
                    <a:pt x="1925" y="289"/>
                    <a:pt x="1915" y="280"/>
                    <a:pt x="1905" y="257"/>
                  </a:cubicBezTo>
                  <a:cubicBezTo>
                    <a:pt x="1886" y="228"/>
                    <a:pt x="1853" y="196"/>
                    <a:pt x="1811" y="166"/>
                  </a:cubicBezTo>
                  <a:cubicBezTo>
                    <a:pt x="1792" y="134"/>
                    <a:pt x="1750" y="114"/>
                    <a:pt x="1710" y="94"/>
                  </a:cubicBezTo>
                  <a:cubicBezTo>
                    <a:pt x="1626" y="42"/>
                    <a:pt x="1535" y="20"/>
                    <a:pt x="1431" y="10"/>
                  </a:cubicBezTo>
                  <a:cubicBezTo>
                    <a:pt x="1411" y="0"/>
                    <a:pt x="1391" y="0"/>
                    <a:pt x="1359" y="0"/>
                  </a:cubicBezTo>
                  <a:close/>
                </a:path>
              </a:pathLst>
            </a:custGeom>
            <a:solidFill>
              <a:srgbClr val="68182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3" name="Google Shape;1224;p21">
              <a:extLst>
                <a:ext uri="{FF2B5EF4-FFF2-40B4-BE49-F238E27FC236}">
                  <a16:creationId xmlns:a16="http://schemas.microsoft.com/office/drawing/2014/main" id="{2178A657-4E75-CEA2-D5A4-5F1E073A76FF}"/>
                </a:ext>
              </a:extLst>
            </p:cNvPr>
            <p:cNvSpPr/>
            <p:nvPr/>
          </p:nvSpPr>
          <p:spPr>
            <a:xfrm rot="-540461" flipH="1">
              <a:off x="7931982" y="2359303"/>
              <a:ext cx="225347" cy="547957"/>
            </a:xfrm>
            <a:custGeom>
              <a:avLst/>
              <a:gdLst/>
              <a:ahLst/>
              <a:cxnLst/>
              <a:rect l="l" t="t" r="r" b="b"/>
              <a:pathLst>
                <a:path w="1360" h="3307" extrusionOk="0">
                  <a:moveTo>
                    <a:pt x="875" y="1"/>
                  </a:moveTo>
                  <a:lnTo>
                    <a:pt x="875" y="1"/>
                  </a:lnTo>
                  <a:cubicBezTo>
                    <a:pt x="823" y="43"/>
                    <a:pt x="783" y="85"/>
                    <a:pt x="741" y="124"/>
                  </a:cubicBezTo>
                  <a:cubicBezTo>
                    <a:pt x="690" y="186"/>
                    <a:pt x="660" y="248"/>
                    <a:pt x="628" y="322"/>
                  </a:cubicBezTo>
                  <a:cubicBezTo>
                    <a:pt x="608" y="403"/>
                    <a:pt x="598" y="485"/>
                    <a:pt x="618" y="557"/>
                  </a:cubicBezTo>
                  <a:cubicBezTo>
                    <a:pt x="628" y="631"/>
                    <a:pt x="660" y="702"/>
                    <a:pt x="699" y="742"/>
                  </a:cubicBezTo>
                  <a:cubicBezTo>
                    <a:pt x="732" y="774"/>
                    <a:pt x="751" y="794"/>
                    <a:pt x="793" y="816"/>
                  </a:cubicBezTo>
                  <a:cubicBezTo>
                    <a:pt x="774" y="846"/>
                    <a:pt x="741" y="888"/>
                    <a:pt x="732" y="927"/>
                  </a:cubicBezTo>
                  <a:cubicBezTo>
                    <a:pt x="732" y="927"/>
                    <a:pt x="732" y="940"/>
                    <a:pt x="722" y="949"/>
                  </a:cubicBezTo>
                  <a:cubicBezTo>
                    <a:pt x="690" y="927"/>
                    <a:pt x="650" y="907"/>
                    <a:pt x="608" y="898"/>
                  </a:cubicBezTo>
                  <a:cubicBezTo>
                    <a:pt x="576" y="888"/>
                    <a:pt x="546" y="888"/>
                    <a:pt x="514" y="888"/>
                  </a:cubicBezTo>
                  <a:cubicBezTo>
                    <a:pt x="475" y="888"/>
                    <a:pt x="433" y="898"/>
                    <a:pt x="391" y="907"/>
                  </a:cubicBezTo>
                  <a:cubicBezTo>
                    <a:pt x="329" y="927"/>
                    <a:pt x="267" y="969"/>
                    <a:pt x="218" y="1031"/>
                  </a:cubicBezTo>
                  <a:cubicBezTo>
                    <a:pt x="166" y="1073"/>
                    <a:pt x="124" y="1145"/>
                    <a:pt x="94" y="1216"/>
                  </a:cubicBezTo>
                  <a:cubicBezTo>
                    <a:pt x="62" y="1288"/>
                    <a:pt x="32" y="1372"/>
                    <a:pt x="20" y="1454"/>
                  </a:cubicBezTo>
                  <a:cubicBezTo>
                    <a:pt x="0" y="1525"/>
                    <a:pt x="0" y="1607"/>
                    <a:pt x="0" y="1691"/>
                  </a:cubicBezTo>
                  <a:cubicBezTo>
                    <a:pt x="10" y="1762"/>
                    <a:pt x="20" y="1834"/>
                    <a:pt x="52" y="1896"/>
                  </a:cubicBezTo>
                  <a:cubicBezTo>
                    <a:pt x="72" y="1968"/>
                    <a:pt x="114" y="2019"/>
                    <a:pt x="166" y="2061"/>
                  </a:cubicBezTo>
                  <a:cubicBezTo>
                    <a:pt x="205" y="2081"/>
                    <a:pt x="257" y="2101"/>
                    <a:pt x="309" y="2113"/>
                  </a:cubicBezTo>
                  <a:lnTo>
                    <a:pt x="341" y="2113"/>
                  </a:lnTo>
                  <a:cubicBezTo>
                    <a:pt x="329" y="2123"/>
                    <a:pt x="319" y="2133"/>
                    <a:pt x="309" y="2153"/>
                  </a:cubicBezTo>
                  <a:cubicBezTo>
                    <a:pt x="267" y="2195"/>
                    <a:pt x="237" y="2247"/>
                    <a:pt x="218" y="2299"/>
                  </a:cubicBezTo>
                  <a:cubicBezTo>
                    <a:pt x="185" y="2410"/>
                    <a:pt x="176" y="2533"/>
                    <a:pt x="205" y="2669"/>
                  </a:cubicBezTo>
                  <a:cubicBezTo>
                    <a:pt x="227" y="2793"/>
                    <a:pt x="279" y="2904"/>
                    <a:pt x="351" y="3008"/>
                  </a:cubicBezTo>
                  <a:cubicBezTo>
                    <a:pt x="391" y="3060"/>
                    <a:pt x="423" y="3102"/>
                    <a:pt x="475" y="3141"/>
                  </a:cubicBezTo>
                  <a:cubicBezTo>
                    <a:pt x="536" y="3193"/>
                    <a:pt x="608" y="3245"/>
                    <a:pt x="690" y="3265"/>
                  </a:cubicBezTo>
                  <a:cubicBezTo>
                    <a:pt x="751" y="3297"/>
                    <a:pt x="823" y="3307"/>
                    <a:pt x="897" y="3307"/>
                  </a:cubicBezTo>
                  <a:lnTo>
                    <a:pt x="917" y="3307"/>
                  </a:lnTo>
                  <a:cubicBezTo>
                    <a:pt x="979" y="3307"/>
                    <a:pt x="1050" y="3287"/>
                    <a:pt x="1122" y="3255"/>
                  </a:cubicBezTo>
                  <a:cubicBezTo>
                    <a:pt x="1164" y="3245"/>
                    <a:pt x="1206" y="3225"/>
                    <a:pt x="1236" y="3203"/>
                  </a:cubicBezTo>
                  <a:cubicBezTo>
                    <a:pt x="1236" y="3203"/>
                    <a:pt x="1236" y="3213"/>
                    <a:pt x="1246" y="3213"/>
                  </a:cubicBezTo>
                  <a:lnTo>
                    <a:pt x="1268" y="3213"/>
                  </a:lnTo>
                  <a:cubicBezTo>
                    <a:pt x="1278" y="3213"/>
                    <a:pt x="1288" y="3203"/>
                    <a:pt x="1288" y="3203"/>
                  </a:cubicBezTo>
                  <a:cubicBezTo>
                    <a:pt x="1278" y="3203"/>
                    <a:pt x="1268" y="3193"/>
                    <a:pt x="1255" y="3193"/>
                  </a:cubicBezTo>
                  <a:cubicBezTo>
                    <a:pt x="1184" y="3173"/>
                    <a:pt x="1112" y="3131"/>
                    <a:pt x="1050" y="3102"/>
                  </a:cubicBezTo>
                  <a:cubicBezTo>
                    <a:pt x="979" y="3060"/>
                    <a:pt x="917" y="3008"/>
                    <a:pt x="855" y="2946"/>
                  </a:cubicBezTo>
                  <a:cubicBezTo>
                    <a:pt x="803" y="2884"/>
                    <a:pt x="761" y="2823"/>
                    <a:pt x="722" y="2751"/>
                  </a:cubicBezTo>
                  <a:cubicBezTo>
                    <a:pt x="712" y="2719"/>
                    <a:pt x="699" y="2689"/>
                    <a:pt x="690" y="2647"/>
                  </a:cubicBezTo>
                  <a:cubicBezTo>
                    <a:pt x="680" y="2617"/>
                    <a:pt x="670" y="2575"/>
                    <a:pt x="670" y="2546"/>
                  </a:cubicBezTo>
                  <a:cubicBezTo>
                    <a:pt x="660" y="2472"/>
                    <a:pt x="660" y="2390"/>
                    <a:pt x="680" y="2318"/>
                  </a:cubicBezTo>
                  <a:cubicBezTo>
                    <a:pt x="699" y="2247"/>
                    <a:pt x="732" y="2185"/>
                    <a:pt x="774" y="2123"/>
                  </a:cubicBezTo>
                  <a:cubicBezTo>
                    <a:pt x="803" y="2091"/>
                    <a:pt x="823" y="2061"/>
                    <a:pt x="855" y="2029"/>
                  </a:cubicBezTo>
                  <a:cubicBezTo>
                    <a:pt x="875" y="2010"/>
                    <a:pt x="907" y="1990"/>
                    <a:pt x="927" y="1968"/>
                  </a:cubicBezTo>
                  <a:cubicBezTo>
                    <a:pt x="897" y="1968"/>
                    <a:pt x="865" y="1958"/>
                    <a:pt x="823" y="1948"/>
                  </a:cubicBezTo>
                  <a:cubicBezTo>
                    <a:pt x="813" y="1948"/>
                    <a:pt x="793" y="1938"/>
                    <a:pt x="774" y="1928"/>
                  </a:cubicBezTo>
                  <a:cubicBezTo>
                    <a:pt x="751" y="1916"/>
                    <a:pt x="741" y="1906"/>
                    <a:pt x="722" y="1896"/>
                  </a:cubicBezTo>
                  <a:cubicBezTo>
                    <a:pt x="712" y="1886"/>
                    <a:pt x="699" y="1876"/>
                    <a:pt x="680" y="1866"/>
                  </a:cubicBezTo>
                  <a:cubicBezTo>
                    <a:pt x="670" y="1844"/>
                    <a:pt x="660" y="1834"/>
                    <a:pt x="650" y="1814"/>
                  </a:cubicBezTo>
                  <a:cubicBezTo>
                    <a:pt x="628" y="1782"/>
                    <a:pt x="618" y="1753"/>
                    <a:pt x="618" y="1720"/>
                  </a:cubicBezTo>
                  <a:cubicBezTo>
                    <a:pt x="608" y="1701"/>
                    <a:pt x="608" y="1681"/>
                    <a:pt x="608" y="1669"/>
                  </a:cubicBezTo>
                  <a:lnTo>
                    <a:pt x="608" y="1619"/>
                  </a:lnTo>
                  <a:cubicBezTo>
                    <a:pt x="618" y="1577"/>
                    <a:pt x="628" y="1545"/>
                    <a:pt x="638" y="1515"/>
                  </a:cubicBezTo>
                  <a:cubicBezTo>
                    <a:pt x="650" y="1496"/>
                    <a:pt x="660" y="1473"/>
                    <a:pt x="680" y="1454"/>
                  </a:cubicBezTo>
                  <a:cubicBezTo>
                    <a:pt x="690" y="1444"/>
                    <a:pt x="699" y="1434"/>
                    <a:pt x="712" y="1412"/>
                  </a:cubicBezTo>
                  <a:cubicBezTo>
                    <a:pt x="741" y="1392"/>
                    <a:pt x="774" y="1372"/>
                    <a:pt x="803" y="1350"/>
                  </a:cubicBezTo>
                  <a:cubicBezTo>
                    <a:pt x="835" y="1340"/>
                    <a:pt x="875" y="1320"/>
                    <a:pt x="917" y="1320"/>
                  </a:cubicBezTo>
                  <a:cubicBezTo>
                    <a:pt x="959" y="1310"/>
                    <a:pt x="989" y="1310"/>
                    <a:pt x="1031" y="1310"/>
                  </a:cubicBezTo>
                  <a:cubicBezTo>
                    <a:pt x="1092" y="1310"/>
                    <a:pt x="1154" y="1320"/>
                    <a:pt x="1206" y="1340"/>
                  </a:cubicBezTo>
                  <a:cubicBezTo>
                    <a:pt x="1194" y="1330"/>
                    <a:pt x="1184" y="1320"/>
                    <a:pt x="1174" y="1298"/>
                  </a:cubicBezTo>
                  <a:cubicBezTo>
                    <a:pt x="1164" y="1278"/>
                    <a:pt x="1154" y="1248"/>
                    <a:pt x="1144" y="1216"/>
                  </a:cubicBezTo>
                  <a:cubicBezTo>
                    <a:pt x="1144" y="1197"/>
                    <a:pt x="1132" y="1164"/>
                    <a:pt x="1144" y="1135"/>
                  </a:cubicBezTo>
                  <a:cubicBezTo>
                    <a:pt x="1144" y="1093"/>
                    <a:pt x="1154" y="1063"/>
                    <a:pt x="1164" y="1031"/>
                  </a:cubicBezTo>
                  <a:cubicBezTo>
                    <a:pt x="1184" y="959"/>
                    <a:pt x="1216" y="898"/>
                    <a:pt x="1255" y="836"/>
                  </a:cubicBezTo>
                  <a:cubicBezTo>
                    <a:pt x="1288" y="784"/>
                    <a:pt x="1317" y="732"/>
                    <a:pt x="1359" y="693"/>
                  </a:cubicBezTo>
                  <a:cubicBezTo>
                    <a:pt x="1297" y="680"/>
                    <a:pt x="1236" y="660"/>
                    <a:pt x="1184" y="641"/>
                  </a:cubicBezTo>
                  <a:cubicBezTo>
                    <a:pt x="1122" y="618"/>
                    <a:pt x="1060" y="589"/>
                    <a:pt x="1008" y="547"/>
                  </a:cubicBezTo>
                  <a:cubicBezTo>
                    <a:pt x="979" y="527"/>
                    <a:pt x="947" y="507"/>
                    <a:pt x="917" y="475"/>
                  </a:cubicBezTo>
                  <a:cubicBezTo>
                    <a:pt x="897" y="445"/>
                    <a:pt x="875" y="403"/>
                    <a:pt x="855" y="371"/>
                  </a:cubicBezTo>
                  <a:cubicBezTo>
                    <a:pt x="845" y="351"/>
                    <a:pt x="835" y="332"/>
                    <a:pt x="835" y="309"/>
                  </a:cubicBezTo>
                  <a:cubicBezTo>
                    <a:pt x="835" y="300"/>
                    <a:pt x="823" y="280"/>
                    <a:pt x="823" y="270"/>
                  </a:cubicBezTo>
                  <a:lnTo>
                    <a:pt x="823" y="156"/>
                  </a:lnTo>
                  <a:cubicBezTo>
                    <a:pt x="835" y="114"/>
                    <a:pt x="845" y="85"/>
                    <a:pt x="855" y="43"/>
                  </a:cubicBezTo>
                  <a:cubicBezTo>
                    <a:pt x="865" y="33"/>
                    <a:pt x="875" y="23"/>
                    <a:pt x="875" y="1"/>
                  </a:cubicBezTo>
                  <a:close/>
                </a:path>
              </a:pathLst>
            </a:custGeom>
            <a:solidFill>
              <a:srgbClr val="5914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4" name="Google Shape;1225;p21">
              <a:extLst>
                <a:ext uri="{FF2B5EF4-FFF2-40B4-BE49-F238E27FC236}">
                  <a16:creationId xmlns:a16="http://schemas.microsoft.com/office/drawing/2014/main" id="{3BF1381D-0CD2-4C65-030E-6D1814F35E61}"/>
                </a:ext>
              </a:extLst>
            </p:cNvPr>
            <p:cNvSpPr/>
            <p:nvPr/>
          </p:nvSpPr>
          <p:spPr>
            <a:xfrm rot="-540461" flipH="1">
              <a:off x="7184245" y="2535362"/>
              <a:ext cx="821189" cy="720280"/>
            </a:xfrm>
            <a:custGeom>
              <a:avLst/>
              <a:gdLst/>
              <a:ahLst/>
              <a:cxnLst/>
              <a:rect l="l" t="t" r="r" b="b"/>
              <a:pathLst>
                <a:path w="4956"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72"/>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105" y="2390"/>
                    <a:pt x="75" y="2442"/>
                  </a:cubicBezTo>
                  <a:cubicBezTo>
                    <a:pt x="23" y="2533"/>
                    <a:pt x="1" y="2647"/>
                    <a:pt x="1" y="2770"/>
                  </a:cubicBezTo>
                  <a:cubicBezTo>
                    <a:pt x="1" y="2822"/>
                    <a:pt x="1" y="2884"/>
                    <a:pt x="23" y="2946"/>
                  </a:cubicBezTo>
                  <a:cubicBezTo>
                    <a:pt x="23" y="3008"/>
                    <a:pt x="43" y="3060"/>
                    <a:pt x="63" y="3111"/>
                  </a:cubicBezTo>
                  <a:cubicBezTo>
                    <a:pt x="105" y="3235"/>
                    <a:pt x="166" y="3326"/>
                    <a:pt x="238" y="3410"/>
                  </a:cubicBezTo>
                  <a:cubicBezTo>
                    <a:pt x="310" y="3492"/>
                    <a:pt x="404" y="3554"/>
                    <a:pt x="485" y="3583"/>
                  </a:cubicBezTo>
                  <a:cubicBezTo>
                    <a:pt x="51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191"/>
                  </a:cubicBezTo>
                  <a:cubicBezTo>
                    <a:pt x="2628" y="4181"/>
                    <a:pt x="2679" y="4162"/>
                    <a:pt x="2741" y="4139"/>
                  </a:cubicBezTo>
                  <a:cubicBezTo>
                    <a:pt x="2803" y="4120"/>
                    <a:pt x="2865" y="4110"/>
                    <a:pt x="2927" y="4090"/>
                  </a:cubicBezTo>
                  <a:cubicBezTo>
                    <a:pt x="2978" y="4068"/>
                    <a:pt x="3018" y="4058"/>
                    <a:pt x="3060" y="4048"/>
                  </a:cubicBezTo>
                  <a:cubicBezTo>
                    <a:pt x="3255" y="3986"/>
                    <a:pt x="3483" y="3915"/>
                    <a:pt x="3688" y="3791"/>
                  </a:cubicBezTo>
                  <a:cubicBezTo>
                    <a:pt x="3863" y="3707"/>
                    <a:pt x="4006" y="3606"/>
                    <a:pt x="4152" y="3482"/>
                  </a:cubicBezTo>
                  <a:cubicBezTo>
                    <a:pt x="4263" y="3378"/>
                    <a:pt x="4377" y="3255"/>
                    <a:pt x="4471" y="3111"/>
                  </a:cubicBezTo>
                  <a:cubicBezTo>
                    <a:pt x="4646" y="2874"/>
                    <a:pt x="4770" y="2565"/>
                    <a:pt x="4861" y="2185"/>
                  </a:cubicBezTo>
                  <a:cubicBezTo>
                    <a:pt x="4903" y="2051"/>
                    <a:pt x="4923" y="1906"/>
                    <a:pt x="4933" y="1772"/>
                  </a:cubicBezTo>
                  <a:cubicBezTo>
                    <a:pt x="4955" y="1619"/>
                    <a:pt x="4955" y="1473"/>
                    <a:pt x="4933" y="1340"/>
                  </a:cubicBezTo>
                  <a:cubicBezTo>
                    <a:pt x="4923" y="1258"/>
                    <a:pt x="4913" y="1186"/>
                    <a:pt x="4903" y="1125"/>
                  </a:cubicBezTo>
                  <a:cubicBezTo>
                    <a:pt x="4881" y="1051"/>
                    <a:pt x="4861" y="979"/>
                    <a:pt x="4832" y="917"/>
                  </a:cubicBezTo>
                  <a:cubicBezTo>
                    <a:pt x="4800" y="855"/>
                    <a:pt x="4758" y="803"/>
                    <a:pt x="4718" y="742"/>
                  </a:cubicBezTo>
                  <a:cubicBezTo>
                    <a:pt x="4676" y="692"/>
                    <a:pt x="4624" y="650"/>
                    <a:pt x="4562" y="598"/>
                  </a:cubicBezTo>
                  <a:cubicBezTo>
                    <a:pt x="4511" y="569"/>
                    <a:pt x="4461" y="537"/>
                    <a:pt x="4387" y="517"/>
                  </a:cubicBezTo>
                  <a:cubicBezTo>
                    <a:pt x="4399" y="485"/>
                    <a:pt x="4399" y="465"/>
                    <a:pt x="4387" y="445"/>
                  </a:cubicBezTo>
                  <a:cubicBezTo>
                    <a:pt x="4387" y="423"/>
                    <a:pt x="4377" y="393"/>
                    <a:pt x="4377" y="371"/>
                  </a:cubicBezTo>
                  <a:cubicBezTo>
                    <a:pt x="4357" y="322"/>
                    <a:pt x="4325" y="280"/>
                    <a:pt x="4286" y="238"/>
                  </a:cubicBezTo>
                  <a:cubicBezTo>
                    <a:pt x="4254" y="198"/>
                    <a:pt x="4202" y="166"/>
                    <a:pt x="4152" y="146"/>
                  </a:cubicBezTo>
                  <a:cubicBezTo>
                    <a:pt x="4110" y="114"/>
                    <a:pt x="4058" y="94"/>
                    <a:pt x="3997" y="84"/>
                  </a:cubicBezTo>
                  <a:cubicBezTo>
                    <a:pt x="3955" y="75"/>
                    <a:pt x="3915" y="75"/>
                    <a:pt x="3883" y="75"/>
                  </a:cubicBezTo>
                  <a:cubicBezTo>
                    <a:pt x="3821" y="75"/>
                    <a:pt x="3782" y="84"/>
                    <a:pt x="3730" y="94"/>
                  </a:cubicBezTo>
                  <a:cubicBezTo>
                    <a:pt x="3688" y="104"/>
                    <a:pt x="3646" y="124"/>
                    <a:pt x="3616" y="156"/>
                  </a:cubicBezTo>
                  <a:cubicBezTo>
                    <a:pt x="3584" y="176"/>
                    <a:pt x="3564" y="198"/>
                    <a:pt x="3544" y="228"/>
                  </a:cubicBezTo>
                  <a:cubicBezTo>
                    <a:pt x="3512" y="198"/>
                    <a:pt x="3483" y="166"/>
                    <a:pt x="3441" y="136"/>
                  </a:cubicBezTo>
                  <a:cubicBezTo>
                    <a:pt x="3379" y="84"/>
                    <a:pt x="3317" y="52"/>
                    <a:pt x="3255" y="32"/>
                  </a:cubicBezTo>
                  <a:cubicBezTo>
                    <a:pt x="3226" y="23"/>
                    <a:pt x="3193" y="13"/>
                    <a:pt x="3164" y="13"/>
                  </a:cubicBezTo>
                  <a:cubicBezTo>
                    <a:pt x="3142" y="0"/>
                    <a:pt x="3132" y="0"/>
                    <a:pt x="3112" y="0"/>
                  </a:cubicBezTo>
                  <a:lnTo>
                    <a:pt x="3060" y="0"/>
                  </a:lnTo>
                  <a:cubicBezTo>
                    <a:pt x="2998" y="13"/>
                    <a:pt x="2946" y="42"/>
                    <a:pt x="2894" y="84"/>
                  </a:cubicBezTo>
                  <a:cubicBezTo>
                    <a:pt x="2771" y="42"/>
                    <a:pt x="2637" y="23"/>
                    <a:pt x="2494" y="13"/>
                  </a:cubicBezTo>
                  <a:cubicBezTo>
                    <a:pt x="2452" y="0"/>
                    <a:pt x="2422" y="0"/>
                    <a:pt x="2380" y="0"/>
                  </a:cubicBezTo>
                  <a:close/>
                </a:path>
              </a:pathLst>
            </a:custGeom>
            <a:solidFill>
              <a:srgbClr val="68182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5" name="Google Shape;1226;p21">
              <a:extLst>
                <a:ext uri="{FF2B5EF4-FFF2-40B4-BE49-F238E27FC236}">
                  <a16:creationId xmlns:a16="http://schemas.microsoft.com/office/drawing/2014/main" id="{39A16BC0-4789-82BC-53F9-E0BB039353D1}"/>
                </a:ext>
              </a:extLst>
            </p:cNvPr>
            <p:cNvSpPr/>
            <p:nvPr/>
          </p:nvSpPr>
          <p:spPr>
            <a:xfrm rot="-540461" flipH="1">
              <a:off x="7187554" y="2735663"/>
              <a:ext cx="107537" cy="260971"/>
            </a:xfrm>
            <a:custGeom>
              <a:avLst/>
              <a:gdLst/>
              <a:ahLst/>
              <a:cxnLst/>
              <a:rect l="l" t="t" r="r" b="b"/>
              <a:pathLst>
                <a:path w="649" h="1575" extrusionOk="0">
                  <a:moveTo>
                    <a:pt x="176" y="1"/>
                  </a:moveTo>
                  <a:cubicBezTo>
                    <a:pt x="166" y="1"/>
                    <a:pt x="154" y="1"/>
                    <a:pt x="144" y="10"/>
                  </a:cubicBezTo>
                  <a:cubicBezTo>
                    <a:pt x="134" y="10"/>
                    <a:pt x="124" y="20"/>
                    <a:pt x="114" y="20"/>
                  </a:cubicBezTo>
                  <a:lnTo>
                    <a:pt x="82" y="50"/>
                  </a:lnTo>
                  <a:cubicBezTo>
                    <a:pt x="82" y="62"/>
                    <a:pt x="72" y="72"/>
                    <a:pt x="72" y="82"/>
                  </a:cubicBezTo>
                  <a:cubicBezTo>
                    <a:pt x="63" y="92"/>
                    <a:pt x="53" y="102"/>
                    <a:pt x="53" y="112"/>
                  </a:cubicBezTo>
                  <a:cubicBezTo>
                    <a:pt x="43" y="134"/>
                    <a:pt x="30" y="164"/>
                    <a:pt x="21" y="196"/>
                  </a:cubicBezTo>
                  <a:cubicBezTo>
                    <a:pt x="21" y="225"/>
                    <a:pt x="11" y="248"/>
                    <a:pt x="11" y="277"/>
                  </a:cubicBezTo>
                  <a:cubicBezTo>
                    <a:pt x="1" y="319"/>
                    <a:pt x="1" y="359"/>
                    <a:pt x="1" y="391"/>
                  </a:cubicBezTo>
                  <a:cubicBezTo>
                    <a:pt x="1" y="433"/>
                    <a:pt x="1" y="473"/>
                    <a:pt x="11" y="515"/>
                  </a:cubicBezTo>
                  <a:lnTo>
                    <a:pt x="11" y="505"/>
                  </a:lnTo>
                  <a:cubicBezTo>
                    <a:pt x="21" y="628"/>
                    <a:pt x="63" y="742"/>
                    <a:pt x="105" y="853"/>
                  </a:cubicBezTo>
                  <a:lnTo>
                    <a:pt x="105" y="843"/>
                  </a:lnTo>
                  <a:cubicBezTo>
                    <a:pt x="154" y="977"/>
                    <a:pt x="228" y="1090"/>
                    <a:pt x="300" y="1214"/>
                  </a:cubicBezTo>
                  <a:cubicBezTo>
                    <a:pt x="381" y="1337"/>
                    <a:pt x="463" y="1461"/>
                    <a:pt x="557" y="1575"/>
                  </a:cubicBezTo>
                  <a:cubicBezTo>
                    <a:pt x="586" y="1493"/>
                    <a:pt x="609" y="1399"/>
                    <a:pt x="628" y="1308"/>
                  </a:cubicBezTo>
                  <a:cubicBezTo>
                    <a:pt x="638" y="1286"/>
                    <a:pt x="638" y="1266"/>
                    <a:pt x="648" y="1246"/>
                  </a:cubicBezTo>
                  <a:cubicBezTo>
                    <a:pt x="638" y="1152"/>
                    <a:pt x="638" y="1051"/>
                    <a:pt x="628" y="957"/>
                  </a:cubicBezTo>
                  <a:cubicBezTo>
                    <a:pt x="619" y="865"/>
                    <a:pt x="609" y="762"/>
                    <a:pt x="599" y="668"/>
                  </a:cubicBezTo>
                  <a:cubicBezTo>
                    <a:pt x="577" y="544"/>
                    <a:pt x="557" y="411"/>
                    <a:pt x="505" y="297"/>
                  </a:cubicBezTo>
                  <a:cubicBezTo>
                    <a:pt x="495" y="267"/>
                    <a:pt x="475" y="235"/>
                    <a:pt x="463" y="206"/>
                  </a:cubicBezTo>
                  <a:cubicBezTo>
                    <a:pt x="453" y="196"/>
                    <a:pt x="443" y="186"/>
                    <a:pt x="443" y="174"/>
                  </a:cubicBezTo>
                  <a:cubicBezTo>
                    <a:pt x="433" y="164"/>
                    <a:pt x="423" y="154"/>
                    <a:pt x="423" y="144"/>
                  </a:cubicBezTo>
                  <a:cubicBezTo>
                    <a:pt x="391" y="112"/>
                    <a:pt x="371" y="82"/>
                    <a:pt x="339" y="50"/>
                  </a:cubicBezTo>
                  <a:lnTo>
                    <a:pt x="329" y="50"/>
                  </a:lnTo>
                  <a:cubicBezTo>
                    <a:pt x="310" y="40"/>
                    <a:pt x="290" y="20"/>
                    <a:pt x="258" y="10"/>
                  </a:cubicBezTo>
                  <a:lnTo>
                    <a:pt x="268" y="10"/>
                  </a:lnTo>
                  <a:cubicBezTo>
                    <a:pt x="248" y="10"/>
                    <a:pt x="228" y="1"/>
                    <a:pt x="206" y="1"/>
                  </a:cubicBezTo>
                  <a:close/>
                </a:path>
              </a:pathLst>
            </a:custGeom>
            <a:solidFill>
              <a:srgbClr val="5914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6" name="Google Shape;1227;p21">
              <a:extLst>
                <a:ext uri="{FF2B5EF4-FFF2-40B4-BE49-F238E27FC236}">
                  <a16:creationId xmlns:a16="http://schemas.microsoft.com/office/drawing/2014/main" id="{3EA3A15B-A1F6-FDE2-3600-92B04FF296DC}"/>
                </a:ext>
              </a:extLst>
            </p:cNvPr>
            <p:cNvSpPr/>
            <p:nvPr/>
          </p:nvSpPr>
          <p:spPr>
            <a:xfrm rot="-540461" flipH="1">
              <a:off x="7565960" y="2505295"/>
              <a:ext cx="437106" cy="720280"/>
            </a:xfrm>
            <a:custGeom>
              <a:avLst/>
              <a:gdLst/>
              <a:ahLst/>
              <a:cxnLst/>
              <a:rect l="l" t="t" r="r" b="b"/>
              <a:pathLst>
                <a:path w="2638" h="4347" extrusionOk="0">
                  <a:moveTo>
                    <a:pt x="2380" y="0"/>
                  </a:moveTo>
                  <a:cubicBezTo>
                    <a:pt x="2277" y="0"/>
                    <a:pt x="2175" y="13"/>
                    <a:pt x="2062" y="32"/>
                  </a:cubicBezTo>
                  <a:cubicBezTo>
                    <a:pt x="1928" y="52"/>
                    <a:pt x="1782" y="94"/>
                    <a:pt x="1639" y="146"/>
                  </a:cubicBezTo>
                  <a:cubicBezTo>
                    <a:pt x="1506" y="198"/>
                    <a:pt x="1372" y="260"/>
                    <a:pt x="1249" y="341"/>
                  </a:cubicBezTo>
                  <a:cubicBezTo>
                    <a:pt x="989" y="495"/>
                    <a:pt x="774" y="702"/>
                    <a:pt x="599" y="927"/>
                  </a:cubicBezTo>
                  <a:cubicBezTo>
                    <a:pt x="507" y="1051"/>
                    <a:pt x="433" y="1174"/>
                    <a:pt x="384" y="1298"/>
                  </a:cubicBezTo>
                  <a:cubicBezTo>
                    <a:pt x="352" y="1359"/>
                    <a:pt x="332" y="1434"/>
                    <a:pt x="310" y="1495"/>
                  </a:cubicBezTo>
                  <a:cubicBezTo>
                    <a:pt x="280" y="1587"/>
                    <a:pt x="260" y="1668"/>
                    <a:pt x="248" y="1762"/>
                  </a:cubicBezTo>
                  <a:cubicBezTo>
                    <a:pt x="238" y="1844"/>
                    <a:pt x="238" y="1915"/>
                    <a:pt x="248" y="1999"/>
                  </a:cubicBezTo>
                  <a:cubicBezTo>
                    <a:pt x="248" y="2081"/>
                    <a:pt x="260" y="2153"/>
                    <a:pt x="280" y="2224"/>
                  </a:cubicBezTo>
                  <a:cubicBezTo>
                    <a:pt x="238" y="2247"/>
                    <a:pt x="208" y="2276"/>
                    <a:pt x="166" y="2308"/>
                  </a:cubicBezTo>
                  <a:cubicBezTo>
                    <a:pt x="137" y="2348"/>
                    <a:pt x="95" y="2390"/>
                    <a:pt x="75" y="2442"/>
                  </a:cubicBezTo>
                  <a:cubicBezTo>
                    <a:pt x="23" y="2533"/>
                    <a:pt x="1" y="2647"/>
                    <a:pt x="1" y="2770"/>
                  </a:cubicBezTo>
                  <a:cubicBezTo>
                    <a:pt x="1" y="2822"/>
                    <a:pt x="1" y="2884"/>
                    <a:pt x="13" y="2946"/>
                  </a:cubicBezTo>
                  <a:cubicBezTo>
                    <a:pt x="23" y="3008"/>
                    <a:pt x="43" y="3060"/>
                    <a:pt x="63" y="3111"/>
                  </a:cubicBezTo>
                  <a:cubicBezTo>
                    <a:pt x="105" y="3235"/>
                    <a:pt x="166" y="3326"/>
                    <a:pt x="238" y="3410"/>
                  </a:cubicBezTo>
                  <a:cubicBezTo>
                    <a:pt x="310" y="3492"/>
                    <a:pt x="404" y="3554"/>
                    <a:pt x="485" y="3583"/>
                  </a:cubicBezTo>
                  <a:cubicBezTo>
                    <a:pt x="507" y="3697"/>
                    <a:pt x="557" y="3801"/>
                    <a:pt x="619" y="3892"/>
                  </a:cubicBezTo>
                  <a:cubicBezTo>
                    <a:pt x="680" y="3986"/>
                    <a:pt x="764" y="4058"/>
                    <a:pt x="866" y="4129"/>
                  </a:cubicBezTo>
                  <a:cubicBezTo>
                    <a:pt x="960" y="4181"/>
                    <a:pt x="1063" y="4233"/>
                    <a:pt x="1187" y="4275"/>
                  </a:cubicBezTo>
                  <a:cubicBezTo>
                    <a:pt x="1298" y="4305"/>
                    <a:pt x="1412" y="4325"/>
                    <a:pt x="1545" y="4337"/>
                  </a:cubicBezTo>
                  <a:cubicBezTo>
                    <a:pt x="1619" y="4347"/>
                    <a:pt x="1691" y="4347"/>
                    <a:pt x="1763" y="4347"/>
                  </a:cubicBezTo>
                  <a:lnTo>
                    <a:pt x="1916" y="4347"/>
                  </a:lnTo>
                  <a:cubicBezTo>
                    <a:pt x="2030" y="4337"/>
                    <a:pt x="2143" y="4315"/>
                    <a:pt x="2257" y="4295"/>
                  </a:cubicBezTo>
                  <a:cubicBezTo>
                    <a:pt x="2299" y="4285"/>
                    <a:pt x="2329" y="4285"/>
                    <a:pt x="2371" y="4275"/>
                  </a:cubicBezTo>
                  <a:lnTo>
                    <a:pt x="2380" y="4275"/>
                  </a:lnTo>
                  <a:cubicBezTo>
                    <a:pt x="2380" y="4275"/>
                    <a:pt x="2390" y="4275"/>
                    <a:pt x="2400" y="4263"/>
                  </a:cubicBezTo>
                  <a:lnTo>
                    <a:pt x="2410" y="4263"/>
                  </a:lnTo>
                  <a:lnTo>
                    <a:pt x="2422" y="4253"/>
                  </a:lnTo>
                  <a:cubicBezTo>
                    <a:pt x="2472" y="4233"/>
                    <a:pt x="2524" y="4214"/>
                    <a:pt x="2576" y="4201"/>
                  </a:cubicBezTo>
                  <a:cubicBezTo>
                    <a:pt x="2595" y="4191"/>
                    <a:pt x="2618" y="4181"/>
                    <a:pt x="2637" y="4181"/>
                  </a:cubicBezTo>
                  <a:cubicBezTo>
                    <a:pt x="2595" y="4139"/>
                    <a:pt x="2556" y="4110"/>
                    <a:pt x="2514" y="4068"/>
                  </a:cubicBezTo>
                  <a:cubicBezTo>
                    <a:pt x="2462" y="4028"/>
                    <a:pt x="2400" y="3986"/>
                    <a:pt x="2338" y="3954"/>
                  </a:cubicBezTo>
                  <a:cubicBezTo>
                    <a:pt x="2277" y="3915"/>
                    <a:pt x="2205" y="3882"/>
                    <a:pt x="2143" y="3863"/>
                  </a:cubicBezTo>
                  <a:cubicBezTo>
                    <a:pt x="2052" y="3821"/>
                    <a:pt x="1948" y="3781"/>
                    <a:pt x="1844" y="3759"/>
                  </a:cubicBezTo>
                  <a:cubicBezTo>
                    <a:pt x="1743" y="3729"/>
                    <a:pt x="1639" y="3719"/>
                    <a:pt x="1525" y="3697"/>
                  </a:cubicBezTo>
                  <a:cubicBezTo>
                    <a:pt x="1422" y="3677"/>
                    <a:pt x="1311" y="3658"/>
                    <a:pt x="1207" y="3635"/>
                  </a:cubicBezTo>
                  <a:cubicBezTo>
                    <a:pt x="1103" y="3616"/>
                    <a:pt x="1012" y="3583"/>
                    <a:pt x="908" y="3544"/>
                  </a:cubicBezTo>
                  <a:cubicBezTo>
                    <a:pt x="856" y="3522"/>
                    <a:pt x="804" y="3492"/>
                    <a:pt x="755" y="3460"/>
                  </a:cubicBezTo>
                  <a:cubicBezTo>
                    <a:pt x="703" y="3420"/>
                    <a:pt x="651" y="3388"/>
                    <a:pt x="609" y="3349"/>
                  </a:cubicBezTo>
                  <a:cubicBezTo>
                    <a:pt x="589" y="3317"/>
                    <a:pt x="569" y="3297"/>
                    <a:pt x="537" y="3265"/>
                  </a:cubicBezTo>
                  <a:cubicBezTo>
                    <a:pt x="517" y="3235"/>
                    <a:pt x="507" y="3213"/>
                    <a:pt x="485" y="3183"/>
                  </a:cubicBezTo>
                  <a:cubicBezTo>
                    <a:pt x="465" y="3151"/>
                    <a:pt x="456" y="3121"/>
                    <a:pt x="446" y="3089"/>
                  </a:cubicBezTo>
                  <a:cubicBezTo>
                    <a:pt x="433" y="3069"/>
                    <a:pt x="433" y="3040"/>
                    <a:pt x="423" y="3018"/>
                  </a:cubicBezTo>
                  <a:lnTo>
                    <a:pt x="423" y="2926"/>
                  </a:lnTo>
                  <a:cubicBezTo>
                    <a:pt x="423" y="2904"/>
                    <a:pt x="433" y="2874"/>
                    <a:pt x="446" y="2854"/>
                  </a:cubicBezTo>
                  <a:cubicBezTo>
                    <a:pt x="446" y="2822"/>
                    <a:pt x="456" y="2803"/>
                    <a:pt x="475" y="2770"/>
                  </a:cubicBezTo>
                  <a:cubicBezTo>
                    <a:pt x="485" y="2751"/>
                    <a:pt x="495" y="2719"/>
                    <a:pt x="517" y="2699"/>
                  </a:cubicBezTo>
                  <a:cubicBezTo>
                    <a:pt x="537" y="2679"/>
                    <a:pt x="547" y="2657"/>
                    <a:pt x="569" y="2637"/>
                  </a:cubicBezTo>
                  <a:cubicBezTo>
                    <a:pt x="589" y="2607"/>
                    <a:pt x="619" y="2585"/>
                    <a:pt x="641" y="2565"/>
                  </a:cubicBezTo>
                  <a:cubicBezTo>
                    <a:pt x="661" y="2546"/>
                    <a:pt x="693" y="2523"/>
                    <a:pt x="713" y="2513"/>
                  </a:cubicBezTo>
                  <a:cubicBezTo>
                    <a:pt x="742" y="2494"/>
                    <a:pt x="764" y="2484"/>
                    <a:pt x="784" y="2462"/>
                  </a:cubicBezTo>
                  <a:cubicBezTo>
                    <a:pt x="764" y="2452"/>
                    <a:pt x="742" y="2432"/>
                    <a:pt x="722" y="2410"/>
                  </a:cubicBezTo>
                  <a:cubicBezTo>
                    <a:pt x="693" y="2390"/>
                    <a:pt x="680" y="2370"/>
                    <a:pt x="661" y="2338"/>
                  </a:cubicBezTo>
                  <a:cubicBezTo>
                    <a:pt x="641" y="2318"/>
                    <a:pt x="619" y="2286"/>
                    <a:pt x="609" y="2256"/>
                  </a:cubicBezTo>
                  <a:cubicBezTo>
                    <a:pt x="589" y="2237"/>
                    <a:pt x="579" y="2214"/>
                    <a:pt x="569" y="2185"/>
                  </a:cubicBezTo>
                  <a:cubicBezTo>
                    <a:pt x="547" y="2133"/>
                    <a:pt x="537" y="2071"/>
                    <a:pt x="537" y="2009"/>
                  </a:cubicBezTo>
                  <a:cubicBezTo>
                    <a:pt x="537" y="1948"/>
                    <a:pt x="537" y="1896"/>
                    <a:pt x="547" y="1834"/>
                  </a:cubicBezTo>
                  <a:cubicBezTo>
                    <a:pt x="557" y="1782"/>
                    <a:pt x="569" y="1742"/>
                    <a:pt x="589" y="1700"/>
                  </a:cubicBezTo>
                  <a:cubicBezTo>
                    <a:pt x="599" y="1649"/>
                    <a:pt x="619" y="1607"/>
                    <a:pt x="641" y="1567"/>
                  </a:cubicBezTo>
                  <a:cubicBezTo>
                    <a:pt x="661" y="1525"/>
                    <a:pt x="693" y="1483"/>
                    <a:pt x="722" y="1453"/>
                  </a:cubicBezTo>
                  <a:cubicBezTo>
                    <a:pt x="755" y="1411"/>
                    <a:pt x="784" y="1372"/>
                    <a:pt x="816" y="1340"/>
                  </a:cubicBezTo>
                  <a:cubicBezTo>
                    <a:pt x="846" y="1310"/>
                    <a:pt x="878" y="1278"/>
                    <a:pt x="918" y="1258"/>
                  </a:cubicBezTo>
                  <a:cubicBezTo>
                    <a:pt x="960" y="1226"/>
                    <a:pt x="1002" y="1206"/>
                    <a:pt x="1041" y="1186"/>
                  </a:cubicBezTo>
                  <a:cubicBezTo>
                    <a:pt x="1083" y="1164"/>
                    <a:pt x="1125" y="1154"/>
                    <a:pt x="1165" y="1144"/>
                  </a:cubicBezTo>
                  <a:cubicBezTo>
                    <a:pt x="1197" y="1135"/>
                    <a:pt x="1217" y="1135"/>
                    <a:pt x="1236" y="1135"/>
                  </a:cubicBezTo>
                  <a:cubicBezTo>
                    <a:pt x="1259" y="1135"/>
                    <a:pt x="1278" y="1125"/>
                    <a:pt x="1288" y="1125"/>
                  </a:cubicBezTo>
                  <a:lnTo>
                    <a:pt x="1288" y="1083"/>
                  </a:lnTo>
                  <a:cubicBezTo>
                    <a:pt x="1278" y="1041"/>
                    <a:pt x="1269" y="989"/>
                    <a:pt x="1269" y="939"/>
                  </a:cubicBezTo>
                  <a:cubicBezTo>
                    <a:pt x="1269" y="887"/>
                    <a:pt x="1269" y="845"/>
                    <a:pt x="1278" y="794"/>
                  </a:cubicBezTo>
                  <a:cubicBezTo>
                    <a:pt x="1278" y="754"/>
                    <a:pt x="1288" y="712"/>
                    <a:pt x="1311" y="670"/>
                  </a:cubicBezTo>
                  <a:cubicBezTo>
                    <a:pt x="1320" y="630"/>
                    <a:pt x="1340" y="588"/>
                    <a:pt x="1360" y="556"/>
                  </a:cubicBezTo>
                  <a:cubicBezTo>
                    <a:pt x="1402" y="485"/>
                    <a:pt x="1454" y="413"/>
                    <a:pt x="1516" y="361"/>
                  </a:cubicBezTo>
                  <a:cubicBezTo>
                    <a:pt x="1587" y="299"/>
                    <a:pt x="1659" y="247"/>
                    <a:pt x="1731" y="208"/>
                  </a:cubicBezTo>
                  <a:cubicBezTo>
                    <a:pt x="1815" y="166"/>
                    <a:pt x="1906" y="124"/>
                    <a:pt x="1990" y="104"/>
                  </a:cubicBezTo>
                  <a:cubicBezTo>
                    <a:pt x="2081" y="75"/>
                    <a:pt x="2175" y="52"/>
                    <a:pt x="2267" y="32"/>
                  </a:cubicBezTo>
                  <a:cubicBezTo>
                    <a:pt x="2338" y="23"/>
                    <a:pt x="2410" y="13"/>
                    <a:pt x="2484" y="13"/>
                  </a:cubicBezTo>
                  <a:cubicBezTo>
                    <a:pt x="2442" y="0"/>
                    <a:pt x="2410" y="0"/>
                    <a:pt x="2380" y="0"/>
                  </a:cubicBezTo>
                  <a:close/>
                </a:path>
              </a:pathLst>
            </a:custGeom>
            <a:solidFill>
              <a:srgbClr val="5914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7" name="Google Shape;1228;p21">
              <a:extLst>
                <a:ext uri="{FF2B5EF4-FFF2-40B4-BE49-F238E27FC236}">
                  <a16:creationId xmlns:a16="http://schemas.microsoft.com/office/drawing/2014/main" id="{C2741E66-AEA8-6303-C83B-C3225A4F93F2}"/>
                </a:ext>
              </a:extLst>
            </p:cNvPr>
            <p:cNvSpPr/>
            <p:nvPr/>
          </p:nvSpPr>
          <p:spPr>
            <a:xfrm rot="-540461" flipH="1">
              <a:off x="7151659" y="2927846"/>
              <a:ext cx="100909" cy="167187"/>
            </a:xfrm>
            <a:custGeom>
              <a:avLst/>
              <a:gdLst/>
              <a:ahLst/>
              <a:cxnLst/>
              <a:rect l="l" t="t" r="r" b="b"/>
              <a:pathLst>
                <a:path w="609" h="1009" extrusionOk="0">
                  <a:moveTo>
                    <a:pt x="208" y="1"/>
                  </a:moveTo>
                  <a:cubicBezTo>
                    <a:pt x="195" y="1"/>
                    <a:pt x="195" y="10"/>
                    <a:pt x="186" y="10"/>
                  </a:cubicBezTo>
                  <a:cubicBezTo>
                    <a:pt x="176" y="10"/>
                    <a:pt x="166" y="20"/>
                    <a:pt x="146" y="30"/>
                  </a:cubicBezTo>
                  <a:cubicBezTo>
                    <a:pt x="134" y="30"/>
                    <a:pt x="114" y="40"/>
                    <a:pt x="104" y="50"/>
                  </a:cubicBezTo>
                  <a:cubicBezTo>
                    <a:pt x="94" y="50"/>
                    <a:pt x="84" y="62"/>
                    <a:pt x="84" y="72"/>
                  </a:cubicBezTo>
                  <a:lnTo>
                    <a:pt x="84" y="82"/>
                  </a:lnTo>
                  <a:cubicBezTo>
                    <a:pt x="84" y="92"/>
                    <a:pt x="84" y="92"/>
                    <a:pt x="72" y="102"/>
                  </a:cubicBezTo>
                  <a:cubicBezTo>
                    <a:pt x="52" y="134"/>
                    <a:pt x="32" y="174"/>
                    <a:pt x="10" y="235"/>
                  </a:cubicBezTo>
                  <a:cubicBezTo>
                    <a:pt x="0" y="277"/>
                    <a:pt x="0" y="329"/>
                    <a:pt x="0" y="391"/>
                  </a:cubicBezTo>
                  <a:cubicBezTo>
                    <a:pt x="0" y="443"/>
                    <a:pt x="10" y="505"/>
                    <a:pt x="22" y="566"/>
                  </a:cubicBezTo>
                  <a:cubicBezTo>
                    <a:pt x="52" y="668"/>
                    <a:pt x="94" y="772"/>
                    <a:pt x="166" y="843"/>
                  </a:cubicBezTo>
                  <a:cubicBezTo>
                    <a:pt x="195" y="885"/>
                    <a:pt x="228" y="915"/>
                    <a:pt x="270" y="947"/>
                  </a:cubicBezTo>
                  <a:cubicBezTo>
                    <a:pt x="279" y="947"/>
                    <a:pt x="289" y="957"/>
                    <a:pt x="299" y="957"/>
                  </a:cubicBezTo>
                  <a:cubicBezTo>
                    <a:pt x="289" y="967"/>
                    <a:pt x="289" y="977"/>
                    <a:pt x="289" y="977"/>
                  </a:cubicBezTo>
                  <a:cubicBezTo>
                    <a:pt x="299" y="989"/>
                    <a:pt x="299" y="999"/>
                    <a:pt x="309" y="999"/>
                  </a:cubicBezTo>
                  <a:cubicBezTo>
                    <a:pt x="309" y="1009"/>
                    <a:pt x="319" y="1009"/>
                    <a:pt x="331" y="1009"/>
                  </a:cubicBezTo>
                  <a:cubicBezTo>
                    <a:pt x="361" y="999"/>
                    <a:pt x="381" y="999"/>
                    <a:pt x="403" y="989"/>
                  </a:cubicBezTo>
                  <a:cubicBezTo>
                    <a:pt x="413" y="989"/>
                    <a:pt x="423" y="977"/>
                    <a:pt x="433" y="977"/>
                  </a:cubicBezTo>
                  <a:cubicBezTo>
                    <a:pt x="433" y="967"/>
                    <a:pt x="443" y="967"/>
                    <a:pt x="455" y="957"/>
                  </a:cubicBezTo>
                  <a:cubicBezTo>
                    <a:pt x="485" y="937"/>
                    <a:pt x="517" y="905"/>
                    <a:pt x="536" y="865"/>
                  </a:cubicBezTo>
                  <a:cubicBezTo>
                    <a:pt x="556" y="833"/>
                    <a:pt x="578" y="791"/>
                    <a:pt x="588" y="742"/>
                  </a:cubicBezTo>
                  <a:cubicBezTo>
                    <a:pt x="598" y="700"/>
                    <a:pt x="608" y="658"/>
                    <a:pt x="608" y="606"/>
                  </a:cubicBezTo>
                  <a:cubicBezTo>
                    <a:pt x="608" y="566"/>
                    <a:pt x="608" y="515"/>
                    <a:pt x="598" y="463"/>
                  </a:cubicBezTo>
                  <a:cubicBezTo>
                    <a:pt x="598" y="411"/>
                    <a:pt x="588" y="371"/>
                    <a:pt x="566" y="319"/>
                  </a:cubicBezTo>
                  <a:cubicBezTo>
                    <a:pt x="536" y="225"/>
                    <a:pt x="494" y="154"/>
                    <a:pt x="433" y="92"/>
                  </a:cubicBezTo>
                  <a:cubicBezTo>
                    <a:pt x="393" y="50"/>
                    <a:pt x="341" y="30"/>
                    <a:pt x="289" y="20"/>
                  </a:cubicBezTo>
                  <a:lnTo>
                    <a:pt x="228" y="20"/>
                  </a:lnTo>
                  <a:cubicBezTo>
                    <a:pt x="228" y="10"/>
                    <a:pt x="218" y="10"/>
                    <a:pt x="218" y="1"/>
                  </a:cubicBezTo>
                  <a:close/>
                </a:path>
              </a:pathLst>
            </a:custGeom>
            <a:solidFill>
              <a:srgbClr val="A2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8" name="Google Shape;1229;p21">
              <a:extLst>
                <a:ext uri="{FF2B5EF4-FFF2-40B4-BE49-F238E27FC236}">
                  <a16:creationId xmlns:a16="http://schemas.microsoft.com/office/drawing/2014/main" id="{9CB87CB8-8384-04A9-A3EA-781AF7CCE4DF}"/>
                </a:ext>
              </a:extLst>
            </p:cNvPr>
            <p:cNvSpPr/>
            <p:nvPr/>
          </p:nvSpPr>
          <p:spPr>
            <a:xfrm rot="-540461" flipH="1">
              <a:off x="7179541" y="2951367"/>
              <a:ext cx="42750" cy="61639"/>
            </a:xfrm>
            <a:custGeom>
              <a:avLst/>
              <a:gdLst/>
              <a:ahLst/>
              <a:cxnLst/>
              <a:rect l="l" t="t" r="r" b="b"/>
              <a:pathLst>
                <a:path w="258" h="372" extrusionOk="0">
                  <a:moveTo>
                    <a:pt x="226" y="1"/>
                  </a:moveTo>
                  <a:cubicBezTo>
                    <a:pt x="164" y="31"/>
                    <a:pt x="102" y="82"/>
                    <a:pt x="73" y="144"/>
                  </a:cubicBezTo>
                  <a:cubicBezTo>
                    <a:pt x="53" y="166"/>
                    <a:pt x="31" y="206"/>
                    <a:pt x="21" y="238"/>
                  </a:cubicBezTo>
                  <a:cubicBezTo>
                    <a:pt x="11" y="268"/>
                    <a:pt x="1" y="310"/>
                    <a:pt x="1" y="339"/>
                  </a:cubicBezTo>
                  <a:cubicBezTo>
                    <a:pt x="1" y="362"/>
                    <a:pt x="11" y="372"/>
                    <a:pt x="21" y="372"/>
                  </a:cubicBezTo>
                  <a:lnTo>
                    <a:pt x="40" y="372"/>
                  </a:lnTo>
                  <a:cubicBezTo>
                    <a:pt x="53" y="362"/>
                    <a:pt x="63" y="362"/>
                    <a:pt x="63" y="352"/>
                  </a:cubicBezTo>
                  <a:cubicBezTo>
                    <a:pt x="73" y="310"/>
                    <a:pt x="82" y="258"/>
                    <a:pt x="92" y="216"/>
                  </a:cubicBezTo>
                  <a:cubicBezTo>
                    <a:pt x="115" y="186"/>
                    <a:pt x="134" y="154"/>
                    <a:pt x="154" y="124"/>
                  </a:cubicBezTo>
                  <a:cubicBezTo>
                    <a:pt x="176" y="105"/>
                    <a:pt x="186" y="82"/>
                    <a:pt x="206" y="63"/>
                  </a:cubicBezTo>
                  <a:cubicBezTo>
                    <a:pt x="226" y="53"/>
                    <a:pt x="238" y="53"/>
                    <a:pt x="248" y="43"/>
                  </a:cubicBezTo>
                  <a:cubicBezTo>
                    <a:pt x="258" y="31"/>
                    <a:pt x="258" y="21"/>
                    <a:pt x="258" y="11"/>
                  </a:cubicBezTo>
                  <a:cubicBezTo>
                    <a:pt x="248" y="1"/>
                    <a:pt x="238" y="1"/>
                    <a:pt x="238" y="1"/>
                  </a:cubicBezTo>
                  <a:close/>
                </a:path>
              </a:pathLst>
            </a:custGeom>
            <a:solidFill>
              <a:srgbClr val="8F34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9" name="Google Shape;1230;p21">
              <a:extLst>
                <a:ext uri="{FF2B5EF4-FFF2-40B4-BE49-F238E27FC236}">
                  <a16:creationId xmlns:a16="http://schemas.microsoft.com/office/drawing/2014/main" id="{4325856E-43F3-CDFB-9D57-65EF80E132A6}"/>
                </a:ext>
              </a:extLst>
            </p:cNvPr>
            <p:cNvSpPr/>
            <p:nvPr/>
          </p:nvSpPr>
          <p:spPr>
            <a:xfrm rot="-540461" flipH="1">
              <a:off x="7165599" y="2636593"/>
              <a:ext cx="733867" cy="681010"/>
            </a:xfrm>
            <a:custGeom>
              <a:avLst/>
              <a:gdLst/>
              <a:ahLst/>
              <a:cxnLst/>
              <a:rect l="l" t="t" r="r" b="b"/>
              <a:pathLst>
                <a:path w="4429" h="4110" extrusionOk="0">
                  <a:moveTo>
                    <a:pt x="3057" y="0"/>
                  </a:moveTo>
                  <a:cubicBezTo>
                    <a:pt x="3008" y="0"/>
                    <a:pt x="2956" y="23"/>
                    <a:pt x="2904" y="33"/>
                  </a:cubicBezTo>
                  <a:cubicBezTo>
                    <a:pt x="2872" y="42"/>
                    <a:pt x="2832" y="52"/>
                    <a:pt x="2790" y="62"/>
                  </a:cubicBezTo>
                  <a:cubicBezTo>
                    <a:pt x="2738" y="72"/>
                    <a:pt x="2677" y="94"/>
                    <a:pt x="2637" y="104"/>
                  </a:cubicBezTo>
                  <a:cubicBezTo>
                    <a:pt x="2514" y="134"/>
                    <a:pt x="2400" y="176"/>
                    <a:pt x="2286" y="218"/>
                  </a:cubicBezTo>
                  <a:cubicBezTo>
                    <a:pt x="2029" y="309"/>
                    <a:pt x="1792" y="423"/>
                    <a:pt x="1587" y="537"/>
                  </a:cubicBezTo>
                  <a:cubicBezTo>
                    <a:pt x="1473" y="598"/>
                    <a:pt x="1360" y="670"/>
                    <a:pt x="1256" y="742"/>
                  </a:cubicBezTo>
                  <a:cubicBezTo>
                    <a:pt x="1154" y="813"/>
                    <a:pt x="1061" y="897"/>
                    <a:pt x="979" y="979"/>
                  </a:cubicBezTo>
                  <a:cubicBezTo>
                    <a:pt x="804" y="1154"/>
                    <a:pt x="680" y="1340"/>
                    <a:pt x="618" y="1535"/>
                  </a:cubicBezTo>
                  <a:cubicBezTo>
                    <a:pt x="586" y="1639"/>
                    <a:pt x="576" y="1740"/>
                    <a:pt x="586" y="1854"/>
                  </a:cubicBezTo>
                  <a:cubicBezTo>
                    <a:pt x="586" y="1967"/>
                    <a:pt x="618" y="2081"/>
                    <a:pt x="660" y="2195"/>
                  </a:cubicBezTo>
                  <a:cubicBezTo>
                    <a:pt x="700" y="2296"/>
                    <a:pt x="752" y="2390"/>
                    <a:pt x="813" y="2481"/>
                  </a:cubicBezTo>
                  <a:cubicBezTo>
                    <a:pt x="784" y="2462"/>
                    <a:pt x="742" y="2452"/>
                    <a:pt x="710" y="2442"/>
                  </a:cubicBezTo>
                  <a:cubicBezTo>
                    <a:pt x="660" y="2420"/>
                    <a:pt x="618" y="2410"/>
                    <a:pt x="586" y="2410"/>
                  </a:cubicBezTo>
                  <a:cubicBezTo>
                    <a:pt x="557" y="2400"/>
                    <a:pt x="524" y="2400"/>
                    <a:pt x="495" y="2400"/>
                  </a:cubicBezTo>
                  <a:lnTo>
                    <a:pt x="475" y="2400"/>
                  </a:lnTo>
                  <a:cubicBezTo>
                    <a:pt x="401" y="2410"/>
                    <a:pt x="329" y="2420"/>
                    <a:pt x="277" y="2452"/>
                  </a:cubicBezTo>
                  <a:cubicBezTo>
                    <a:pt x="215" y="2481"/>
                    <a:pt x="166" y="2523"/>
                    <a:pt x="114" y="2575"/>
                  </a:cubicBezTo>
                  <a:cubicBezTo>
                    <a:pt x="72" y="2627"/>
                    <a:pt x="43" y="2679"/>
                    <a:pt x="20" y="2751"/>
                  </a:cubicBezTo>
                  <a:cubicBezTo>
                    <a:pt x="1" y="2822"/>
                    <a:pt x="1" y="2894"/>
                    <a:pt x="10" y="2966"/>
                  </a:cubicBezTo>
                  <a:cubicBezTo>
                    <a:pt x="10" y="3037"/>
                    <a:pt x="30" y="3099"/>
                    <a:pt x="72" y="3161"/>
                  </a:cubicBezTo>
                  <a:cubicBezTo>
                    <a:pt x="104" y="3223"/>
                    <a:pt x="144" y="3285"/>
                    <a:pt x="196" y="3336"/>
                  </a:cubicBezTo>
                  <a:cubicBezTo>
                    <a:pt x="248" y="3378"/>
                    <a:pt x="300" y="3408"/>
                    <a:pt x="351" y="3440"/>
                  </a:cubicBezTo>
                  <a:cubicBezTo>
                    <a:pt x="413" y="3470"/>
                    <a:pt x="463" y="3492"/>
                    <a:pt x="524" y="3502"/>
                  </a:cubicBezTo>
                  <a:cubicBezTo>
                    <a:pt x="557" y="3512"/>
                    <a:pt x="586" y="3512"/>
                    <a:pt x="618" y="3512"/>
                  </a:cubicBezTo>
                  <a:cubicBezTo>
                    <a:pt x="648" y="3512"/>
                    <a:pt x="680" y="3502"/>
                    <a:pt x="710" y="3502"/>
                  </a:cubicBezTo>
                  <a:cubicBezTo>
                    <a:pt x="762" y="3492"/>
                    <a:pt x="813" y="3470"/>
                    <a:pt x="865" y="3450"/>
                  </a:cubicBezTo>
                  <a:cubicBezTo>
                    <a:pt x="875" y="3470"/>
                    <a:pt x="885" y="3482"/>
                    <a:pt x="895" y="3492"/>
                  </a:cubicBezTo>
                  <a:cubicBezTo>
                    <a:pt x="907" y="3512"/>
                    <a:pt x="927" y="3532"/>
                    <a:pt x="937" y="3554"/>
                  </a:cubicBezTo>
                  <a:cubicBezTo>
                    <a:pt x="969" y="3583"/>
                    <a:pt x="999" y="3626"/>
                    <a:pt x="1031" y="3655"/>
                  </a:cubicBezTo>
                  <a:cubicBezTo>
                    <a:pt x="1093" y="3717"/>
                    <a:pt x="1164" y="3769"/>
                    <a:pt x="1246" y="3821"/>
                  </a:cubicBezTo>
                  <a:cubicBezTo>
                    <a:pt x="1402" y="3925"/>
                    <a:pt x="1575" y="3996"/>
                    <a:pt x="1772" y="4038"/>
                  </a:cubicBezTo>
                  <a:cubicBezTo>
                    <a:pt x="1945" y="4088"/>
                    <a:pt x="2131" y="4110"/>
                    <a:pt x="2328" y="4110"/>
                  </a:cubicBezTo>
                  <a:lnTo>
                    <a:pt x="2358" y="4110"/>
                  </a:lnTo>
                  <a:cubicBezTo>
                    <a:pt x="2523" y="4110"/>
                    <a:pt x="2687" y="4100"/>
                    <a:pt x="2862" y="4058"/>
                  </a:cubicBezTo>
                  <a:cubicBezTo>
                    <a:pt x="3037" y="4026"/>
                    <a:pt x="3203" y="3986"/>
                    <a:pt x="3366" y="3915"/>
                  </a:cubicBezTo>
                  <a:cubicBezTo>
                    <a:pt x="3542" y="3853"/>
                    <a:pt x="3707" y="3759"/>
                    <a:pt x="3841" y="3668"/>
                  </a:cubicBezTo>
                  <a:cubicBezTo>
                    <a:pt x="3996" y="3564"/>
                    <a:pt x="4120" y="3440"/>
                    <a:pt x="4211" y="3297"/>
                  </a:cubicBezTo>
                  <a:cubicBezTo>
                    <a:pt x="4315" y="3151"/>
                    <a:pt x="4387" y="2976"/>
                    <a:pt x="4406" y="2803"/>
                  </a:cubicBezTo>
                  <a:cubicBezTo>
                    <a:pt x="4416" y="2741"/>
                    <a:pt x="4429" y="2667"/>
                    <a:pt x="4416" y="2605"/>
                  </a:cubicBezTo>
                  <a:cubicBezTo>
                    <a:pt x="4416" y="2543"/>
                    <a:pt x="4406" y="2472"/>
                    <a:pt x="4387" y="2410"/>
                  </a:cubicBezTo>
                  <a:cubicBezTo>
                    <a:pt x="4377" y="2358"/>
                    <a:pt x="4355" y="2296"/>
                    <a:pt x="4325" y="2224"/>
                  </a:cubicBezTo>
                  <a:cubicBezTo>
                    <a:pt x="4315" y="2195"/>
                    <a:pt x="4305" y="2163"/>
                    <a:pt x="4283" y="2133"/>
                  </a:cubicBezTo>
                  <a:cubicBezTo>
                    <a:pt x="4283" y="2123"/>
                    <a:pt x="4273" y="2101"/>
                    <a:pt x="4263" y="2091"/>
                  </a:cubicBezTo>
                  <a:cubicBezTo>
                    <a:pt x="4263" y="2071"/>
                    <a:pt x="4253" y="2061"/>
                    <a:pt x="4243" y="2039"/>
                  </a:cubicBezTo>
                  <a:cubicBezTo>
                    <a:pt x="4221" y="1977"/>
                    <a:pt x="4201" y="1916"/>
                    <a:pt x="4182" y="1854"/>
                  </a:cubicBezTo>
                  <a:cubicBezTo>
                    <a:pt x="4169" y="1792"/>
                    <a:pt x="4159" y="1740"/>
                    <a:pt x="4149" y="1668"/>
                  </a:cubicBezTo>
                  <a:lnTo>
                    <a:pt x="4149" y="1659"/>
                  </a:lnTo>
                  <a:cubicBezTo>
                    <a:pt x="4140" y="1607"/>
                    <a:pt x="4140" y="1567"/>
                    <a:pt x="4130" y="1515"/>
                  </a:cubicBezTo>
                  <a:cubicBezTo>
                    <a:pt x="4130" y="1444"/>
                    <a:pt x="4120" y="1369"/>
                    <a:pt x="4107" y="1298"/>
                  </a:cubicBezTo>
                  <a:cubicBezTo>
                    <a:pt x="4088" y="1206"/>
                    <a:pt x="4068" y="1103"/>
                    <a:pt x="4036" y="1011"/>
                  </a:cubicBezTo>
                  <a:cubicBezTo>
                    <a:pt x="3984" y="813"/>
                    <a:pt x="3912" y="650"/>
                    <a:pt x="3821" y="517"/>
                  </a:cubicBezTo>
                  <a:cubicBezTo>
                    <a:pt x="3779" y="443"/>
                    <a:pt x="3727" y="381"/>
                    <a:pt x="3675" y="332"/>
                  </a:cubicBezTo>
                  <a:cubicBezTo>
                    <a:pt x="3626" y="280"/>
                    <a:pt x="3564" y="228"/>
                    <a:pt x="3490" y="186"/>
                  </a:cubicBezTo>
                  <a:cubicBezTo>
                    <a:pt x="3428" y="146"/>
                    <a:pt x="3356" y="104"/>
                    <a:pt x="3285" y="72"/>
                  </a:cubicBezTo>
                  <a:cubicBezTo>
                    <a:pt x="3223" y="52"/>
                    <a:pt x="3161" y="42"/>
                    <a:pt x="3099" y="33"/>
                  </a:cubicBezTo>
                  <a:lnTo>
                    <a:pt x="3099" y="23"/>
                  </a:lnTo>
                  <a:cubicBezTo>
                    <a:pt x="3099" y="10"/>
                    <a:pt x="3089" y="0"/>
                    <a:pt x="3079" y="0"/>
                  </a:cubicBezTo>
                  <a:close/>
                </a:path>
              </a:pathLst>
            </a:custGeom>
            <a:solidFill>
              <a:srgbClr val="B141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0" name="Google Shape;1231;p21">
              <a:extLst>
                <a:ext uri="{FF2B5EF4-FFF2-40B4-BE49-F238E27FC236}">
                  <a16:creationId xmlns:a16="http://schemas.microsoft.com/office/drawing/2014/main" id="{1C56A200-C7BA-1898-84D7-4569EFCAE8B8}"/>
                </a:ext>
              </a:extLst>
            </p:cNvPr>
            <p:cNvSpPr/>
            <p:nvPr/>
          </p:nvSpPr>
          <p:spPr>
            <a:xfrm rot="-540461" flipH="1">
              <a:off x="7240927" y="2636520"/>
              <a:ext cx="542654" cy="423188"/>
            </a:xfrm>
            <a:custGeom>
              <a:avLst/>
              <a:gdLst/>
              <a:ahLst/>
              <a:cxnLst/>
              <a:rect l="l" t="t" r="r" b="b"/>
              <a:pathLst>
                <a:path w="3275" h="2554" extrusionOk="0">
                  <a:moveTo>
                    <a:pt x="2494" y="1"/>
                  </a:moveTo>
                  <a:lnTo>
                    <a:pt x="2481" y="10"/>
                  </a:lnTo>
                  <a:cubicBezTo>
                    <a:pt x="2432" y="10"/>
                    <a:pt x="2380" y="33"/>
                    <a:pt x="2328" y="43"/>
                  </a:cubicBezTo>
                  <a:cubicBezTo>
                    <a:pt x="2296" y="52"/>
                    <a:pt x="2256" y="62"/>
                    <a:pt x="2214" y="72"/>
                  </a:cubicBezTo>
                  <a:cubicBezTo>
                    <a:pt x="2162" y="82"/>
                    <a:pt x="2111" y="104"/>
                    <a:pt x="2061" y="114"/>
                  </a:cubicBezTo>
                  <a:cubicBezTo>
                    <a:pt x="1947" y="144"/>
                    <a:pt x="1824" y="186"/>
                    <a:pt x="1710" y="228"/>
                  </a:cubicBezTo>
                  <a:cubicBezTo>
                    <a:pt x="1453" y="319"/>
                    <a:pt x="1216" y="433"/>
                    <a:pt x="1011" y="547"/>
                  </a:cubicBezTo>
                  <a:cubicBezTo>
                    <a:pt x="897" y="608"/>
                    <a:pt x="784" y="680"/>
                    <a:pt x="680" y="752"/>
                  </a:cubicBezTo>
                  <a:cubicBezTo>
                    <a:pt x="578" y="823"/>
                    <a:pt x="485" y="907"/>
                    <a:pt x="403" y="989"/>
                  </a:cubicBezTo>
                  <a:cubicBezTo>
                    <a:pt x="228" y="1164"/>
                    <a:pt x="104" y="1350"/>
                    <a:pt x="42" y="1545"/>
                  </a:cubicBezTo>
                  <a:cubicBezTo>
                    <a:pt x="10" y="1649"/>
                    <a:pt x="0" y="1750"/>
                    <a:pt x="10" y="1864"/>
                  </a:cubicBezTo>
                  <a:cubicBezTo>
                    <a:pt x="10" y="1977"/>
                    <a:pt x="42" y="2091"/>
                    <a:pt x="84" y="2215"/>
                  </a:cubicBezTo>
                  <a:cubicBezTo>
                    <a:pt x="124" y="2306"/>
                    <a:pt x="176" y="2400"/>
                    <a:pt x="237" y="2491"/>
                  </a:cubicBezTo>
                  <a:cubicBezTo>
                    <a:pt x="218" y="2482"/>
                    <a:pt x="186" y="2472"/>
                    <a:pt x="156" y="2452"/>
                  </a:cubicBezTo>
                  <a:lnTo>
                    <a:pt x="156" y="2452"/>
                  </a:lnTo>
                  <a:cubicBezTo>
                    <a:pt x="176" y="2472"/>
                    <a:pt x="208" y="2491"/>
                    <a:pt x="228" y="2504"/>
                  </a:cubicBezTo>
                  <a:cubicBezTo>
                    <a:pt x="247" y="2514"/>
                    <a:pt x="257" y="2524"/>
                    <a:pt x="279" y="2533"/>
                  </a:cubicBezTo>
                  <a:cubicBezTo>
                    <a:pt x="299" y="2533"/>
                    <a:pt x="309" y="2543"/>
                    <a:pt x="331" y="2543"/>
                  </a:cubicBezTo>
                  <a:cubicBezTo>
                    <a:pt x="351" y="2553"/>
                    <a:pt x="371" y="2553"/>
                    <a:pt x="403" y="2553"/>
                  </a:cubicBezTo>
                  <a:lnTo>
                    <a:pt x="433" y="2553"/>
                  </a:lnTo>
                  <a:cubicBezTo>
                    <a:pt x="443" y="2553"/>
                    <a:pt x="455" y="2553"/>
                    <a:pt x="465" y="2543"/>
                  </a:cubicBezTo>
                  <a:cubicBezTo>
                    <a:pt x="475" y="2543"/>
                    <a:pt x="485" y="2543"/>
                    <a:pt x="494" y="2533"/>
                  </a:cubicBezTo>
                  <a:cubicBezTo>
                    <a:pt x="504" y="2533"/>
                    <a:pt x="517" y="2533"/>
                    <a:pt x="517" y="2524"/>
                  </a:cubicBezTo>
                  <a:cubicBezTo>
                    <a:pt x="527" y="2524"/>
                    <a:pt x="536" y="2514"/>
                    <a:pt x="546" y="2504"/>
                  </a:cubicBezTo>
                  <a:cubicBezTo>
                    <a:pt x="556" y="2504"/>
                    <a:pt x="566" y="2491"/>
                    <a:pt x="578" y="2482"/>
                  </a:cubicBezTo>
                  <a:cubicBezTo>
                    <a:pt x="578" y="2472"/>
                    <a:pt x="588" y="2462"/>
                    <a:pt x="598" y="2452"/>
                  </a:cubicBezTo>
                  <a:cubicBezTo>
                    <a:pt x="608" y="2442"/>
                    <a:pt x="608" y="2430"/>
                    <a:pt x="618" y="2420"/>
                  </a:cubicBezTo>
                  <a:cubicBezTo>
                    <a:pt x="628" y="2410"/>
                    <a:pt x="628" y="2390"/>
                    <a:pt x="640" y="2380"/>
                  </a:cubicBezTo>
                  <a:cubicBezTo>
                    <a:pt x="640" y="2368"/>
                    <a:pt x="650" y="2358"/>
                    <a:pt x="650" y="2338"/>
                  </a:cubicBezTo>
                  <a:cubicBezTo>
                    <a:pt x="660" y="2328"/>
                    <a:pt x="660" y="2306"/>
                    <a:pt x="660" y="2296"/>
                  </a:cubicBezTo>
                  <a:lnTo>
                    <a:pt x="660" y="2257"/>
                  </a:lnTo>
                  <a:lnTo>
                    <a:pt x="660" y="2225"/>
                  </a:lnTo>
                  <a:cubicBezTo>
                    <a:pt x="660" y="2215"/>
                    <a:pt x="660" y="2205"/>
                    <a:pt x="650" y="2195"/>
                  </a:cubicBezTo>
                  <a:lnTo>
                    <a:pt x="650" y="2183"/>
                  </a:lnTo>
                  <a:lnTo>
                    <a:pt x="640" y="2183"/>
                  </a:lnTo>
                  <a:lnTo>
                    <a:pt x="640" y="2173"/>
                  </a:lnTo>
                  <a:lnTo>
                    <a:pt x="650" y="2173"/>
                  </a:lnTo>
                  <a:cubicBezTo>
                    <a:pt x="680" y="2173"/>
                    <a:pt x="712" y="2173"/>
                    <a:pt x="742" y="2163"/>
                  </a:cubicBezTo>
                  <a:cubicBezTo>
                    <a:pt x="784" y="2163"/>
                    <a:pt x="813" y="2153"/>
                    <a:pt x="845" y="2143"/>
                  </a:cubicBezTo>
                  <a:lnTo>
                    <a:pt x="835" y="2143"/>
                  </a:lnTo>
                  <a:cubicBezTo>
                    <a:pt x="875" y="2133"/>
                    <a:pt x="907" y="2121"/>
                    <a:pt x="937" y="2111"/>
                  </a:cubicBezTo>
                  <a:cubicBezTo>
                    <a:pt x="969" y="2101"/>
                    <a:pt x="999" y="2081"/>
                    <a:pt x="1031" y="2059"/>
                  </a:cubicBezTo>
                  <a:lnTo>
                    <a:pt x="1021" y="2059"/>
                  </a:lnTo>
                  <a:cubicBezTo>
                    <a:pt x="1060" y="2049"/>
                    <a:pt x="1092" y="2029"/>
                    <a:pt x="1112" y="1997"/>
                  </a:cubicBezTo>
                  <a:cubicBezTo>
                    <a:pt x="1144" y="1977"/>
                    <a:pt x="1174" y="1958"/>
                    <a:pt x="1196" y="1926"/>
                  </a:cubicBezTo>
                  <a:cubicBezTo>
                    <a:pt x="1226" y="1896"/>
                    <a:pt x="1246" y="1874"/>
                    <a:pt x="1278" y="1844"/>
                  </a:cubicBezTo>
                  <a:cubicBezTo>
                    <a:pt x="1298" y="1812"/>
                    <a:pt x="1320" y="1772"/>
                    <a:pt x="1340" y="1740"/>
                  </a:cubicBezTo>
                  <a:cubicBezTo>
                    <a:pt x="1359" y="1711"/>
                    <a:pt x="1369" y="1669"/>
                    <a:pt x="1391" y="1639"/>
                  </a:cubicBezTo>
                  <a:cubicBezTo>
                    <a:pt x="1401" y="1597"/>
                    <a:pt x="1411" y="1565"/>
                    <a:pt x="1421" y="1525"/>
                  </a:cubicBezTo>
                  <a:cubicBezTo>
                    <a:pt x="1431" y="1493"/>
                    <a:pt x="1443" y="1463"/>
                    <a:pt x="1443" y="1431"/>
                  </a:cubicBezTo>
                  <a:cubicBezTo>
                    <a:pt x="1443" y="1421"/>
                    <a:pt x="1453" y="1421"/>
                    <a:pt x="1453" y="1421"/>
                  </a:cubicBezTo>
                  <a:lnTo>
                    <a:pt x="1463" y="1421"/>
                  </a:lnTo>
                  <a:cubicBezTo>
                    <a:pt x="1483" y="1431"/>
                    <a:pt x="1515" y="1431"/>
                    <a:pt x="1545" y="1431"/>
                  </a:cubicBezTo>
                  <a:cubicBezTo>
                    <a:pt x="1587" y="1431"/>
                    <a:pt x="1629" y="1431"/>
                    <a:pt x="1668" y="1421"/>
                  </a:cubicBezTo>
                  <a:cubicBezTo>
                    <a:pt x="1710" y="1412"/>
                    <a:pt x="1740" y="1412"/>
                    <a:pt x="1782" y="1402"/>
                  </a:cubicBezTo>
                  <a:cubicBezTo>
                    <a:pt x="1886" y="1370"/>
                    <a:pt x="1977" y="1330"/>
                    <a:pt x="2071" y="1278"/>
                  </a:cubicBezTo>
                  <a:cubicBezTo>
                    <a:pt x="2162" y="1216"/>
                    <a:pt x="2256" y="1145"/>
                    <a:pt x="2338" y="1061"/>
                  </a:cubicBezTo>
                  <a:cubicBezTo>
                    <a:pt x="2410" y="989"/>
                    <a:pt x="2471" y="907"/>
                    <a:pt x="2523" y="814"/>
                  </a:cubicBezTo>
                  <a:cubicBezTo>
                    <a:pt x="2543" y="784"/>
                    <a:pt x="2565" y="742"/>
                    <a:pt x="2575" y="700"/>
                  </a:cubicBezTo>
                  <a:cubicBezTo>
                    <a:pt x="2595" y="670"/>
                    <a:pt x="2605" y="628"/>
                    <a:pt x="2617" y="599"/>
                  </a:cubicBezTo>
                  <a:cubicBezTo>
                    <a:pt x="2627" y="566"/>
                    <a:pt x="2627" y="527"/>
                    <a:pt x="2637" y="495"/>
                  </a:cubicBezTo>
                  <a:lnTo>
                    <a:pt x="2637" y="485"/>
                  </a:lnTo>
                  <a:lnTo>
                    <a:pt x="2647" y="485"/>
                  </a:lnTo>
                  <a:cubicBezTo>
                    <a:pt x="2667" y="495"/>
                    <a:pt x="2699" y="515"/>
                    <a:pt x="2718" y="527"/>
                  </a:cubicBezTo>
                  <a:cubicBezTo>
                    <a:pt x="2741" y="547"/>
                    <a:pt x="2760" y="557"/>
                    <a:pt x="2790" y="566"/>
                  </a:cubicBezTo>
                  <a:cubicBezTo>
                    <a:pt x="2812" y="566"/>
                    <a:pt x="2832" y="576"/>
                    <a:pt x="2864" y="589"/>
                  </a:cubicBezTo>
                  <a:cubicBezTo>
                    <a:pt x="2884" y="599"/>
                    <a:pt x="2914" y="599"/>
                    <a:pt x="2946" y="599"/>
                  </a:cubicBezTo>
                  <a:cubicBezTo>
                    <a:pt x="2975" y="608"/>
                    <a:pt x="3008" y="608"/>
                    <a:pt x="3027" y="608"/>
                  </a:cubicBezTo>
                  <a:cubicBezTo>
                    <a:pt x="3069" y="608"/>
                    <a:pt x="3111" y="608"/>
                    <a:pt x="3141" y="599"/>
                  </a:cubicBezTo>
                  <a:cubicBezTo>
                    <a:pt x="3183" y="599"/>
                    <a:pt x="3213" y="589"/>
                    <a:pt x="3255" y="576"/>
                  </a:cubicBezTo>
                  <a:lnTo>
                    <a:pt x="3245" y="576"/>
                  </a:lnTo>
                  <a:cubicBezTo>
                    <a:pt x="3255" y="576"/>
                    <a:pt x="3265" y="576"/>
                    <a:pt x="3274" y="566"/>
                  </a:cubicBezTo>
                  <a:cubicBezTo>
                    <a:pt x="3265" y="557"/>
                    <a:pt x="3255" y="537"/>
                    <a:pt x="3245" y="527"/>
                  </a:cubicBezTo>
                  <a:cubicBezTo>
                    <a:pt x="3203" y="453"/>
                    <a:pt x="3151" y="391"/>
                    <a:pt x="3099" y="342"/>
                  </a:cubicBezTo>
                  <a:cubicBezTo>
                    <a:pt x="3050" y="290"/>
                    <a:pt x="2988" y="238"/>
                    <a:pt x="2914" y="196"/>
                  </a:cubicBezTo>
                  <a:cubicBezTo>
                    <a:pt x="2852" y="156"/>
                    <a:pt x="2780" y="114"/>
                    <a:pt x="2709" y="82"/>
                  </a:cubicBezTo>
                  <a:cubicBezTo>
                    <a:pt x="2647" y="62"/>
                    <a:pt x="2585" y="52"/>
                    <a:pt x="2523" y="43"/>
                  </a:cubicBezTo>
                  <a:lnTo>
                    <a:pt x="2523" y="33"/>
                  </a:lnTo>
                  <a:cubicBezTo>
                    <a:pt x="2523" y="20"/>
                    <a:pt x="2513" y="10"/>
                    <a:pt x="2503" y="10"/>
                  </a:cubicBezTo>
                  <a:lnTo>
                    <a:pt x="2494" y="1"/>
                  </a:lnTo>
                  <a:close/>
                </a:path>
              </a:pathLst>
            </a:custGeom>
            <a:solidFill>
              <a:srgbClr val="A2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1" name="Google Shape;1232;p21">
              <a:extLst>
                <a:ext uri="{FF2B5EF4-FFF2-40B4-BE49-F238E27FC236}">
                  <a16:creationId xmlns:a16="http://schemas.microsoft.com/office/drawing/2014/main" id="{8C95D6BE-101A-8291-90D9-B609EED58B5D}"/>
                </a:ext>
              </a:extLst>
            </p:cNvPr>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2" name="Google Shape;1233;p21">
              <a:extLst>
                <a:ext uri="{FF2B5EF4-FFF2-40B4-BE49-F238E27FC236}">
                  <a16:creationId xmlns:a16="http://schemas.microsoft.com/office/drawing/2014/main" id="{DE1A6F3B-12DF-4D5A-8323-9F249C75F96A}"/>
                </a:ext>
              </a:extLst>
            </p:cNvPr>
            <p:cNvSpPr/>
            <p:nvPr/>
          </p:nvSpPr>
          <p:spPr>
            <a:xfrm rot="-540461" flipH="1">
              <a:off x="7708572" y="3008565"/>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3" name="Google Shape;1234;p21">
              <a:extLst>
                <a:ext uri="{FF2B5EF4-FFF2-40B4-BE49-F238E27FC236}">
                  <a16:creationId xmlns:a16="http://schemas.microsoft.com/office/drawing/2014/main" id="{9C49E591-6EF4-CC96-3312-8537DF4453DE}"/>
                </a:ext>
              </a:extLst>
            </p:cNvPr>
            <p:cNvSpPr/>
            <p:nvPr/>
          </p:nvSpPr>
          <p:spPr>
            <a:xfrm rot="-540461" flipH="1">
              <a:off x="7572964" y="2916150"/>
              <a:ext cx="166" cy="166"/>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4" name="Google Shape;1235;p21">
              <a:extLst>
                <a:ext uri="{FF2B5EF4-FFF2-40B4-BE49-F238E27FC236}">
                  <a16:creationId xmlns:a16="http://schemas.microsoft.com/office/drawing/2014/main" id="{0D694642-9A63-2561-77F0-C07ABE28FCBB}"/>
                </a:ext>
              </a:extLst>
            </p:cNvPr>
            <p:cNvSpPr/>
            <p:nvPr/>
          </p:nvSpPr>
          <p:spPr>
            <a:xfrm rot="-540461" flipH="1">
              <a:off x="7293510" y="2767186"/>
              <a:ext cx="166" cy="166"/>
            </a:xfrm>
            <a:custGeom>
              <a:avLst/>
              <a:gdLst/>
              <a:ahLst/>
              <a:cxnLst/>
              <a:rect l="l" t="t" r="r" b="b"/>
              <a:pathLst>
                <a:path w="1" h="1" extrusionOk="0">
                  <a:moveTo>
                    <a:pt x="0" y="1"/>
                  </a:moveTo>
                  <a:close/>
                </a:path>
              </a:pathLst>
            </a:custGeom>
            <a:solidFill>
              <a:srgbClr val="A2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5" name="Google Shape;1236;p21">
              <a:extLst>
                <a:ext uri="{FF2B5EF4-FFF2-40B4-BE49-F238E27FC236}">
                  <a16:creationId xmlns:a16="http://schemas.microsoft.com/office/drawing/2014/main" id="{64DCC473-135B-6A52-0A7D-1290AF72A708}"/>
                </a:ext>
              </a:extLst>
            </p:cNvPr>
            <p:cNvSpPr/>
            <p:nvPr/>
          </p:nvSpPr>
          <p:spPr>
            <a:xfrm rot="-540461" flipH="1">
              <a:off x="7355152" y="2795162"/>
              <a:ext cx="166" cy="166"/>
            </a:xfrm>
            <a:custGeom>
              <a:avLst/>
              <a:gdLst/>
              <a:ahLst/>
              <a:cxnLst/>
              <a:rect l="l" t="t" r="r" b="b"/>
              <a:pathLst>
                <a:path w="1" h="1" extrusionOk="0">
                  <a:moveTo>
                    <a:pt x="0" y="1"/>
                  </a:moveTo>
                  <a:lnTo>
                    <a:pt x="0" y="1"/>
                  </a:lnTo>
                  <a:lnTo>
                    <a:pt x="0" y="1"/>
                  </a:lnTo>
                  <a:close/>
                </a:path>
              </a:pathLst>
            </a:custGeom>
            <a:solidFill>
              <a:srgbClr val="A2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6" name="Google Shape;1237;p21">
              <a:extLst>
                <a:ext uri="{FF2B5EF4-FFF2-40B4-BE49-F238E27FC236}">
                  <a16:creationId xmlns:a16="http://schemas.microsoft.com/office/drawing/2014/main" id="{1FB320DD-93D7-C5FC-DE67-38E147266A08}"/>
                </a:ext>
              </a:extLst>
            </p:cNvPr>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7" name="Google Shape;1238;p21">
              <a:extLst>
                <a:ext uri="{FF2B5EF4-FFF2-40B4-BE49-F238E27FC236}">
                  <a16:creationId xmlns:a16="http://schemas.microsoft.com/office/drawing/2014/main" id="{7DFE4BC8-25DA-67D2-7DE5-BA26AB2C61B3}"/>
                </a:ext>
              </a:extLst>
            </p:cNvPr>
            <p:cNvSpPr/>
            <p:nvPr/>
          </p:nvSpPr>
          <p:spPr>
            <a:xfrm rot="-540461" flipH="1">
              <a:off x="7293510" y="2767186"/>
              <a:ext cx="166" cy="166"/>
            </a:xfrm>
            <a:custGeom>
              <a:avLst/>
              <a:gdLst/>
              <a:ahLst/>
              <a:cxnLst/>
              <a:rect l="l" t="t" r="r" b="b"/>
              <a:pathLst>
                <a:path w="1" h="1" extrusionOk="0">
                  <a:moveTo>
                    <a:pt x="0" y="1"/>
                  </a:moveTo>
                  <a:lnTo>
                    <a:pt x="0" y="1"/>
                  </a:lnTo>
                  <a:close/>
                </a:path>
              </a:pathLst>
            </a:custGeom>
            <a:solidFill>
              <a:srgbClr val="A23B3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8" name="Google Shape;1239;p21">
              <a:extLst>
                <a:ext uri="{FF2B5EF4-FFF2-40B4-BE49-F238E27FC236}">
                  <a16:creationId xmlns:a16="http://schemas.microsoft.com/office/drawing/2014/main" id="{BD755F37-3136-8F4F-8629-CC59D8139D8F}"/>
                </a:ext>
              </a:extLst>
            </p:cNvPr>
            <p:cNvSpPr/>
            <p:nvPr/>
          </p:nvSpPr>
          <p:spPr>
            <a:xfrm rot="-540461" flipH="1">
              <a:off x="7797103" y="3027650"/>
              <a:ext cx="52857" cy="115987"/>
            </a:xfrm>
            <a:custGeom>
              <a:avLst/>
              <a:gdLst/>
              <a:ahLst/>
              <a:cxnLst/>
              <a:rect l="l" t="t" r="r" b="b"/>
              <a:pathLst>
                <a:path w="319" h="700" extrusionOk="0">
                  <a:moveTo>
                    <a:pt x="91" y="0"/>
                  </a:moveTo>
                  <a:cubicBezTo>
                    <a:pt x="72" y="0"/>
                    <a:pt x="62" y="0"/>
                    <a:pt x="62" y="20"/>
                  </a:cubicBezTo>
                  <a:cubicBezTo>
                    <a:pt x="40" y="52"/>
                    <a:pt x="30" y="82"/>
                    <a:pt x="20" y="114"/>
                  </a:cubicBezTo>
                  <a:cubicBezTo>
                    <a:pt x="10" y="144"/>
                    <a:pt x="10" y="176"/>
                    <a:pt x="10" y="205"/>
                  </a:cubicBezTo>
                  <a:cubicBezTo>
                    <a:pt x="0" y="277"/>
                    <a:pt x="20" y="339"/>
                    <a:pt x="40" y="401"/>
                  </a:cubicBezTo>
                  <a:cubicBezTo>
                    <a:pt x="62" y="462"/>
                    <a:pt x="91" y="524"/>
                    <a:pt x="134" y="576"/>
                  </a:cubicBezTo>
                  <a:cubicBezTo>
                    <a:pt x="176" y="628"/>
                    <a:pt x="225" y="670"/>
                    <a:pt x="287" y="700"/>
                  </a:cubicBezTo>
                  <a:cubicBezTo>
                    <a:pt x="299" y="700"/>
                    <a:pt x="309" y="700"/>
                    <a:pt x="309" y="690"/>
                  </a:cubicBezTo>
                  <a:cubicBezTo>
                    <a:pt x="319" y="680"/>
                    <a:pt x="319" y="658"/>
                    <a:pt x="309" y="658"/>
                  </a:cubicBezTo>
                  <a:cubicBezTo>
                    <a:pt x="287" y="648"/>
                    <a:pt x="267" y="638"/>
                    <a:pt x="257" y="628"/>
                  </a:cubicBezTo>
                  <a:cubicBezTo>
                    <a:pt x="225" y="618"/>
                    <a:pt x="205" y="596"/>
                    <a:pt x="185" y="566"/>
                  </a:cubicBezTo>
                  <a:cubicBezTo>
                    <a:pt x="153" y="534"/>
                    <a:pt x="134" y="504"/>
                    <a:pt x="114" y="472"/>
                  </a:cubicBezTo>
                  <a:cubicBezTo>
                    <a:pt x="91" y="433"/>
                    <a:pt x="82" y="391"/>
                    <a:pt x="72" y="349"/>
                  </a:cubicBezTo>
                  <a:cubicBezTo>
                    <a:pt x="62" y="309"/>
                    <a:pt x="62" y="267"/>
                    <a:pt x="62" y="225"/>
                  </a:cubicBezTo>
                  <a:cubicBezTo>
                    <a:pt x="62" y="186"/>
                    <a:pt x="72" y="153"/>
                    <a:pt x="82" y="124"/>
                  </a:cubicBezTo>
                  <a:cubicBezTo>
                    <a:pt x="91" y="102"/>
                    <a:pt x="101" y="72"/>
                    <a:pt x="114" y="52"/>
                  </a:cubicBezTo>
                  <a:cubicBezTo>
                    <a:pt x="124" y="52"/>
                    <a:pt x="124" y="40"/>
                    <a:pt x="124" y="30"/>
                  </a:cubicBezTo>
                  <a:cubicBezTo>
                    <a:pt x="124" y="20"/>
                    <a:pt x="114" y="10"/>
                    <a:pt x="114" y="10"/>
                  </a:cubicBezTo>
                  <a:cubicBezTo>
                    <a:pt x="101" y="0"/>
                    <a:pt x="91" y="0"/>
                    <a:pt x="91" y="0"/>
                  </a:cubicBezTo>
                  <a:close/>
                </a:path>
              </a:pathLst>
            </a:custGeom>
            <a:solidFill>
              <a:srgbClr val="8F34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9" name="Google Shape;1240;p21">
              <a:extLst>
                <a:ext uri="{FF2B5EF4-FFF2-40B4-BE49-F238E27FC236}">
                  <a16:creationId xmlns:a16="http://schemas.microsoft.com/office/drawing/2014/main" id="{8C909A7A-5472-DBDF-DEA0-A8A4E21F4717}"/>
                </a:ext>
              </a:extLst>
            </p:cNvPr>
            <p:cNvSpPr/>
            <p:nvPr/>
          </p:nvSpPr>
          <p:spPr>
            <a:xfrm rot="-540461" flipH="1">
              <a:off x="7823059" y="3016401"/>
              <a:ext cx="68432" cy="30819"/>
            </a:xfrm>
            <a:custGeom>
              <a:avLst/>
              <a:gdLst/>
              <a:ahLst/>
              <a:cxnLst/>
              <a:rect l="l" t="t" r="r" b="b"/>
              <a:pathLst>
                <a:path w="413" h="186" extrusionOk="0">
                  <a:moveTo>
                    <a:pt x="277" y="0"/>
                  </a:moveTo>
                  <a:cubicBezTo>
                    <a:pt x="247" y="0"/>
                    <a:pt x="205" y="10"/>
                    <a:pt x="166" y="22"/>
                  </a:cubicBezTo>
                  <a:cubicBezTo>
                    <a:pt x="153" y="32"/>
                    <a:pt x="134" y="32"/>
                    <a:pt x="114" y="42"/>
                  </a:cubicBezTo>
                  <a:cubicBezTo>
                    <a:pt x="104" y="52"/>
                    <a:pt x="82" y="62"/>
                    <a:pt x="72" y="72"/>
                  </a:cubicBezTo>
                  <a:cubicBezTo>
                    <a:pt x="42" y="94"/>
                    <a:pt x="20" y="124"/>
                    <a:pt x="0" y="156"/>
                  </a:cubicBezTo>
                  <a:cubicBezTo>
                    <a:pt x="0" y="166"/>
                    <a:pt x="0" y="176"/>
                    <a:pt x="10" y="185"/>
                  </a:cubicBezTo>
                  <a:cubicBezTo>
                    <a:pt x="10" y="185"/>
                    <a:pt x="30" y="185"/>
                    <a:pt x="30" y="176"/>
                  </a:cubicBezTo>
                  <a:cubicBezTo>
                    <a:pt x="42" y="166"/>
                    <a:pt x="42" y="156"/>
                    <a:pt x="52" y="146"/>
                  </a:cubicBezTo>
                  <a:cubicBezTo>
                    <a:pt x="62" y="134"/>
                    <a:pt x="72" y="124"/>
                    <a:pt x="91" y="114"/>
                  </a:cubicBezTo>
                  <a:cubicBezTo>
                    <a:pt x="104" y="104"/>
                    <a:pt x="114" y="94"/>
                    <a:pt x="134" y="84"/>
                  </a:cubicBezTo>
                  <a:cubicBezTo>
                    <a:pt x="153" y="72"/>
                    <a:pt x="176" y="72"/>
                    <a:pt x="205" y="72"/>
                  </a:cubicBezTo>
                  <a:cubicBezTo>
                    <a:pt x="221" y="67"/>
                    <a:pt x="237" y="64"/>
                    <a:pt x="252" y="64"/>
                  </a:cubicBezTo>
                  <a:cubicBezTo>
                    <a:pt x="268" y="64"/>
                    <a:pt x="283" y="67"/>
                    <a:pt x="299" y="72"/>
                  </a:cubicBezTo>
                  <a:cubicBezTo>
                    <a:pt x="319" y="72"/>
                    <a:pt x="351" y="84"/>
                    <a:pt x="371" y="84"/>
                  </a:cubicBezTo>
                  <a:cubicBezTo>
                    <a:pt x="373" y="87"/>
                    <a:pt x="377" y="88"/>
                    <a:pt x="380" y="88"/>
                  </a:cubicBezTo>
                  <a:cubicBezTo>
                    <a:pt x="390" y="88"/>
                    <a:pt x="404" y="78"/>
                    <a:pt x="413" y="62"/>
                  </a:cubicBezTo>
                  <a:cubicBezTo>
                    <a:pt x="413" y="42"/>
                    <a:pt x="400" y="22"/>
                    <a:pt x="390" y="22"/>
                  </a:cubicBezTo>
                  <a:cubicBezTo>
                    <a:pt x="351" y="10"/>
                    <a:pt x="319" y="0"/>
                    <a:pt x="277" y="0"/>
                  </a:cubicBezTo>
                  <a:close/>
                </a:path>
              </a:pathLst>
            </a:custGeom>
            <a:solidFill>
              <a:srgbClr val="8F342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0" name="Google Shape;1241;p21">
              <a:extLst>
                <a:ext uri="{FF2B5EF4-FFF2-40B4-BE49-F238E27FC236}">
                  <a16:creationId xmlns:a16="http://schemas.microsoft.com/office/drawing/2014/main" id="{ED46DCBB-25A1-781B-D360-D1195CD494B7}"/>
                </a:ext>
              </a:extLst>
            </p:cNvPr>
            <p:cNvSpPr/>
            <p:nvPr/>
          </p:nvSpPr>
          <p:spPr>
            <a:xfrm rot="-540461" flipH="1">
              <a:off x="7247038" y="2597321"/>
              <a:ext cx="575296" cy="491454"/>
            </a:xfrm>
            <a:custGeom>
              <a:avLst/>
              <a:gdLst/>
              <a:ahLst/>
              <a:cxnLst/>
              <a:rect l="l" t="t" r="r" b="b"/>
              <a:pathLst>
                <a:path w="3472" h="2966" extrusionOk="0">
                  <a:moveTo>
                    <a:pt x="2318" y="1"/>
                  </a:moveTo>
                  <a:cubicBezTo>
                    <a:pt x="2214" y="1"/>
                    <a:pt x="2113" y="10"/>
                    <a:pt x="2009" y="20"/>
                  </a:cubicBezTo>
                  <a:cubicBezTo>
                    <a:pt x="1730" y="62"/>
                    <a:pt x="1463" y="144"/>
                    <a:pt x="1206" y="277"/>
                  </a:cubicBezTo>
                  <a:cubicBezTo>
                    <a:pt x="949" y="411"/>
                    <a:pt x="712" y="576"/>
                    <a:pt x="526" y="762"/>
                  </a:cubicBezTo>
                  <a:cubicBezTo>
                    <a:pt x="432" y="853"/>
                    <a:pt x="351" y="957"/>
                    <a:pt x="279" y="1061"/>
                  </a:cubicBezTo>
                  <a:cubicBezTo>
                    <a:pt x="237" y="1113"/>
                    <a:pt x="208" y="1174"/>
                    <a:pt x="185" y="1224"/>
                  </a:cubicBezTo>
                  <a:cubicBezTo>
                    <a:pt x="146" y="1298"/>
                    <a:pt x="114" y="1370"/>
                    <a:pt x="84" y="1451"/>
                  </a:cubicBezTo>
                  <a:cubicBezTo>
                    <a:pt x="42" y="1594"/>
                    <a:pt x="12" y="1750"/>
                    <a:pt x="12" y="1903"/>
                  </a:cubicBezTo>
                  <a:cubicBezTo>
                    <a:pt x="0" y="1977"/>
                    <a:pt x="12" y="2049"/>
                    <a:pt x="12" y="2131"/>
                  </a:cubicBezTo>
                  <a:cubicBezTo>
                    <a:pt x="22" y="2202"/>
                    <a:pt x="42" y="2274"/>
                    <a:pt x="62" y="2358"/>
                  </a:cubicBezTo>
                  <a:cubicBezTo>
                    <a:pt x="62" y="2368"/>
                    <a:pt x="62" y="2368"/>
                    <a:pt x="74" y="2378"/>
                  </a:cubicBezTo>
                  <a:cubicBezTo>
                    <a:pt x="84" y="2420"/>
                    <a:pt x="104" y="2472"/>
                    <a:pt x="124" y="2521"/>
                  </a:cubicBezTo>
                  <a:cubicBezTo>
                    <a:pt x="156" y="2583"/>
                    <a:pt x="175" y="2635"/>
                    <a:pt x="208" y="2687"/>
                  </a:cubicBezTo>
                  <a:cubicBezTo>
                    <a:pt x="237" y="2748"/>
                    <a:pt x="279" y="2790"/>
                    <a:pt x="309" y="2830"/>
                  </a:cubicBezTo>
                  <a:cubicBezTo>
                    <a:pt x="393" y="2924"/>
                    <a:pt x="465" y="2966"/>
                    <a:pt x="546" y="2966"/>
                  </a:cubicBezTo>
                  <a:lnTo>
                    <a:pt x="568" y="2966"/>
                  </a:lnTo>
                  <a:cubicBezTo>
                    <a:pt x="618" y="2954"/>
                    <a:pt x="670" y="2934"/>
                    <a:pt x="712" y="2892"/>
                  </a:cubicBezTo>
                  <a:cubicBezTo>
                    <a:pt x="722" y="2872"/>
                    <a:pt x="741" y="2852"/>
                    <a:pt x="754" y="2820"/>
                  </a:cubicBezTo>
                  <a:cubicBezTo>
                    <a:pt x="764" y="2790"/>
                    <a:pt x="773" y="2768"/>
                    <a:pt x="773" y="2729"/>
                  </a:cubicBezTo>
                  <a:cubicBezTo>
                    <a:pt x="783" y="2687"/>
                    <a:pt x="783" y="2645"/>
                    <a:pt x="783" y="2583"/>
                  </a:cubicBezTo>
                  <a:cubicBezTo>
                    <a:pt x="783" y="2543"/>
                    <a:pt x="773" y="2491"/>
                    <a:pt x="754" y="2440"/>
                  </a:cubicBezTo>
                  <a:cubicBezTo>
                    <a:pt x="741" y="2388"/>
                    <a:pt x="722" y="2348"/>
                    <a:pt x="702" y="2306"/>
                  </a:cubicBezTo>
                  <a:cubicBezTo>
                    <a:pt x="702" y="2296"/>
                    <a:pt x="692" y="2286"/>
                    <a:pt x="692" y="2274"/>
                  </a:cubicBezTo>
                  <a:lnTo>
                    <a:pt x="722" y="2274"/>
                  </a:lnTo>
                  <a:cubicBezTo>
                    <a:pt x="764" y="2274"/>
                    <a:pt x="793" y="2274"/>
                    <a:pt x="825" y="2264"/>
                  </a:cubicBezTo>
                  <a:cubicBezTo>
                    <a:pt x="897" y="2254"/>
                    <a:pt x="969" y="2234"/>
                    <a:pt x="1040" y="2192"/>
                  </a:cubicBezTo>
                  <a:cubicBezTo>
                    <a:pt x="1186" y="2131"/>
                    <a:pt x="1310" y="2027"/>
                    <a:pt x="1401" y="1893"/>
                  </a:cubicBezTo>
                  <a:cubicBezTo>
                    <a:pt x="1505" y="1750"/>
                    <a:pt x="1567" y="1607"/>
                    <a:pt x="1577" y="1461"/>
                  </a:cubicBezTo>
                  <a:lnTo>
                    <a:pt x="1586" y="1461"/>
                  </a:lnTo>
                  <a:cubicBezTo>
                    <a:pt x="1720" y="1461"/>
                    <a:pt x="1853" y="1431"/>
                    <a:pt x="1989" y="1370"/>
                  </a:cubicBezTo>
                  <a:cubicBezTo>
                    <a:pt x="2133" y="1318"/>
                    <a:pt x="2266" y="1224"/>
                    <a:pt x="2390" y="1122"/>
                  </a:cubicBezTo>
                  <a:cubicBezTo>
                    <a:pt x="2503" y="1019"/>
                    <a:pt x="2595" y="905"/>
                    <a:pt x="2656" y="781"/>
                  </a:cubicBezTo>
                  <a:cubicBezTo>
                    <a:pt x="2718" y="668"/>
                    <a:pt x="2760" y="557"/>
                    <a:pt x="2780" y="443"/>
                  </a:cubicBezTo>
                  <a:cubicBezTo>
                    <a:pt x="2802" y="473"/>
                    <a:pt x="2842" y="495"/>
                    <a:pt x="2884" y="524"/>
                  </a:cubicBezTo>
                  <a:cubicBezTo>
                    <a:pt x="2946" y="557"/>
                    <a:pt x="3007" y="586"/>
                    <a:pt x="3069" y="606"/>
                  </a:cubicBezTo>
                  <a:cubicBezTo>
                    <a:pt x="3111" y="618"/>
                    <a:pt x="3141" y="628"/>
                    <a:pt x="3173" y="628"/>
                  </a:cubicBezTo>
                  <a:cubicBezTo>
                    <a:pt x="3193" y="638"/>
                    <a:pt x="3212" y="638"/>
                    <a:pt x="3225" y="638"/>
                  </a:cubicBezTo>
                  <a:cubicBezTo>
                    <a:pt x="3245" y="638"/>
                    <a:pt x="3254" y="638"/>
                    <a:pt x="3274" y="628"/>
                  </a:cubicBezTo>
                  <a:cubicBezTo>
                    <a:pt x="3306" y="628"/>
                    <a:pt x="3336" y="618"/>
                    <a:pt x="3368" y="606"/>
                  </a:cubicBezTo>
                  <a:cubicBezTo>
                    <a:pt x="3398" y="586"/>
                    <a:pt x="3420" y="566"/>
                    <a:pt x="3450" y="544"/>
                  </a:cubicBezTo>
                  <a:cubicBezTo>
                    <a:pt x="3450" y="534"/>
                    <a:pt x="3450" y="524"/>
                    <a:pt x="3460" y="524"/>
                  </a:cubicBezTo>
                  <a:cubicBezTo>
                    <a:pt x="3472" y="515"/>
                    <a:pt x="3472" y="495"/>
                    <a:pt x="3460" y="482"/>
                  </a:cubicBezTo>
                  <a:cubicBezTo>
                    <a:pt x="3410" y="433"/>
                    <a:pt x="3368" y="381"/>
                    <a:pt x="3316" y="339"/>
                  </a:cubicBezTo>
                  <a:cubicBezTo>
                    <a:pt x="3264" y="297"/>
                    <a:pt x="3212" y="258"/>
                    <a:pt x="3151" y="216"/>
                  </a:cubicBezTo>
                  <a:cubicBezTo>
                    <a:pt x="3049" y="154"/>
                    <a:pt x="2926" y="102"/>
                    <a:pt x="2802" y="62"/>
                  </a:cubicBezTo>
                  <a:cubicBezTo>
                    <a:pt x="2679" y="30"/>
                    <a:pt x="2555" y="10"/>
                    <a:pt x="2409" y="1"/>
                  </a:cubicBezTo>
                  <a:close/>
                </a:path>
              </a:pathLst>
            </a:custGeom>
            <a:solidFill>
              <a:srgbClr val="68182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1" name="Google Shape;1242;p21">
              <a:extLst>
                <a:ext uri="{FF2B5EF4-FFF2-40B4-BE49-F238E27FC236}">
                  <a16:creationId xmlns:a16="http://schemas.microsoft.com/office/drawing/2014/main" id="{B1418448-31DB-2F64-F745-6AB17A695F7F}"/>
                </a:ext>
              </a:extLst>
            </p:cNvPr>
            <p:cNvSpPr/>
            <p:nvPr/>
          </p:nvSpPr>
          <p:spPr>
            <a:xfrm rot="-540461" flipH="1">
              <a:off x="7504398" y="2556829"/>
              <a:ext cx="315817" cy="309354"/>
            </a:xfrm>
            <a:custGeom>
              <a:avLst/>
              <a:gdLst/>
              <a:ahLst/>
              <a:cxnLst/>
              <a:rect l="l" t="t" r="r" b="b"/>
              <a:pathLst>
                <a:path w="1906" h="1867" extrusionOk="0">
                  <a:moveTo>
                    <a:pt x="1679" y="1"/>
                  </a:moveTo>
                  <a:cubicBezTo>
                    <a:pt x="1545" y="1"/>
                    <a:pt x="1412" y="31"/>
                    <a:pt x="1288" y="82"/>
                  </a:cubicBezTo>
                  <a:cubicBezTo>
                    <a:pt x="1194" y="124"/>
                    <a:pt x="1103" y="186"/>
                    <a:pt x="1029" y="248"/>
                  </a:cubicBezTo>
                  <a:cubicBezTo>
                    <a:pt x="957" y="320"/>
                    <a:pt x="885" y="401"/>
                    <a:pt x="843" y="485"/>
                  </a:cubicBezTo>
                  <a:cubicBezTo>
                    <a:pt x="804" y="567"/>
                    <a:pt x="772" y="648"/>
                    <a:pt x="762" y="742"/>
                  </a:cubicBezTo>
                  <a:cubicBezTo>
                    <a:pt x="752" y="782"/>
                    <a:pt x="752" y="824"/>
                    <a:pt x="762" y="876"/>
                  </a:cubicBezTo>
                  <a:cubicBezTo>
                    <a:pt x="762" y="895"/>
                    <a:pt x="762" y="928"/>
                    <a:pt x="772" y="947"/>
                  </a:cubicBezTo>
                  <a:lnTo>
                    <a:pt x="762" y="947"/>
                  </a:lnTo>
                  <a:cubicBezTo>
                    <a:pt x="732" y="947"/>
                    <a:pt x="710" y="957"/>
                    <a:pt x="680" y="957"/>
                  </a:cubicBezTo>
                  <a:cubicBezTo>
                    <a:pt x="628" y="957"/>
                    <a:pt x="567" y="979"/>
                    <a:pt x="515" y="999"/>
                  </a:cubicBezTo>
                  <a:cubicBezTo>
                    <a:pt x="411" y="1029"/>
                    <a:pt x="320" y="1091"/>
                    <a:pt x="238" y="1165"/>
                  </a:cubicBezTo>
                  <a:cubicBezTo>
                    <a:pt x="154" y="1236"/>
                    <a:pt x="92" y="1328"/>
                    <a:pt x="53" y="1432"/>
                  </a:cubicBezTo>
                  <a:cubicBezTo>
                    <a:pt x="11" y="1535"/>
                    <a:pt x="1" y="1647"/>
                    <a:pt x="21" y="1760"/>
                  </a:cubicBezTo>
                  <a:cubicBezTo>
                    <a:pt x="21" y="1783"/>
                    <a:pt x="30" y="1802"/>
                    <a:pt x="40" y="1822"/>
                  </a:cubicBezTo>
                  <a:cubicBezTo>
                    <a:pt x="50" y="1849"/>
                    <a:pt x="66" y="1867"/>
                    <a:pt x="87" y="1867"/>
                  </a:cubicBezTo>
                  <a:cubicBezTo>
                    <a:pt x="92" y="1867"/>
                    <a:pt x="97" y="1866"/>
                    <a:pt x="102" y="1864"/>
                  </a:cubicBezTo>
                  <a:cubicBezTo>
                    <a:pt x="124" y="1864"/>
                    <a:pt x="134" y="1854"/>
                    <a:pt x="144" y="1844"/>
                  </a:cubicBezTo>
                  <a:cubicBezTo>
                    <a:pt x="154" y="1832"/>
                    <a:pt x="164" y="1812"/>
                    <a:pt x="164" y="1792"/>
                  </a:cubicBezTo>
                  <a:cubicBezTo>
                    <a:pt x="154" y="1770"/>
                    <a:pt x="154" y="1760"/>
                    <a:pt x="144" y="1741"/>
                  </a:cubicBezTo>
                  <a:cubicBezTo>
                    <a:pt x="144" y="1699"/>
                    <a:pt x="134" y="1669"/>
                    <a:pt x="134" y="1627"/>
                  </a:cubicBezTo>
                  <a:cubicBezTo>
                    <a:pt x="144" y="1585"/>
                    <a:pt x="144" y="1555"/>
                    <a:pt x="154" y="1513"/>
                  </a:cubicBezTo>
                  <a:cubicBezTo>
                    <a:pt x="176" y="1474"/>
                    <a:pt x="186" y="1432"/>
                    <a:pt x="216" y="1390"/>
                  </a:cubicBezTo>
                  <a:cubicBezTo>
                    <a:pt x="248" y="1338"/>
                    <a:pt x="277" y="1298"/>
                    <a:pt x="320" y="1256"/>
                  </a:cubicBezTo>
                  <a:cubicBezTo>
                    <a:pt x="371" y="1204"/>
                    <a:pt x="433" y="1175"/>
                    <a:pt x="485" y="1143"/>
                  </a:cubicBezTo>
                  <a:cubicBezTo>
                    <a:pt x="547" y="1113"/>
                    <a:pt x="596" y="1091"/>
                    <a:pt x="658" y="1071"/>
                  </a:cubicBezTo>
                  <a:cubicBezTo>
                    <a:pt x="680" y="1071"/>
                    <a:pt x="710" y="1061"/>
                    <a:pt x="742" y="1061"/>
                  </a:cubicBezTo>
                  <a:lnTo>
                    <a:pt x="833" y="1061"/>
                  </a:lnTo>
                  <a:cubicBezTo>
                    <a:pt x="866" y="1051"/>
                    <a:pt x="895" y="1019"/>
                    <a:pt x="875" y="989"/>
                  </a:cubicBezTo>
                  <a:cubicBezTo>
                    <a:pt x="866" y="967"/>
                    <a:pt x="866" y="937"/>
                    <a:pt x="856" y="918"/>
                  </a:cubicBezTo>
                  <a:cubicBezTo>
                    <a:pt x="843" y="876"/>
                    <a:pt x="843" y="824"/>
                    <a:pt x="843" y="782"/>
                  </a:cubicBezTo>
                  <a:cubicBezTo>
                    <a:pt x="843" y="732"/>
                    <a:pt x="856" y="680"/>
                    <a:pt x="866" y="629"/>
                  </a:cubicBezTo>
                  <a:cubicBezTo>
                    <a:pt x="885" y="577"/>
                    <a:pt x="905" y="515"/>
                    <a:pt x="937" y="473"/>
                  </a:cubicBezTo>
                  <a:cubicBezTo>
                    <a:pt x="979" y="411"/>
                    <a:pt x="1019" y="362"/>
                    <a:pt x="1071" y="310"/>
                  </a:cubicBezTo>
                  <a:cubicBezTo>
                    <a:pt x="1132" y="248"/>
                    <a:pt x="1194" y="206"/>
                    <a:pt x="1266" y="164"/>
                  </a:cubicBezTo>
                  <a:cubicBezTo>
                    <a:pt x="1338" y="134"/>
                    <a:pt x="1412" y="102"/>
                    <a:pt x="1493" y="82"/>
                  </a:cubicBezTo>
                  <a:cubicBezTo>
                    <a:pt x="1562" y="64"/>
                    <a:pt x="1631" y="63"/>
                    <a:pt x="1700" y="63"/>
                  </a:cubicBezTo>
                  <a:lnTo>
                    <a:pt x="1700" y="63"/>
                  </a:lnTo>
                  <a:cubicBezTo>
                    <a:pt x="1761" y="63"/>
                    <a:pt x="1812" y="73"/>
                    <a:pt x="1864" y="82"/>
                  </a:cubicBezTo>
                  <a:cubicBezTo>
                    <a:pt x="1868" y="84"/>
                    <a:pt x="1872" y="85"/>
                    <a:pt x="1875" y="85"/>
                  </a:cubicBezTo>
                  <a:cubicBezTo>
                    <a:pt x="1891" y="85"/>
                    <a:pt x="1906" y="71"/>
                    <a:pt x="1906" y="63"/>
                  </a:cubicBezTo>
                  <a:cubicBezTo>
                    <a:pt x="1906" y="40"/>
                    <a:pt x="1894" y="31"/>
                    <a:pt x="1874" y="21"/>
                  </a:cubicBezTo>
                  <a:cubicBezTo>
                    <a:pt x="1812" y="11"/>
                    <a:pt x="1740" y="1"/>
                    <a:pt x="1679" y="1"/>
                  </a:cubicBezTo>
                  <a:close/>
                </a:path>
              </a:pathLst>
            </a:custGeom>
            <a:solidFill>
              <a:srgbClr val="5914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2" name="Google Shape;1243;p21">
              <a:extLst>
                <a:ext uri="{FF2B5EF4-FFF2-40B4-BE49-F238E27FC236}">
                  <a16:creationId xmlns:a16="http://schemas.microsoft.com/office/drawing/2014/main" id="{5C0A9B10-80E9-62A0-8B7A-773101B74A20}"/>
                </a:ext>
              </a:extLst>
            </p:cNvPr>
            <p:cNvSpPr/>
            <p:nvPr/>
          </p:nvSpPr>
          <p:spPr>
            <a:xfrm rot="-540461" flipH="1">
              <a:off x="7378572" y="2636743"/>
              <a:ext cx="155423" cy="166359"/>
            </a:xfrm>
            <a:custGeom>
              <a:avLst/>
              <a:gdLst/>
              <a:ahLst/>
              <a:cxnLst/>
              <a:rect l="l" t="t" r="r" b="b"/>
              <a:pathLst>
                <a:path w="938" h="1004" extrusionOk="0">
                  <a:moveTo>
                    <a:pt x="905" y="1"/>
                  </a:moveTo>
                  <a:cubicBezTo>
                    <a:pt x="885" y="1"/>
                    <a:pt x="875" y="13"/>
                    <a:pt x="865" y="33"/>
                  </a:cubicBezTo>
                  <a:cubicBezTo>
                    <a:pt x="865" y="75"/>
                    <a:pt x="865" y="114"/>
                    <a:pt x="853" y="156"/>
                  </a:cubicBezTo>
                  <a:cubicBezTo>
                    <a:pt x="833" y="248"/>
                    <a:pt x="804" y="332"/>
                    <a:pt x="762" y="413"/>
                  </a:cubicBezTo>
                  <a:cubicBezTo>
                    <a:pt x="720" y="495"/>
                    <a:pt x="668" y="569"/>
                    <a:pt x="618" y="631"/>
                  </a:cubicBezTo>
                  <a:cubicBezTo>
                    <a:pt x="566" y="680"/>
                    <a:pt x="515" y="722"/>
                    <a:pt x="453" y="764"/>
                  </a:cubicBezTo>
                  <a:cubicBezTo>
                    <a:pt x="401" y="794"/>
                    <a:pt x="339" y="826"/>
                    <a:pt x="287" y="846"/>
                  </a:cubicBezTo>
                  <a:cubicBezTo>
                    <a:pt x="225" y="856"/>
                    <a:pt x="164" y="865"/>
                    <a:pt x="102" y="878"/>
                  </a:cubicBezTo>
                  <a:lnTo>
                    <a:pt x="72" y="878"/>
                  </a:lnTo>
                  <a:cubicBezTo>
                    <a:pt x="62" y="878"/>
                    <a:pt x="40" y="878"/>
                    <a:pt x="30" y="888"/>
                  </a:cubicBezTo>
                  <a:cubicBezTo>
                    <a:pt x="20" y="898"/>
                    <a:pt x="10" y="917"/>
                    <a:pt x="10" y="940"/>
                  </a:cubicBezTo>
                  <a:cubicBezTo>
                    <a:pt x="1" y="969"/>
                    <a:pt x="30" y="1001"/>
                    <a:pt x="62" y="1001"/>
                  </a:cubicBezTo>
                  <a:cubicBezTo>
                    <a:pt x="77" y="1003"/>
                    <a:pt x="92" y="1003"/>
                    <a:pt x="107" y="1003"/>
                  </a:cubicBezTo>
                  <a:cubicBezTo>
                    <a:pt x="213" y="1003"/>
                    <a:pt x="310" y="973"/>
                    <a:pt x="401" y="927"/>
                  </a:cubicBezTo>
                  <a:cubicBezTo>
                    <a:pt x="505" y="878"/>
                    <a:pt x="586" y="804"/>
                    <a:pt x="658" y="722"/>
                  </a:cubicBezTo>
                  <a:cubicBezTo>
                    <a:pt x="730" y="641"/>
                    <a:pt x="781" y="547"/>
                    <a:pt x="833" y="455"/>
                  </a:cubicBezTo>
                  <a:cubicBezTo>
                    <a:pt x="875" y="351"/>
                    <a:pt x="905" y="248"/>
                    <a:pt x="927" y="136"/>
                  </a:cubicBezTo>
                  <a:cubicBezTo>
                    <a:pt x="927" y="104"/>
                    <a:pt x="927" y="75"/>
                    <a:pt x="937" y="33"/>
                  </a:cubicBezTo>
                  <a:cubicBezTo>
                    <a:pt x="937" y="23"/>
                    <a:pt x="927" y="1"/>
                    <a:pt x="905" y="1"/>
                  </a:cubicBezTo>
                  <a:close/>
                </a:path>
              </a:pathLst>
            </a:custGeom>
            <a:solidFill>
              <a:srgbClr val="5914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3" name="Google Shape;1244;p21">
              <a:extLst>
                <a:ext uri="{FF2B5EF4-FFF2-40B4-BE49-F238E27FC236}">
                  <a16:creationId xmlns:a16="http://schemas.microsoft.com/office/drawing/2014/main" id="{FE4B26B2-4493-A9C6-3071-370829103ED4}"/>
                </a:ext>
              </a:extLst>
            </p:cNvPr>
            <p:cNvSpPr/>
            <p:nvPr/>
          </p:nvSpPr>
          <p:spPr>
            <a:xfrm rot="-540461" flipH="1">
              <a:off x="7597030" y="2753442"/>
              <a:ext cx="123112" cy="160228"/>
            </a:xfrm>
            <a:custGeom>
              <a:avLst/>
              <a:gdLst/>
              <a:ahLst/>
              <a:cxnLst/>
              <a:rect l="l" t="t" r="r" b="b"/>
              <a:pathLst>
                <a:path w="743" h="967" extrusionOk="0">
                  <a:moveTo>
                    <a:pt x="680" y="1"/>
                  </a:moveTo>
                  <a:cubicBezTo>
                    <a:pt x="670" y="1"/>
                    <a:pt x="661" y="20"/>
                    <a:pt x="661" y="30"/>
                  </a:cubicBezTo>
                  <a:cubicBezTo>
                    <a:pt x="661" y="62"/>
                    <a:pt x="670" y="82"/>
                    <a:pt x="670" y="114"/>
                  </a:cubicBezTo>
                  <a:cubicBezTo>
                    <a:pt x="670" y="186"/>
                    <a:pt x="670" y="248"/>
                    <a:pt x="651" y="319"/>
                  </a:cubicBezTo>
                  <a:cubicBezTo>
                    <a:pt x="641" y="381"/>
                    <a:pt x="619" y="443"/>
                    <a:pt x="589" y="505"/>
                  </a:cubicBezTo>
                  <a:cubicBezTo>
                    <a:pt x="557" y="557"/>
                    <a:pt x="527" y="596"/>
                    <a:pt x="485" y="648"/>
                  </a:cubicBezTo>
                  <a:cubicBezTo>
                    <a:pt x="455" y="680"/>
                    <a:pt x="413" y="720"/>
                    <a:pt x="362" y="742"/>
                  </a:cubicBezTo>
                  <a:cubicBezTo>
                    <a:pt x="322" y="772"/>
                    <a:pt x="280" y="794"/>
                    <a:pt x="228" y="814"/>
                  </a:cubicBezTo>
                  <a:cubicBezTo>
                    <a:pt x="166" y="824"/>
                    <a:pt x="114" y="833"/>
                    <a:pt x="53" y="843"/>
                  </a:cubicBezTo>
                  <a:cubicBezTo>
                    <a:pt x="43" y="843"/>
                    <a:pt x="33" y="843"/>
                    <a:pt x="23" y="856"/>
                  </a:cubicBezTo>
                  <a:cubicBezTo>
                    <a:pt x="13" y="866"/>
                    <a:pt x="1" y="885"/>
                    <a:pt x="1" y="895"/>
                  </a:cubicBezTo>
                  <a:cubicBezTo>
                    <a:pt x="1" y="917"/>
                    <a:pt x="1" y="937"/>
                    <a:pt x="13" y="947"/>
                  </a:cubicBezTo>
                  <a:cubicBezTo>
                    <a:pt x="23" y="957"/>
                    <a:pt x="43" y="967"/>
                    <a:pt x="63" y="967"/>
                  </a:cubicBezTo>
                  <a:cubicBezTo>
                    <a:pt x="114" y="967"/>
                    <a:pt x="176" y="957"/>
                    <a:pt x="228" y="947"/>
                  </a:cubicBezTo>
                  <a:cubicBezTo>
                    <a:pt x="280" y="927"/>
                    <a:pt x="332" y="905"/>
                    <a:pt x="384" y="885"/>
                  </a:cubicBezTo>
                  <a:cubicBezTo>
                    <a:pt x="423" y="856"/>
                    <a:pt x="465" y="824"/>
                    <a:pt x="507" y="794"/>
                  </a:cubicBezTo>
                  <a:cubicBezTo>
                    <a:pt x="537" y="752"/>
                    <a:pt x="569" y="710"/>
                    <a:pt x="599" y="670"/>
                  </a:cubicBezTo>
                  <a:cubicBezTo>
                    <a:pt x="661" y="586"/>
                    <a:pt x="693" y="485"/>
                    <a:pt x="712" y="381"/>
                  </a:cubicBezTo>
                  <a:cubicBezTo>
                    <a:pt x="742" y="287"/>
                    <a:pt x="742" y="186"/>
                    <a:pt x="732" y="82"/>
                  </a:cubicBezTo>
                  <a:cubicBezTo>
                    <a:pt x="722" y="62"/>
                    <a:pt x="722" y="40"/>
                    <a:pt x="722" y="20"/>
                  </a:cubicBezTo>
                  <a:cubicBezTo>
                    <a:pt x="722" y="11"/>
                    <a:pt x="703" y="1"/>
                    <a:pt x="693" y="1"/>
                  </a:cubicBezTo>
                  <a:close/>
                </a:path>
              </a:pathLst>
            </a:custGeom>
            <a:solidFill>
              <a:srgbClr val="5914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4" name="Google Shape;1245;p21">
              <a:extLst>
                <a:ext uri="{FF2B5EF4-FFF2-40B4-BE49-F238E27FC236}">
                  <a16:creationId xmlns:a16="http://schemas.microsoft.com/office/drawing/2014/main" id="{93BBD77B-84B8-C904-DEBA-E1F856FC5702}"/>
                </a:ext>
              </a:extLst>
            </p:cNvPr>
            <p:cNvSpPr/>
            <p:nvPr/>
          </p:nvSpPr>
          <p:spPr>
            <a:xfrm rot="-540461" flipH="1">
              <a:off x="7413221" y="2611390"/>
              <a:ext cx="97098" cy="87322"/>
            </a:xfrm>
            <a:custGeom>
              <a:avLst/>
              <a:gdLst/>
              <a:ahLst/>
              <a:cxnLst/>
              <a:rect l="l" t="t" r="r" b="b"/>
              <a:pathLst>
                <a:path w="586" h="527" extrusionOk="0">
                  <a:moveTo>
                    <a:pt x="566" y="0"/>
                  </a:moveTo>
                  <a:cubicBezTo>
                    <a:pt x="556" y="0"/>
                    <a:pt x="546" y="10"/>
                    <a:pt x="546" y="20"/>
                  </a:cubicBezTo>
                  <a:cubicBezTo>
                    <a:pt x="536" y="52"/>
                    <a:pt x="524" y="94"/>
                    <a:pt x="504" y="124"/>
                  </a:cubicBezTo>
                  <a:cubicBezTo>
                    <a:pt x="484" y="156"/>
                    <a:pt x="462" y="195"/>
                    <a:pt x="433" y="228"/>
                  </a:cubicBezTo>
                  <a:lnTo>
                    <a:pt x="381" y="279"/>
                  </a:lnTo>
                  <a:cubicBezTo>
                    <a:pt x="361" y="289"/>
                    <a:pt x="339" y="309"/>
                    <a:pt x="319" y="319"/>
                  </a:cubicBezTo>
                  <a:cubicBezTo>
                    <a:pt x="257" y="351"/>
                    <a:pt x="205" y="381"/>
                    <a:pt x="143" y="403"/>
                  </a:cubicBezTo>
                  <a:cubicBezTo>
                    <a:pt x="114" y="413"/>
                    <a:pt x="72" y="423"/>
                    <a:pt x="42" y="423"/>
                  </a:cubicBezTo>
                  <a:cubicBezTo>
                    <a:pt x="10" y="433"/>
                    <a:pt x="0" y="452"/>
                    <a:pt x="0" y="485"/>
                  </a:cubicBezTo>
                  <a:cubicBezTo>
                    <a:pt x="0" y="494"/>
                    <a:pt x="10" y="504"/>
                    <a:pt x="20" y="514"/>
                  </a:cubicBezTo>
                  <a:cubicBezTo>
                    <a:pt x="30" y="514"/>
                    <a:pt x="42" y="527"/>
                    <a:pt x="42" y="527"/>
                  </a:cubicBezTo>
                  <a:cubicBezTo>
                    <a:pt x="52" y="527"/>
                    <a:pt x="62" y="527"/>
                    <a:pt x="72" y="514"/>
                  </a:cubicBezTo>
                  <a:cubicBezTo>
                    <a:pt x="185" y="475"/>
                    <a:pt x="309" y="433"/>
                    <a:pt x="400" y="351"/>
                  </a:cubicBezTo>
                  <a:cubicBezTo>
                    <a:pt x="452" y="309"/>
                    <a:pt x="484" y="257"/>
                    <a:pt x="524" y="205"/>
                  </a:cubicBezTo>
                  <a:cubicBezTo>
                    <a:pt x="556" y="156"/>
                    <a:pt x="576" y="94"/>
                    <a:pt x="586" y="32"/>
                  </a:cubicBezTo>
                  <a:cubicBezTo>
                    <a:pt x="586" y="20"/>
                    <a:pt x="586" y="10"/>
                    <a:pt x="576" y="0"/>
                  </a:cubicBezTo>
                  <a:close/>
                </a:path>
              </a:pathLst>
            </a:custGeom>
            <a:solidFill>
              <a:srgbClr val="5914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5" name="Google Shape;1246;p21">
              <a:extLst>
                <a:ext uri="{FF2B5EF4-FFF2-40B4-BE49-F238E27FC236}">
                  <a16:creationId xmlns:a16="http://schemas.microsoft.com/office/drawing/2014/main" id="{005D7C0E-74BE-4996-3DCC-808860112697}"/>
                </a:ext>
              </a:extLst>
            </p:cNvPr>
            <p:cNvSpPr/>
            <p:nvPr/>
          </p:nvSpPr>
          <p:spPr>
            <a:xfrm rot="-540461" flipH="1">
              <a:off x="7237391" y="2676257"/>
              <a:ext cx="86825" cy="51366"/>
            </a:xfrm>
            <a:custGeom>
              <a:avLst/>
              <a:gdLst/>
              <a:ahLst/>
              <a:cxnLst/>
              <a:rect l="l" t="t" r="r" b="b"/>
              <a:pathLst>
                <a:path w="524" h="310" extrusionOk="0">
                  <a:moveTo>
                    <a:pt x="20" y="1"/>
                  </a:moveTo>
                  <a:cubicBezTo>
                    <a:pt x="0" y="11"/>
                    <a:pt x="0" y="20"/>
                    <a:pt x="10" y="40"/>
                  </a:cubicBezTo>
                  <a:cubicBezTo>
                    <a:pt x="30" y="82"/>
                    <a:pt x="50" y="112"/>
                    <a:pt x="92" y="144"/>
                  </a:cubicBezTo>
                  <a:cubicBezTo>
                    <a:pt x="124" y="174"/>
                    <a:pt x="153" y="196"/>
                    <a:pt x="195" y="216"/>
                  </a:cubicBezTo>
                  <a:cubicBezTo>
                    <a:pt x="235" y="235"/>
                    <a:pt x="287" y="258"/>
                    <a:pt x="329" y="268"/>
                  </a:cubicBezTo>
                  <a:cubicBezTo>
                    <a:pt x="371" y="287"/>
                    <a:pt x="410" y="297"/>
                    <a:pt x="462" y="310"/>
                  </a:cubicBezTo>
                  <a:cubicBezTo>
                    <a:pt x="472" y="310"/>
                    <a:pt x="482" y="310"/>
                    <a:pt x="504" y="297"/>
                  </a:cubicBezTo>
                  <a:cubicBezTo>
                    <a:pt x="514" y="297"/>
                    <a:pt x="524" y="287"/>
                    <a:pt x="524" y="268"/>
                  </a:cubicBezTo>
                  <a:lnTo>
                    <a:pt x="524" y="235"/>
                  </a:lnTo>
                  <a:cubicBezTo>
                    <a:pt x="514" y="216"/>
                    <a:pt x="494" y="206"/>
                    <a:pt x="472" y="206"/>
                  </a:cubicBezTo>
                  <a:cubicBezTo>
                    <a:pt x="442" y="206"/>
                    <a:pt x="400" y="196"/>
                    <a:pt x="358" y="196"/>
                  </a:cubicBezTo>
                  <a:cubicBezTo>
                    <a:pt x="309" y="186"/>
                    <a:pt x="257" y="164"/>
                    <a:pt x="205" y="144"/>
                  </a:cubicBezTo>
                  <a:cubicBezTo>
                    <a:pt x="185" y="134"/>
                    <a:pt x="153" y="112"/>
                    <a:pt x="134" y="102"/>
                  </a:cubicBezTo>
                  <a:lnTo>
                    <a:pt x="72" y="40"/>
                  </a:lnTo>
                  <a:cubicBezTo>
                    <a:pt x="72" y="30"/>
                    <a:pt x="62" y="20"/>
                    <a:pt x="50" y="11"/>
                  </a:cubicBezTo>
                  <a:cubicBezTo>
                    <a:pt x="50" y="1"/>
                    <a:pt x="40" y="1"/>
                    <a:pt x="30" y="1"/>
                  </a:cubicBezTo>
                  <a:close/>
                </a:path>
              </a:pathLst>
            </a:custGeom>
            <a:solidFill>
              <a:srgbClr val="59141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6" name="Google Shape;1247;p21">
              <a:extLst>
                <a:ext uri="{FF2B5EF4-FFF2-40B4-BE49-F238E27FC236}">
                  <a16:creationId xmlns:a16="http://schemas.microsoft.com/office/drawing/2014/main" id="{9C2EAFAB-3311-17F6-09C2-76BE74E52039}"/>
                </a:ext>
              </a:extLst>
            </p:cNvPr>
            <p:cNvSpPr/>
            <p:nvPr/>
          </p:nvSpPr>
          <p:spPr>
            <a:xfrm rot="-540461" flipH="1">
              <a:off x="7486598" y="2954667"/>
              <a:ext cx="180774" cy="169673"/>
            </a:xfrm>
            <a:custGeom>
              <a:avLst/>
              <a:gdLst/>
              <a:ahLst/>
              <a:cxnLst/>
              <a:rect l="l" t="t" r="r" b="b"/>
              <a:pathLst>
                <a:path w="1091" h="1024" extrusionOk="0">
                  <a:moveTo>
                    <a:pt x="20" y="648"/>
                  </a:moveTo>
                  <a:lnTo>
                    <a:pt x="20" y="670"/>
                  </a:lnTo>
                  <a:cubicBezTo>
                    <a:pt x="24" y="679"/>
                    <a:pt x="28" y="688"/>
                    <a:pt x="33" y="696"/>
                  </a:cubicBezTo>
                  <a:lnTo>
                    <a:pt x="33" y="696"/>
                  </a:lnTo>
                  <a:cubicBezTo>
                    <a:pt x="28" y="681"/>
                    <a:pt x="24" y="664"/>
                    <a:pt x="20" y="648"/>
                  </a:cubicBezTo>
                  <a:close/>
                  <a:moveTo>
                    <a:pt x="504" y="1"/>
                  </a:moveTo>
                  <a:cubicBezTo>
                    <a:pt x="319" y="1"/>
                    <a:pt x="134" y="114"/>
                    <a:pt x="40" y="300"/>
                  </a:cubicBezTo>
                  <a:cubicBezTo>
                    <a:pt x="10" y="371"/>
                    <a:pt x="0" y="443"/>
                    <a:pt x="0" y="515"/>
                  </a:cubicBezTo>
                  <a:cubicBezTo>
                    <a:pt x="0" y="463"/>
                    <a:pt x="10" y="413"/>
                    <a:pt x="30" y="371"/>
                  </a:cubicBezTo>
                  <a:cubicBezTo>
                    <a:pt x="92" y="228"/>
                    <a:pt x="235" y="144"/>
                    <a:pt x="391" y="144"/>
                  </a:cubicBezTo>
                  <a:cubicBezTo>
                    <a:pt x="443" y="144"/>
                    <a:pt x="495" y="154"/>
                    <a:pt x="544" y="176"/>
                  </a:cubicBezTo>
                  <a:cubicBezTo>
                    <a:pt x="618" y="206"/>
                    <a:pt x="680" y="258"/>
                    <a:pt x="719" y="329"/>
                  </a:cubicBezTo>
                  <a:lnTo>
                    <a:pt x="700" y="329"/>
                  </a:lnTo>
                  <a:cubicBezTo>
                    <a:pt x="628" y="351"/>
                    <a:pt x="556" y="391"/>
                    <a:pt x="534" y="433"/>
                  </a:cubicBezTo>
                  <a:cubicBezTo>
                    <a:pt x="524" y="443"/>
                    <a:pt x="524" y="453"/>
                    <a:pt x="524" y="463"/>
                  </a:cubicBezTo>
                  <a:cubicBezTo>
                    <a:pt x="534" y="485"/>
                    <a:pt x="576" y="495"/>
                    <a:pt x="628" y="495"/>
                  </a:cubicBezTo>
                  <a:cubicBezTo>
                    <a:pt x="658" y="495"/>
                    <a:pt x="700" y="495"/>
                    <a:pt x="742" y="485"/>
                  </a:cubicBezTo>
                  <a:cubicBezTo>
                    <a:pt x="752" y="475"/>
                    <a:pt x="752" y="475"/>
                    <a:pt x="761" y="475"/>
                  </a:cubicBezTo>
                  <a:lnTo>
                    <a:pt x="771" y="475"/>
                  </a:lnTo>
                  <a:cubicBezTo>
                    <a:pt x="781" y="547"/>
                    <a:pt x="771" y="618"/>
                    <a:pt x="742" y="690"/>
                  </a:cubicBezTo>
                  <a:cubicBezTo>
                    <a:pt x="680" y="823"/>
                    <a:pt x="534" y="917"/>
                    <a:pt x="391" y="917"/>
                  </a:cubicBezTo>
                  <a:cubicBezTo>
                    <a:pt x="329" y="917"/>
                    <a:pt x="277" y="907"/>
                    <a:pt x="225" y="885"/>
                  </a:cubicBezTo>
                  <a:cubicBezTo>
                    <a:pt x="143" y="849"/>
                    <a:pt x="76" y="777"/>
                    <a:pt x="33" y="696"/>
                  </a:cubicBezTo>
                  <a:lnTo>
                    <a:pt x="33" y="696"/>
                  </a:lnTo>
                  <a:cubicBezTo>
                    <a:pt x="74" y="819"/>
                    <a:pt x="170" y="916"/>
                    <a:pt x="297" y="979"/>
                  </a:cubicBezTo>
                  <a:cubicBezTo>
                    <a:pt x="365" y="1009"/>
                    <a:pt x="436" y="1023"/>
                    <a:pt x="505" y="1023"/>
                  </a:cubicBezTo>
                  <a:cubicBezTo>
                    <a:pt x="700" y="1023"/>
                    <a:pt x="885" y="912"/>
                    <a:pt x="976" y="722"/>
                  </a:cubicBezTo>
                  <a:cubicBezTo>
                    <a:pt x="1090" y="463"/>
                    <a:pt x="976" y="166"/>
                    <a:pt x="719" y="52"/>
                  </a:cubicBezTo>
                  <a:cubicBezTo>
                    <a:pt x="648" y="10"/>
                    <a:pt x="576" y="1"/>
                    <a:pt x="504" y="1"/>
                  </a:cubicBezTo>
                  <a:close/>
                </a:path>
              </a:pathLst>
            </a:custGeom>
            <a:solidFill>
              <a:srgbClr val="FEF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7" name="Google Shape;1248;p21">
              <a:extLst>
                <a:ext uri="{FF2B5EF4-FFF2-40B4-BE49-F238E27FC236}">
                  <a16:creationId xmlns:a16="http://schemas.microsoft.com/office/drawing/2014/main" id="{F16F8715-ED8F-F2C7-BD0E-0D09309FA84D}"/>
                </a:ext>
              </a:extLst>
            </p:cNvPr>
            <p:cNvSpPr/>
            <p:nvPr/>
          </p:nvSpPr>
          <p:spPr>
            <a:xfrm rot="-540461" flipH="1">
              <a:off x="7536941" y="3010397"/>
              <a:ext cx="41093" cy="29162"/>
            </a:xfrm>
            <a:custGeom>
              <a:avLst/>
              <a:gdLst/>
              <a:ahLst/>
              <a:cxnLst/>
              <a:rect l="l" t="t" r="r" b="b"/>
              <a:pathLst>
                <a:path w="248" h="176" extrusionOk="0">
                  <a:moveTo>
                    <a:pt x="186" y="0"/>
                  </a:moveTo>
                  <a:lnTo>
                    <a:pt x="186" y="0"/>
                  </a:lnTo>
                  <a:cubicBezTo>
                    <a:pt x="189" y="4"/>
                    <a:pt x="192" y="7"/>
                    <a:pt x="195" y="10"/>
                  </a:cubicBezTo>
                  <a:lnTo>
                    <a:pt x="195" y="10"/>
                  </a:lnTo>
                  <a:cubicBezTo>
                    <a:pt x="195" y="0"/>
                    <a:pt x="186" y="0"/>
                    <a:pt x="186" y="0"/>
                  </a:cubicBezTo>
                  <a:close/>
                  <a:moveTo>
                    <a:pt x="176" y="10"/>
                  </a:moveTo>
                  <a:cubicBezTo>
                    <a:pt x="104" y="32"/>
                    <a:pt x="32" y="72"/>
                    <a:pt x="10" y="114"/>
                  </a:cubicBezTo>
                  <a:cubicBezTo>
                    <a:pt x="0" y="124"/>
                    <a:pt x="0" y="134"/>
                    <a:pt x="0" y="144"/>
                  </a:cubicBezTo>
                  <a:cubicBezTo>
                    <a:pt x="10" y="166"/>
                    <a:pt x="52" y="176"/>
                    <a:pt x="104" y="176"/>
                  </a:cubicBezTo>
                  <a:cubicBezTo>
                    <a:pt x="134" y="176"/>
                    <a:pt x="176" y="176"/>
                    <a:pt x="218" y="166"/>
                  </a:cubicBezTo>
                  <a:cubicBezTo>
                    <a:pt x="228" y="156"/>
                    <a:pt x="228" y="156"/>
                    <a:pt x="237" y="156"/>
                  </a:cubicBezTo>
                  <a:lnTo>
                    <a:pt x="247" y="156"/>
                  </a:lnTo>
                  <a:cubicBezTo>
                    <a:pt x="247" y="124"/>
                    <a:pt x="237" y="104"/>
                    <a:pt x="228" y="72"/>
                  </a:cubicBezTo>
                  <a:cubicBezTo>
                    <a:pt x="219" y="47"/>
                    <a:pt x="209" y="28"/>
                    <a:pt x="195" y="10"/>
                  </a:cubicBezTo>
                  <a:close/>
                </a:path>
              </a:pathLst>
            </a:custGeom>
            <a:solidFill>
              <a:srgbClr val="3003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8" name="Google Shape;1249;p21">
              <a:extLst>
                <a:ext uri="{FF2B5EF4-FFF2-40B4-BE49-F238E27FC236}">
                  <a16:creationId xmlns:a16="http://schemas.microsoft.com/office/drawing/2014/main" id="{246AF12F-D434-84E9-DCAD-6FF283AA2DC2}"/>
                </a:ext>
              </a:extLst>
            </p:cNvPr>
            <p:cNvSpPr/>
            <p:nvPr/>
          </p:nvSpPr>
          <p:spPr>
            <a:xfrm rot="-540461" flipH="1">
              <a:off x="7511122" y="3010774"/>
              <a:ext cx="66941" cy="30819"/>
            </a:xfrm>
            <a:custGeom>
              <a:avLst/>
              <a:gdLst/>
              <a:ahLst/>
              <a:cxnLst/>
              <a:rect l="l" t="t" r="r" b="b"/>
              <a:pathLst>
                <a:path w="404" h="186" extrusionOk="0">
                  <a:moveTo>
                    <a:pt x="299" y="0"/>
                  </a:moveTo>
                  <a:cubicBezTo>
                    <a:pt x="267" y="0"/>
                    <a:pt x="228" y="10"/>
                    <a:pt x="195" y="20"/>
                  </a:cubicBezTo>
                  <a:lnTo>
                    <a:pt x="176" y="20"/>
                  </a:lnTo>
                  <a:cubicBezTo>
                    <a:pt x="104" y="42"/>
                    <a:pt x="32" y="82"/>
                    <a:pt x="10" y="124"/>
                  </a:cubicBezTo>
                  <a:cubicBezTo>
                    <a:pt x="0" y="134"/>
                    <a:pt x="0" y="144"/>
                    <a:pt x="0" y="154"/>
                  </a:cubicBezTo>
                  <a:cubicBezTo>
                    <a:pt x="10" y="176"/>
                    <a:pt x="52" y="186"/>
                    <a:pt x="104" y="186"/>
                  </a:cubicBezTo>
                  <a:cubicBezTo>
                    <a:pt x="134" y="186"/>
                    <a:pt x="176" y="186"/>
                    <a:pt x="218" y="176"/>
                  </a:cubicBezTo>
                  <a:cubicBezTo>
                    <a:pt x="228" y="166"/>
                    <a:pt x="228" y="166"/>
                    <a:pt x="237" y="166"/>
                  </a:cubicBezTo>
                  <a:lnTo>
                    <a:pt x="247" y="166"/>
                  </a:lnTo>
                  <a:cubicBezTo>
                    <a:pt x="341" y="134"/>
                    <a:pt x="403" y="82"/>
                    <a:pt x="391" y="42"/>
                  </a:cubicBezTo>
                  <a:cubicBezTo>
                    <a:pt x="391" y="20"/>
                    <a:pt x="351" y="0"/>
                    <a:pt x="299" y="0"/>
                  </a:cubicBezTo>
                  <a:close/>
                </a:path>
              </a:pathLst>
            </a:custGeom>
            <a:solidFill>
              <a:srgbClr val="FEF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9" name="Google Shape;1250;p21">
              <a:extLst>
                <a:ext uri="{FF2B5EF4-FFF2-40B4-BE49-F238E27FC236}">
                  <a16:creationId xmlns:a16="http://schemas.microsoft.com/office/drawing/2014/main" id="{3AA28E78-61D9-9D79-9686-7417AA2C628B}"/>
                </a:ext>
              </a:extLst>
            </p:cNvPr>
            <p:cNvSpPr/>
            <p:nvPr/>
          </p:nvSpPr>
          <p:spPr>
            <a:xfrm rot="-540461" flipH="1">
              <a:off x="7201906" y="2931318"/>
              <a:ext cx="148464" cy="157577"/>
            </a:xfrm>
            <a:custGeom>
              <a:avLst/>
              <a:gdLst/>
              <a:ahLst/>
              <a:cxnLst/>
              <a:rect l="l" t="t" r="r" b="b"/>
              <a:pathLst>
                <a:path w="896" h="951" extrusionOk="0">
                  <a:moveTo>
                    <a:pt x="52" y="671"/>
                  </a:moveTo>
                  <a:lnTo>
                    <a:pt x="52" y="681"/>
                  </a:lnTo>
                  <a:cubicBezTo>
                    <a:pt x="60" y="695"/>
                    <a:pt x="68" y="710"/>
                    <a:pt x="77" y="723"/>
                  </a:cubicBezTo>
                  <a:lnTo>
                    <a:pt x="77" y="723"/>
                  </a:lnTo>
                  <a:cubicBezTo>
                    <a:pt x="68" y="706"/>
                    <a:pt x="60" y="689"/>
                    <a:pt x="52" y="671"/>
                  </a:cubicBezTo>
                  <a:close/>
                  <a:moveTo>
                    <a:pt x="411" y="1"/>
                  </a:moveTo>
                  <a:cubicBezTo>
                    <a:pt x="225" y="1"/>
                    <a:pt x="62" y="134"/>
                    <a:pt x="20" y="342"/>
                  </a:cubicBezTo>
                  <a:cubicBezTo>
                    <a:pt x="1" y="404"/>
                    <a:pt x="1" y="475"/>
                    <a:pt x="10" y="537"/>
                  </a:cubicBezTo>
                  <a:cubicBezTo>
                    <a:pt x="10" y="495"/>
                    <a:pt x="10" y="443"/>
                    <a:pt x="20" y="404"/>
                  </a:cubicBezTo>
                  <a:cubicBezTo>
                    <a:pt x="52" y="268"/>
                    <a:pt x="154" y="167"/>
                    <a:pt x="277" y="144"/>
                  </a:cubicBezTo>
                  <a:lnTo>
                    <a:pt x="319" y="144"/>
                  </a:lnTo>
                  <a:cubicBezTo>
                    <a:pt x="349" y="144"/>
                    <a:pt x="381" y="144"/>
                    <a:pt x="411" y="157"/>
                  </a:cubicBezTo>
                  <a:cubicBezTo>
                    <a:pt x="473" y="176"/>
                    <a:pt x="524" y="218"/>
                    <a:pt x="566" y="280"/>
                  </a:cubicBezTo>
                  <a:lnTo>
                    <a:pt x="557" y="290"/>
                  </a:lnTo>
                  <a:cubicBezTo>
                    <a:pt x="473" y="330"/>
                    <a:pt x="423" y="391"/>
                    <a:pt x="433" y="424"/>
                  </a:cubicBezTo>
                  <a:cubicBezTo>
                    <a:pt x="443" y="443"/>
                    <a:pt x="463" y="453"/>
                    <a:pt x="495" y="453"/>
                  </a:cubicBezTo>
                  <a:cubicBezTo>
                    <a:pt x="524" y="453"/>
                    <a:pt x="566" y="433"/>
                    <a:pt x="618" y="414"/>
                  </a:cubicBezTo>
                  <a:lnTo>
                    <a:pt x="638" y="404"/>
                  </a:lnTo>
                  <a:cubicBezTo>
                    <a:pt x="658" y="475"/>
                    <a:pt x="658" y="547"/>
                    <a:pt x="638" y="609"/>
                  </a:cubicBezTo>
                  <a:cubicBezTo>
                    <a:pt x="608" y="742"/>
                    <a:pt x="515" y="846"/>
                    <a:pt x="381" y="866"/>
                  </a:cubicBezTo>
                  <a:lnTo>
                    <a:pt x="339" y="866"/>
                  </a:lnTo>
                  <a:cubicBezTo>
                    <a:pt x="309" y="866"/>
                    <a:pt x="277" y="866"/>
                    <a:pt x="248" y="856"/>
                  </a:cubicBezTo>
                  <a:cubicBezTo>
                    <a:pt x="179" y="830"/>
                    <a:pt x="118" y="784"/>
                    <a:pt x="77" y="723"/>
                  </a:cubicBezTo>
                  <a:lnTo>
                    <a:pt x="77" y="723"/>
                  </a:lnTo>
                  <a:cubicBezTo>
                    <a:pt x="130" y="820"/>
                    <a:pt x="214" y="892"/>
                    <a:pt x="319" y="928"/>
                  </a:cubicBezTo>
                  <a:cubicBezTo>
                    <a:pt x="363" y="943"/>
                    <a:pt x="406" y="951"/>
                    <a:pt x="448" y="951"/>
                  </a:cubicBezTo>
                  <a:cubicBezTo>
                    <a:pt x="626" y="951"/>
                    <a:pt x="783" y="817"/>
                    <a:pt x="833" y="609"/>
                  </a:cubicBezTo>
                  <a:cubicBezTo>
                    <a:pt x="895" y="362"/>
                    <a:pt x="762" y="95"/>
                    <a:pt x="534" y="21"/>
                  </a:cubicBezTo>
                  <a:cubicBezTo>
                    <a:pt x="495" y="1"/>
                    <a:pt x="453" y="1"/>
                    <a:pt x="411" y="1"/>
                  </a:cubicBezTo>
                  <a:close/>
                </a:path>
              </a:pathLst>
            </a:custGeom>
            <a:solidFill>
              <a:srgbClr val="FEF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0" name="Google Shape;1251;p21">
              <a:extLst>
                <a:ext uri="{FF2B5EF4-FFF2-40B4-BE49-F238E27FC236}">
                  <a16:creationId xmlns:a16="http://schemas.microsoft.com/office/drawing/2014/main" id="{617A2F84-5AF0-4A50-B7E3-B9890E4FA866}"/>
                </a:ext>
              </a:extLst>
            </p:cNvPr>
            <p:cNvSpPr/>
            <p:nvPr/>
          </p:nvSpPr>
          <p:spPr>
            <a:xfrm rot="-540461" flipH="1">
              <a:off x="7241676" y="2977947"/>
              <a:ext cx="35790" cy="30985"/>
            </a:xfrm>
            <a:custGeom>
              <a:avLst/>
              <a:gdLst/>
              <a:ahLst/>
              <a:cxnLst/>
              <a:rect l="l" t="t" r="r" b="b"/>
              <a:pathLst>
                <a:path w="216" h="187" extrusionOk="0">
                  <a:moveTo>
                    <a:pt x="134" y="1"/>
                  </a:moveTo>
                  <a:cubicBezTo>
                    <a:pt x="137" y="5"/>
                    <a:pt x="140" y="8"/>
                    <a:pt x="143" y="12"/>
                  </a:cubicBezTo>
                  <a:lnTo>
                    <a:pt x="143" y="12"/>
                  </a:lnTo>
                  <a:cubicBezTo>
                    <a:pt x="143" y="8"/>
                    <a:pt x="141" y="1"/>
                    <a:pt x="134" y="1"/>
                  </a:cubicBezTo>
                  <a:close/>
                  <a:moveTo>
                    <a:pt x="143" y="12"/>
                  </a:moveTo>
                  <a:cubicBezTo>
                    <a:pt x="143" y="13"/>
                    <a:pt x="143" y="13"/>
                    <a:pt x="143" y="13"/>
                  </a:cubicBezTo>
                  <a:lnTo>
                    <a:pt x="134" y="23"/>
                  </a:lnTo>
                  <a:cubicBezTo>
                    <a:pt x="50" y="63"/>
                    <a:pt x="0" y="124"/>
                    <a:pt x="10" y="157"/>
                  </a:cubicBezTo>
                  <a:cubicBezTo>
                    <a:pt x="20" y="176"/>
                    <a:pt x="40" y="186"/>
                    <a:pt x="72" y="186"/>
                  </a:cubicBezTo>
                  <a:cubicBezTo>
                    <a:pt x="101" y="186"/>
                    <a:pt x="143" y="166"/>
                    <a:pt x="195" y="147"/>
                  </a:cubicBezTo>
                  <a:lnTo>
                    <a:pt x="215" y="137"/>
                  </a:lnTo>
                  <a:cubicBezTo>
                    <a:pt x="205" y="115"/>
                    <a:pt x="195" y="95"/>
                    <a:pt x="185" y="63"/>
                  </a:cubicBezTo>
                  <a:cubicBezTo>
                    <a:pt x="175" y="46"/>
                    <a:pt x="160" y="30"/>
                    <a:pt x="143" y="12"/>
                  </a:cubicBezTo>
                  <a:close/>
                </a:path>
              </a:pathLst>
            </a:custGeom>
            <a:solidFill>
              <a:srgbClr val="3003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1" name="Google Shape;1252;p21">
              <a:extLst>
                <a:ext uri="{FF2B5EF4-FFF2-40B4-BE49-F238E27FC236}">
                  <a16:creationId xmlns:a16="http://schemas.microsoft.com/office/drawing/2014/main" id="{611B60C6-80A8-A5C2-6DEC-5084219D0F46}"/>
                </a:ext>
              </a:extLst>
            </p:cNvPr>
            <p:cNvSpPr/>
            <p:nvPr/>
          </p:nvSpPr>
          <p:spPr>
            <a:xfrm rot="-540461" flipH="1">
              <a:off x="7222822" y="2976284"/>
              <a:ext cx="54514" cy="34133"/>
            </a:xfrm>
            <a:custGeom>
              <a:avLst/>
              <a:gdLst/>
              <a:ahLst/>
              <a:cxnLst/>
              <a:rect l="l" t="t" r="r" b="b"/>
              <a:pathLst>
                <a:path w="329" h="206" extrusionOk="0">
                  <a:moveTo>
                    <a:pt x="257" y="0"/>
                  </a:moveTo>
                  <a:cubicBezTo>
                    <a:pt x="225" y="0"/>
                    <a:pt x="185" y="10"/>
                    <a:pt x="143" y="32"/>
                  </a:cubicBezTo>
                  <a:lnTo>
                    <a:pt x="134" y="42"/>
                  </a:lnTo>
                  <a:cubicBezTo>
                    <a:pt x="50" y="82"/>
                    <a:pt x="0" y="143"/>
                    <a:pt x="10" y="176"/>
                  </a:cubicBezTo>
                  <a:cubicBezTo>
                    <a:pt x="20" y="195"/>
                    <a:pt x="40" y="205"/>
                    <a:pt x="72" y="205"/>
                  </a:cubicBezTo>
                  <a:cubicBezTo>
                    <a:pt x="101" y="205"/>
                    <a:pt x="143" y="185"/>
                    <a:pt x="195" y="166"/>
                  </a:cubicBezTo>
                  <a:lnTo>
                    <a:pt x="215" y="156"/>
                  </a:lnTo>
                  <a:cubicBezTo>
                    <a:pt x="277" y="114"/>
                    <a:pt x="329" y="62"/>
                    <a:pt x="319" y="32"/>
                  </a:cubicBezTo>
                  <a:cubicBezTo>
                    <a:pt x="309" y="10"/>
                    <a:pt x="287" y="0"/>
                    <a:pt x="25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2" name="Google Shape;1253;p21">
              <a:extLst>
                <a:ext uri="{FF2B5EF4-FFF2-40B4-BE49-F238E27FC236}">
                  <a16:creationId xmlns:a16="http://schemas.microsoft.com/office/drawing/2014/main" id="{AC955E09-3ECE-E77B-E898-E16E8B64C682}"/>
                </a:ext>
              </a:extLst>
            </p:cNvPr>
            <p:cNvSpPr/>
            <p:nvPr/>
          </p:nvSpPr>
          <p:spPr>
            <a:xfrm rot="-540461" flipH="1">
              <a:off x="7537950" y="2974159"/>
              <a:ext cx="131563" cy="128414"/>
            </a:xfrm>
            <a:custGeom>
              <a:avLst/>
              <a:gdLst/>
              <a:ahLst/>
              <a:cxnLst/>
              <a:rect l="l" t="t" r="r" b="b"/>
              <a:pathLst>
                <a:path w="794" h="775" extrusionOk="0">
                  <a:moveTo>
                    <a:pt x="403" y="1"/>
                  </a:moveTo>
                  <a:cubicBezTo>
                    <a:pt x="247" y="1"/>
                    <a:pt x="104" y="85"/>
                    <a:pt x="42" y="228"/>
                  </a:cubicBezTo>
                  <a:cubicBezTo>
                    <a:pt x="0" y="320"/>
                    <a:pt x="0" y="423"/>
                    <a:pt x="32" y="527"/>
                  </a:cubicBezTo>
                  <a:cubicBezTo>
                    <a:pt x="74" y="619"/>
                    <a:pt x="146" y="703"/>
                    <a:pt x="237" y="742"/>
                  </a:cubicBezTo>
                  <a:cubicBezTo>
                    <a:pt x="289" y="764"/>
                    <a:pt x="341" y="774"/>
                    <a:pt x="403" y="774"/>
                  </a:cubicBezTo>
                  <a:cubicBezTo>
                    <a:pt x="546" y="774"/>
                    <a:pt x="692" y="690"/>
                    <a:pt x="754" y="547"/>
                  </a:cubicBezTo>
                  <a:cubicBezTo>
                    <a:pt x="783" y="475"/>
                    <a:pt x="793" y="404"/>
                    <a:pt x="783" y="332"/>
                  </a:cubicBezTo>
                  <a:lnTo>
                    <a:pt x="773" y="332"/>
                  </a:lnTo>
                  <a:cubicBezTo>
                    <a:pt x="764" y="332"/>
                    <a:pt x="764" y="332"/>
                    <a:pt x="754" y="342"/>
                  </a:cubicBezTo>
                  <a:cubicBezTo>
                    <a:pt x="712" y="352"/>
                    <a:pt x="670" y="352"/>
                    <a:pt x="640" y="352"/>
                  </a:cubicBezTo>
                  <a:cubicBezTo>
                    <a:pt x="588" y="352"/>
                    <a:pt x="546" y="342"/>
                    <a:pt x="536" y="320"/>
                  </a:cubicBezTo>
                  <a:cubicBezTo>
                    <a:pt x="536" y="310"/>
                    <a:pt x="536" y="300"/>
                    <a:pt x="546" y="290"/>
                  </a:cubicBezTo>
                  <a:cubicBezTo>
                    <a:pt x="568" y="248"/>
                    <a:pt x="640" y="208"/>
                    <a:pt x="712" y="186"/>
                  </a:cubicBezTo>
                  <a:lnTo>
                    <a:pt x="731" y="186"/>
                  </a:lnTo>
                  <a:cubicBezTo>
                    <a:pt x="692" y="115"/>
                    <a:pt x="630" y="63"/>
                    <a:pt x="556" y="33"/>
                  </a:cubicBezTo>
                  <a:cubicBezTo>
                    <a:pt x="507" y="11"/>
                    <a:pt x="455" y="1"/>
                    <a:pt x="403" y="1"/>
                  </a:cubicBezTo>
                  <a:close/>
                </a:path>
              </a:pathLst>
            </a:custGeom>
            <a:solidFill>
              <a:srgbClr val="4D11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3" name="Google Shape;1254;p21">
              <a:extLst>
                <a:ext uri="{FF2B5EF4-FFF2-40B4-BE49-F238E27FC236}">
                  <a16:creationId xmlns:a16="http://schemas.microsoft.com/office/drawing/2014/main" id="{81951ADE-1B9D-5389-49B4-AA5E752C9636}"/>
                </a:ext>
              </a:extLst>
            </p:cNvPr>
            <p:cNvSpPr/>
            <p:nvPr/>
          </p:nvSpPr>
          <p:spPr>
            <a:xfrm rot="-540461" flipH="1">
              <a:off x="7241864" y="2952031"/>
              <a:ext cx="109028" cy="119632"/>
            </a:xfrm>
            <a:custGeom>
              <a:avLst/>
              <a:gdLst/>
              <a:ahLst/>
              <a:cxnLst/>
              <a:rect l="l" t="t" r="r" b="b"/>
              <a:pathLst>
                <a:path w="658" h="722" extrusionOk="0">
                  <a:moveTo>
                    <a:pt x="277" y="0"/>
                  </a:moveTo>
                  <a:cubicBezTo>
                    <a:pt x="154" y="23"/>
                    <a:pt x="52" y="124"/>
                    <a:pt x="20" y="260"/>
                  </a:cubicBezTo>
                  <a:cubicBezTo>
                    <a:pt x="1" y="351"/>
                    <a:pt x="10" y="455"/>
                    <a:pt x="52" y="537"/>
                  </a:cubicBezTo>
                  <a:cubicBezTo>
                    <a:pt x="92" y="618"/>
                    <a:pt x="164" y="680"/>
                    <a:pt x="248" y="712"/>
                  </a:cubicBezTo>
                  <a:cubicBezTo>
                    <a:pt x="277" y="722"/>
                    <a:pt x="309" y="722"/>
                    <a:pt x="339" y="722"/>
                  </a:cubicBezTo>
                  <a:lnTo>
                    <a:pt x="381" y="722"/>
                  </a:lnTo>
                  <a:cubicBezTo>
                    <a:pt x="515" y="702"/>
                    <a:pt x="608" y="598"/>
                    <a:pt x="638" y="465"/>
                  </a:cubicBezTo>
                  <a:cubicBezTo>
                    <a:pt x="658" y="403"/>
                    <a:pt x="658" y="331"/>
                    <a:pt x="638" y="260"/>
                  </a:cubicBezTo>
                  <a:lnTo>
                    <a:pt x="618" y="270"/>
                  </a:lnTo>
                  <a:cubicBezTo>
                    <a:pt x="566" y="289"/>
                    <a:pt x="524" y="309"/>
                    <a:pt x="495" y="309"/>
                  </a:cubicBezTo>
                  <a:cubicBezTo>
                    <a:pt x="463" y="309"/>
                    <a:pt x="443" y="299"/>
                    <a:pt x="433" y="280"/>
                  </a:cubicBezTo>
                  <a:cubicBezTo>
                    <a:pt x="423" y="247"/>
                    <a:pt x="473" y="186"/>
                    <a:pt x="557" y="146"/>
                  </a:cubicBezTo>
                  <a:lnTo>
                    <a:pt x="566" y="136"/>
                  </a:lnTo>
                  <a:cubicBezTo>
                    <a:pt x="524" y="74"/>
                    <a:pt x="473" y="32"/>
                    <a:pt x="411" y="13"/>
                  </a:cubicBezTo>
                  <a:cubicBezTo>
                    <a:pt x="381" y="0"/>
                    <a:pt x="349" y="0"/>
                    <a:pt x="319" y="0"/>
                  </a:cubicBezTo>
                  <a:close/>
                </a:path>
              </a:pathLst>
            </a:custGeom>
            <a:solidFill>
              <a:srgbClr val="4D11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4" name="Google Shape;1255;p21">
              <a:extLst>
                <a:ext uri="{FF2B5EF4-FFF2-40B4-BE49-F238E27FC236}">
                  <a16:creationId xmlns:a16="http://schemas.microsoft.com/office/drawing/2014/main" id="{968D427D-ACCF-4A85-87E2-32818AE76C51}"/>
                </a:ext>
              </a:extLst>
            </p:cNvPr>
            <p:cNvSpPr/>
            <p:nvPr/>
          </p:nvSpPr>
          <p:spPr>
            <a:xfrm rot="-540461" flipH="1">
              <a:off x="7384471" y="3146451"/>
              <a:ext cx="66941" cy="32642"/>
            </a:xfrm>
            <a:custGeom>
              <a:avLst/>
              <a:gdLst/>
              <a:ahLst/>
              <a:cxnLst/>
              <a:rect l="l" t="t" r="r" b="b"/>
              <a:pathLst>
                <a:path w="404" h="197" extrusionOk="0">
                  <a:moveTo>
                    <a:pt x="13" y="1"/>
                  </a:moveTo>
                  <a:cubicBezTo>
                    <a:pt x="13" y="11"/>
                    <a:pt x="1" y="11"/>
                    <a:pt x="1" y="11"/>
                  </a:cubicBezTo>
                  <a:lnTo>
                    <a:pt x="1" y="33"/>
                  </a:lnTo>
                  <a:cubicBezTo>
                    <a:pt x="13" y="43"/>
                    <a:pt x="13" y="53"/>
                    <a:pt x="23" y="73"/>
                  </a:cubicBezTo>
                  <a:lnTo>
                    <a:pt x="63" y="115"/>
                  </a:lnTo>
                  <a:cubicBezTo>
                    <a:pt x="75" y="124"/>
                    <a:pt x="85" y="134"/>
                    <a:pt x="105" y="144"/>
                  </a:cubicBezTo>
                  <a:cubicBezTo>
                    <a:pt x="115" y="157"/>
                    <a:pt x="137" y="166"/>
                    <a:pt x="157" y="176"/>
                  </a:cubicBezTo>
                  <a:cubicBezTo>
                    <a:pt x="186" y="186"/>
                    <a:pt x="218" y="196"/>
                    <a:pt x="248" y="196"/>
                  </a:cubicBezTo>
                  <a:lnTo>
                    <a:pt x="332" y="196"/>
                  </a:lnTo>
                  <a:cubicBezTo>
                    <a:pt x="352" y="196"/>
                    <a:pt x="384" y="186"/>
                    <a:pt x="394" y="157"/>
                  </a:cubicBezTo>
                  <a:cubicBezTo>
                    <a:pt x="404" y="144"/>
                    <a:pt x="404" y="134"/>
                    <a:pt x="394" y="124"/>
                  </a:cubicBezTo>
                  <a:cubicBezTo>
                    <a:pt x="394" y="115"/>
                    <a:pt x="394" y="115"/>
                    <a:pt x="384" y="105"/>
                  </a:cubicBezTo>
                  <a:lnTo>
                    <a:pt x="372" y="95"/>
                  </a:lnTo>
                  <a:cubicBezTo>
                    <a:pt x="362" y="82"/>
                    <a:pt x="352" y="73"/>
                    <a:pt x="332" y="63"/>
                  </a:cubicBezTo>
                  <a:cubicBezTo>
                    <a:pt x="322" y="53"/>
                    <a:pt x="310" y="53"/>
                    <a:pt x="290" y="43"/>
                  </a:cubicBezTo>
                  <a:cubicBezTo>
                    <a:pt x="270" y="33"/>
                    <a:pt x="238" y="21"/>
                    <a:pt x="218" y="11"/>
                  </a:cubicBezTo>
                  <a:cubicBezTo>
                    <a:pt x="186" y="11"/>
                    <a:pt x="157" y="1"/>
                    <a:pt x="137" y="1"/>
                  </a:cubicBezTo>
                  <a:cubicBezTo>
                    <a:pt x="105" y="1"/>
                    <a:pt x="75" y="11"/>
                    <a:pt x="43" y="11"/>
                  </a:cubicBezTo>
                  <a:lnTo>
                    <a:pt x="33" y="21"/>
                  </a:lnTo>
                  <a:cubicBezTo>
                    <a:pt x="33" y="11"/>
                    <a:pt x="33" y="11"/>
                    <a:pt x="23" y="1"/>
                  </a:cubicBezTo>
                  <a:close/>
                </a:path>
              </a:pathLst>
            </a:custGeom>
            <a:solidFill>
              <a:srgbClr val="FF574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5" name="Google Shape;1256;p21">
              <a:extLst>
                <a:ext uri="{FF2B5EF4-FFF2-40B4-BE49-F238E27FC236}">
                  <a16:creationId xmlns:a16="http://schemas.microsoft.com/office/drawing/2014/main" id="{9D98AF48-9B0B-2BC2-8497-8034348C635B}"/>
                </a:ext>
              </a:extLst>
            </p:cNvPr>
            <p:cNvSpPr/>
            <p:nvPr/>
          </p:nvSpPr>
          <p:spPr>
            <a:xfrm rot="-540461" flipH="1">
              <a:off x="7240246" y="2830009"/>
              <a:ext cx="102566" cy="41093"/>
            </a:xfrm>
            <a:custGeom>
              <a:avLst/>
              <a:gdLst/>
              <a:ahLst/>
              <a:cxnLst/>
              <a:rect l="l" t="t" r="r" b="b"/>
              <a:pathLst>
                <a:path w="619" h="248" extrusionOk="0">
                  <a:moveTo>
                    <a:pt x="218" y="0"/>
                  </a:moveTo>
                  <a:cubicBezTo>
                    <a:pt x="105" y="0"/>
                    <a:pt x="21" y="30"/>
                    <a:pt x="11" y="72"/>
                  </a:cubicBezTo>
                  <a:cubicBezTo>
                    <a:pt x="1" y="144"/>
                    <a:pt x="134" y="215"/>
                    <a:pt x="300" y="235"/>
                  </a:cubicBezTo>
                  <a:cubicBezTo>
                    <a:pt x="329" y="247"/>
                    <a:pt x="371" y="247"/>
                    <a:pt x="413" y="247"/>
                  </a:cubicBezTo>
                  <a:cubicBezTo>
                    <a:pt x="527" y="247"/>
                    <a:pt x="609" y="215"/>
                    <a:pt x="619" y="163"/>
                  </a:cubicBezTo>
                  <a:cubicBezTo>
                    <a:pt x="619" y="134"/>
                    <a:pt x="599" y="102"/>
                    <a:pt x="537" y="72"/>
                  </a:cubicBezTo>
                  <a:cubicBezTo>
                    <a:pt x="485" y="40"/>
                    <a:pt x="413" y="20"/>
                    <a:pt x="329" y="0"/>
                  </a:cubicBezTo>
                  <a:close/>
                </a:path>
              </a:pathLst>
            </a:custGeom>
            <a:solidFill>
              <a:srgbClr val="4D11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6" name="Google Shape;1257;p21">
              <a:extLst>
                <a:ext uri="{FF2B5EF4-FFF2-40B4-BE49-F238E27FC236}">
                  <a16:creationId xmlns:a16="http://schemas.microsoft.com/office/drawing/2014/main" id="{B5CDD7FA-6004-F36F-55B7-58290F87AA00}"/>
                </a:ext>
              </a:extLst>
            </p:cNvPr>
            <p:cNvSpPr/>
            <p:nvPr/>
          </p:nvSpPr>
          <p:spPr>
            <a:xfrm rot="-540461" flipH="1">
              <a:off x="7549264" y="2839015"/>
              <a:ext cx="109525" cy="66941"/>
            </a:xfrm>
            <a:custGeom>
              <a:avLst/>
              <a:gdLst/>
              <a:ahLst/>
              <a:cxnLst/>
              <a:rect l="l" t="t" r="r" b="b"/>
              <a:pathLst>
                <a:path w="661" h="404" extrusionOk="0">
                  <a:moveTo>
                    <a:pt x="547" y="1"/>
                  </a:moveTo>
                  <a:cubicBezTo>
                    <a:pt x="475" y="1"/>
                    <a:pt x="371" y="33"/>
                    <a:pt x="267" y="85"/>
                  </a:cubicBezTo>
                  <a:cubicBezTo>
                    <a:pt x="186" y="124"/>
                    <a:pt x="114" y="176"/>
                    <a:pt x="72" y="228"/>
                  </a:cubicBezTo>
                  <a:cubicBezTo>
                    <a:pt x="20" y="280"/>
                    <a:pt x="1" y="332"/>
                    <a:pt x="20" y="362"/>
                  </a:cubicBezTo>
                  <a:cubicBezTo>
                    <a:pt x="30" y="381"/>
                    <a:pt x="62" y="404"/>
                    <a:pt x="124" y="404"/>
                  </a:cubicBezTo>
                  <a:cubicBezTo>
                    <a:pt x="196" y="404"/>
                    <a:pt x="300" y="371"/>
                    <a:pt x="391" y="320"/>
                  </a:cubicBezTo>
                  <a:cubicBezTo>
                    <a:pt x="524" y="258"/>
                    <a:pt x="628" y="166"/>
                    <a:pt x="648" y="95"/>
                  </a:cubicBezTo>
                  <a:cubicBezTo>
                    <a:pt x="660" y="72"/>
                    <a:pt x="660" y="53"/>
                    <a:pt x="648" y="43"/>
                  </a:cubicBezTo>
                  <a:cubicBezTo>
                    <a:pt x="638" y="11"/>
                    <a:pt x="599" y="1"/>
                    <a:pt x="547" y="1"/>
                  </a:cubicBezTo>
                  <a:close/>
                </a:path>
              </a:pathLst>
            </a:custGeom>
            <a:solidFill>
              <a:srgbClr val="4D11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7" name="Google Shape;1258;p21">
              <a:extLst>
                <a:ext uri="{FF2B5EF4-FFF2-40B4-BE49-F238E27FC236}">
                  <a16:creationId xmlns:a16="http://schemas.microsoft.com/office/drawing/2014/main" id="{D88CA0B7-1370-1F70-B9BF-DDF33CF9D210}"/>
                </a:ext>
              </a:extLst>
            </p:cNvPr>
            <p:cNvSpPr/>
            <p:nvPr/>
          </p:nvSpPr>
          <p:spPr>
            <a:xfrm rot="-540461" flipH="1">
              <a:off x="7351464" y="3007761"/>
              <a:ext cx="56337" cy="89144"/>
            </a:xfrm>
            <a:custGeom>
              <a:avLst/>
              <a:gdLst/>
              <a:ahLst/>
              <a:cxnLst/>
              <a:rect l="l" t="t" r="r" b="b"/>
              <a:pathLst>
                <a:path w="340" h="538" extrusionOk="0">
                  <a:moveTo>
                    <a:pt x="20" y="1"/>
                  </a:moveTo>
                  <a:cubicBezTo>
                    <a:pt x="10" y="1"/>
                    <a:pt x="1" y="11"/>
                    <a:pt x="1" y="21"/>
                  </a:cubicBezTo>
                  <a:lnTo>
                    <a:pt x="1" y="134"/>
                  </a:lnTo>
                  <a:cubicBezTo>
                    <a:pt x="1" y="176"/>
                    <a:pt x="1" y="218"/>
                    <a:pt x="10" y="258"/>
                  </a:cubicBezTo>
                  <a:cubicBezTo>
                    <a:pt x="10" y="268"/>
                    <a:pt x="10" y="268"/>
                    <a:pt x="20" y="280"/>
                  </a:cubicBezTo>
                  <a:lnTo>
                    <a:pt x="30" y="280"/>
                  </a:lnTo>
                  <a:cubicBezTo>
                    <a:pt x="30" y="280"/>
                    <a:pt x="43" y="280"/>
                    <a:pt x="43" y="268"/>
                  </a:cubicBezTo>
                  <a:cubicBezTo>
                    <a:pt x="52" y="258"/>
                    <a:pt x="72" y="238"/>
                    <a:pt x="82" y="228"/>
                  </a:cubicBezTo>
                  <a:cubicBezTo>
                    <a:pt x="104" y="218"/>
                    <a:pt x="114" y="206"/>
                    <a:pt x="124" y="206"/>
                  </a:cubicBezTo>
                  <a:cubicBezTo>
                    <a:pt x="134" y="196"/>
                    <a:pt x="144" y="196"/>
                    <a:pt x="154" y="196"/>
                  </a:cubicBezTo>
                  <a:lnTo>
                    <a:pt x="206" y="196"/>
                  </a:lnTo>
                  <a:cubicBezTo>
                    <a:pt x="206" y="206"/>
                    <a:pt x="216" y="206"/>
                    <a:pt x="228" y="206"/>
                  </a:cubicBezTo>
                  <a:cubicBezTo>
                    <a:pt x="228" y="218"/>
                    <a:pt x="238" y="228"/>
                    <a:pt x="248" y="228"/>
                  </a:cubicBezTo>
                  <a:cubicBezTo>
                    <a:pt x="248" y="238"/>
                    <a:pt x="258" y="248"/>
                    <a:pt x="267" y="268"/>
                  </a:cubicBezTo>
                  <a:cubicBezTo>
                    <a:pt x="267" y="280"/>
                    <a:pt x="277" y="300"/>
                    <a:pt x="277" y="310"/>
                  </a:cubicBezTo>
                  <a:lnTo>
                    <a:pt x="277" y="352"/>
                  </a:lnTo>
                  <a:cubicBezTo>
                    <a:pt x="277" y="362"/>
                    <a:pt x="267" y="372"/>
                    <a:pt x="267" y="382"/>
                  </a:cubicBezTo>
                  <a:cubicBezTo>
                    <a:pt x="258" y="391"/>
                    <a:pt x="258" y="404"/>
                    <a:pt x="248" y="414"/>
                  </a:cubicBezTo>
                  <a:cubicBezTo>
                    <a:pt x="248" y="424"/>
                    <a:pt x="238" y="424"/>
                    <a:pt x="238" y="433"/>
                  </a:cubicBezTo>
                  <a:cubicBezTo>
                    <a:pt x="228" y="433"/>
                    <a:pt x="216" y="443"/>
                    <a:pt x="206" y="443"/>
                  </a:cubicBezTo>
                  <a:cubicBezTo>
                    <a:pt x="196" y="453"/>
                    <a:pt x="176" y="453"/>
                    <a:pt x="166" y="453"/>
                  </a:cubicBezTo>
                  <a:lnTo>
                    <a:pt x="134" y="453"/>
                  </a:lnTo>
                  <a:cubicBezTo>
                    <a:pt x="124" y="453"/>
                    <a:pt x="114" y="466"/>
                    <a:pt x="104" y="475"/>
                  </a:cubicBezTo>
                  <a:cubicBezTo>
                    <a:pt x="92" y="475"/>
                    <a:pt x="92" y="485"/>
                    <a:pt x="92" y="495"/>
                  </a:cubicBezTo>
                  <a:cubicBezTo>
                    <a:pt x="92" y="515"/>
                    <a:pt x="114" y="537"/>
                    <a:pt x="134" y="537"/>
                  </a:cubicBezTo>
                  <a:cubicBezTo>
                    <a:pt x="166" y="537"/>
                    <a:pt x="196" y="537"/>
                    <a:pt x="216" y="527"/>
                  </a:cubicBezTo>
                  <a:cubicBezTo>
                    <a:pt x="238" y="515"/>
                    <a:pt x="258" y="505"/>
                    <a:pt x="277" y="485"/>
                  </a:cubicBezTo>
                  <a:cubicBezTo>
                    <a:pt x="300" y="475"/>
                    <a:pt x="309" y="453"/>
                    <a:pt x="319" y="433"/>
                  </a:cubicBezTo>
                  <a:cubicBezTo>
                    <a:pt x="329" y="424"/>
                    <a:pt x="329" y="404"/>
                    <a:pt x="339" y="382"/>
                  </a:cubicBezTo>
                  <a:cubicBezTo>
                    <a:pt x="339" y="342"/>
                    <a:pt x="339" y="300"/>
                    <a:pt x="319" y="258"/>
                  </a:cubicBezTo>
                  <a:cubicBezTo>
                    <a:pt x="309" y="218"/>
                    <a:pt x="290" y="186"/>
                    <a:pt x="248" y="167"/>
                  </a:cubicBezTo>
                  <a:cubicBezTo>
                    <a:pt x="228" y="157"/>
                    <a:pt x="206" y="144"/>
                    <a:pt x="176" y="144"/>
                  </a:cubicBezTo>
                  <a:lnTo>
                    <a:pt x="134" y="144"/>
                  </a:lnTo>
                  <a:cubicBezTo>
                    <a:pt x="114" y="157"/>
                    <a:pt x="92" y="167"/>
                    <a:pt x="72" y="186"/>
                  </a:cubicBezTo>
                  <a:cubicBezTo>
                    <a:pt x="62" y="186"/>
                    <a:pt x="52" y="196"/>
                    <a:pt x="43" y="206"/>
                  </a:cubicBezTo>
                  <a:cubicBezTo>
                    <a:pt x="30" y="157"/>
                    <a:pt x="30" y="95"/>
                    <a:pt x="30" y="21"/>
                  </a:cubicBezTo>
                  <a:lnTo>
                    <a:pt x="30" y="11"/>
                  </a:lnTo>
                  <a:cubicBezTo>
                    <a:pt x="30" y="1"/>
                    <a:pt x="20" y="1"/>
                    <a:pt x="20" y="1"/>
                  </a:cubicBezTo>
                  <a:close/>
                </a:path>
              </a:pathLst>
            </a:custGeom>
            <a:solidFill>
              <a:srgbClr val="7D2D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8" name="Google Shape;1259;p21">
              <a:extLst>
                <a:ext uri="{FF2B5EF4-FFF2-40B4-BE49-F238E27FC236}">
                  <a16:creationId xmlns:a16="http://schemas.microsoft.com/office/drawing/2014/main" id="{0C99F1BB-AD59-D85F-7D46-75A3B0CA6BBF}"/>
                </a:ext>
              </a:extLst>
            </p:cNvPr>
            <p:cNvSpPr/>
            <p:nvPr/>
          </p:nvSpPr>
          <p:spPr>
            <a:xfrm rot="-540461" flipH="1">
              <a:off x="7351404" y="3108859"/>
              <a:ext cx="109359" cy="78871"/>
            </a:xfrm>
            <a:custGeom>
              <a:avLst/>
              <a:gdLst/>
              <a:ahLst/>
              <a:cxnLst/>
              <a:rect l="l" t="t" r="r" b="b"/>
              <a:pathLst>
                <a:path w="660" h="476" extrusionOk="0">
                  <a:moveTo>
                    <a:pt x="186" y="238"/>
                  </a:moveTo>
                  <a:cubicBezTo>
                    <a:pt x="218" y="238"/>
                    <a:pt x="247" y="248"/>
                    <a:pt x="270" y="248"/>
                  </a:cubicBezTo>
                  <a:cubicBezTo>
                    <a:pt x="299" y="258"/>
                    <a:pt x="319" y="270"/>
                    <a:pt x="341" y="290"/>
                  </a:cubicBezTo>
                  <a:cubicBezTo>
                    <a:pt x="371" y="300"/>
                    <a:pt x="381" y="310"/>
                    <a:pt x="403" y="332"/>
                  </a:cubicBezTo>
                  <a:cubicBezTo>
                    <a:pt x="423" y="352"/>
                    <a:pt x="433" y="361"/>
                    <a:pt x="443" y="381"/>
                  </a:cubicBezTo>
                  <a:cubicBezTo>
                    <a:pt x="443" y="394"/>
                    <a:pt x="455" y="403"/>
                    <a:pt x="455" y="413"/>
                  </a:cubicBezTo>
                  <a:lnTo>
                    <a:pt x="443" y="413"/>
                  </a:lnTo>
                  <a:cubicBezTo>
                    <a:pt x="423" y="423"/>
                    <a:pt x="403" y="433"/>
                    <a:pt x="381" y="433"/>
                  </a:cubicBezTo>
                  <a:lnTo>
                    <a:pt x="309" y="433"/>
                  </a:lnTo>
                  <a:cubicBezTo>
                    <a:pt x="279" y="433"/>
                    <a:pt x="257" y="423"/>
                    <a:pt x="237" y="413"/>
                  </a:cubicBezTo>
                  <a:cubicBezTo>
                    <a:pt x="218" y="403"/>
                    <a:pt x="195" y="394"/>
                    <a:pt x="176" y="371"/>
                  </a:cubicBezTo>
                  <a:cubicBezTo>
                    <a:pt x="156" y="361"/>
                    <a:pt x="134" y="342"/>
                    <a:pt x="114" y="319"/>
                  </a:cubicBezTo>
                  <a:cubicBezTo>
                    <a:pt x="104" y="300"/>
                    <a:pt x="94" y="280"/>
                    <a:pt x="84" y="258"/>
                  </a:cubicBezTo>
                  <a:lnTo>
                    <a:pt x="94" y="258"/>
                  </a:lnTo>
                  <a:cubicBezTo>
                    <a:pt x="104" y="258"/>
                    <a:pt x="114" y="248"/>
                    <a:pt x="124" y="248"/>
                  </a:cubicBezTo>
                  <a:cubicBezTo>
                    <a:pt x="146" y="248"/>
                    <a:pt x="166" y="238"/>
                    <a:pt x="186" y="238"/>
                  </a:cubicBezTo>
                  <a:close/>
                  <a:moveTo>
                    <a:pt x="650" y="1"/>
                  </a:moveTo>
                  <a:lnTo>
                    <a:pt x="650" y="11"/>
                  </a:lnTo>
                  <a:cubicBezTo>
                    <a:pt x="618" y="23"/>
                    <a:pt x="588" y="33"/>
                    <a:pt x="556" y="33"/>
                  </a:cubicBezTo>
                  <a:cubicBezTo>
                    <a:pt x="494" y="53"/>
                    <a:pt x="433" y="62"/>
                    <a:pt x="361" y="62"/>
                  </a:cubicBezTo>
                  <a:lnTo>
                    <a:pt x="319" y="62"/>
                  </a:lnTo>
                  <a:cubicBezTo>
                    <a:pt x="208" y="62"/>
                    <a:pt x="114" y="53"/>
                    <a:pt x="10" y="23"/>
                  </a:cubicBezTo>
                  <a:lnTo>
                    <a:pt x="10" y="33"/>
                  </a:lnTo>
                  <a:cubicBezTo>
                    <a:pt x="0" y="104"/>
                    <a:pt x="10" y="166"/>
                    <a:pt x="32" y="218"/>
                  </a:cubicBezTo>
                  <a:cubicBezTo>
                    <a:pt x="32" y="238"/>
                    <a:pt x="42" y="270"/>
                    <a:pt x="62" y="290"/>
                  </a:cubicBezTo>
                  <a:cubicBezTo>
                    <a:pt x="72" y="310"/>
                    <a:pt x="84" y="332"/>
                    <a:pt x="104" y="352"/>
                  </a:cubicBezTo>
                  <a:cubicBezTo>
                    <a:pt x="124" y="394"/>
                    <a:pt x="166" y="423"/>
                    <a:pt x="208" y="443"/>
                  </a:cubicBezTo>
                  <a:cubicBezTo>
                    <a:pt x="247" y="455"/>
                    <a:pt x="289" y="465"/>
                    <a:pt x="331" y="475"/>
                  </a:cubicBezTo>
                  <a:lnTo>
                    <a:pt x="341" y="475"/>
                  </a:lnTo>
                  <a:cubicBezTo>
                    <a:pt x="381" y="475"/>
                    <a:pt x="423" y="465"/>
                    <a:pt x="455" y="443"/>
                  </a:cubicBezTo>
                  <a:cubicBezTo>
                    <a:pt x="494" y="433"/>
                    <a:pt x="536" y="403"/>
                    <a:pt x="566" y="371"/>
                  </a:cubicBezTo>
                  <a:cubicBezTo>
                    <a:pt x="598" y="332"/>
                    <a:pt x="618" y="290"/>
                    <a:pt x="640" y="238"/>
                  </a:cubicBezTo>
                  <a:cubicBezTo>
                    <a:pt x="640" y="208"/>
                    <a:pt x="650" y="176"/>
                    <a:pt x="660" y="146"/>
                  </a:cubicBezTo>
                  <a:lnTo>
                    <a:pt x="660" y="11"/>
                  </a:lnTo>
                  <a:lnTo>
                    <a:pt x="650" y="1"/>
                  </a:lnTo>
                  <a:close/>
                </a:path>
              </a:pathLst>
            </a:custGeom>
            <a:solidFill>
              <a:srgbClr val="4D111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9" name="Google Shape;1260;p21">
              <a:extLst>
                <a:ext uri="{FF2B5EF4-FFF2-40B4-BE49-F238E27FC236}">
                  <a16:creationId xmlns:a16="http://schemas.microsoft.com/office/drawing/2014/main" id="{CF5CD703-7DD0-B115-3F61-DEFBD6B1E7ED}"/>
                </a:ext>
              </a:extLst>
            </p:cNvPr>
            <p:cNvSpPr/>
            <p:nvPr/>
          </p:nvSpPr>
          <p:spPr>
            <a:xfrm flipH="1">
              <a:off x="7581512" y="4102389"/>
              <a:ext cx="186075" cy="375631"/>
            </a:xfrm>
            <a:custGeom>
              <a:avLst/>
              <a:gdLst/>
              <a:ahLst/>
              <a:cxnLst/>
              <a:rect l="l" t="t" r="r" b="b"/>
              <a:pathLst>
                <a:path w="1123" h="2267" extrusionOk="0">
                  <a:moveTo>
                    <a:pt x="1" y="0"/>
                  </a:moveTo>
                  <a:lnTo>
                    <a:pt x="1" y="299"/>
                  </a:lnTo>
                  <a:lnTo>
                    <a:pt x="1" y="875"/>
                  </a:lnTo>
                  <a:lnTo>
                    <a:pt x="11" y="2266"/>
                  </a:lnTo>
                  <a:lnTo>
                    <a:pt x="856" y="2254"/>
                  </a:lnTo>
                  <a:lnTo>
                    <a:pt x="1123" y="114"/>
                  </a:lnTo>
                  <a:cubicBezTo>
                    <a:pt x="1103" y="104"/>
                    <a:pt x="1081" y="104"/>
                    <a:pt x="1051" y="92"/>
                  </a:cubicBezTo>
                  <a:cubicBezTo>
                    <a:pt x="1041" y="82"/>
                    <a:pt x="1031" y="82"/>
                    <a:pt x="1019" y="72"/>
                  </a:cubicBezTo>
                  <a:cubicBezTo>
                    <a:pt x="856" y="72"/>
                    <a:pt x="700" y="62"/>
                    <a:pt x="547" y="52"/>
                  </a:cubicBezTo>
                  <a:cubicBezTo>
                    <a:pt x="362" y="42"/>
                    <a:pt x="186" y="20"/>
                    <a:pt x="1" y="0"/>
                  </a:cubicBezTo>
                  <a:close/>
                </a:path>
              </a:pathLst>
            </a:custGeom>
            <a:solidFill>
              <a:srgbClr val="FFBC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0" name="Google Shape;1261;p21">
              <a:extLst>
                <a:ext uri="{FF2B5EF4-FFF2-40B4-BE49-F238E27FC236}">
                  <a16:creationId xmlns:a16="http://schemas.microsoft.com/office/drawing/2014/main" id="{E9450106-7380-98BA-AB57-33500B9D1511}"/>
                </a:ext>
              </a:extLst>
            </p:cNvPr>
            <p:cNvSpPr/>
            <p:nvPr/>
          </p:nvSpPr>
          <p:spPr>
            <a:xfrm flipH="1">
              <a:off x="7594934" y="4266096"/>
              <a:ext cx="259810" cy="297920"/>
            </a:xfrm>
            <a:custGeom>
              <a:avLst/>
              <a:gdLst/>
              <a:ahLst/>
              <a:cxnLst/>
              <a:rect l="l" t="t" r="r" b="b"/>
              <a:pathLst>
                <a:path w="1568" h="1798" extrusionOk="0">
                  <a:moveTo>
                    <a:pt x="507" y="1"/>
                  </a:moveTo>
                  <a:lnTo>
                    <a:pt x="537" y="1236"/>
                  </a:lnTo>
                  <a:lnTo>
                    <a:pt x="485" y="1308"/>
                  </a:lnTo>
                  <a:lnTo>
                    <a:pt x="361" y="1402"/>
                  </a:lnTo>
                  <a:lnTo>
                    <a:pt x="280" y="1431"/>
                  </a:lnTo>
                  <a:lnTo>
                    <a:pt x="0" y="1555"/>
                  </a:lnTo>
                  <a:cubicBezTo>
                    <a:pt x="0" y="1555"/>
                    <a:pt x="0" y="1740"/>
                    <a:pt x="208" y="1782"/>
                  </a:cubicBezTo>
                  <a:cubicBezTo>
                    <a:pt x="252" y="1794"/>
                    <a:pt x="339" y="1798"/>
                    <a:pt x="447" y="1798"/>
                  </a:cubicBezTo>
                  <a:cubicBezTo>
                    <a:pt x="839" y="1798"/>
                    <a:pt x="1515" y="1740"/>
                    <a:pt x="1515" y="1740"/>
                  </a:cubicBezTo>
                  <a:cubicBezTo>
                    <a:pt x="1557" y="1575"/>
                    <a:pt x="1473" y="1360"/>
                    <a:pt x="1473" y="1360"/>
                  </a:cubicBezTo>
                  <a:lnTo>
                    <a:pt x="1463" y="1288"/>
                  </a:lnTo>
                  <a:lnTo>
                    <a:pt x="1567" y="43"/>
                  </a:lnTo>
                  <a:lnTo>
                    <a:pt x="1288" y="30"/>
                  </a:lnTo>
                  <a:lnTo>
                    <a:pt x="507" y="1"/>
                  </a:lnTo>
                  <a:close/>
                </a:path>
              </a:pathLst>
            </a:custGeom>
            <a:solidFill>
              <a:srgbClr val="E1F3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1" name="Google Shape;1262;p21">
              <a:extLst>
                <a:ext uri="{FF2B5EF4-FFF2-40B4-BE49-F238E27FC236}">
                  <a16:creationId xmlns:a16="http://schemas.microsoft.com/office/drawing/2014/main" id="{5E419AE5-1F8F-D219-EDA5-C86E2CD84390}"/>
                </a:ext>
              </a:extLst>
            </p:cNvPr>
            <p:cNvSpPr/>
            <p:nvPr/>
          </p:nvSpPr>
          <p:spPr>
            <a:xfrm flipH="1">
              <a:off x="7590129" y="4479510"/>
              <a:ext cx="307199" cy="92789"/>
            </a:xfrm>
            <a:custGeom>
              <a:avLst/>
              <a:gdLst/>
              <a:ahLst/>
              <a:cxnLst/>
              <a:rect l="l" t="t" r="r" b="b"/>
              <a:pathLst>
                <a:path w="1854" h="560" extrusionOk="0">
                  <a:moveTo>
                    <a:pt x="742" y="0"/>
                  </a:moveTo>
                  <a:lnTo>
                    <a:pt x="702" y="40"/>
                  </a:lnTo>
                  <a:cubicBezTo>
                    <a:pt x="826" y="72"/>
                    <a:pt x="1011" y="185"/>
                    <a:pt x="1103" y="247"/>
                  </a:cubicBezTo>
                  <a:cubicBezTo>
                    <a:pt x="1075" y="250"/>
                    <a:pt x="1049" y="251"/>
                    <a:pt x="1025" y="251"/>
                  </a:cubicBezTo>
                  <a:cubicBezTo>
                    <a:pt x="733" y="251"/>
                    <a:pt x="628" y="101"/>
                    <a:pt x="628" y="101"/>
                  </a:cubicBezTo>
                  <a:cubicBezTo>
                    <a:pt x="628" y="101"/>
                    <a:pt x="280" y="237"/>
                    <a:pt x="134" y="309"/>
                  </a:cubicBezTo>
                  <a:cubicBezTo>
                    <a:pt x="0" y="381"/>
                    <a:pt x="10" y="472"/>
                    <a:pt x="10" y="472"/>
                  </a:cubicBezTo>
                  <a:cubicBezTo>
                    <a:pt x="148" y="538"/>
                    <a:pt x="390" y="560"/>
                    <a:pt x="651" y="560"/>
                  </a:cubicBezTo>
                  <a:cubicBezTo>
                    <a:pt x="1173" y="560"/>
                    <a:pt x="1772" y="472"/>
                    <a:pt x="1772" y="472"/>
                  </a:cubicBezTo>
                  <a:cubicBezTo>
                    <a:pt x="1854" y="319"/>
                    <a:pt x="1730" y="52"/>
                    <a:pt x="1730" y="52"/>
                  </a:cubicBezTo>
                  <a:cubicBezTo>
                    <a:pt x="1730" y="52"/>
                    <a:pt x="1701" y="124"/>
                    <a:pt x="1246" y="225"/>
                  </a:cubicBezTo>
                  <a:cubicBezTo>
                    <a:pt x="1216" y="237"/>
                    <a:pt x="1184" y="237"/>
                    <a:pt x="1164" y="237"/>
                  </a:cubicBezTo>
                  <a:cubicBezTo>
                    <a:pt x="1103" y="195"/>
                    <a:pt x="897" y="40"/>
                    <a:pt x="742" y="0"/>
                  </a:cubicBez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2" name="Google Shape;1263;p21">
              <a:extLst>
                <a:ext uri="{FF2B5EF4-FFF2-40B4-BE49-F238E27FC236}">
                  <a16:creationId xmlns:a16="http://schemas.microsoft.com/office/drawing/2014/main" id="{30E27E85-397D-A817-CE3F-CDDC8B47ED8F}"/>
                </a:ext>
              </a:extLst>
            </p:cNvPr>
            <p:cNvSpPr/>
            <p:nvPr/>
          </p:nvSpPr>
          <p:spPr>
            <a:xfrm flipH="1">
              <a:off x="7275970" y="4081843"/>
              <a:ext cx="187732" cy="396177"/>
            </a:xfrm>
            <a:custGeom>
              <a:avLst/>
              <a:gdLst/>
              <a:ahLst/>
              <a:cxnLst/>
              <a:rect l="l" t="t" r="r" b="b"/>
              <a:pathLst>
                <a:path w="1133" h="2391" extrusionOk="0">
                  <a:moveTo>
                    <a:pt x="1132" y="1"/>
                  </a:moveTo>
                  <a:cubicBezTo>
                    <a:pt x="915" y="72"/>
                    <a:pt x="700" y="124"/>
                    <a:pt x="472" y="166"/>
                  </a:cubicBezTo>
                  <a:cubicBezTo>
                    <a:pt x="319" y="186"/>
                    <a:pt x="154" y="206"/>
                    <a:pt x="0" y="216"/>
                  </a:cubicBezTo>
                  <a:lnTo>
                    <a:pt x="267" y="2378"/>
                  </a:lnTo>
                  <a:lnTo>
                    <a:pt x="1112" y="2390"/>
                  </a:lnTo>
                  <a:lnTo>
                    <a:pt x="1122" y="1009"/>
                  </a:lnTo>
                  <a:lnTo>
                    <a:pt x="1132" y="453"/>
                  </a:lnTo>
                  <a:lnTo>
                    <a:pt x="1132" y="1"/>
                  </a:lnTo>
                  <a:close/>
                </a:path>
              </a:pathLst>
            </a:custGeom>
            <a:solidFill>
              <a:srgbClr val="FFBC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3" name="Google Shape;1264;p21">
              <a:extLst>
                <a:ext uri="{FF2B5EF4-FFF2-40B4-BE49-F238E27FC236}">
                  <a16:creationId xmlns:a16="http://schemas.microsoft.com/office/drawing/2014/main" id="{FBA6611A-E0C3-8266-CFDD-249D35976704}"/>
                </a:ext>
              </a:extLst>
            </p:cNvPr>
            <p:cNvSpPr/>
            <p:nvPr/>
          </p:nvSpPr>
          <p:spPr>
            <a:xfrm flipH="1">
              <a:off x="7187158" y="4266096"/>
              <a:ext cx="259810" cy="297920"/>
            </a:xfrm>
            <a:custGeom>
              <a:avLst/>
              <a:gdLst/>
              <a:ahLst/>
              <a:cxnLst/>
              <a:rect l="l" t="t" r="r" b="b"/>
              <a:pathLst>
                <a:path w="1568" h="1798" extrusionOk="0">
                  <a:moveTo>
                    <a:pt x="1061" y="1"/>
                  </a:moveTo>
                  <a:lnTo>
                    <a:pt x="258" y="30"/>
                  </a:lnTo>
                  <a:lnTo>
                    <a:pt x="1" y="43"/>
                  </a:lnTo>
                  <a:lnTo>
                    <a:pt x="104" y="1288"/>
                  </a:lnTo>
                  <a:lnTo>
                    <a:pt x="95" y="1360"/>
                  </a:lnTo>
                  <a:cubicBezTo>
                    <a:pt x="95" y="1360"/>
                    <a:pt x="11" y="1575"/>
                    <a:pt x="53" y="1740"/>
                  </a:cubicBezTo>
                  <a:cubicBezTo>
                    <a:pt x="53" y="1740"/>
                    <a:pt x="729" y="1798"/>
                    <a:pt x="1121" y="1798"/>
                  </a:cubicBezTo>
                  <a:cubicBezTo>
                    <a:pt x="1229" y="1798"/>
                    <a:pt x="1315" y="1794"/>
                    <a:pt x="1360" y="1782"/>
                  </a:cubicBezTo>
                  <a:cubicBezTo>
                    <a:pt x="1567" y="1740"/>
                    <a:pt x="1567" y="1555"/>
                    <a:pt x="1567" y="1555"/>
                  </a:cubicBezTo>
                  <a:lnTo>
                    <a:pt x="1278" y="1431"/>
                  </a:lnTo>
                  <a:lnTo>
                    <a:pt x="1207" y="1402"/>
                  </a:lnTo>
                  <a:lnTo>
                    <a:pt x="1083" y="1308"/>
                  </a:lnTo>
                  <a:lnTo>
                    <a:pt x="1031" y="1236"/>
                  </a:lnTo>
                  <a:lnTo>
                    <a:pt x="1061" y="1"/>
                  </a:lnTo>
                  <a:close/>
                </a:path>
              </a:pathLst>
            </a:custGeom>
            <a:solidFill>
              <a:srgbClr val="E1F3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4" name="Google Shape;1265;p21">
              <a:extLst>
                <a:ext uri="{FF2B5EF4-FFF2-40B4-BE49-F238E27FC236}">
                  <a16:creationId xmlns:a16="http://schemas.microsoft.com/office/drawing/2014/main" id="{958D0FF2-EAA8-9FE9-C3C4-7129A3CB5A40}"/>
                </a:ext>
              </a:extLst>
            </p:cNvPr>
            <p:cNvSpPr/>
            <p:nvPr/>
          </p:nvSpPr>
          <p:spPr>
            <a:xfrm flipH="1">
              <a:off x="7144574" y="4479510"/>
              <a:ext cx="307364" cy="92789"/>
            </a:xfrm>
            <a:custGeom>
              <a:avLst/>
              <a:gdLst/>
              <a:ahLst/>
              <a:cxnLst/>
              <a:rect l="l" t="t" r="r" b="b"/>
              <a:pathLst>
                <a:path w="1855" h="560" extrusionOk="0">
                  <a:moveTo>
                    <a:pt x="1113" y="0"/>
                  </a:moveTo>
                  <a:cubicBezTo>
                    <a:pt x="957" y="40"/>
                    <a:pt x="762" y="195"/>
                    <a:pt x="690" y="237"/>
                  </a:cubicBezTo>
                  <a:cubicBezTo>
                    <a:pt x="671" y="237"/>
                    <a:pt x="639" y="237"/>
                    <a:pt x="619" y="225"/>
                  </a:cubicBezTo>
                  <a:cubicBezTo>
                    <a:pt x="154" y="124"/>
                    <a:pt x="125" y="52"/>
                    <a:pt x="125" y="52"/>
                  </a:cubicBezTo>
                  <a:cubicBezTo>
                    <a:pt x="125" y="52"/>
                    <a:pt x="1" y="319"/>
                    <a:pt x="83" y="472"/>
                  </a:cubicBezTo>
                  <a:cubicBezTo>
                    <a:pt x="83" y="472"/>
                    <a:pt x="687" y="560"/>
                    <a:pt x="1209" y="560"/>
                  </a:cubicBezTo>
                  <a:cubicBezTo>
                    <a:pt x="1470" y="560"/>
                    <a:pt x="1710" y="538"/>
                    <a:pt x="1844" y="472"/>
                  </a:cubicBezTo>
                  <a:cubicBezTo>
                    <a:pt x="1844" y="472"/>
                    <a:pt x="1854" y="381"/>
                    <a:pt x="1721" y="309"/>
                  </a:cubicBezTo>
                  <a:cubicBezTo>
                    <a:pt x="1575" y="237"/>
                    <a:pt x="1227" y="101"/>
                    <a:pt x="1227" y="101"/>
                  </a:cubicBezTo>
                  <a:cubicBezTo>
                    <a:pt x="1227" y="101"/>
                    <a:pt x="1122" y="251"/>
                    <a:pt x="838" y="251"/>
                  </a:cubicBezTo>
                  <a:cubicBezTo>
                    <a:pt x="814" y="251"/>
                    <a:pt x="789" y="250"/>
                    <a:pt x="762" y="247"/>
                  </a:cubicBezTo>
                  <a:cubicBezTo>
                    <a:pt x="844" y="185"/>
                    <a:pt x="1029" y="72"/>
                    <a:pt x="1153" y="40"/>
                  </a:cubicBezTo>
                  <a:lnTo>
                    <a:pt x="1113" y="0"/>
                  </a:lnTo>
                  <a:close/>
                </a:path>
              </a:pathLst>
            </a:custGeom>
            <a:solidFill>
              <a:srgbClr val="621B2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5" name="Google Shape;1266;p21">
              <a:extLst>
                <a:ext uri="{FF2B5EF4-FFF2-40B4-BE49-F238E27FC236}">
                  <a16:creationId xmlns:a16="http://schemas.microsoft.com/office/drawing/2014/main" id="{C6341337-CD01-9BE3-D848-D8B0D3D8BF29}"/>
                </a:ext>
              </a:extLst>
            </p:cNvPr>
            <p:cNvSpPr/>
            <p:nvPr/>
          </p:nvSpPr>
          <p:spPr>
            <a:xfrm flipH="1">
              <a:off x="7070508" y="3408792"/>
              <a:ext cx="289303" cy="634280"/>
            </a:xfrm>
            <a:custGeom>
              <a:avLst/>
              <a:gdLst/>
              <a:ahLst/>
              <a:cxnLst/>
              <a:rect l="l" t="t" r="r" b="b"/>
              <a:pathLst>
                <a:path w="1746" h="3828" extrusionOk="0">
                  <a:moveTo>
                    <a:pt x="19" y="1"/>
                  </a:moveTo>
                  <a:cubicBezTo>
                    <a:pt x="8" y="1"/>
                    <a:pt x="1" y="2"/>
                    <a:pt x="1" y="5"/>
                  </a:cubicBezTo>
                  <a:lnTo>
                    <a:pt x="226" y="808"/>
                  </a:lnTo>
                  <a:lnTo>
                    <a:pt x="557" y="1891"/>
                  </a:lnTo>
                  <a:lnTo>
                    <a:pt x="1143" y="3146"/>
                  </a:lnTo>
                  <a:cubicBezTo>
                    <a:pt x="1143" y="3146"/>
                    <a:pt x="1103" y="3578"/>
                    <a:pt x="1143" y="3598"/>
                  </a:cubicBezTo>
                  <a:cubicBezTo>
                    <a:pt x="1146" y="3602"/>
                    <a:pt x="1149" y="3604"/>
                    <a:pt x="1153" y="3604"/>
                  </a:cubicBezTo>
                  <a:cubicBezTo>
                    <a:pt x="1160" y="3604"/>
                    <a:pt x="1168" y="3598"/>
                    <a:pt x="1175" y="3598"/>
                  </a:cubicBezTo>
                  <a:cubicBezTo>
                    <a:pt x="1214" y="3578"/>
                    <a:pt x="1246" y="3497"/>
                    <a:pt x="1246" y="3497"/>
                  </a:cubicBezTo>
                  <a:cubicBezTo>
                    <a:pt x="1246" y="3497"/>
                    <a:pt x="1369" y="3828"/>
                    <a:pt x="1416" y="3828"/>
                  </a:cubicBezTo>
                  <a:cubicBezTo>
                    <a:pt x="1418" y="3828"/>
                    <a:pt x="1420" y="3827"/>
                    <a:pt x="1422" y="3825"/>
                  </a:cubicBezTo>
                  <a:cubicBezTo>
                    <a:pt x="1461" y="3806"/>
                    <a:pt x="1412" y="3559"/>
                    <a:pt x="1412" y="3559"/>
                  </a:cubicBezTo>
                  <a:lnTo>
                    <a:pt x="1412" y="3559"/>
                  </a:lnTo>
                  <a:cubicBezTo>
                    <a:pt x="1412" y="3559"/>
                    <a:pt x="1538" y="3767"/>
                    <a:pt x="1578" y="3767"/>
                  </a:cubicBezTo>
                  <a:cubicBezTo>
                    <a:pt x="1581" y="3767"/>
                    <a:pt x="1583" y="3766"/>
                    <a:pt x="1585" y="3764"/>
                  </a:cubicBezTo>
                  <a:cubicBezTo>
                    <a:pt x="1617" y="3722"/>
                    <a:pt x="1523" y="3465"/>
                    <a:pt x="1523" y="3455"/>
                  </a:cubicBezTo>
                  <a:lnTo>
                    <a:pt x="1523" y="3455"/>
                  </a:lnTo>
                  <a:cubicBezTo>
                    <a:pt x="1558" y="3522"/>
                    <a:pt x="1661" y="3611"/>
                    <a:pt x="1704" y="3611"/>
                  </a:cubicBezTo>
                  <a:cubicBezTo>
                    <a:pt x="1712" y="3611"/>
                    <a:pt x="1719" y="3607"/>
                    <a:pt x="1721" y="3598"/>
                  </a:cubicBezTo>
                  <a:cubicBezTo>
                    <a:pt x="1731" y="3559"/>
                    <a:pt x="1597" y="3331"/>
                    <a:pt x="1597" y="3331"/>
                  </a:cubicBezTo>
                  <a:lnTo>
                    <a:pt x="1597" y="3331"/>
                  </a:lnTo>
                  <a:cubicBezTo>
                    <a:pt x="1597" y="3331"/>
                    <a:pt x="1684" y="3397"/>
                    <a:pt x="1723" y="3397"/>
                  </a:cubicBezTo>
                  <a:cubicBezTo>
                    <a:pt x="1738" y="3397"/>
                    <a:pt x="1746" y="3388"/>
                    <a:pt x="1741" y="3363"/>
                  </a:cubicBezTo>
                  <a:cubicBezTo>
                    <a:pt x="1708" y="3279"/>
                    <a:pt x="1474" y="2951"/>
                    <a:pt x="1474" y="2951"/>
                  </a:cubicBezTo>
                  <a:lnTo>
                    <a:pt x="1451" y="2899"/>
                  </a:lnTo>
                  <a:cubicBezTo>
                    <a:pt x="1400" y="2672"/>
                    <a:pt x="1350" y="2437"/>
                    <a:pt x="1298" y="2209"/>
                  </a:cubicBezTo>
                  <a:cubicBezTo>
                    <a:pt x="1246" y="2014"/>
                    <a:pt x="1204" y="1819"/>
                    <a:pt x="1152" y="1621"/>
                  </a:cubicBezTo>
                  <a:cubicBezTo>
                    <a:pt x="1133" y="1560"/>
                    <a:pt x="1123" y="1498"/>
                    <a:pt x="1103" y="1436"/>
                  </a:cubicBezTo>
                  <a:cubicBezTo>
                    <a:pt x="1029" y="1179"/>
                    <a:pt x="967" y="922"/>
                    <a:pt x="876" y="665"/>
                  </a:cubicBezTo>
                  <a:cubicBezTo>
                    <a:pt x="772" y="356"/>
                    <a:pt x="535" y="139"/>
                    <a:pt x="268" y="37"/>
                  </a:cubicBezTo>
                  <a:cubicBezTo>
                    <a:pt x="260" y="37"/>
                    <a:pt x="77" y="1"/>
                    <a:pt x="19" y="1"/>
                  </a:cubicBezTo>
                  <a:close/>
                </a:path>
              </a:pathLst>
            </a:custGeom>
            <a:solidFill>
              <a:srgbClr val="B141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6" name="Google Shape;1267;p21">
              <a:extLst>
                <a:ext uri="{FF2B5EF4-FFF2-40B4-BE49-F238E27FC236}">
                  <a16:creationId xmlns:a16="http://schemas.microsoft.com/office/drawing/2014/main" id="{374B0FAA-FDC1-45DB-2364-6D8492FB7129}"/>
                </a:ext>
              </a:extLst>
            </p:cNvPr>
            <p:cNvSpPr/>
            <p:nvPr/>
          </p:nvSpPr>
          <p:spPr>
            <a:xfrm flipH="1">
              <a:off x="7690872" y="3391891"/>
              <a:ext cx="311838" cy="633783"/>
            </a:xfrm>
            <a:custGeom>
              <a:avLst/>
              <a:gdLst/>
              <a:ahLst/>
              <a:cxnLst/>
              <a:rect l="l" t="t" r="r" b="b"/>
              <a:pathLst>
                <a:path w="1882" h="3825" extrusionOk="0">
                  <a:moveTo>
                    <a:pt x="1859" y="0"/>
                  </a:moveTo>
                  <a:cubicBezTo>
                    <a:pt x="1793" y="0"/>
                    <a:pt x="1603" y="36"/>
                    <a:pt x="1595" y="36"/>
                  </a:cubicBezTo>
                  <a:cubicBezTo>
                    <a:pt x="1306" y="129"/>
                    <a:pt x="1141" y="354"/>
                    <a:pt x="1029" y="673"/>
                  </a:cubicBezTo>
                  <a:cubicBezTo>
                    <a:pt x="935" y="920"/>
                    <a:pt x="770" y="1180"/>
                    <a:pt x="688" y="1427"/>
                  </a:cubicBezTo>
                  <a:cubicBezTo>
                    <a:pt x="679" y="1498"/>
                    <a:pt x="659" y="1560"/>
                    <a:pt x="636" y="1622"/>
                  </a:cubicBezTo>
                  <a:cubicBezTo>
                    <a:pt x="585" y="1817"/>
                    <a:pt x="535" y="2012"/>
                    <a:pt x="483" y="2208"/>
                  </a:cubicBezTo>
                  <a:cubicBezTo>
                    <a:pt x="422" y="2435"/>
                    <a:pt x="370" y="2662"/>
                    <a:pt x="308" y="2887"/>
                  </a:cubicBezTo>
                  <a:lnTo>
                    <a:pt x="298" y="2949"/>
                  </a:lnTo>
                  <a:cubicBezTo>
                    <a:pt x="298" y="2949"/>
                    <a:pt x="29" y="3280"/>
                    <a:pt x="9" y="3362"/>
                  </a:cubicBezTo>
                  <a:cubicBezTo>
                    <a:pt x="1" y="3386"/>
                    <a:pt x="9" y="3395"/>
                    <a:pt x="24" y="3395"/>
                  </a:cubicBezTo>
                  <a:cubicBezTo>
                    <a:pt x="66" y="3395"/>
                    <a:pt x="164" y="3330"/>
                    <a:pt x="165" y="3329"/>
                  </a:cubicBezTo>
                  <a:lnTo>
                    <a:pt x="165" y="3329"/>
                  </a:lnTo>
                  <a:cubicBezTo>
                    <a:pt x="164" y="3330"/>
                    <a:pt x="19" y="3557"/>
                    <a:pt x="29" y="3599"/>
                  </a:cubicBezTo>
                  <a:cubicBezTo>
                    <a:pt x="31" y="3605"/>
                    <a:pt x="36" y="3608"/>
                    <a:pt x="43" y="3608"/>
                  </a:cubicBezTo>
                  <a:cubicBezTo>
                    <a:pt x="85" y="3608"/>
                    <a:pt x="202" y="3523"/>
                    <a:pt x="246" y="3443"/>
                  </a:cubicBezTo>
                  <a:lnTo>
                    <a:pt x="246" y="3443"/>
                  </a:lnTo>
                  <a:cubicBezTo>
                    <a:pt x="236" y="3465"/>
                    <a:pt x="142" y="3722"/>
                    <a:pt x="174" y="3752"/>
                  </a:cubicBezTo>
                  <a:cubicBezTo>
                    <a:pt x="177" y="3755"/>
                    <a:pt x="180" y="3757"/>
                    <a:pt x="184" y="3757"/>
                  </a:cubicBezTo>
                  <a:cubicBezTo>
                    <a:pt x="228" y="3757"/>
                    <a:pt x="360" y="3557"/>
                    <a:pt x="360" y="3557"/>
                  </a:cubicBezTo>
                  <a:lnTo>
                    <a:pt x="360" y="3557"/>
                  </a:lnTo>
                  <a:cubicBezTo>
                    <a:pt x="360" y="3557"/>
                    <a:pt x="308" y="3804"/>
                    <a:pt x="350" y="3824"/>
                  </a:cubicBezTo>
                  <a:cubicBezTo>
                    <a:pt x="351" y="3824"/>
                    <a:pt x="352" y="3825"/>
                    <a:pt x="354" y="3825"/>
                  </a:cubicBezTo>
                  <a:cubicBezTo>
                    <a:pt x="398" y="3825"/>
                    <a:pt x="535" y="3495"/>
                    <a:pt x="535" y="3495"/>
                  </a:cubicBezTo>
                  <a:cubicBezTo>
                    <a:pt x="535" y="3495"/>
                    <a:pt x="575" y="3567"/>
                    <a:pt x="617" y="3599"/>
                  </a:cubicBezTo>
                  <a:lnTo>
                    <a:pt x="646" y="3599"/>
                  </a:lnTo>
                  <a:cubicBezTo>
                    <a:pt x="698" y="3567"/>
                    <a:pt x="659" y="3144"/>
                    <a:pt x="659" y="3144"/>
                  </a:cubicBezTo>
                  <a:lnTo>
                    <a:pt x="1286" y="1889"/>
                  </a:lnTo>
                  <a:lnTo>
                    <a:pt x="1790" y="871"/>
                  </a:lnTo>
                  <a:lnTo>
                    <a:pt x="1882" y="6"/>
                  </a:lnTo>
                  <a:cubicBezTo>
                    <a:pt x="1882" y="2"/>
                    <a:pt x="1873" y="0"/>
                    <a:pt x="1859" y="0"/>
                  </a:cubicBezTo>
                  <a:close/>
                </a:path>
              </a:pathLst>
            </a:custGeom>
            <a:solidFill>
              <a:srgbClr val="B141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7" name="Google Shape;1268;p21">
              <a:extLst>
                <a:ext uri="{FF2B5EF4-FFF2-40B4-BE49-F238E27FC236}">
                  <a16:creationId xmlns:a16="http://schemas.microsoft.com/office/drawing/2014/main" id="{E4CF7D2C-CD81-E72A-A1B2-3D6F7EFE3E7D}"/>
                </a:ext>
              </a:extLst>
            </p:cNvPr>
            <p:cNvSpPr/>
            <p:nvPr/>
          </p:nvSpPr>
          <p:spPr>
            <a:xfrm flipH="1">
              <a:off x="7402230" y="3392720"/>
              <a:ext cx="239264" cy="175802"/>
            </a:xfrm>
            <a:custGeom>
              <a:avLst/>
              <a:gdLst/>
              <a:ahLst/>
              <a:cxnLst/>
              <a:rect l="l" t="t" r="r" b="b"/>
              <a:pathLst>
                <a:path w="1444" h="1061" extrusionOk="0">
                  <a:moveTo>
                    <a:pt x="33" y="1"/>
                  </a:moveTo>
                  <a:cubicBezTo>
                    <a:pt x="33" y="1"/>
                    <a:pt x="73" y="268"/>
                    <a:pt x="1" y="535"/>
                  </a:cubicBezTo>
                  <a:cubicBezTo>
                    <a:pt x="63" y="587"/>
                    <a:pt x="85" y="680"/>
                    <a:pt x="85" y="762"/>
                  </a:cubicBezTo>
                  <a:lnTo>
                    <a:pt x="342" y="895"/>
                  </a:lnTo>
                  <a:cubicBezTo>
                    <a:pt x="372" y="844"/>
                    <a:pt x="423" y="804"/>
                    <a:pt x="495" y="804"/>
                  </a:cubicBezTo>
                  <a:cubicBezTo>
                    <a:pt x="641" y="804"/>
                    <a:pt x="703" y="937"/>
                    <a:pt x="703" y="1061"/>
                  </a:cubicBezTo>
                  <a:lnTo>
                    <a:pt x="752" y="1061"/>
                  </a:lnTo>
                  <a:cubicBezTo>
                    <a:pt x="752" y="937"/>
                    <a:pt x="814" y="814"/>
                    <a:pt x="960" y="814"/>
                  </a:cubicBezTo>
                  <a:cubicBezTo>
                    <a:pt x="1031" y="814"/>
                    <a:pt x="1083" y="844"/>
                    <a:pt x="1113" y="895"/>
                  </a:cubicBezTo>
                  <a:lnTo>
                    <a:pt x="1298" y="804"/>
                  </a:lnTo>
                  <a:cubicBezTo>
                    <a:pt x="1246" y="668"/>
                    <a:pt x="1298" y="495"/>
                    <a:pt x="1444" y="463"/>
                  </a:cubicBezTo>
                  <a:cubicBezTo>
                    <a:pt x="1392" y="206"/>
                    <a:pt x="1382" y="1"/>
                    <a:pt x="1382" y="1"/>
                  </a:cubicBezTo>
                  <a:close/>
                </a:path>
              </a:pathLst>
            </a:custGeom>
            <a:solidFill>
              <a:srgbClr val="B1413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8" name="Google Shape;1269;p21">
              <a:extLst>
                <a:ext uri="{FF2B5EF4-FFF2-40B4-BE49-F238E27FC236}">
                  <a16:creationId xmlns:a16="http://schemas.microsoft.com/office/drawing/2014/main" id="{222899CD-15EA-7592-F9F2-AF77F327AD5A}"/>
                </a:ext>
              </a:extLst>
            </p:cNvPr>
            <p:cNvSpPr/>
            <p:nvPr/>
          </p:nvSpPr>
          <p:spPr>
            <a:xfrm flipH="1">
              <a:off x="7791117" y="3976296"/>
              <a:ext cx="26014" cy="25020"/>
            </a:xfrm>
            <a:custGeom>
              <a:avLst/>
              <a:gdLst/>
              <a:ahLst/>
              <a:cxnLst/>
              <a:rect l="l" t="t" r="r" b="b"/>
              <a:pathLst>
                <a:path w="157" h="151" extrusionOk="0">
                  <a:moveTo>
                    <a:pt x="114" y="0"/>
                  </a:moveTo>
                  <a:cubicBezTo>
                    <a:pt x="72" y="0"/>
                    <a:pt x="1" y="144"/>
                    <a:pt x="1" y="144"/>
                  </a:cubicBezTo>
                  <a:cubicBezTo>
                    <a:pt x="10" y="149"/>
                    <a:pt x="20" y="151"/>
                    <a:pt x="30" y="151"/>
                  </a:cubicBezTo>
                  <a:cubicBezTo>
                    <a:pt x="81" y="151"/>
                    <a:pt x="144" y="101"/>
                    <a:pt x="144" y="101"/>
                  </a:cubicBezTo>
                  <a:cubicBezTo>
                    <a:pt x="144" y="101"/>
                    <a:pt x="156" y="0"/>
                    <a:pt x="114" y="0"/>
                  </a:cubicBezTo>
                  <a:close/>
                </a:path>
              </a:pathLst>
            </a:custGeom>
            <a:solidFill>
              <a:srgbClr val="EA90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39" name="Google Shape;1270;p21">
              <a:extLst>
                <a:ext uri="{FF2B5EF4-FFF2-40B4-BE49-F238E27FC236}">
                  <a16:creationId xmlns:a16="http://schemas.microsoft.com/office/drawing/2014/main" id="{C8BD1AAD-BE0E-9D89-49CF-0560F4DBCEE1}"/>
                </a:ext>
              </a:extLst>
            </p:cNvPr>
            <p:cNvSpPr/>
            <p:nvPr/>
          </p:nvSpPr>
          <p:spPr>
            <a:xfrm flipH="1">
              <a:off x="7803378" y="3977953"/>
              <a:ext cx="25517" cy="25186"/>
            </a:xfrm>
            <a:custGeom>
              <a:avLst/>
              <a:gdLst/>
              <a:ahLst/>
              <a:cxnLst/>
              <a:rect l="l" t="t" r="r" b="b"/>
              <a:pathLst>
                <a:path w="154" h="152" extrusionOk="0">
                  <a:moveTo>
                    <a:pt x="114" y="0"/>
                  </a:moveTo>
                  <a:cubicBezTo>
                    <a:pt x="72" y="0"/>
                    <a:pt x="0" y="143"/>
                    <a:pt x="0" y="143"/>
                  </a:cubicBezTo>
                  <a:cubicBezTo>
                    <a:pt x="9" y="149"/>
                    <a:pt x="20" y="151"/>
                    <a:pt x="31" y="151"/>
                  </a:cubicBezTo>
                  <a:cubicBezTo>
                    <a:pt x="82" y="151"/>
                    <a:pt x="143" y="101"/>
                    <a:pt x="143" y="101"/>
                  </a:cubicBezTo>
                  <a:cubicBezTo>
                    <a:pt x="143" y="101"/>
                    <a:pt x="153" y="0"/>
                    <a:pt x="114" y="0"/>
                  </a:cubicBezTo>
                  <a:close/>
                </a:path>
              </a:pathLst>
            </a:custGeom>
            <a:solidFill>
              <a:srgbClr val="F7A45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0" name="Google Shape;1271;p21">
              <a:extLst>
                <a:ext uri="{FF2B5EF4-FFF2-40B4-BE49-F238E27FC236}">
                  <a16:creationId xmlns:a16="http://schemas.microsoft.com/office/drawing/2014/main" id="{FD4F6343-FF9E-6138-4F9D-573D03C54F21}"/>
                </a:ext>
              </a:extLst>
            </p:cNvPr>
            <p:cNvSpPr/>
            <p:nvPr/>
          </p:nvSpPr>
          <p:spPr>
            <a:xfrm flipH="1">
              <a:off x="7707607" y="3895603"/>
              <a:ext cx="134876" cy="146640"/>
            </a:xfrm>
            <a:custGeom>
              <a:avLst/>
              <a:gdLst/>
              <a:ahLst/>
              <a:cxnLst/>
              <a:rect l="l" t="t" r="r" b="b"/>
              <a:pathLst>
                <a:path w="814" h="885" extrusionOk="0">
                  <a:moveTo>
                    <a:pt x="486" y="1"/>
                  </a:moveTo>
                  <a:cubicBezTo>
                    <a:pt x="361" y="1"/>
                    <a:pt x="154" y="289"/>
                    <a:pt x="154" y="289"/>
                  </a:cubicBezTo>
                  <a:lnTo>
                    <a:pt x="267" y="517"/>
                  </a:lnTo>
                  <a:lnTo>
                    <a:pt x="124" y="631"/>
                  </a:lnTo>
                  <a:lnTo>
                    <a:pt x="174" y="537"/>
                  </a:lnTo>
                  <a:cubicBezTo>
                    <a:pt x="174" y="520"/>
                    <a:pt x="167" y="504"/>
                    <a:pt x="154" y="504"/>
                  </a:cubicBezTo>
                  <a:cubicBezTo>
                    <a:pt x="151" y="504"/>
                    <a:pt x="148" y="505"/>
                    <a:pt x="144" y="507"/>
                  </a:cubicBezTo>
                  <a:cubicBezTo>
                    <a:pt x="82" y="527"/>
                    <a:pt x="1" y="588"/>
                    <a:pt x="10" y="702"/>
                  </a:cubicBezTo>
                  <a:cubicBezTo>
                    <a:pt x="20" y="774"/>
                    <a:pt x="174" y="836"/>
                    <a:pt x="297" y="868"/>
                  </a:cubicBezTo>
                  <a:cubicBezTo>
                    <a:pt x="325" y="879"/>
                    <a:pt x="353" y="884"/>
                    <a:pt x="381" y="884"/>
                  </a:cubicBezTo>
                  <a:cubicBezTo>
                    <a:pt x="429" y="884"/>
                    <a:pt x="476" y="868"/>
                    <a:pt x="515" y="836"/>
                  </a:cubicBezTo>
                  <a:cubicBezTo>
                    <a:pt x="606" y="764"/>
                    <a:pt x="730" y="660"/>
                    <a:pt x="762" y="588"/>
                  </a:cubicBezTo>
                  <a:cubicBezTo>
                    <a:pt x="814" y="465"/>
                    <a:pt x="628" y="94"/>
                    <a:pt x="524" y="13"/>
                  </a:cubicBezTo>
                  <a:cubicBezTo>
                    <a:pt x="513" y="4"/>
                    <a:pt x="500" y="1"/>
                    <a:pt x="486" y="1"/>
                  </a:cubicBezTo>
                  <a:close/>
                </a:path>
              </a:pathLst>
            </a:custGeom>
            <a:solidFill>
              <a:srgbClr val="FFBC7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1" name="Google Shape;1272;p21">
              <a:extLst>
                <a:ext uri="{FF2B5EF4-FFF2-40B4-BE49-F238E27FC236}">
                  <a16:creationId xmlns:a16="http://schemas.microsoft.com/office/drawing/2014/main" id="{3C16AB2F-7F75-0E10-BA7E-3E46A3DFB5A8}"/>
                </a:ext>
              </a:extLst>
            </p:cNvPr>
            <p:cNvSpPr/>
            <p:nvPr/>
          </p:nvSpPr>
          <p:spPr>
            <a:xfrm flipH="1">
              <a:off x="7144574" y="3366706"/>
              <a:ext cx="261467" cy="244069"/>
            </a:xfrm>
            <a:custGeom>
              <a:avLst/>
              <a:gdLst/>
              <a:ahLst/>
              <a:cxnLst/>
              <a:rect l="l" t="t" r="r" b="b"/>
              <a:pathLst>
                <a:path w="1578" h="1473" extrusionOk="0">
                  <a:moveTo>
                    <a:pt x="797" y="0"/>
                  </a:moveTo>
                  <a:cubicBezTo>
                    <a:pt x="516" y="0"/>
                    <a:pt x="320" y="158"/>
                    <a:pt x="320" y="158"/>
                  </a:cubicBezTo>
                  <a:lnTo>
                    <a:pt x="1" y="1023"/>
                  </a:lnTo>
                  <a:lnTo>
                    <a:pt x="475" y="1270"/>
                  </a:lnTo>
                  <a:lnTo>
                    <a:pt x="413" y="1433"/>
                  </a:lnTo>
                  <a:cubicBezTo>
                    <a:pt x="526" y="1462"/>
                    <a:pt x="642" y="1473"/>
                    <a:pt x="755" y="1473"/>
                  </a:cubicBezTo>
                  <a:cubicBezTo>
                    <a:pt x="1129" y="1473"/>
                    <a:pt x="1464" y="1351"/>
                    <a:pt x="1464" y="1351"/>
                  </a:cubicBezTo>
                  <a:lnTo>
                    <a:pt x="1320" y="1166"/>
                  </a:lnTo>
                  <a:cubicBezTo>
                    <a:pt x="1506" y="877"/>
                    <a:pt x="1577" y="281"/>
                    <a:pt x="1123" y="74"/>
                  </a:cubicBezTo>
                  <a:cubicBezTo>
                    <a:pt x="1007" y="20"/>
                    <a:pt x="897" y="0"/>
                    <a:pt x="797" y="0"/>
                  </a:cubicBezTo>
                  <a:close/>
                </a:path>
              </a:pathLst>
            </a:custGeom>
            <a:solidFill>
              <a:srgbClr val="F772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2" name="Google Shape;1273;p21">
              <a:extLst>
                <a:ext uri="{FF2B5EF4-FFF2-40B4-BE49-F238E27FC236}">
                  <a16:creationId xmlns:a16="http://schemas.microsoft.com/office/drawing/2014/main" id="{74DA2347-346B-A7B6-9E72-5B8EBB452EA3}"/>
                </a:ext>
              </a:extLst>
            </p:cNvPr>
            <p:cNvSpPr/>
            <p:nvPr/>
          </p:nvSpPr>
          <p:spPr>
            <a:xfrm flipH="1">
              <a:off x="7165120" y="3495119"/>
              <a:ext cx="172488" cy="107536"/>
            </a:xfrm>
            <a:custGeom>
              <a:avLst/>
              <a:gdLst/>
              <a:ahLst/>
              <a:cxnLst/>
              <a:rect l="l" t="t" r="r" b="b"/>
              <a:pathLst>
                <a:path w="1041" h="649" extrusionOk="0">
                  <a:moveTo>
                    <a:pt x="62" y="495"/>
                  </a:moveTo>
                  <a:lnTo>
                    <a:pt x="0" y="648"/>
                  </a:lnTo>
                  <a:lnTo>
                    <a:pt x="0" y="648"/>
                  </a:lnTo>
                  <a:lnTo>
                    <a:pt x="62" y="495"/>
                  </a:lnTo>
                  <a:close/>
                  <a:moveTo>
                    <a:pt x="0" y="463"/>
                  </a:moveTo>
                  <a:lnTo>
                    <a:pt x="0" y="463"/>
                  </a:lnTo>
                  <a:lnTo>
                    <a:pt x="62" y="495"/>
                  </a:lnTo>
                  <a:lnTo>
                    <a:pt x="0" y="463"/>
                  </a:lnTo>
                  <a:close/>
                  <a:moveTo>
                    <a:pt x="907" y="381"/>
                  </a:moveTo>
                  <a:lnTo>
                    <a:pt x="907" y="391"/>
                  </a:lnTo>
                  <a:lnTo>
                    <a:pt x="907" y="381"/>
                  </a:lnTo>
                  <a:close/>
                  <a:moveTo>
                    <a:pt x="907" y="381"/>
                  </a:moveTo>
                  <a:lnTo>
                    <a:pt x="907" y="381"/>
                  </a:lnTo>
                  <a:lnTo>
                    <a:pt x="907" y="381"/>
                  </a:lnTo>
                  <a:close/>
                  <a:moveTo>
                    <a:pt x="917" y="381"/>
                  </a:moveTo>
                  <a:lnTo>
                    <a:pt x="907" y="381"/>
                  </a:lnTo>
                  <a:lnTo>
                    <a:pt x="917" y="381"/>
                  </a:lnTo>
                  <a:close/>
                  <a:moveTo>
                    <a:pt x="917" y="371"/>
                  </a:moveTo>
                  <a:lnTo>
                    <a:pt x="917" y="381"/>
                  </a:lnTo>
                  <a:lnTo>
                    <a:pt x="917" y="371"/>
                  </a:lnTo>
                  <a:close/>
                  <a:moveTo>
                    <a:pt x="1041" y="30"/>
                  </a:moveTo>
                  <a:cubicBezTo>
                    <a:pt x="1018" y="164"/>
                    <a:pt x="969" y="277"/>
                    <a:pt x="917" y="371"/>
                  </a:cubicBezTo>
                  <a:cubicBezTo>
                    <a:pt x="969" y="277"/>
                    <a:pt x="1018" y="164"/>
                    <a:pt x="1041" y="30"/>
                  </a:cubicBezTo>
                  <a:close/>
                  <a:moveTo>
                    <a:pt x="1041" y="30"/>
                  </a:moveTo>
                  <a:lnTo>
                    <a:pt x="1041" y="30"/>
                  </a:lnTo>
                  <a:lnTo>
                    <a:pt x="1041" y="30"/>
                  </a:lnTo>
                  <a:close/>
                  <a:moveTo>
                    <a:pt x="1041" y="20"/>
                  </a:moveTo>
                  <a:lnTo>
                    <a:pt x="1041" y="30"/>
                  </a:lnTo>
                  <a:lnTo>
                    <a:pt x="1041" y="20"/>
                  </a:lnTo>
                  <a:close/>
                  <a:moveTo>
                    <a:pt x="1041" y="20"/>
                  </a:moveTo>
                  <a:lnTo>
                    <a:pt x="1041" y="20"/>
                  </a:lnTo>
                  <a:lnTo>
                    <a:pt x="1041" y="20"/>
                  </a:lnTo>
                  <a:close/>
                  <a:moveTo>
                    <a:pt x="1041" y="20"/>
                  </a:moveTo>
                  <a:lnTo>
                    <a:pt x="1041" y="20"/>
                  </a:lnTo>
                  <a:lnTo>
                    <a:pt x="1041" y="20"/>
                  </a:lnTo>
                  <a:close/>
                  <a:moveTo>
                    <a:pt x="1041" y="11"/>
                  </a:moveTo>
                  <a:lnTo>
                    <a:pt x="1041" y="11"/>
                  </a:lnTo>
                  <a:lnTo>
                    <a:pt x="1041" y="11"/>
                  </a:lnTo>
                  <a:close/>
                  <a:moveTo>
                    <a:pt x="1041" y="11"/>
                  </a:moveTo>
                  <a:lnTo>
                    <a:pt x="1041" y="11"/>
                  </a:lnTo>
                  <a:lnTo>
                    <a:pt x="1041" y="11"/>
                  </a:lnTo>
                  <a:close/>
                  <a:moveTo>
                    <a:pt x="1041" y="1"/>
                  </a:moveTo>
                  <a:lnTo>
                    <a:pt x="1041" y="1"/>
                  </a:lnTo>
                  <a:close/>
                </a:path>
              </a:pathLst>
            </a:custGeom>
            <a:solidFill>
              <a:srgbClr val="ACE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3" name="Google Shape;1274;p21">
              <a:extLst>
                <a:ext uri="{FF2B5EF4-FFF2-40B4-BE49-F238E27FC236}">
                  <a16:creationId xmlns:a16="http://schemas.microsoft.com/office/drawing/2014/main" id="{5ADC40E7-1D17-4FE7-CBA7-6B2DFCAE5AF6}"/>
                </a:ext>
              </a:extLst>
            </p:cNvPr>
            <p:cNvSpPr/>
            <p:nvPr/>
          </p:nvSpPr>
          <p:spPr>
            <a:xfrm flipH="1">
              <a:off x="7160149" y="3385761"/>
              <a:ext cx="177459" cy="223854"/>
            </a:xfrm>
            <a:custGeom>
              <a:avLst/>
              <a:gdLst/>
              <a:ahLst/>
              <a:cxnLst/>
              <a:rect l="l" t="t" r="r" b="b"/>
              <a:pathLst>
                <a:path w="1071" h="1351" extrusionOk="0">
                  <a:moveTo>
                    <a:pt x="794" y="1"/>
                  </a:moveTo>
                  <a:lnTo>
                    <a:pt x="794" y="1"/>
                  </a:lnTo>
                  <a:cubicBezTo>
                    <a:pt x="1009" y="290"/>
                    <a:pt x="937" y="661"/>
                    <a:pt x="804" y="846"/>
                  </a:cubicBezTo>
                  <a:cubicBezTo>
                    <a:pt x="690" y="999"/>
                    <a:pt x="401" y="1071"/>
                    <a:pt x="154" y="1071"/>
                  </a:cubicBezTo>
                  <a:lnTo>
                    <a:pt x="62" y="1071"/>
                  </a:lnTo>
                  <a:cubicBezTo>
                    <a:pt x="52" y="1071"/>
                    <a:pt x="30" y="1093"/>
                    <a:pt x="0" y="1123"/>
                  </a:cubicBezTo>
                  <a:lnTo>
                    <a:pt x="62" y="1155"/>
                  </a:lnTo>
                  <a:lnTo>
                    <a:pt x="0" y="1308"/>
                  </a:lnTo>
                  <a:lnTo>
                    <a:pt x="10" y="1318"/>
                  </a:lnTo>
                  <a:cubicBezTo>
                    <a:pt x="124" y="1350"/>
                    <a:pt x="228" y="1350"/>
                    <a:pt x="339" y="1350"/>
                  </a:cubicBezTo>
                  <a:cubicBezTo>
                    <a:pt x="722" y="1350"/>
                    <a:pt x="1051" y="1236"/>
                    <a:pt x="1051" y="1236"/>
                  </a:cubicBezTo>
                  <a:lnTo>
                    <a:pt x="907" y="1051"/>
                  </a:lnTo>
                  <a:lnTo>
                    <a:pt x="907" y="1041"/>
                  </a:lnTo>
                  <a:lnTo>
                    <a:pt x="917" y="1041"/>
                  </a:lnTo>
                  <a:lnTo>
                    <a:pt x="917" y="1031"/>
                  </a:lnTo>
                  <a:cubicBezTo>
                    <a:pt x="969" y="937"/>
                    <a:pt x="1018" y="824"/>
                    <a:pt x="1041" y="690"/>
                  </a:cubicBezTo>
                  <a:lnTo>
                    <a:pt x="1041" y="680"/>
                  </a:lnTo>
                  <a:lnTo>
                    <a:pt x="1041" y="671"/>
                  </a:lnTo>
                  <a:lnTo>
                    <a:pt x="1041" y="661"/>
                  </a:lnTo>
                  <a:cubicBezTo>
                    <a:pt x="1070" y="414"/>
                    <a:pt x="1018" y="144"/>
                    <a:pt x="794" y="1"/>
                  </a:cubicBezTo>
                  <a:close/>
                </a:path>
              </a:pathLst>
            </a:custGeom>
            <a:solidFill>
              <a:srgbClr val="A76B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4" name="Google Shape;1275;p21">
              <a:extLst>
                <a:ext uri="{FF2B5EF4-FFF2-40B4-BE49-F238E27FC236}">
                  <a16:creationId xmlns:a16="http://schemas.microsoft.com/office/drawing/2014/main" id="{184CBA5E-6CD7-5F33-15C6-15A76148CEF0}"/>
                </a:ext>
              </a:extLst>
            </p:cNvPr>
            <p:cNvSpPr/>
            <p:nvPr/>
          </p:nvSpPr>
          <p:spPr>
            <a:xfrm flipH="1">
              <a:off x="7277627" y="3382613"/>
              <a:ext cx="78871" cy="42749"/>
            </a:xfrm>
            <a:custGeom>
              <a:avLst/>
              <a:gdLst/>
              <a:ahLst/>
              <a:cxnLst/>
              <a:rect l="l" t="t" r="r" b="b"/>
              <a:pathLst>
                <a:path w="476" h="258" extrusionOk="0">
                  <a:moveTo>
                    <a:pt x="453" y="0"/>
                  </a:moveTo>
                  <a:cubicBezTo>
                    <a:pt x="228" y="0"/>
                    <a:pt x="82" y="82"/>
                    <a:pt x="11" y="153"/>
                  </a:cubicBezTo>
                  <a:cubicBezTo>
                    <a:pt x="1" y="173"/>
                    <a:pt x="1" y="215"/>
                    <a:pt x="1" y="257"/>
                  </a:cubicBezTo>
                  <a:cubicBezTo>
                    <a:pt x="156" y="62"/>
                    <a:pt x="475" y="0"/>
                    <a:pt x="475" y="0"/>
                  </a:cubicBezTo>
                  <a:close/>
                </a:path>
              </a:pathLst>
            </a:custGeom>
            <a:solidFill>
              <a:srgbClr val="A76B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5" name="Google Shape;1276;p21">
              <a:extLst>
                <a:ext uri="{FF2B5EF4-FFF2-40B4-BE49-F238E27FC236}">
                  <a16:creationId xmlns:a16="http://schemas.microsoft.com/office/drawing/2014/main" id="{4D9D3720-05F1-C6C6-F2FE-5F49A7EDD703}"/>
                </a:ext>
              </a:extLst>
            </p:cNvPr>
            <p:cNvSpPr/>
            <p:nvPr/>
          </p:nvSpPr>
          <p:spPr>
            <a:xfrm flipH="1">
              <a:off x="7246974" y="3402993"/>
              <a:ext cx="111181" cy="54679"/>
            </a:xfrm>
            <a:custGeom>
              <a:avLst/>
              <a:gdLst/>
              <a:ahLst/>
              <a:cxnLst/>
              <a:rect l="l" t="t" r="r" b="b"/>
              <a:pathLst>
                <a:path w="671" h="330" extrusionOk="0">
                  <a:moveTo>
                    <a:pt x="547" y="1"/>
                  </a:moveTo>
                  <a:cubicBezTo>
                    <a:pt x="258" y="1"/>
                    <a:pt x="92" y="124"/>
                    <a:pt x="11" y="206"/>
                  </a:cubicBezTo>
                  <a:cubicBezTo>
                    <a:pt x="1" y="248"/>
                    <a:pt x="1" y="287"/>
                    <a:pt x="11" y="329"/>
                  </a:cubicBezTo>
                  <a:cubicBezTo>
                    <a:pt x="248" y="11"/>
                    <a:pt x="671" y="11"/>
                    <a:pt x="671" y="11"/>
                  </a:cubicBezTo>
                  <a:cubicBezTo>
                    <a:pt x="629" y="1"/>
                    <a:pt x="587" y="1"/>
                    <a:pt x="547" y="1"/>
                  </a:cubicBezTo>
                  <a:close/>
                </a:path>
              </a:pathLst>
            </a:custGeom>
            <a:solidFill>
              <a:srgbClr val="A76B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6" name="Google Shape;1277;p21">
              <a:extLst>
                <a:ext uri="{FF2B5EF4-FFF2-40B4-BE49-F238E27FC236}">
                  <a16:creationId xmlns:a16="http://schemas.microsoft.com/office/drawing/2014/main" id="{B7725EA5-D308-05C1-5227-6D036C6EB241}"/>
                </a:ext>
              </a:extLst>
            </p:cNvPr>
            <p:cNvSpPr/>
            <p:nvPr/>
          </p:nvSpPr>
          <p:spPr>
            <a:xfrm flipH="1">
              <a:off x="7639672" y="3366706"/>
              <a:ext cx="259313" cy="244069"/>
            </a:xfrm>
            <a:custGeom>
              <a:avLst/>
              <a:gdLst/>
              <a:ahLst/>
              <a:cxnLst/>
              <a:rect l="l" t="t" r="r" b="b"/>
              <a:pathLst>
                <a:path w="1565" h="1473" extrusionOk="0">
                  <a:moveTo>
                    <a:pt x="769" y="0"/>
                  </a:moveTo>
                  <a:cubicBezTo>
                    <a:pt x="669" y="0"/>
                    <a:pt x="559" y="20"/>
                    <a:pt x="443" y="74"/>
                  </a:cubicBezTo>
                  <a:cubicBezTo>
                    <a:pt x="1" y="281"/>
                    <a:pt x="62" y="877"/>
                    <a:pt x="248" y="1166"/>
                  </a:cubicBezTo>
                  <a:lnTo>
                    <a:pt x="104" y="1351"/>
                  </a:lnTo>
                  <a:cubicBezTo>
                    <a:pt x="104" y="1351"/>
                    <a:pt x="439" y="1473"/>
                    <a:pt x="818" y="1473"/>
                  </a:cubicBezTo>
                  <a:cubicBezTo>
                    <a:pt x="932" y="1473"/>
                    <a:pt x="1050" y="1462"/>
                    <a:pt x="1164" y="1433"/>
                  </a:cubicBezTo>
                  <a:lnTo>
                    <a:pt x="1093" y="1270"/>
                  </a:lnTo>
                  <a:lnTo>
                    <a:pt x="1565" y="1023"/>
                  </a:lnTo>
                  <a:lnTo>
                    <a:pt x="1246" y="158"/>
                  </a:lnTo>
                  <a:cubicBezTo>
                    <a:pt x="1246" y="158"/>
                    <a:pt x="1049" y="0"/>
                    <a:pt x="769" y="0"/>
                  </a:cubicBezTo>
                  <a:close/>
                </a:path>
              </a:pathLst>
            </a:custGeom>
            <a:solidFill>
              <a:srgbClr val="F772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7" name="Google Shape;1278;p21">
              <a:extLst>
                <a:ext uri="{FF2B5EF4-FFF2-40B4-BE49-F238E27FC236}">
                  <a16:creationId xmlns:a16="http://schemas.microsoft.com/office/drawing/2014/main" id="{553F95D9-46EB-6EB0-2042-BA3CF8C86954}"/>
                </a:ext>
              </a:extLst>
            </p:cNvPr>
            <p:cNvSpPr/>
            <p:nvPr/>
          </p:nvSpPr>
          <p:spPr>
            <a:xfrm flipH="1">
              <a:off x="7857892" y="3552946"/>
              <a:ext cx="3480" cy="5468"/>
            </a:xfrm>
            <a:custGeom>
              <a:avLst/>
              <a:gdLst/>
              <a:ahLst/>
              <a:cxnLst/>
              <a:rect l="l" t="t" r="r" b="b"/>
              <a:pathLst>
                <a:path w="21" h="33" extrusionOk="0">
                  <a:moveTo>
                    <a:pt x="21" y="32"/>
                  </a:moveTo>
                  <a:lnTo>
                    <a:pt x="21" y="32"/>
                  </a:lnTo>
                  <a:lnTo>
                    <a:pt x="21" y="32"/>
                  </a:lnTo>
                  <a:lnTo>
                    <a:pt x="21" y="32"/>
                  </a:lnTo>
                  <a:close/>
                  <a:moveTo>
                    <a:pt x="21" y="32"/>
                  </a:moveTo>
                  <a:lnTo>
                    <a:pt x="21" y="32"/>
                  </a:lnTo>
                  <a:lnTo>
                    <a:pt x="21" y="32"/>
                  </a:lnTo>
                  <a:close/>
                  <a:moveTo>
                    <a:pt x="11" y="22"/>
                  </a:moveTo>
                  <a:lnTo>
                    <a:pt x="11" y="32"/>
                  </a:lnTo>
                  <a:lnTo>
                    <a:pt x="11" y="22"/>
                  </a:lnTo>
                  <a:close/>
                  <a:moveTo>
                    <a:pt x="11" y="22"/>
                  </a:moveTo>
                  <a:lnTo>
                    <a:pt x="11" y="22"/>
                  </a:lnTo>
                  <a:lnTo>
                    <a:pt x="11" y="22"/>
                  </a:lnTo>
                  <a:close/>
                  <a:moveTo>
                    <a:pt x="11" y="22"/>
                  </a:moveTo>
                  <a:lnTo>
                    <a:pt x="11" y="22"/>
                  </a:lnTo>
                  <a:lnTo>
                    <a:pt x="11" y="22"/>
                  </a:lnTo>
                  <a:close/>
                  <a:moveTo>
                    <a:pt x="11" y="10"/>
                  </a:moveTo>
                  <a:lnTo>
                    <a:pt x="11" y="22"/>
                  </a:lnTo>
                  <a:lnTo>
                    <a:pt x="11" y="10"/>
                  </a:lnTo>
                  <a:close/>
                  <a:moveTo>
                    <a:pt x="11" y="10"/>
                  </a:moveTo>
                  <a:lnTo>
                    <a:pt x="11" y="10"/>
                  </a:lnTo>
                  <a:lnTo>
                    <a:pt x="11" y="10"/>
                  </a:lnTo>
                  <a:close/>
                  <a:moveTo>
                    <a:pt x="1" y="10"/>
                  </a:moveTo>
                  <a:lnTo>
                    <a:pt x="1" y="10"/>
                  </a:lnTo>
                  <a:lnTo>
                    <a:pt x="1" y="10"/>
                  </a:lnTo>
                  <a:close/>
                  <a:moveTo>
                    <a:pt x="1" y="0"/>
                  </a:moveTo>
                  <a:lnTo>
                    <a:pt x="1" y="10"/>
                  </a:lnTo>
                  <a:lnTo>
                    <a:pt x="1" y="0"/>
                  </a:lnTo>
                  <a:close/>
                  <a:moveTo>
                    <a:pt x="1" y="0"/>
                  </a:moveTo>
                  <a:lnTo>
                    <a:pt x="1" y="0"/>
                  </a:lnTo>
                  <a:lnTo>
                    <a:pt x="1" y="0"/>
                  </a:lnTo>
                  <a:close/>
                  <a:moveTo>
                    <a:pt x="1" y="0"/>
                  </a:moveTo>
                  <a:lnTo>
                    <a:pt x="1" y="0"/>
                  </a:lnTo>
                  <a:close/>
                </a:path>
              </a:pathLst>
            </a:custGeom>
            <a:solidFill>
              <a:srgbClr val="ACE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8" name="Google Shape;1279;p21">
              <a:extLst>
                <a:ext uri="{FF2B5EF4-FFF2-40B4-BE49-F238E27FC236}">
                  <a16:creationId xmlns:a16="http://schemas.microsoft.com/office/drawing/2014/main" id="{8EC5EC92-A904-5467-89DE-6DF538F8220F}"/>
                </a:ext>
              </a:extLst>
            </p:cNvPr>
            <p:cNvSpPr/>
            <p:nvPr/>
          </p:nvSpPr>
          <p:spPr>
            <a:xfrm flipH="1">
              <a:off x="7707606" y="3576972"/>
              <a:ext cx="10439" cy="25683"/>
            </a:xfrm>
            <a:custGeom>
              <a:avLst/>
              <a:gdLst/>
              <a:ahLst/>
              <a:cxnLst/>
              <a:rect l="l" t="t" r="r" b="b"/>
              <a:pathLst>
                <a:path w="63" h="155" extrusionOk="0">
                  <a:moveTo>
                    <a:pt x="1" y="1"/>
                  </a:moveTo>
                  <a:lnTo>
                    <a:pt x="1" y="1"/>
                  </a:lnTo>
                  <a:lnTo>
                    <a:pt x="63" y="154"/>
                  </a:lnTo>
                  <a:lnTo>
                    <a:pt x="63" y="154"/>
                  </a:lnTo>
                  <a:close/>
                </a:path>
              </a:pathLst>
            </a:custGeom>
            <a:solidFill>
              <a:srgbClr val="ACE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49" name="Google Shape;1280;p21">
              <a:extLst>
                <a:ext uri="{FF2B5EF4-FFF2-40B4-BE49-F238E27FC236}">
                  <a16:creationId xmlns:a16="http://schemas.microsoft.com/office/drawing/2014/main" id="{4613BC6A-7646-4715-5C59-F623C49A27C6}"/>
                </a:ext>
              </a:extLst>
            </p:cNvPr>
            <p:cNvSpPr/>
            <p:nvPr/>
          </p:nvSpPr>
          <p:spPr>
            <a:xfrm flipH="1">
              <a:off x="7707607" y="3385761"/>
              <a:ext cx="188064" cy="223854"/>
            </a:xfrm>
            <a:custGeom>
              <a:avLst/>
              <a:gdLst/>
              <a:ahLst/>
              <a:cxnLst/>
              <a:rect l="l" t="t" r="r" b="b"/>
              <a:pathLst>
                <a:path w="1135" h="1351" extrusionOk="0">
                  <a:moveTo>
                    <a:pt x="351" y="1"/>
                  </a:moveTo>
                  <a:lnTo>
                    <a:pt x="351" y="1"/>
                  </a:lnTo>
                  <a:cubicBezTo>
                    <a:pt x="0" y="228"/>
                    <a:pt x="42" y="732"/>
                    <a:pt x="208" y="1009"/>
                  </a:cubicBezTo>
                  <a:lnTo>
                    <a:pt x="208" y="1019"/>
                  </a:lnTo>
                  <a:lnTo>
                    <a:pt x="218" y="1019"/>
                  </a:lnTo>
                  <a:lnTo>
                    <a:pt x="218" y="1031"/>
                  </a:lnTo>
                  <a:lnTo>
                    <a:pt x="218" y="1041"/>
                  </a:lnTo>
                  <a:lnTo>
                    <a:pt x="228" y="1041"/>
                  </a:lnTo>
                  <a:lnTo>
                    <a:pt x="228" y="1051"/>
                  </a:lnTo>
                  <a:lnTo>
                    <a:pt x="84" y="1236"/>
                  </a:lnTo>
                  <a:cubicBezTo>
                    <a:pt x="84" y="1236"/>
                    <a:pt x="423" y="1350"/>
                    <a:pt x="794" y="1350"/>
                  </a:cubicBezTo>
                  <a:cubicBezTo>
                    <a:pt x="907" y="1350"/>
                    <a:pt x="1021" y="1350"/>
                    <a:pt x="1125" y="1318"/>
                  </a:cubicBezTo>
                  <a:lnTo>
                    <a:pt x="1135" y="1308"/>
                  </a:lnTo>
                  <a:lnTo>
                    <a:pt x="1073" y="1155"/>
                  </a:lnTo>
                  <a:lnTo>
                    <a:pt x="1125" y="1123"/>
                  </a:lnTo>
                  <a:cubicBezTo>
                    <a:pt x="1093" y="1103"/>
                    <a:pt x="1073" y="1081"/>
                    <a:pt x="1063" y="1071"/>
                  </a:cubicBezTo>
                  <a:lnTo>
                    <a:pt x="979" y="1071"/>
                  </a:lnTo>
                  <a:cubicBezTo>
                    <a:pt x="732" y="1071"/>
                    <a:pt x="445" y="999"/>
                    <a:pt x="331" y="846"/>
                  </a:cubicBezTo>
                  <a:cubicBezTo>
                    <a:pt x="208" y="661"/>
                    <a:pt x="124" y="290"/>
                    <a:pt x="351" y="1"/>
                  </a:cubicBezTo>
                  <a:close/>
                </a:path>
              </a:pathLst>
            </a:custGeom>
            <a:solidFill>
              <a:srgbClr val="A76B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0" name="Google Shape;1281;p21">
              <a:extLst>
                <a:ext uri="{FF2B5EF4-FFF2-40B4-BE49-F238E27FC236}">
                  <a16:creationId xmlns:a16="http://schemas.microsoft.com/office/drawing/2014/main" id="{A6314D5B-9515-5B60-FCE9-3A2338F1B94B}"/>
                </a:ext>
              </a:extLst>
            </p:cNvPr>
            <p:cNvSpPr/>
            <p:nvPr/>
          </p:nvSpPr>
          <p:spPr>
            <a:xfrm flipH="1">
              <a:off x="7692362" y="3382613"/>
              <a:ext cx="78374" cy="44406"/>
            </a:xfrm>
            <a:custGeom>
              <a:avLst/>
              <a:gdLst/>
              <a:ahLst/>
              <a:cxnLst/>
              <a:rect l="l" t="t" r="r" b="b"/>
              <a:pathLst>
                <a:path w="473" h="268" extrusionOk="0">
                  <a:moveTo>
                    <a:pt x="0" y="0"/>
                  </a:moveTo>
                  <a:cubicBezTo>
                    <a:pt x="0" y="0"/>
                    <a:pt x="329" y="62"/>
                    <a:pt x="472" y="267"/>
                  </a:cubicBezTo>
                  <a:cubicBezTo>
                    <a:pt x="472" y="225"/>
                    <a:pt x="472" y="185"/>
                    <a:pt x="462" y="153"/>
                  </a:cubicBezTo>
                  <a:cubicBezTo>
                    <a:pt x="390" y="82"/>
                    <a:pt x="247" y="0"/>
                    <a:pt x="20" y="0"/>
                  </a:cubicBezTo>
                  <a:close/>
                </a:path>
              </a:pathLst>
            </a:custGeom>
            <a:solidFill>
              <a:srgbClr val="A76B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1" name="Google Shape;1282;p21">
              <a:extLst>
                <a:ext uri="{FF2B5EF4-FFF2-40B4-BE49-F238E27FC236}">
                  <a16:creationId xmlns:a16="http://schemas.microsoft.com/office/drawing/2014/main" id="{4013912B-D698-393F-BC3D-2C406DEAEC8E}"/>
                </a:ext>
              </a:extLst>
            </p:cNvPr>
            <p:cNvSpPr/>
            <p:nvPr/>
          </p:nvSpPr>
          <p:spPr>
            <a:xfrm flipH="1">
              <a:off x="7690871" y="3402993"/>
              <a:ext cx="110684" cy="54679"/>
            </a:xfrm>
            <a:custGeom>
              <a:avLst/>
              <a:gdLst/>
              <a:ahLst/>
              <a:cxnLst/>
              <a:rect l="l" t="t" r="r" b="b"/>
              <a:pathLst>
                <a:path w="668" h="330" extrusionOk="0">
                  <a:moveTo>
                    <a:pt x="124" y="1"/>
                  </a:moveTo>
                  <a:cubicBezTo>
                    <a:pt x="82" y="1"/>
                    <a:pt x="40" y="1"/>
                    <a:pt x="1" y="11"/>
                  </a:cubicBezTo>
                  <a:cubicBezTo>
                    <a:pt x="1" y="11"/>
                    <a:pt x="421" y="11"/>
                    <a:pt x="658" y="329"/>
                  </a:cubicBezTo>
                  <a:cubicBezTo>
                    <a:pt x="668" y="287"/>
                    <a:pt x="668" y="248"/>
                    <a:pt x="668" y="216"/>
                  </a:cubicBezTo>
                  <a:cubicBezTo>
                    <a:pt x="586" y="134"/>
                    <a:pt x="411" y="1"/>
                    <a:pt x="124" y="1"/>
                  </a:cubicBezTo>
                  <a:close/>
                </a:path>
              </a:pathLst>
            </a:custGeom>
            <a:solidFill>
              <a:srgbClr val="A76B7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2" name="Google Shape;1283;p21">
              <a:extLst>
                <a:ext uri="{FF2B5EF4-FFF2-40B4-BE49-F238E27FC236}">
                  <a16:creationId xmlns:a16="http://schemas.microsoft.com/office/drawing/2014/main" id="{B6DFE7D5-E296-F590-B077-FCB2EE729559}"/>
                </a:ext>
              </a:extLst>
            </p:cNvPr>
            <p:cNvSpPr/>
            <p:nvPr/>
          </p:nvSpPr>
          <p:spPr>
            <a:xfrm flipH="1">
              <a:off x="7025441" y="3386589"/>
              <a:ext cx="996324" cy="1019687"/>
            </a:xfrm>
            <a:custGeom>
              <a:avLst/>
              <a:gdLst/>
              <a:ahLst/>
              <a:cxnLst/>
              <a:rect l="l" t="t" r="r" b="b"/>
              <a:pathLst>
                <a:path w="6013" h="6154" extrusionOk="0">
                  <a:moveTo>
                    <a:pt x="2184" y="1"/>
                  </a:moveTo>
                  <a:cubicBezTo>
                    <a:pt x="2130" y="1"/>
                    <a:pt x="2060" y="10"/>
                    <a:pt x="1967" y="38"/>
                  </a:cubicBezTo>
                  <a:cubicBezTo>
                    <a:pt x="1967" y="38"/>
                    <a:pt x="2091" y="582"/>
                    <a:pt x="1812" y="1066"/>
                  </a:cubicBezTo>
                  <a:cubicBezTo>
                    <a:pt x="1812" y="1066"/>
                    <a:pt x="2306" y="1446"/>
                    <a:pt x="2172" y="1901"/>
                  </a:cubicBezTo>
                  <a:cubicBezTo>
                    <a:pt x="2172" y="1901"/>
                    <a:pt x="1349" y="2035"/>
                    <a:pt x="1031" y="3280"/>
                  </a:cubicBezTo>
                  <a:cubicBezTo>
                    <a:pt x="712" y="4515"/>
                    <a:pt x="628" y="5319"/>
                    <a:pt x="0" y="5689"/>
                  </a:cubicBezTo>
                  <a:cubicBezTo>
                    <a:pt x="0" y="5689"/>
                    <a:pt x="999" y="6153"/>
                    <a:pt x="2385" y="6153"/>
                  </a:cubicBezTo>
                  <a:cubicBezTo>
                    <a:pt x="2585" y="6153"/>
                    <a:pt x="2793" y="6144"/>
                    <a:pt x="3008" y="6122"/>
                  </a:cubicBezTo>
                  <a:cubicBezTo>
                    <a:pt x="3220" y="6144"/>
                    <a:pt x="3427" y="6153"/>
                    <a:pt x="3626" y="6153"/>
                  </a:cubicBezTo>
                  <a:cubicBezTo>
                    <a:pt x="5007" y="6153"/>
                    <a:pt x="6012" y="5689"/>
                    <a:pt x="6012" y="5689"/>
                  </a:cubicBezTo>
                  <a:cubicBezTo>
                    <a:pt x="5375" y="5319"/>
                    <a:pt x="5293" y="4515"/>
                    <a:pt x="4975" y="3280"/>
                  </a:cubicBezTo>
                  <a:cubicBezTo>
                    <a:pt x="4653" y="2035"/>
                    <a:pt x="3830" y="1901"/>
                    <a:pt x="3830" y="1901"/>
                  </a:cubicBezTo>
                  <a:cubicBezTo>
                    <a:pt x="3697" y="1446"/>
                    <a:pt x="4191" y="1066"/>
                    <a:pt x="4191" y="1066"/>
                  </a:cubicBezTo>
                  <a:cubicBezTo>
                    <a:pt x="3912" y="582"/>
                    <a:pt x="4036" y="38"/>
                    <a:pt x="4036" y="38"/>
                  </a:cubicBezTo>
                  <a:cubicBezTo>
                    <a:pt x="3947" y="10"/>
                    <a:pt x="3877" y="1"/>
                    <a:pt x="3824" y="1"/>
                  </a:cubicBezTo>
                  <a:cubicBezTo>
                    <a:pt x="3718" y="1"/>
                    <a:pt x="3677" y="38"/>
                    <a:pt x="3677" y="38"/>
                  </a:cubicBezTo>
                  <a:cubicBezTo>
                    <a:pt x="3583" y="480"/>
                    <a:pt x="3368" y="643"/>
                    <a:pt x="3171" y="685"/>
                  </a:cubicBezTo>
                  <a:cubicBezTo>
                    <a:pt x="3171" y="685"/>
                    <a:pt x="3099" y="705"/>
                    <a:pt x="3008" y="705"/>
                  </a:cubicBezTo>
                  <a:cubicBezTo>
                    <a:pt x="2904" y="705"/>
                    <a:pt x="2832" y="685"/>
                    <a:pt x="2832" y="685"/>
                  </a:cubicBezTo>
                  <a:cubicBezTo>
                    <a:pt x="2647" y="643"/>
                    <a:pt x="2419" y="480"/>
                    <a:pt x="2328" y="38"/>
                  </a:cubicBezTo>
                  <a:cubicBezTo>
                    <a:pt x="2328" y="38"/>
                    <a:pt x="2291" y="1"/>
                    <a:pt x="2184" y="1"/>
                  </a:cubicBezTo>
                  <a:close/>
                </a:path>
              </a:pathLst>
            </a:custGeom>
            <a:solidFill>
              <a:srgbClr val="FF8C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3" name="Google Shape;1284;p21">
              <a:extLst>
                <a:ext uri="{FF2B5EF4-FFF2-40B4-BE49-F238E27FC236}">
                  <a16:creationId xmlns:a16="http://schemas.microsoft.com/office/drawing/2014/main" id="{3A216906-1D94-7065-3771-F2D9808F5EA3}"/>
                </a:ext>
              </a:extLst>
            </p:cNvPr>
            <p:cNvSpPr/>
            <p:nvPr/>
          </p:nvSpPr>
          <p:spPr>
            <a:xfrm flipH="1">
              <a:off x="7190804" y="3720298"/>
              <a:ext cx="641405" cy="564854"/>
            </a:xfrm>
            <a:custGeom>
              <a:avLst/>
              <a:gdLst/>
              <a:ahLst/>
              <a:cxnLst/>
              <a:rect l="l" t="t" r="r" b="b"/>
              <a:pathLst>
                <a:path w="3871" h="3409" extrusionOk="0">
                  <a:moveTo>
                    <a:pt x="1471" y="1"/>
                  </a:moveTo>
                  <a:cubicBezTo>
                    <a:pt x="1471" y="1"/>
                    <a:pt x="957" y="112"/>
                    <a:pt x="690" y="814"/>
                  </a:cubicBezTo>
                  <a:cubicBezTo>
                    <a:pt x="420" y="1503"/>
                    <a:pt x="576" y="2820"/>
                    <a:pt x="0" y="3233"/>
                  </a:cubicBezTo>
                  <a:cubicBezTo>
                    <a:pt x="0" y="3233"/>
                    <a:pt x="668" y="3408"/>
                    <a:pt x="1935" y="3408"/>
                  </a:cubicBezTo>
                  <a:cubicBezTo>
                    <a:pt x="2810" y="3408"/>
                    <a:pt x="3870" y="3233"/>
                    <a:pt x="3870" y="3233"/>
                  </a:cubicBezTo>
                  <a:cubicBezTo>
                    <a:pt x="3284" y="2820"/>
                    <a:pt x="3448" y="1503"/>
                    <a:pt x="3171" y="814"/>
                  </a:cubicBezTo>
                  <a:cubicBezTo>
                    <a:pt x="2904" y="112"/>
                    <a:pt x="2387" y="1"/>
                    <a:pt x="2387" y="1"/>
                  </a:cubicBezTo>
                  <a:close/>
                </a:path>
              </a:pathLst>
            </a:custGeom>
            <a:solidFill>
              <a:srgbClr val="5AE0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4" name="Google Shape;1285;p21">
              <a:extLst>
                <a:ext uri="{FF2B5EF4-FFF2-40B4-BE49-F238E27FC236}">
                  <a16:creationId xmlns:a16="http://schemas.microsoft.com/office/drawing/2014/main" id="{0E55548E-E1FA-CE3D-54D4-2652F498B0F6}"/>
                </a:ext>
              </a:extLst>
            </p:cNvPr>
            <p:cNvSpPr/>
            <p:nvPr/>
          </p:nvSpPr>
          <p:spPr>
            <a:xfrm flipH="1">
              <a:off x="7426256" y="3716653"/>
              <a:ext cx="42749" cy="7125"/>
            </a:xfrm>
            <a:custGeom>
              <a:avLst/>
              <a:gdLst/>
              <a:ahLst/>
              <a:cxnLst/>
              <a:rect l="l" t="t" r="r" b="b"/>
              <a:pathLst>
                <a:path w="258" h="43" extrusionOk="0">
                  <a:moveTo>
                    <a:pt x="62" y="1"/>
                  </a:moveTo>
                  <a:cubicBezTo>
                    <a:pt x="32" y="1"/>
                    <a:pt x="0" y="10"/>
                    <a:pt x="0" y="23"/>
                  </a:cubicBezTo>
                  <a:lnTo>
                    <a:pt x="195" y="23"/>
                  </a:lnTo>
                  <a:cubicBezTo>
                    <a:pt x="195" y="23"/>
                    <a:pt x="228" y="23"/>
                    <a:pt x="257" y="43"/>
                  </a:cubicBezTo>
                  <a:cubicBezTo>
                    <a:pt x="247" y="23"/>
                    <a:pt x="237" y="23"/>
                    <a:pt x="237" y="23"/>
                  </a:cubicBezTo>
                  <a:cubicBezTo>
                    <a:pt x="237" y="23"/>
                    <a:pt x="134" y="1"/>
                    <a:pt x="62" y="1"/>
                  </a:cubicBezTo>
                  <a:close/>
                </a:path>
              </a:pathLst>
            </a:custGeom>
            <a:solidFill>
              <a:srgbClr val="37B1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5" name="Google Shape;1286;p21">
              <a:extLst>
                <a:ext uri="{FF2B5EF4-FFF2-40B4-BE49-F238E27FC236}">
                  <a16:creationId xmlns:a16="http://schemas.microsoft.com/office/drawing/2014/main" id="{7CB25D98-DB20-6157-5D44-1984BAC33852}"/>
                </a:ext>
              </a:extLst>
            </p:cNvPr>
            <p:cNvSpPr/>
            <p:nvPr/>
          </p:nvSpPr>
          <p:spPr>
            <a:xfrm flipH="1">
              <a:off x="7376713" y="3720298"/>
              <a:ext cx="92292" cy="186075"/>
            </a:xfrm>
            <a:custGeom>
              <a:avLst/>
              <a:gdLst/>
              <a:ahLst/>
              <a:cxnLst/>
              <a:rect l="l" t="t" r="r" b="b"/>
              <a:pathLst>
                <a:path w="557" h="1123" extrusionOk="0">
                  <a:moveTo>
                    <a:pt x="0" y="1"/>
                  </a:moveTo>
                  <a:cubicBezTo>
                    <a:pt x="475" y="443"/>
                    <a:pt x="556" y="1123"/>
                    <a:pt x="556" y="1123"/>
                  </a:cubicBezTo>
                  <a:cubicBezTo>
                    <a:pt x="556" y="371"/>
                    <a:pt x="329" y="92"/>
                    <a:pt x="257" y="21"/>
                  </a:cubicBezTo>
                  <a:cubicBezTo>
                    <a:pt x="228" y="1"/>
                    <a:pt x="195" y="1"/>
                    <a:pt x="195" y="1"/>
                  </a:cubicBezTo>
                  <a:close/>
                </a:path>
              </a:pathLst>
            </a:custGeom>
            <a:solidFill>
              <a:srgbClr val="20C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6" name="Google Shape;1287;p21">
              <a:extLst>
                <a:ext uri="{FF2B5EF4-FFF2-40B4-BE49-F238E27FC236}">
                  <a16:creationId xmlns:a16="http://schemas.microsoft.com/office/drawing/2014/main" id="{69CA2535-05A9-0CCE-1B83-D0D650E4C388}"/>
                </a:ext>
              </a:extLst>
            </p:cNvPr>
            <p:cNvSpPr/>
            <p:nvPr/>
          </p:nvSpPr>
          <p:spPr>
            <a:xfrm flipH="1">
              <a:off x="7542242" y="3716653"/>
              <a:ext cx="39435" cy="3811"/>
            </a:xfrm>
            <a:custGeom>
              <a:avLst/>
              <a:gdLst/>
              <a:ahLst/>
              <a:cxnLst/>
              <a:rect l="l" t="t" r="r" b="b"/>
              <a:pathLst>
                <a:path w="238" h="23" extrusionOk="0">
                  <a:moveTo>
                    <a:pt x="176" y="1"/>
                  </a:moveTo>
                  <a:cubicBezTo>
                    <a:pt x="104" y="1"/>
                    <a:pt x="1" y="23"/>
                    <a:pt x="1" y="23"/>
                  </a:cubicBezTo>
                  <a:lnTo>
                    <a:pt x="238" y="23"/>
                  </a:lnTo>
                  <a:cubicBezTo>
                    <a:pt x="238" y="10"/>
                    <a:pt x="206" y="1"/>
                    <a:pt x="176" y="1"/>
                  </a:cubicBezTo>
                  <a:close/>
                </a:path>
              </a:pathLst>
            </a:custGeom>
            <a:solidFill>
              <a:srgbClr val="37B1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7" name="Google Shape;1288;p21">
              <a:extLst>
                <a:ext uri="{FF2B5EF4-FFF2-40B4-BE49-F238E27FC236}">
                  <a16:creationId xmlns:a16="http://schemas.microsoft.com/office/drawing/2014/main" id="{6B432F28-8826-5C45-1E31-A9A462BC1DD6}"/>
                </a:ext>
              </a:extLst>
            </p:cNvPr>
            <p:cNvSpPr/>
            <p:nvPr/>
          </p:nvSpPr>
          <p:spPr>
            <a:xfrm flipH="1">
              <a:off x="7542243" y="3720298"/>
              <a:ext cx="92292" cy="186075"/>
            </a:xfrm>
            <a:custGeom>
              <a:avLst/>
              <a:gdLst/>
              <a:ahLst/>
              <a:cxnLst/>
              <a:rect l="l" t="t" r="r" b="b"/>
              <a:pathLst>
                <a:path w="557" h="1123" extrusionOk="0">
                  <a:moveTo>
                    <a:pt x="320" y="1"/>
                  </a:moveTo>
                  <a:cubicBezTo>
                    <a:pt x="320" y="1"/>
                    <a:pt x="1" y="226"/>
                    <a:pt x="1" y="1123"/>
                  </a:cubicBezTo>
                  <a:cubicBezTo>
                    <a:pt x="1" y="1123"/>
                    <a:pt x="92" y="443"/>
                    <a:pt x="557" y="1"/>
                  </a:cubicBezTo>
                  <a:close/>
                </a:path>
              </a:pathLst>
            </a:custGeom>
            <a:solidFill>
              <a:srgbClr val="20C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8" name="Google Shape;1289;p21">
              <a:extLst>
                <a:ext uri="{FF2B5EF4-FFF2-40B4-BE49-F238E27FC236}">
                  <a16:creationId xmlns:a16="http://schemas.microsoft.com/office/drawing/2014/main" id="{2C3F174A-FAEF-3F30-A62B-96CE8324D5E3}"/>
                </a:ext>
              </a:extLst>
            </p:cNvPr>
            <p:cNvSpPr/>
            <p:nvPr/>
          </p:nvSpPr>
          <p:spPr>
            <a:xfrm flipH="1">
              <a:off x="7373565" y="3693953"/>
              <a:ext cx="149954" cy="53519"/>
            </a:xfrm>
            <a:custGeom>
              <a:avLst/>
              <a:gdLst/>
              <a:ahLst/>
              <a:cxnLst/>
              <a:rect l="l" t="t" r="r" b="b"/>
              <a:pathLst>
                <a:path w="905" h="323" extrusionOk="0">
                  <a:moveTo>
                    <a:pt x="758" y="0"/>
                  </a:moveTo>
                  <a:cubicBezTo>
                    <a:pt x="745" y="0"/>
                    <a:pt x="732" y="2"/>
                    <a:pt x="720" y="4"/>
                  </a:cubicBezTo>
                  <a:cubicBezTo>
                    <a:pt x="485" y="46"/>
                    <a:pt x="225" y="66"/>
                    <a:pt x="1" y="66"/>
                  </a:cubicBezTo>
                  <a:lnTo>
                    <a:pt x="1" y="323"/>
                  </a:lnTo>
                  <a:cubicBezTo>
                    <a:pt x="349" y="313"/>
                    <a:pt x="690" y="271"/>
                    <a:pt x="781" y="222"/>
                  </a:cubicBezTo>
                  <a:cubicBezTo>
                    <a:pt x="905" y="138"/>
                    <a:pt x="895" y="76"/>
                    <a:pt x="856" y="36"/>
                  </a:cubicBezTo>
                  <a:cubicBezTo>
                    <a:pt x="831" y="12"/>
                    <a:pt x="796" y="0"/>
                    <a:pt x="758" y="0"/>
                  </a:cubicBezTo>
                  <a:close/>
                </a:path>
              </a:pathLst>
            </a:custGeom>
            <a:solidFill>
              <a:srgbClr val="2576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59" name="Google Shape;1290;p21">
              <a:extLst>
                <a:ext uri="{FF2B5EF4-FFF2-40B4-BE49-F238E27FC236}">
                  <a16:creationId xmlns:a16="http://schemas.microsoft.com/office/drawing/2014/main" id="{AF7ADAF3-BF33-3866-28A9-655F0D636B81}"/>
                </a:ext>
              </a:extLst>
            </p:cNvPr>
            <p:cNvSpPr/>
            <p:nvPr/>
          </p:nvSpPr>
          <p:spPr>
            <a:xfrm flipH="1">
              <a:off x="7525010" y="3693953"/>
              <a:ext cx="150451" cy="53519"/>
            </a:xfrm>
            <a:custGeom>
              <a:avLst/>
              <a:gdLst/>
              <a:ahLst/>
              <a:cxnLst/>
              <a:rect l="l" t="t" r="r" b="b"/>
              <a:pathLst>
                <a:path w="908" h="323" extrusionOk="0">
                  <a:moveTo>
                    <a:pt x="148" y="0"/>
                  </a:moveTo>
                  <a:cubicBezTo>
                    <a:pt x="110" y="0"/>
                    <a:pt x="75" y="12"/>
                    <a:pt x="53" y="36"/>
                  </a:cubicBezTo>
                  <a:cubicBezTo>
                    <a:pt x="11" y="76"/>
                    <a:pt x="1" y="138"/>
                    <a:pt x="124" y="222"/>
                  </a:cubicBezTo>
                  <a:cubicBezTo>
                    <a:pt x="206" y="271"/>
                    <a:pt x="557" y="313"/>
                    <a:pt x="908" y="323"/>
                  </a:cubicBezTo>
                  <a:lnTo>
                    <a:pt x="908" y="66"/>
                  </a:lnTo>
                  <a:cubicBezTo>
                    <a:pt x="680" y="66"/>
                    <a:pt x="423" y="46"/>
                    <a:pt x="186" y="4"/>
                  </a:cubicBezTo>
                  <a:cubicBezTo>
                    <a:pt x="173" y="2"/>
                    <a:pt x="161" y="0"/>
                    <a:pt x="148" y="0"/>
                  </a:cubicBezTo>
                  <a:close/>
                </a:path>
              </a:pathLst>
            </a:custGeom>
            <a:solidFill>
              <a:srgbClr val="2576A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0" name="Google Shape;1291;p21">
              <a:extLst>
                <a:ext uri="{FF2B5EF4-FFF2-40B4-BE49-F238E27FC236}">
                  <a16:creationId xmlns:a16="http://schemas.microsoft.com/office/drawing/2014/main" id="{B7740D56-3327-0C88-CF71-316451886880}"/>
                </a:ext>
              </a:extLst>
            </p:cNvPr>
            <p:cNvSpPr/>
            <p:nvPr/>
          </p:nvSpPr>
          <p:spPr>
            <a:xfrm flipH="1">
              <a:off x="7426256" y="3532897"/>
              <a:ext cx="206622" cy="52525"/>
            </a:xfrm>
            <a:custGeom>
              <a:avLst/>
              <a:gdLst/>
              <a:ahLst/>
              <a:cxnLst/>
              <a:rect l="l" t="t" r="r" b="b"/>
              <a:pathLst>
                <a:path w="1247" h="317" extrusionOk="0">
                  <a:moveTo>
                    <a:pt x="17" y="0"/>
                  </a:moveTo>
                  <a:cubicBezTo>
                    <a:pt x="13" y="0"/>
                    <a:pt x="11" y="3"/>
                    <a:pt x="11" y="7"/>
                  </a:cubicBezTo>
                  <a:cubicBezTo>
                    <a:pt x="1" y="7"/>
                    <a:pt x="1" y="20"/>
                    <a:pt x="11" y="30"/>
                  </a:cubicBezTo>
                  <a:cubicBezTo>
                    <a:pt x="11" y="30"/>
                    <a:pt x="290" y="316"/>
                    <a:pt x="1009" y="316"/>
                  </a:cubicBezTo>
                  <a:cubicBezTo>
                    <a:pt x="1083" y="316"/>
                    <a:pt x="1155" y="316"/>
                    <a:pt x="1226" y="306"/>
                  </a:cubicBezTo>
                  <a:cubicBezTo>
                    <a:pt x="1236" y="306"/>
                    <a:pt x="1246" y="306"/>
                    <a:pt x="1246" y="297"/>
                  </a:cubicBezTo>
                  <a:cubicBezTo>
                    <a:pt x="1246" y="287"/>
                    <a:pt x="1236" y="277"/>
                    <a:pt x="1226" y="277"/>
                  </a:cubicBezTo>
                  <a:cubicBezTo>
                    <a:pt x="1155" y="287"/>
                    <a:pt x="1083" y="287"/>
                    <a:pt x="1009" y="287"/>
                  </a:cubicBezTo>
                  <a:cubicBezTo>
                    <a:pt x="661" y="287"/>
                    <a:pt x="413" y="215"/>
                    <a:pt x="258" y="143"/>
                  </a:cubicBezTo>
                  <a:cubicBezTo>
                    <a:pt x="176" y="111"/>
                    <a:pt x="124" y="69"/>
                    <a:pt x="82" y="49"/>
                  </a:cubicBezTo>
                  <a:cubicBezTo>
                    <a:pt x="63" y="40"/>
                    <a:pt x="53" y="20"/>
                    <a:pt x="43" y="20"/>
                  </a:cubicBezTo>
                  <a:cubicBezTo>
                    <a:pt x="43" y="7"/>
                    <a:pt x="33" y="7"/>
                    <a:pt x="33" y="7"/>
                  </a:cubicBez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1" name="Google Shape;1292;p21">
              <a:extLst>
                <a:ext uri="{FF2B5EF4-FFF2-40B4-BE49-F238E27FC236}">
                  <a16:creationId xmlns:a16="http://schemas.microsoft.com/office/drawing/2014/main" id="{43DC4A54-6F88-4340-6E61-B79D5B4471F0}"/>
                </a:ext>
              </a:extLst>
            </p:cNvPr>
            <p:cNvSpPr/>
            <p:nvPr/>
          </p:nvSpPr>
          <p:spPr>
            <a:xfrm flipH="1">
              <a:off x="7426256" y="3532897"/>
              <a:ext cx="206622" cy="52525"/>
            </a:xfrm>
            <a:custGeom>
              <a:avLst/>
              <a:gdLst/>
              <a:ahLst/>
              <a:cxnLst/>
              <a:rect l="l" t="t" r="r" b="b"/>
              <a:pathLst>
                <a:path w="1247" h="317" extrusionOk="0">
                  <a:moveTo>
                    <a:pt x="1230" y="0"/>
                  </a:moveTo>
                  <a:cubicBezTo>
                    <a:pt x="1226" y="0"/>
                    <a:pt x="1221" y="3"/>
                    <a:pt x="1217" y="7"/>
                  </a:cubicBezTo>
                  <a:cubicBezTo>
                    <a:pt x="1194" y="20"/>
                    <a:pt x="927" y="287"/>
                    <a:pt x="238" y="287"/>
                  </a:cubicBezTo>
                  <a:cubicBezTo>
                    <a:pt x="166" y="287"/>
                    <a:pt x="95" y="287"/>
                    <a:pt x="21" y="277"/>
                  </a:cubicBezTo>
                  <a:cubicBezTo>
                    <a:pt x="11" y="277"/>
                    <a:pt x="1" y="287"/>
                    <a:pt x="1" y="297"/>
                  </a:cubicBezTo>
                  <a:cubicBezTo>
                    <a:pt x="1" y="306"/>
                    <a:pt x="11" y="306"/>
                    <a:pt x="21" y="306"/>
                  </a:cubicBezTo>
                  <a:cubicBezTo>
                    <a:pt x="95" y="316"/>
                    <a:pt x="166" y="316"/>
                    <a:pt x="238" y="316"/>
                  </a:cubicBezTo>
                  <a:cubicBezTo>
                    <a:pt x="960" y="316"/>
                    <a:pt x="1236" y="30"/>
                    <a:pt x="1236" y="30"/>
                  </a:cubicBezTo>
                  <a:cubicBezTo>
                    <a:pt x="1246" y="20"/>
                    <a:pt x="1246" y="7"/>
                    <a:pt x="1236" y="7"/>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2" name="Google Shape;1293;p21">
              <a:extLst>
                <a:ext uri="{FF2B5EF4-FFF2-40B4-BE49-F238E27FC236}">
                  <a16:creationId xmlns:a16="http://schemas.microsoft.com/office/drawing/2014/main" id="{2477F103-3207-FFCC-6DDA-600CAEBA6F29}"/>
                </a:ext>
              </a:extLst>
            </p:cNvPr>
            <p:cNvSpPr/>
            <p:nvPr/>
          </p:nvSpPr>
          <p:spPr>
            <a:xfrm flipH="1">
              <a:off x="7426256" y="3579126"/>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lnTo>
                    <a:pt x="1226" y="317"/>
                  </a:lnTo>
                  <a:cubicBezTo>
                    <a:pt x="1236" y="317"/>
                    <a:pt x="1246" y="307"/>
                    <a:pt x="1246" y="297"/>
                  </a:cubicBezTo>
                  <a:cubicBezTo>
                    <a:pt x="1246" y="284"/>
                    <a:pt x="1236" y="275"/>
                    <a:pt x="1226" y="275"/>
                  </a:cubicBezTo>
                  <a:cubicBezTo>
                    <a:pt x="1155" y="284"/>
                    <a:pt x="1083" y="284"/>
                    <a:pt x="1009" y="284"/>
                  </a:cubicBezTo>
                  <a:cubicBezTo>
                    <a:pt x="661" y="284"/>
                    <a:pt x="413" y="213"/>
                    <a:pt x="258" y="141"/>
                  </a:cubicBezTo>
                  <a:cubicBezTo>
                    <a:pt x="176" y="111"/>
                    <a:pt x="124" y="79"/>
                    <a:pt x="82" y="50"/>
                  </a:cubicBezTo>
                  <a:cubicBezTo>
                    <a:pt x="63" y="37"/>
                    <a:pt x="53" y="27"/>
                    <a:pt x="43" y="18"/>
                  </a:cubicBezTo>
                  <a:lnTo>
                    <a:pt x="33" y="8"/>
                  </a:ln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3" name="Google Shape;1294;p21">
              <a:extLst>
                <a:ext uri="{FF2B5EF4-FFF2-40B4-BE49-F238E27FC236}">
                  <a16:creationId xmlns:a16="http://schemas.microsoft.com/office/drawing/2014/main" id="{11C91A94-A71E-419D-22BA-C1031B841E24}"/>
                </a:ext>
              </a:extLst>
            </p:cNvPr>
            <p:cNvSpPr/>
            <p:nvPr/>
          </p:nvSpPr>
          <p:spPr>
            <a:xfrm flipH="1">
              <a:off x="7426256" y="3579126"/>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7"/>
                  </a:cubicBezTo>
                  <a:cubicBezTo>
                    <a:pt x="1" y="307"/>
                    <a:pt x="11" y="317"/>
                    <a:pt x="21" y="317"/>
                  </a:cubicBezTo>
                  <a:lnTo>
                    <a:pt x="238" y="317"/>
                  </a:ln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4" name="Google Shape;1295;p21">
              <a:extLst>
                <a:ext uri="{FF2B5EF4-FFF2-40B4-BE49-F238E27FC236}">
                  <a16:creationId xmlns:a16="http://schemas.microsoft.com/office/drawing/2014/main" id="{AD3008C8-9094-254D-80E3-CBAB7BA70796}"/>
                </a:ext>
              </a:extLst>
            </p:cNvPr>
            <p:cNvSpPr/>
            <p:nvPr/>
          </p:nvSpPr>
          <p:spPr>
            <a:xfrm flipH="1">
              <a:off x="7426256" y="3628669"/>
              <a:ext cx="206622" cy="52525"/>
            </a:xfrm>
            <a:custGeom>
              <a:avLst/>
              <a:gdLst/>
              <a:ahLst/>
              <a:cxnLst/>
              <a:rect l="l" t="t" r="r" b="b"/>
              <a:pathLst>
                <a:path w="1247" h="317" extrusionOk="0">
                  <a:moveTo>
                    <a:pt x="17" y="0"/>
                  </a:moveTo>
                  <a:cubicBezTo>
                    <a:pt x="13" y="0"/>
                    <a:pt x="11" y="3"/>
                    <a:pt x="11" y="8"/>
                  </a:cubicBezTo>
                  <a:cubicBezTo>
                    <a:pt x="1" y="8"/>
                    <a:pt x="1" y="18"/>
                    <a:pt x="11" y="27"/>
                  </a:cubicBezTo>
                  <a:cubicBezTo>
                    <a:pt x="11" y="27"/>
                    <a:pt x="290" y="317"/>
                    <a:pt x="1009" y="317"/>
                  </a:cubicBezTo>
                  <a:cubicBezTo>
                    <a:pt x="1083" y="317"/>
                    <a:pt x="1155" y="317"/>
                    <a:pt x="1226" y="307"/>
                  </a:cubicBezTo>
                  <a:cubicBezTo>
                    <a:pt x="1236" y="307"/>
                    <a:pt x="1246" y="307"/>
                    <a:pt x="1246" y="294"/>
                  </a:cubicBezTo>
                  <a:cubicBezTo>
                    <a:pt x="1246" y="284"/>
                    <a:pt x="1236" y="275"/>
                    <a:pt x="1226" y="275"/>
                  </a:cubicBezTo>
                  <a:cubicBezTo>
                    <a:pt x="1155" y="284"/>
                    <a:pt x="1083" y="284"/>
                    <a:pt x="1009" y="284"/>
                  </a:cubicBezTo>
                  <a:cubicBezTo>
                    <a:pt x="661" y="284"/>
                    <a:pt x="413" y="213"/>
                    <a:pt x="258" y="141"/>
                  </a:cubicBezTo>
                  <a:cubicBezTo>
                    <a:pt x="176" y="109"/>
                    <a:pt x="124" y="69"/>
                    <a:pt x="82" y="47"/>
                  </a:cubicBezTo>
                  <a:cubicBezTo>
                    <a:pt x="63" y="37"/>
                    <a:pt x="53" y="18"/>
                    <a:pt x="43" y="18"/>
                  </a:cubicBezTo>
                  <a:cubicBezTo>
                    <a:pt x="43" y="8"/>
                    <a:pt x="33" y="8"/>
                    <a:pt x="33" y="8"/>
                  </a:cubicBezTo>
                  <a:cubicBezTo>
                    <a:pt x="27" y="3"/>
                    <a:pt x="21" y="0"/>
                    <a:pt x="17" y="0"/>
                  </a:cubicBezTo>
                  <a:close/>
                </a:path>
              </a:pathLst>
            </a:custGeom>
            <a:solidFill>
              <a:srgbClr val="B3E3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65" name="Google Shape;1296;p21">
              <a:extLst>
                <a:ext uri="{FF2B5EF4-FFF2-40B4-BE49-F238E27FC236}">
                  <a16:creationId xmlns:a16="http://schemas.microsoft.com/office/drawing/2014/main" id="{B76C1636-AE62-2ACE-D6FD-412B9C00BBB9}"/>
                </a:ext>
              </a:extLst>
            </p:cNvPr>
            <p:cNvSpPr/>
            <p:nvPr/>
          </p:nvSpPr>
          <p:spPr>
            <a:xfrm flipH="1">
              <a:off x="7426256" y="3628669"/>
              <a:ext cx="206622" cy="52525"/>
            </a:xfrm>
            <a:custGeom>
              <a:avLst/>
              <a:gdLst/>
              <a:ahLst/>
              <a:cxnLst/>
              <a:rect l="l" t="t" r="r" b="b"/>
              <a:pathLst>
                <a:path w="1247" h="317" extrusionOk="0">
                  <a:moveTo>
                    <a:pt x="1230" y="0"/>
                  </a:moveTo>
                  <a:cubicBezTo>
                    <a:pt x="1226" y="0"/>
                    <a:pt x="1221" y="3"/>
                    <a:pt x="1217" y="8"/>
                  </a:cubicBezTo>
                  <a:cubicBezTo>
                    <a:pt x="1194" y="18"/>
                    <a:pt x="927" y="284"/>
                    <a:pt x="238" y="284"/>
                  </a:cubicBezTo>
                  <a:cubicBezTo>
                    <a:pt x="166" y="284"/>
                    <a:pt x="95" y="284"/>
                    <a:pt x="21" y="275"/>
                  </a:cubicBezTo>
                  <a:cubicBezTo>
                    <a:pt x="11" y="275"/>
                    <a:pt x="1" y="284"/>
                    <a:pt x="1" y="294"/>
                  </a:cubicBezTo>
                  <a:cubicBezTo>
                    <a:pt x="1" y="307"/>
                    <a:pt x="11" y="307"/>
                    <a:pt x="21" y="307"/>
                  </a:cubicBezTo>
                  <a:cubicBezTo>
                    <a:pt x="95" y="317"/>
                    <a:pt x="166" y="317"/>
                    <a:pt x="238" y="317"/>
                  </a:cubicBezTo>
                  <a:cubicBezTo>
                    <a:pt x="960" y="317"/>
                    <a:pt x="1236" y="27"/>
                    <a:pt x="1236" y="27"/>
                  </a:cubicBezTo>
                  <a:cubicBezTo>
                    <a:pt x="1246" y="18"/>
                    <a:pt x="1246" y="8"/>
                    <a:pt x="1236" y="8"/>
                  </a:cubicBezTo>
                  <a:cubicBezTo>
                    <a:pt x="1236" y="3"/>
                    <a:pt x="1234" y="0"/>
                    <a:pt x="1230" y="0"/>
                  </a:cubicBezTo>
                  <a:close/>
                </a:path>
              </a:pathLst>
            </a:custGeom>
            <a:solidFill>
              <a:srgbClr val="B3E3F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Tree>
    <p:extLst>
      <p:ext uri="{BB962C8B-B14F-4D97-AF65-F5344CB8AC3E}">
        <p14:creationId xmlns:p14="http://schemas.microsoft.com/office/powerpoint/2010/main" val="386871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1297;p21">
            <a:extLst>
              <a:ext uri="{FF2B5EF4-FFF2-40B4-BE49-F238E27FC236}">
                <a16:creationId xmlns:a16="http://schemas.microsoft.com/office/drawing/2014/main" id="{3976B145-F2FD-43CF-3C11-ABF5F651ABA6}"/>
              </a:ext>
            </a:extLst>
          </p:cNvPr>
          <p:cNvSpPr txBox="1"/>
          <p:nvPr/>
        </p:nvSpPr>
        <p:spPr>
          <a:xfrm>
            <a:off x="2803890" y="1563514"/>
            <a:ext cx="6584220" cy="800400"/>
          </a:xfrm>
          <a:prstGeom prst="rect">
            <a:avLst/>
          </a:prstGeom>
          <a:noFill/>
          <a:ln>
            <a:noFill/>
          </a:ln>
        </p:spPr>
        <p:txBody>
          <a:bodyPr spcFirstLastPara="1" wrap="square" lIns="91425" tIns="91425" rIns="91425" bIns="91425" anchor="t" anchorCtr="0">
            <a:noAutofit/>
          </a:bodyPr>
          <a:lstStyle/>
          <a:p>
            <a:pPr algn="ctr">
              <a:lnSpc>
                <a:spcPct val="90000"/>
              </a:lnSpc>
              <a:buClr>
                <a:srgbClr val="000000"/>
              </a:buClr>
              <a:buSzPts val="4700"/>
              <a:buFont typeface="Fredoka"/>
              <a:buNone/>
            </a:pPr>
            <a:r>
              <a:rPr lang="en-US" sz="3200" b="1" kern="0">
                <a:solidFill>
                  <a:srgbClr val="1E3E20"/>
                </a:solidFill>
                <a:latin typeface="UTM Avo" panose="02040603050506020204" pitchFamily="18" charset="0"/>
                <a:cs typeface="Arial"/>
                <a:sym typeface="Arial"/>
              </a:rPr>
              <a:t>ĐỌC NÂNG CAO</a:t>
            </a:r>
            <a:endParaRPr lang="en-US" sz="3200" b="1" kern="0" dirty="0">
              <a:solidFill>
                <a:srgbClr val="1E3E20"/>
              </a:solidFill>
              <a:latin typeface="UTM Avo" panose="02040603050506020204" pitchFamily="18" charset="0"/>
              <a:cs typeface="Arial"/>
              <a:sym typeface="Arial"/>
            </a:endParaRPr>
          </a:p>
        </p:txBody>
      </p:sp>
      <p:sp>
        <p:nvSpPr>
          <p:cNvPr id="12" name="Google Shape;32;p28">
            <a:extLst>
              <a:ext uri="{FF2B5EF4-FFF2-40B4-BE49-F238E27FC236}">
                <a16:creationId xmlns:a16="http://schemas.microsoft.com/office/drawing/2014/main" id="{098DCE77-3122-8FA9-DFF4-D60D342AB6DD}"/>
              </a:ext>
            </a:extLst>
          </p:cNvPr>
          <p:cNvSpPr/>
          <p:nvPr/>
        </p:nvSpPr>
        <p:spPr>
          <a:xfrm>
            <a:off x="10685308" y="694187"/>
            <a:ext cx="932147" cy="910450"/>
          </a:xfrm>
          <a:custGeom>
            <a:avLst/>
            <a:gdLst/>
            <a:ahLst/>
            <a:cxnLst/>
            <a:rect l="l" t="t" r="r" b="b"/>
            <a:pathLst>
              <a:path w="8723" h="8706" extrusionOk="0">
                <a:moveTo>
                  <a:pt x="4362" y="0"/>
                </a:moveTo>
                <a:cubicBezTo>
                  <a:pt x="1961" y="0"/>
                  <a:pt x="1" y="1944"/>
                  <a:pt x="1" y="4345"/>
                </a:cubicBezTo>
                <a:cubicBezTo>
                  <a:pt x="1" y="6749"/>
                  <a:pt x="1961" y="8706"/>
                  <a:pt x="4362" y="8706"/>
                </a:cubicBezTo>
                <a:cubicBezTo>
                  <a:pt x="6766" y="8706"/>
                  <a:pt x="8723" y="6749"/>
                  <a:pt x="8723" y="4345"/>
                </a:cubicBezTo>
                <a:cubicBezTo>
                  <a:pt x="8723" y="1944"/>
                  <a:pt x="6766" y="0"/>
                  <a:pt x="4362" y="0"/>
                </a:cubicBezTo>
                <a:close/>
              </a:path>
            </a:pathLst>
          </a:custGeom>
          <a:solidFill>
            <a:srgbClr val="FF8C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13" name="Google Shape;33;p28">
            <a:extLst>
              <a:ext uri="{FF2B5EF4-FFF2-40B4-BE49-F238E27FC236}">
                <a16:creationId xmlns:a16="http://schemas.microsoft.com/office/drawing/2014/main" id="{BB65831E-58CB-45D6-9741-C04178E2D62E}"/>
              </a:ext>
            </a:extLst>
          </p:cNvPr>
          <p:cNvSpPr/>
          <p:nvPr/>
        </p:nvSpPr>
        <p:spPr>
          <a:xfrm>
            <a:off x="9064558" y="1119967"/>
            <a:ext cx="2552897" cy="1243947"/>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chemeClr val="accent1">
              <a:lumMod val="20000"/>
              <a:lumOff val="8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ea typeface="Arial"/>
              <a:cs typeface="Arial"/>
              <a:sym typeface="Arial"/>
            </a:endParaRPr>
          </a:p>
        </p:txBody>
      </p:sp>
      <p:sp>
        <p:nvSpPr>
          <p:cNvPr id="3" name="Google Shape;1303;p22">
            <a:extLst>
              <a:ext uri="{FF2B5EF4-FFF2-40B4-BE49-F238E27FC236}">
                <a16:creationId xmlns:a16="http://schemas.microsoft.com/office/drawing/2014/main" id="{A5605AB9-8034-D6EC-0084-99935FE69819}"/>
              </a:ext>
            </a:extLst>
          </p:cNvPr>
          <p:cNvSpPr/>
          <p:nvPr/>
        </p:nvSpPr>
        <p:spPr>
          <a:xfrm>
            <a:off x="1043572" y="2363914"/>
            <a:ext cx="10107809" cy="2862282"/>
          </a:xfrm>
          <a:prstGeom prst="rect">
            <a:avLst/>
          </a:prstGeom>
          <a:noFill/>
          <a:ln>
            <a:noFill/>
          </a:ln>
        </p:spPr>
        <p:txBody>
          <a:bodyPr spcFirstLastPara="1" wrap="square" lIns="91425" tIns="45700" rIns="91425" bIns="45700" anchor="t" anchorCtr="0">
            <a:spAutoFit/>
          </a:bodyPr>
          <a:lstStyle/>
          <a:p>
            <a:pPr lvl="0" algn="just">
              <a:lnSpc>
                <a:spcPct val="125000"/>
              </a:lnSpc>
            </a:pPr>
            <a:r>
              <a:rPr lang="vi-VN" sz="2400" i="1" dirty="0">
                <a:solidFill>
                  <a:srgbClr val="000000"/>
                </a:solidFill>
                <a:latin typeface="UTM Avo" panose="02040603050506020204" pitchFamily="18" charset="0"/>
                <a:sym typeface="Arial"/>
              </a:rPr>
              <a:t>- </a:t>
            </a:r>
            <a:r>
              <a:rPr lang="vi-VN" sz="2400" i="1" dirty="0">
                <a:solidFill>
                  <a:srgbClr val="C00000"/>
                </a:solidFill>
                <a:latin typeface="UTM Avo" panose="02040603050506020204" pitchFamily="18" charset="0"/>
                <a:sym typeface="Arial"/>
              </a:rPr>
              <a:t>Khác</a:t>
            </a:r>
            <a:r>
              <a:rPr lang="vi-VN" sz="2400" i="1" dirty="0">
                <a:solidFill>
                  <a:srgbClr val="000000"/>
                </a:solidFill>
                <a:latin typeface="UTM Avo" panose="02040603050506020204" pitchFamily="18" charset="0"/>
                <a:sym typeface="Arial"/>
              </a:rPr>
              <a:t> với bọn con gái</a:t>
            </a:r>
            <a:r>
              <a:rPr lang="vi-VN" sz="2400" i="1" dirty="0">
                <a:solidFill>
                  <a:srgbClr val="C00000"/>
                </a:solidFill>
                <a:latin typeface="UTM Avo" panose="02040603050506020204" pitchFamily="18" charset="0"/>
                <a:sym typeface="Arial"/>
              </a:rPr>
              <a:t>,/ lũ con trai –/ </a:t>
            </a:r>
            <a:r>
              <a:rPr lang="vi-VN" sz="2400" i="1" dirty="0">
                <a:solidFill>
                  <a:srgbClr val="000000"/>
                </a:solidFill>
                <a:latin typeface="UTM Avo" panose="02040603050506020204" pitchFamily="18" charset="0"/>
                <a:sym typeface="Arial"/>
              </a:rPr>
              <a:t>là anh Hải, </a:t>
            </a:r>
            <a:r>
              <a:rPr lang="vi-VN" sz="2400" i="1" dirty="0">
                <a:solidFill>
                  <a:srgbClr val="C00000"/>
                </a:solidFill>
                <a:latin typeface="UTM Avo" panose="02040603050506020204" pitchFamily="18" charset="0"/>
                <a:sym typeface="Arial"/>
              </a:rPr>
              <a:t>/</a:t>
            </a:r>
            <a:r>
              <a:rPr lang="vi-VN" sz="2400" i="1" dirty="0">
                <a:solidFill>
                  <a:srgbClr val="000000"/>
                </a:solidFill>
                <a:latin typeface="UTM Avo" panose="02040603050506020204" pitchFamily="18" charset="0"/>
                <a:sym typeface="Arial"/>
              </a:rPr>
              <a:t> con bác tôi</a:t>
            </a:r>
            <a:r>
              <a:rPr lang="en-US" sz="2400" i="1" dirty="0">
                <a:solidFill>
                  <a:srgbClr val="000000"/>
                </a:solidFill>
                <a:latin typeface="UTM Avo" panose="02040603050506020204" pitchFamily="18" charset="0"/>
                <a:sym typeface="Arial"/>
              </a:rPr>
              <a:t> </a:t>
            </a:r>
            <a:r>
              <a:rPr lang="vi-VN" sz="2400" i="1" dirty="0">
                <a:solidFill>
                  <a:srgbClr val="C00000"/>
                </a:solidFill>
                <a:latin typeface="UTM Avo" panose="02040603050506020204" pitchFamily="18" charset="0"/>
                <a:sym typeface="Arial"/>
              </a:rPr>
              <a:t>/</a:t>
            </a:r>
            <a:r>
              <a:rPr lang="vi-VN" sz="2400" i="1" dirty="0">
                <a:solidFill>
                  <a:srgbClr val="000000"/>
                </a:solidFill>
                <a:latin typeface="UTM Avo" panose="02040603050506020204" pitchFamily="18" charset="0"/>
                <a:sym typeface="Arial"/>
              </a:rPr>
              <a:t> và Sơn</a:t>
            </a:r>
            <a:r>
              <a:rPr lang="en-US" sz="2400" i="1" dirty="0">
                <a:solidFill>
                  <a:srgbClr val="000000"/>
                </a:solidFill>
                <a:latin typeface="UTM Avo" panose="02040603050506020204" pitchFamily="18" charset="0"/>
                <a:sym typeface="Arial"/>
              </a:rPr>
              <a:t> </a:t>
            </a:r>
            <a:r>
              <a:rPr lang="vi-VN" sz="2400" i="1" dirty="0">
                <a:solidFill>
                  <a:srgbClr val="C00000"/>
                </a:solidFill>
                <a:latin typeface="UTM Avo" panose="02040603050506020204" pitchFamily="18" charset="0"/>
                <a:sym typeface="Arial"/>
              </a:rPr>
              <a:t>/</a:t>
            </a:r>
            <a:r>
              <a:rPr lang="vi-VN" sz="2400" i="1" dirty="0">
                <a:solidFill>
                  <a:srgbClr val="000000"/>
                </a:solidFill>
                <a:latin typeface="UTM Avo" panose="02040603050506020204" pitchFamily="18" charset="0"/>
                <a:sym typeface="Arial"/>
              </a:rPr>
              <a:t> Hữu  – con cô tôi</a:t>
            </a:r>
            <a:r>
              <a:rPr lang="en-US" sz="2400" i="1" dirty="0">
                <a:solidFill>
                  <a:srgbClr val="000000"/>
                </a:solidFill>
                <a:latin typeface="UTM Avo" panose="02040603050506020204" pitchFamily="18" charset="0"/>
                <a:sym typeface="Arial"/>
              </a:rPr>
              <a:t> </a:t>
            </a:r>
            <a:r>
              <a:rPr lang="vi-VN" sz="2400" i="1" dirty="0">
                <a:solidFill>
                  <a:srgbClr val="C00000"/>
                </a:solidFill>
                <a:latin typeface="UTM Avo" panose="02040603050506020204" pitchFamily="18" charset="0"/>
                <a:sym typeface="Arial"/>
              </a:rPr>
              <a:t>/ </a:t>
            </a:r>
            <a:r>
              <a:rPr lang="vi-VN" sz="2400" i="1" dirty="0">
                <a:solidFill>
                  <a:srgbClr val="000000"/>
                </a:solidFill>
                <a:latin typeface="UTM Avo" panose="02040603050506020204" pitchFamily="18" charset="0"/>
                <a:sym typeface="Arial"/>
              </a:rPr>
              <a:t>lại </a:t>
            </a:r>
            <a:r>
              <a:rPr lang="vi-VN" sz="2400" i="1" dirty="0">
                <a:solidFill>
                  <a:srgbClr val="C00000"/>
                </a:solidFill>
                <a:latin typeface="UTM Avo" panose="02040603050506020204" pitchFamily="18" charset="0"/>
                <a:sym typeface="Arial"/>
              </a:rPr>
              <a:t>khoái</a:t>
            </a:r>
            <a:r>
              <a:rPr lang="vi-VN" sz="2400" i="1" dirty="0">
                <a:solidFill>
                  <a:srgbClr val="000000"/>
                </a:solidFill>
                <a:latin typeface="UTM Avo" panose="02040603050506020204" pitchFamily="18" charset="0"/>
                <a:sym typeface="Arial"/>
              </a:rPr>
              <a:t> trò chơi đánh trận.</a:t>
            </a:r>
          </a:p>
          <a:p>
            <a:pPr lvl="0" algn="just">
              <a:lnSpc>
                <a:spcPct val="125000"/>
              </a:lnSpc>
            </a:pPr>
            <a:r>
              <a:rPr lang="vi-VN" sz="2400" i="1" dirty="0">
                <a:solidFill>
                  <a:srgbClr val="000000"/>
                </a:solidFill>
                <a:latin typeface="UTM Avo" panose="02040603050506020204" pitchFamily="18" charset="0"/>
                <a:sym typeface="Arial"/>
              </a:rPr>
              <a:t>- Thường là đến hồi </a:t>
            </a:r>
            <a:r>
              <a:rPr lang="vi-VN" sz="2400" i="1" dirty="0">
                <a:solidFill>
                  <a:srgbClr val="C00000"/>
                </a:solidFill>
                <a:latin typeface="UTM Avo" panose="02040603050506020204" pitchFamily="18" charset="0"/>
                <a:sym typeface="Arial"/>
              </a:rPr>
              <a:t>b</a:t>
            </a:r>
            <a:r>
              <a:rPr lang="en-US" sz="2400" i="1" dirty="0">
                <a:solidFill>
                  <a:srgbClr val="C00000"/>
                </a:solidFill>
                <a:latin typeface="UTM Avo" panose="02040603050506020204" pitchFamily="18" charset="0"/>
                <a:sym typeface="Arial"/>
              </a:rPr>
              <a:t>ấ</a:t>
            </a:r>
            <a:r>
              <a:rPr lang="vi-VN" sz="2400" i="1" dirty="0">
                <a:solidFill>
                  <a:srgbClr val="C00000"/>
                </a:solidFill>
                <a:latin typeface="UTM Avo" panose="02040603050506020204" pitchFamily="18" charset="0"/>
                <a:sym typeface="Arial"/>
              </a:rPr>
              <a:t>t phân thắng bại / </a:t>
            </a:r>
            <a:r>
              <a:rPr lang="vi-VN" sz="2400" i="1" dirty="0">
                <a:solidFill>
                  <a:srgbClr val="000000"/>
                </a:solidFill>
                <a:latin typeface="UTM Avo" panose="02040603050506020204" pitchFamily="18" charset="0"/>
                <a:sym typeface="Arial"/>
              </a:rPr>
              <a:t>thì ông nội </a:t>
            </a:r>
            <a:r>
              <a:rPr lang="vi-VN" sz="2400" i="1" dirty="0">
                <a:solidFill>
                  <a:srgbClr val="C00000"/>
                </a:solidFill>
                <a:latin typeface="UTM Avo" panose="02040603050506020204" pitchFamily="18" charset="0"/>
                <a:sym typeface="Arial"/>
              </a:rPr>
              <a:t>thò đ</a:t>
            </a:r>
            <a:r>
              <a:rPr lang="en-US" sz="2400" i="1" dirty="0">
                <a:solidFill>
                  <a:srgbClr val="C00000"/>
                </a:solidFill>
                <a:latin typeface="UTM Avo" panose="02040603050506020204" pitchFamily="18" charset="0"/>
                <a:sym typeface="Arial"/>
              </a:rPr>
              <a:t>ầ</a:t>
            </a:r>
            <a:r>
              <a:rPr lang="vi-VN" sz="2400" i="1" dirty="0">
                <a:solidFill>
                  <a:srgbClr val="C00000"/>
                </a:solidFill>
                <a:latin typeface="UTM Avo" panose="02040603050506020204" pitchFamily="18" charset="0"/>
                <a:sym typeface="Arial"/>
              </a:rPr>
              <a:t>u </a:t>
            </a:r>
            <a:r>
              <a:rPr lang="vi-VN" sz="2400" i="1" dirty="0">
                <a:solidFill>
                  <a:srgbClr val="000000"/>
                </a:solidFill>
                <a:latin typeface="UTM Avo" panose="02040603050506020204" pitchFamily="18" charset="0"/>
                <a:sym typeface="Arial"/>
              </a:rPr>
              <a:t>ra cửa sổ, </a:t>
            </a:r>
            <a:r>
              <a:rPr lang="vi-VN" sz="2400" i="1" dirty="0">
                <a:solidFill>
                  <a:srgbClr val="C00000"/>
                </a:solidFill>
                <a:latin typeface="UTM Avo" panose="02040603050506020204" pitchFamily="18" charset="0"/>
                <a:sym typeface="Arial"/>
              </a:rPr>
              <a:t>/</a:t>
            </a:r>
            <a:r>
              <a:rPr lang="vi-VN" sz="2400" i="1" dirty="0">
                <a:solidFill>
                  <a:srgbClr val="000000"/>
                </a:solidFill>
                <a:latin typeface="UTM Avo" panose="02040603050506020204" pitchFamily="18" charset="0"/>
                <a:sym typeface="Arial"/>
              </a:rPr>
              <a:t> quát to: </a:t>
            </a:r>
            <a:r>
              <a:rPr lang="vi-VN" sz="2400" i="1" dirty="0">
                <a:solidFill>
                  <a:srgbClr val="C00000"/>
                </a:solidFill>
                <a:latin typeface="UTM Avo" panose="02040603050506020204" pitchFamily="18" charset="0"/>
                <a:sym typeface="Arial"/>
              </a:rPr>
              <a:t>/ “Nghịch</a:t>
            </a:r>
            <a:r>
              <a:rPr lang="vi-VN" sz="2400" i="1" dirty="0">
                <a:solidFill>
                  <a:srgbClr val="000000"/>
                </a:solidFill>
                <a:latin typeface="UTM Avo" panose="02040603050506020204" pitchFamily="18" charset="0"/>
                <a:sym typeface="Arial"/>
              </a:rPr>
              <a:t> vừa vừa </a:t>
            </a:r>
            <a:r>
              <a:rPr lang="vi-VN" sz="2400" i="1" dirty="0">
                <a:solidFill>
                  <a:srgbClr val="C00000"/>
                </a:solidFill>
                <a:latin typeface="UTM Avo" panose="02040603050506020204" pitchFamily="18" charset="0"/>
                <a:sym typeface="Arial"/>
              </a:rPr>
              <a:t>thôi!".</a:t>
            </a:r>
          </a:p>
          <a:p>
            <a:pPr lvl="0" algn="just">
              <a:lnSpc>
                <a:spcPct val="125000"/>
              </a:lnSpc>
            </a:pPr>
            <a:r>
              <a:rPr lang="vi-VN" sz="2400" i="1" dirty="0">
                <a:solidFill>
                  <a:srgbClr val="000000"/>
                </a:solidFill>
                <a:latin typeface="UTM Avo" panose="02040603050506020204" pitchFamily="18" charset="0"/>
                <a:sym typeface="Arial"/>
              </a:rPr>
              <a:t>- </a:t>
            </a:r>
            <a:r>
              <a:rPr lang="vi-VN" sz="2400" i="1" dirty="0">
                <a:solidFill>
                  <a:srgbClr val="C00000"/>
                </a:solidFill>
                <a:latin typeface="UTM Avo" panose="02040603050506020204" pitchFamily="18" charset="0"/>
                <a:sym typeface="Arial"/>
              </a:rPr>
              <a:t>Phải chăng / </a:t>
            </a:r>
            <a:r>
              <a:rPr lang="vi-VN" sz="2400" i="1" dirty="0">
                <a:solidFill>
                  <a:srgbClr val="000000"/>
                </a:solidFill>
                <a:latin typeface="UTM Avo" panose="02040603050506020204" pitchFamily="18" charset="0"/>
                <a:sym typeface="Arial"/>
              </a:rPr>
              <a:t>bởi những </a:t>
            </a:r>
            <a:r>
              <a:rPr lang="vi-VN" sz="2400" i="1" dirty="0">
                <a:solidFill>
                  <a:srgbClr val="C00000"/>
                </a:solidFill>
                <a:latin typeface="UTM Avo" panose="02040603050506020204" pitchFamily="18" charset="0"/>
                <a:sym typeface="Arial"/>
              </a:rPr>
              <a:t>kỉ niệm </a:t>
            </a:r>
            <a:r>
              <a:rPr lang="vi-VN" sz="2400" i="1" dirty="0">
                <a:solidFill>
                  <a:srgbClr val="000000"/>
                </a:solidFill>
                <a:latin typeface="UTM Avo" panose="02040603050506020204" pitchFamily="18" charset="0"/>
                <a:sym typeface="Arial"/>
              </a:rPr>
              <a:t>thơ bé ấy </a:t>
            </a:r>
            <a:r>
              <a:rPr lang="vi-VN" sz="2400" i="1" dirty="0">
                <a:solidFill>
                  <a:srgbClr val="C00000"/>
                </a:solidFill>
                <a:latin typeface="UTM Avo" panose="02040603050506020204" pitchFamily="18" charset="0"/>
                <a:sym typeface="Arial"/>
              </a:rPr>
              <a:t>/</a:t>
            </a:r>
            <a:r>
              <a:rPr lang="vi-VN" sz="2400" i="1" dirty="0">
                <a:solidFill>
                  <a:srgbClr val="000000"/>
                </a:solidFill>
                <a:latin typeface="UTM Avo" panose="02040603050506020204" pitchFamily="18" charset="0"/>
                <a:sym typeface="Arial"/>
              </a:rPr>
              <a:t> mà tình chị em </a:t>
            </a:r>
            <a:r>
              <a:rPr lang="vi-VN" sz="2400" i="1" dirty="0">
                <a:solidFill>
                  <a:srgbClr val="C00000"/>
                </a:solidFill>
                <a:latin typeface="UTM Avo" panose="02040603050506020204" pitchFamily="18" charset="0"/>
                <a:sym typeface="Arial"/>
              </a:rPr>
              <a:t>con</a:t>
            </a:r>
            <a:r>
              <a:rPr lang="vi-VN" sz="2400" i="1" dirty="0">
                <a:solidFill>
                  <a:srgbClr val="000000"/>
                </a:solidFill>
                <a:latin typeface="UTM Avo" panose="02040603050506020204" pitchFamily="18" charset="0"/>
                <a:sym typeface="Arial"/>
              </a:rPr>
              <a:t> </a:t>
            </a:r>
            <a:r>
              <a:rPr lang="vi-VN" sz="2400" i="1" dirty="0">
                <a:solidFill>
                  <a:srgbClr val="C00000"/>
                </a:solidFill>
                <a:latin typeface="UTM Avo" panose="02040603050506020204" pitchFamily="18" charset="0"/>
                <a:sym typeface="Arial"/>
              </a:rPr>
              <a:t>cô con cậu </a:t>
            </a:r>
            <a:r>
              <a:rPr lang="vi-VN" sz="2400" i="1" dirty="0">
                <a:solidFill>
                  <a:srgbClr val="000000"/>
                </a:solidFill>
                <a:latin typeface="UTM Avo" panose="02040603050506020204" pitchFamily="18" charset="0"/>
                <a:sym typeface="Arial"/>
              </a:rPr>
              <a:t>của chúng tôi </a:t>
            </a:r>
            <a:r>
              <a:rPr lang="vi-VN" sz="2400" i="1" dirty="0">
                <a:solidFill>
                  <a:srgbClr val="C00000"/>
                </a:solidFill>
                <a:latin typeface="UTM Avo" panose="02040603050506020204" pitchFamily="18" charset="0"/>
                <a:sym typeface="Arial"/>
              </a:rPr>
              <a:t>/</a:t>
            </a:r>
            <a:r>
              <a:rPr lang="vi-VN" sz="2400" i="1" dirty="0">
                <a:solidFill>
                  <a:srgbClr val="000000"/>
                </a:solidFill>
                <a:latin typeface="UTM Avo" panose="02040603050506020204" pitchFamily="18" charset="0"/>
                <a:sym typeface="Arial"/>
              </a:rPr>
              <a:t> vẫn </a:t>
            </a:r>
            <a:r>
              <a:rPr lang="vi-VN" sz="2400" i="1" dirty="0">
                <a:solidFill>
                  <a:srgbClr val="C00000"/>
                </a:solidFill>
                <a:latin typeface="UTM Avo" panose="02040603050506020204" pitchFamily="18" charset="0"/>
                <a:sym typeface="Arial"/>
              </a:rPr>
              <a:t>bền chặt </a:t>
            </a:r>
            <a:r>
              <a:rPr lang="vi-VN" sz="2400" i="1" dirty="0">
                <a:solidFill>
                  <a:srgbClr val="000000"/>
                </a:solidFill>
                <a:latin typeface="UTM Avo" panose="02040603050506020204" pitchFamily="18" charset="0"/>
                <a:sym typeface="Arial"/>
              </a:rPr>
              <a:t>mãi qua thời gian.</a:t>
            </a:r>
          </a:p>
        </p:txBody>
      </p:sp>
    </p:spTree>
    <p:extLst>
      <p:ext uri="{BB962C8B-B14F-4D97-AF65-F5344CB8AC3E}">
        <p14:creationId xmlns:p14="http://schemas.microsoft.com/office/powerpoint/2010/main" val="2485872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531807-B177-DCA4-1367-DBCF80E4A1B5}"/>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562BAD5A-1C17-664D-2E96-043E1B093BC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972DD646-32C6-1AE4-852A-D54D201B05DD}"/>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940220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408CB46-DD92-9666-5D79-4BB4B09CBE9C}"/>
              </a:ext>
            </a:extLst>
          </p:cNvPr>
          <p:cNvGrpSpPr/>
          <p:nvPr/>
        </p:nvGrpSpPr>
        <p:grpSpPr>
          <a:xfrm>
            <a:off x="10866032" y="746200"/>
            <a:ext cx="1216041" cy="1432566"/>
            <a:chOff x="930253" y="1555705"/>
            <a:chExt cx="1279160" cy="1432566"/>
          </a:xfrm>
        </p:grpSpPr>
        <p:pic>
          <p:nvPicPr>
            <p:cNvPr id="6" name="Picture 5">
              <a:hlinkClick r:id="rId3"/>
              <a:extLst>
                <a:ext uri="{FF2B5EF4-FFF2-40B4-BE49-F238E27FC236}">
                  <a16:creationId xmlns:a16="http://schemas.microsoft.com/office/drawing/2014/main" id="{E28486B4-078D-8763-4B3C-7D7A8BAE636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7" name="TextBox 6">
              <a:extLst>
                <a:ext uri="{FF2B5EF4-FFF2-40B4-BE49-F238E27FC236}">
                  <a16:creationId xmlns:a16="http://schemas.microsoft.com/office/drawing/2014/main" id="{597D4E61-083A-1436-8D1B-0EDC668210A4}"/>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40407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7" name="Google Shape;1309;p23">
            <a:extLst>
              <a:ext uri="{FF2B5EF4-FFF2-40B4-BE49-F238E27FC236}">
                <a16:creationId xmlns:a16="http://schemas.microsoft.com/office/drawing/2014/main" id="{D1A751BC-C51A-64D2-3C2A-7CF3DCBD4785}"/>
              </a:ext>
            </a:extLst>
          </p:cNvPr>
          <p:cNvGrpSpPr/>
          <p:nvPr/>
        </p:nvGrpSpPr>
        <p:grpSpPr>
          <a:xfrm>
            <a:off x="586407" y="4121253"/>
            <a:ext cx="1275824" cy="2491554"/>
            <a:chOff x="4572350" y="5089350"/>
            <a:chExt cx="197100" cy="384900"/>
          </a:xfrm>
        </p:grpSpPr>
        <p:sp>
          <p:nvSpPr>
            <p:cNvPr id="228" name="Google Shape;1310;p23">
              <a:extLst>
                <a:ext uri="{FF2B5EF4-FFF2-40B4-BE49-F238E27FC236}">
                  <a16:creationId xmlns:a16="http://schemas.microsoft.com/office/drawing/2014/main" id="{BE14FCE9-BA3C-19DF-2B25-AB0031DA2666}"/>
                </a:ext>
              </a:extLst>
            </p:cNvPr>
            <p:cNvSpPr/>
            <p:nvPr/>
          </p:nvSpPr>
          <p:spPr>
            <a:xfrm>
              <a:off x="4693850" y="5223325"/>
              <a:ext cx="64825" cy="56725"/>
            </a:xfrm>
            <a:custGeom>
              <a:avLst/>
              <a:gdLst/>
              <a:ahLst/>
              <a:cxnLst/>
              <a:rect l="l" t="t" r="r" b="b"/>
              <a:pathLst>
                <a:path w="2593" h="2269" extrusionOk="0">
                  <a:moveTo>
                    <a:pt x="1216" y="1"/>
                  </a:moveTo>
                  <a:lnTo>
                    <a:pt x="1106" y="40"/>
                  </a:lnTo>
                  <a:lnTo>
                    <a:pt x="1067" y="56"/>
                  </a:lnTo>
                  <a:lnTo>
                    <a:pt x="824" y="137"/>
                  </a:lnTo>
                  <a:lnTo>
                    <a:pt x="730" y="176"/>
                  </a:lnTo>
                  <a:lnTo>
                    <a:pt x="364" y="312"/>
                  </a:lnTo>
                  <a:lnTo>
                    <a:pt x="270" y="351"/>
                  </a:lnTo>
                  <a:cubicBezTo>
                    <a:pt x="1" y="1485"/>
                    <a:pt x="931" y="2269"/>
                    <a:pt x="931" y="2269"/>
                  </a:cubicBezTo>
                  <a:cubicBezTo>
                    <a:pt x="957" y="2269"/>
                    <a:pt x="973" y="2256"/>
                    <a:pt x="986" y="2256"/>
                  </a:cubicBezTo>
                  <a:lnTo>
                    <a:pt x="1012" y="2256"/>
                  </a:lnTo>
                  <a:cubicBezTo>
                    <a:pt x="1025" y="2256"/>
                    <a:pt x="1038" y="2256"/>
                    <a:pt x="1067" y="2243"/>
                  </a:cubicBezTo>
                  <a:cubicBezTo>
                    <a:pt x="1093" y="2243"/>
                    <a:pt x="1106" y="2243"/>
                    <a:pt x="1135" y="2227"/>
                  </a:cubicBezTo>
                  <a:cubicBezTo>
                    <a:pt x="1148" y="2227"/>
                    <a:pt x="1174" y="2214"/>
                    <a:pt x="1187" y="2214"/>
                  </a:cubicBezTo>
                  <a:cubicBezTo>
                    <a:pt x="1187" y="2214"/>
                    <a:pt x="1200" y="2214"/>
                    <a:pt x="1200" y="2201"/>
                  </a:cubicBezTo>
                  <a:cubicBezTo>
                    <a:pt x="1229" y="2201"/>
                    <a:pt x="1255" y="2188"/>
                    <a:pt x="1268" y="2188"/>
                  </a:cubicBezTo>
                  <a:cubicBezTo>
                    <a:pt x="1281" y="2175"/>
                    <a:pt x="1310" y="2175"/>
                    <a:pt x="1323" y="2162"/>
                  </a:cubicBezTo>
                  <a:cubicBezTo>
                    <a:pt x="1362" y="2146"/>
                    <a:pt x="1391" y="2133"/>
                    <a:pt x="1417" y="2107"/>
                  </a:cubicBezTo>
                  <a:cubicBezTo>
                    <a:pt x="1524" y="2065"/>
                    <a:pt x="1605" y="2000"/>
                    <a:pt x="1702" y="1932"/>
                  </a:cubicBezTo>
                  <a:cubicBezTo>
                    <a:pt x="1715" y="1919"/>
                    <a:pt x="1728" y="1903"/>
                    <a:pt x="1728" y="1890"/>
                  </a:cubicBezTo>
                  <a:cubicBezTo>
                    <a:pt x="1741" y="1890"/>
                    <a:pt x="1754" y="1877"/>
                    <a:pt x="1767" y="1864"/>
                  </a:cubicBezTo>
                  <a:cubicBezTo>
                    <a:pt x="1783" y="1851"/>
                    <a:pt x="1783" y="1851"/>
                    <a:pt x="1796" y="1838"/>
                  </a:cubicBezTo>
                  <a:cubicBezTo>
                    <a:pt x="1822" y="1809"/>
                    <a:pt x="1848" y="1796"/>
                    <a:pt x="1877" y="1770"/>
                  </a:cubicBezTo>
                  <a:cubicBezTo>
                    <a:pt x="1903" y="1741"/>
                    <a:pt x="1916" y="1715"/>
                    <a:pt x="1945" y="1702"/>
                  </a:cubicBezTo>
                  <a:lnTo>
                    <a:pt x="1945" y="1689"/>
                  </a:lnTo>
                  <a:cubicBezTo>
                    <a:pt x="1958" y="1676"/>
                    <a:pt x="1984" y="1647"/>
                    <a:pt x="1997" y="1621"/>
                  </a:cubicBezTo>
                  <a:lnTo>
                    <a:pt x="2010" y="1621"/>
                  </a:lnTo>
                  <a:cubicBezTo>
                    <a:pt x="2091" y="1527"/>
                    <a:pt x="2172" y="1417"/>
                    <a:pt x="2240" y="1323"/>
                  </a:cubicBezTo>
                  <a:cubicBezTo>
                    <a:pt x="2253" y="1297"/>
                    <a:pt x="2269" y="1284"/>
                    <a:pt x="2269" y="1271"/>
                  </a:cubicBezTo>
                  <a:cubicBezTo>
                    <a:pt x="2282" y="1255"/>
                    <a:pt x="2295" y="1242"/>
                    <a:pt x="2308" y="1216"/>
                  </a:cubicBezTo>
                  <a:cubicBezTo>
                    <a:pt x="2350" y="1161"/>
                    <a:pt x="2376" y="1109"/>
                    <a:pt x="2402" y="1054"/>
                  </a:cubicBezTo>
                  <a:cubicBezTo>
                    <a:pt x="2431" y="1028"/>
                    <a:pt x="2444" y="999"/>
                    <a:pt x="2457" y="973"/>
                  </a:cubicBezTo>
                  <a:cubicBezTo>
                    <a:pt x="2457" y="960"/>
                    <a:pt x="2470" y="960"/>
                    <a:pt x="2470" y="947"/>
                  </a:cubicBezTo>
                  <a:cubicBezTo>
                    <a:pt x="2470" y="931"/>
                    <a:pt x="2483" y="931"/>
                    <a:pt x="2483" y="918"/>
                  </a:cubicBezTo>
                  <a:cubicBezTo>
                    <a:pt x="2483" y="905"/>
                    <a:pt x="2496" y="892"/>
                    <a:pt x="2512" y="879"/>
                  </a:cubicBezTo>
                  <a:cubicBezTo>
                    <a:pt x="2564" y="756"/>
                    <a:pt x="2593" y="688"/>
                    <a:pt x="2593" y="688"/>
                  </a:cubicBezTo>
                  <a:cubicBezTo>
                    <a:pt x="2146" y="649"/>
                    <a:pt x="1741" y="406"/>
                    <a:pt x="1485" y="218"/>
                  </a:cubicBezTo>
                  <a:cubicBezTo>
                    <a:pt x="1310" y="95"/>
                    <a:pt x="1216" y="1"/>
                    <a:pt x="1216" y="1"/>
                  </a:cubicBezTo>
                  <a:close/>
                </a:path>
              </a:pathLst>
            </a:custGeom>
            <a:solidFill>
              <a:srgbClr val="FFC600"/>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29" name="Google Shape;1311;p23">
              <a:extLst>
                <a:ext uri="{FF2B5EF4-FFF2-40B4-BE49-F238E27FC236}">
                  <a16:creationId xmlns:a16="http://schemas.microsoft.com/office/drawing/2014/main" id="{4177D411-52D4-7B60-D556-7494B25ADE7E}"/>
                </a:ext>
              </a:extLst>
            </p:cNvPr>
            <p:cNvSpPr/>
            <p:nvPr/>
          </p:nvSpPr>
          <p:spPr>
            <a:xfrm>
              <a:off x="4585150" y="5223325"/>
              <a:ext cx="59400" cy="56725"/>
            </a:xfrm>
            <a:custGeom>
              <a:avLst/>
              <a:gdLst/>
              <a:ahLst/>
              <a:cxnLst/>
              <a:rect l="l" t="t" r="r" b="b"/>
              <a:pathLst>
                <a:path w="2376" h="2269" extrusionOk="0">
                  <a:moveTo>
                    <a:pt x="1378" y="1"/>
                  </a:moveTo>
                  <a:cubicBezTo>
                    <a:pt x="1378" y="1"/>
                    <a:pt x="1028" y="351"/>
                    <a:pt x="526" y="555"/>
                  </a:cubicBezTo>
                  <a:cubicBezTo>
                    <a:pt x="364" y="623"/>
                    <a:pt x="176" y="675"/>
                    <a:pt x="1" y="688"/>
                  </a:cubicBezTo>
                  <a:cubicBezTo>
                    <a:pt x="1" y="688"/>
                    <a:pt x="163" y="1067"/>
                    <a:pt x="461" y="1459"/>
                  </a:cubicBezTo>
                  <a:cubicBezTo>
                    <a:pt x="526" y="1553"/>
                    <a:pt x="594" y="1634"/>
                    <a:pt x="675" y="1715"/>
                  </a:cubicBezTo>
                  <a:cubicBezTo>
                    <a:pt x="785" y="1838"/>
                    <a:pt x="905" y="1945"/>
                    <a:pt x="1041" y="2039"/>
                  </a:cubicBezTo>
                  <a:cubicBezTo>
                    <a:pt x="1122" y="2094"/>
                    <a:pt x="1203" y="2133"/>
                    <a:pt x="1284" y="2175"/>
                  </a:cubicBezTo>
                  <a:cubicBezTo>
                    <a:pt x="1404" y="2214"/>
                    <a:pt x="1527" y="2256"/>
                    <a:pt x="1660" y="2269"/>
                  </a:cubicBezTo>
                  <a:cubicBezTo>
                    <a:pt x="1660" y="2269"/>
                    <a:pt x="2376" y="1676"/>
                    <a:pt x="2376" y="769"/>
                  </a:cubicBezTo>
                  <a:cubicBezTo>
                    <a:pt x="2376" y="636"/>
                    <a:pt x="2363" y="500"/>
                    <a:pt x="2324" y="351"/>
                  </a:cubicBezTo>
                  <a:lnTo>
                    <a:pt x="1378" y="1"/>
                  </a:lnTo>
                  <a:close/>
                </a:path>
              </a:pathLst>
            </a:custGeom>
            <a:solidFill>
              <a:srgbClr val="FFC600"/>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30" name="Google Shape;1312;p23">
              <a:extLst>
                <a:ext uri="{FF2B5EF4-FFF2-40B4-BE49-F238E27FC236}">
                  <a16:creationId xmlns:a16="http://schemas.microsoft.com/office/drawing/2014/main" id="{EFEA8937-F328-08CD-C8E3-BF3018C024EB}"/>
                </a:ext>
              </a:extLst>
            </p:cNvPr>
            <p:cNvSpPr/>
            <p:nvPr/>
          </p:nvSpPr>
          <p:spPr>
            <a:xfrm>
              <a:off x="4622975" y="5381275"/>
              <a:ext cx="36800" cy="74300"/>
            </a:xfrm>
            <a:custGeom>
              <a:avLst/>
              <a:gdLst/>
              <a:ahLst/>
              <a:cxnLst/>
              <a:rect l="l" t="t" r="r" b="b"/>
              <a:pathLst>
                <a:path w="1472" h="2972" extrusionOk="0">
                  <a:moveTo>
                    <a:pt x="1" y="1"/>
                  </a:moveTo>
                  <a:lnTo>
                    <a:pt x="1" y="393"/>
                  </a:lnTo>
                  <a:lnTo>
                    <a:pt x="1" y="1148"/>
                  </a:lnTo>
                  <a:lnTo>
                    <a:pt x="14" y="2972"/>
                  </a:lnTo>
                  <a:lnTo>
                    <a:pt x="1119" y="2956"/>
                  </a:lnTo>
                  <a:lnTo>
                    <a:pt x="1472" y="150"/>
                  </a:lnTo>
                  <a:cubicBezTo>
                    <a:pt x="1443" y="137"/>
                    <a:pt x="1417" y="137"/>
                    <a:pt x="1378" y="121"/>
                  </a:cubicBezTo>
                  <a:cubicBezTo>
                    <a:pt x="1362" y="108"/>
                    <a:pt x="1349" y="108"/>
                    <a:pt x="1336" y="95"/>
                  </a:cubicBezTo>
                  <a:cubicBezTo>
                    <a:pt x="1119" y="95"/>
                    <a:pt x="918" y="82"/>
                    <a:pt x="714" y="69"/>
                  </a:cubicBezTo>
                  <a:cubicBezTo>
                    <a:pt x="471" y="56"/>
                    <a:pt x="228" y="27"/>
                    <a:pt x="1" y="1"/>
                  </a:cubicBezTo>
                  <a:close/>
                </a:path>
              </a:pathLst>
            </a:custGeom>
            <a:solidFill>
              <a:srgbClr val="FFBC7A"/>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31" name="Google Shape;1313;p23">
              <a:extLst>
                <a:ext uri="{FF2B5EF4-FFF2-40B4-BE49-F238E27FC236}">
                  <a16:creationId xmlns:a16="http://schemas.microsoft.com/office/drawing/2014/main" id="{44888559-0A85-0546-C419-44AB6BCE6464}"/>
                </a:ext>
              </a:extLst>
            </p:cNvPr>
            <p:cNvSpPr/>
            <p:nvPr/>
          </p:nvSpPr>
          <p:spPr>
            <a:xfrm>
              <a:off x="4605725" y="5413675"/>
              <a:ext cx="51300" cy="58900"/>
            </a:xfrm>
            <a:custGeom>
              <a:avLst/>
              <a:gdLst/>
              <a:ahLst/>
              <a:cxnLst/>
              <a:rect l="l" t="t" r="r" b="b"/>
              <a:pathLst>
                <a:path w="2052" h="2356" extrusionOk="0">
                  <a:moveTo>
                    <a:pt x="662" y="1"/>
                  </a:moveTo>
                  <a:lnTo>
                    <a:pt x="704" y="1621"/>
                  </a:lnTo>
                  <a:lnTo>
                    <a:pt x="636" y="1702"/>
                  </a:lnTo>
                  <a:lnTo>
                    <a:pt x="474" y="1822"/>
                  </a:lnTo>
                  <a:lnTo>
                    <a:pt x="367" y="1877"/>
                  </a:lnTo>
                  <a:lnTo>
                    <a:pt x="1" y="2026"/>
                  </a:lnTo>
                  <a:cubicBezTo>
                    <a:pt x="1" y="2026"/>
                    <a:pt x="1" y="2269"/>
                    <a:pt x="270" y="2337"/>
                  </a:cubicBezTo>
                  <a:cubicBezTo>
                    <a:pt x="321" y="2350"/>
                    <a:pt x="421" y="2356"/>
                    <a:pt x="548" y="2356"/>
                  </a:cubicBezTo>
                  <a:cubicBezTo>
                    <a:pt x="1054" y="2356"/>
                    <a:pt x="1987" y="2269"/>
                    <a:pt x="1987" y="2269"/>
                  </a:cubicBezTo>
                  <a:cubicBezTo>
                    <a:pt x="2026" y="2065"/>
                    <a:pt x="1932" y="1783"/>
                    <a:pt x="1932" y="1783"/>
                  </a:cubicBezTo>
                  <a:lnTo>
                    <a:pt x="1906" y="1676"/>
                  </a:lnTo>
                  <a:lnTo>
                    <a:pt x="2052" y="56"/>
                  </a:lnTo>
                  <a:lnTo>
                    <a:pt x="1676" y="40"/>
                  </a:lnTo>
                  <a:lnTo>
                    <a:pt x="662" y="1"/>
                  </a:lnTo>
                  <a:close/>
                </a:path>
              </a:pathLst>
            </a:custGeom>
            <a:solidFill>
              <a:srgbClr val="E1F3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32" name="Google Shape;1314;p23">
              <a:extLst>
                <a:ext uri="{FF2B5EF4-FFF2-40B4-BE49-F238E27FC236}">
                  <a16:creationId xmlns:a16="http://schemas.microsoft.com/office/drawing/2014/main" id="{EB35FAB6-C1B4-AF06-7DA5-35B853674B20}"/>
                </a:ext>
              </a:extLst>
            </p:cNvPr>
            <p:cNvSpPr/>
            <p:nvPr/>
          </p:nvSpPr>
          <p:spPr>
            <a:xfrm>
              <a:off x="4596975" y="5455875"/>
              <a:ext cx="61100" cy="18375"/>
            </a:xfrm>
            <a:custGeom>
              <a:avLst/>
              <a:gdLst/>
              <a:ahLst/>
              <a:cxnLst/>
              <a:rect l="l" t="t" r="r" b="b"/>
              <a:pathLst>
                <a:path w="2444" h="735" extrusionOk="0">
                  <a:moveTo>
                    <a:pt x="973" y="1"/>
                  </a:moveTo>
                  <a:lnTo>
                    <a:pt x="931" y="53"/>
                  </a:lnTo>
                  <a:cubicBezTo>
                    <a:pt x="1093" y="95"/>
                    <a:pt x="1323" y="244"/>
                    <a:pt x="1446" y="325"/>
                  </a:cubicBezTo>
                  <a:cubicBezTo>
                    <a:pt x="1413" y="328"/>
                    <a:pt x="1381" y="329"/>
                    <a:pt x="1351" y="329"/>
                  </a:cubicBezTo>
                  <a:cubicBezTo>
                    <a:pt x="976" y="329"/>
                    <a:pt x="837" y="121"/>
                    <a:pt x="837" y="121"/>
                  </a:cubicBezTo>
                  <a:cubicBezTo>
                    <a:pt x="837" y="121"/>
                    <a:pt x="377" y="312"/>
                    <a:pt x="189" y="406"/>
                  </a:cubicBezTo>
                  <a:cubicBezTo>
                    <a:pt x="1" y="500"/>
                    <a:pt x="27" y="620"/>
                    <a:pt x="27" y="620"/>
                  </a:cubicBezTo>
                  <a:cubicBezTo>
                    <a:pt x="203" y="706"/>
                    <a:pt x="518" y="735"/>
                    <a:pt x="860" y="735"/>
                  </a:cubicBezTo>
                  <a:cubicBezTo>
                    <a:pt x="1545" y="735"/>
                    <a:pt x="2337" y="620"/>
                    <a:pt x="2337" y="620"/>
                  </a:cubicBezTo>
                  <a:cubicBezTo>
                    <a:pt x="2444" y="406"/>
                    <a:pt x="2282" y="69"/>
                    <a:pt x="2282" y="69"/>
                  </a:cubicBezTo>
                  <a:cubicBezTo>
                    <a:pt x="2282" y="69"/>
                    <a:pt x="2240" y="163"/>
                    <a:pt x="1634" y="296"/>
                  </a:cubicBezTo>
                  <a:cubicBezTo>
                    <a:pt x="1608" y="296"/>
                    <a:pt x="1566" y="312"/>
                    <a:pt x="1540" y="312"/>
                  </a:cubicBezTo>
                  <a:cubicBezTo>
                    <a:pt x="1446" y="244"/>
                    <a:pt x="1187" y="40"/>
                    <a:pt x="973" y="1"/>
                  </a:cubicBez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33" name="Google Shape;1315;p23">
              <a:extLst>
                <a:ext uri="{FF2B5EF4-FFF2-40B4-BE49-F238E27FC236}">
                  <a16:creationId xmlns:a16="http://schemas.microsoft.com/office/drawing/2014/main" id="{58AB4AFE-F5DA-66BF-48E4-B31655CD65F0}"/>
                </a:ext>
              </a:extLst>
            </p:cNvPr>
            <p:cNvSpPr/>
            <p:nvPr/>
          </p:nvSpPr>
          <p:spPr>
            <a:xfrm>
              <a:off x="4683000" y="5377225"/>
              <a:ext cx="37200" cy="78350"/>
            </a:xfrm>
            <a:custGeom>
              <a:avLst/>
              <a:gdLst/>
              <a:ahLst/>
              <a:cxnLst/>
              <a:rect l="l" t="t" r="r" b="b"/>
              <a:pathLst>
                <a:path w="1488" h="3134" extrusionOk="0">
                  <a:moveTo>
                    <a:pt x="1488" y="1"/>
                  </a:moveTo>
                  <a:cubicBezTo>
                    <a:pt x="1203" y="95"/>
                    <a:pt x="921" y="163"/>
                    <a:pt x="610" y="202"/>
                  </a:cubicBezTo>
                  <a:cubicBezTo>
                    <a:pt x="406" y="244"/>
                    <a:pt x="205" y="270"/>
                    <a:pt x="1" y="283"/>
                  </a:cubicBezTo>
                  <a:lnTo>
                    <a:pt x="354" y="3118"/>
                  </a:lnTo>
                  <a:lnTo>
                    <a:pt x="1459" y="3134"/>
                  </a:lnTo>
                  <a:lnTo>
                    <a:pt x="1472" y="1323"/>
                  </a:lnTo>
                  <a:lnTo>
                    <a:pt x="1488" y="594"/>
                  </a:lnTo>
                  <a:lnTo>
                    <a:pt x="1488" y="1"/>
                  </a:lnTo>
                  <a:close/>
                </a:path>
              </a:pathLst>
            </a:custGeom>
            <a:solidFill>
              <a:srgbClr val="FFBC7A"/>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34" name="Google Shape;1316;p23">
              <a:extLst>
                <a:ext uri="{FF2B5EF4-FFF2-40B4-BE49-F238E27FC236}">
                  <a16:creationId xmlns:a16="http://schemas.microsoft.com/office/drawing/2014/main" id="{06C9905F-1414-2021-22AB-2681D57843A1}"/>
                </a:ext>
              </a:extLst>
            </p:cNvPr>
            <p:cNvSpPr/>
            <p:nvPr/>
          </p:nvSpPr>
          <p:spPr>
            <a:xfrm>
              <a:off x="4686400" y="5413675"/>
              <a:ext cx="51300" cy="58900"/>
            </a:xfrm>
            <a:custGeom>
              <a:avLst/>
              <a:gdLst/>
              <a:ahLst/>
              <a:cxnLst/>
              <a:rect l="l" t="t" r="r" b="b"/>
              <a:pathLst>
                <a:path w="2052" h="2356" extrusionOk="0">
                  <a:moveTo>
                    <a:pt x="1391" y="1"/>
                  </a:moveTo>
                  <a:lnTo>
                    <a:pt x="338" y="40"/>
                  </a:lnTo>
                  <a:lnTo>
                    <a:pt x="1" y="56"/>
                  </a:lnTo>
                  <a:lnTo>
                    <a:pt x="137" y="1676"/>
                  </a:lnTo>
                  <a:lnTo>
                    <a:pt x="121" y="1783"/>
                  </a:lnTo>
                  <a:cubicBezTo>
                    <a:pt x="121" y="1783"/>
                    <a:pt x="14" y="2065"/>
                    <a:pt x="69" y="2269"/>
                  </a:cubicBezTo>
                  <a:cubicBezTo>
                    <a:pt x="69" y="2269"/>
                    <a:pt x="994" y="2356"/>
                    <a:pt x="1501" y="2356"/>
                  </a:cubicBezTo>
                  <a:cubicBezTo>
                    <a:pt x="1628" y="2356"/>
                    <a:pt x="1729" y="2350"/>
                    <a:pt x="1783" y="2337"/>
                  </a:cubicBezTo>
                  <a:cubicBezTo>
                    <a:pt x="2052" y="2269"/>
                    <a:pt x="2039" y="2026"/>
                    <a:pt x="2039" y="2026"/>
                  </a:cubicBezTo>
                  <a:lnTo>
                    <a:pt x="1676" y="1877"/>
                  </a:lnTo>
                  <a:lnTo>
                    <a:pt x="1579" y="1822"/>
                  </a:lnTo>
                  <a:lnTo>
                    <a:pt x="1404" y="1702"/>
                  </a:lnTo>
                  <a:lnTo>
                    <a:pt x="1352" y="1621"/>
                  </a:lnTo>
                  <a:lnTo>
                    <a:pt x="1391" y="1"/>
                  </a:lnTo>
                  <a:close/>
                </a:path>
              </a:pathLst>
            </a:custGeom>
            <a:solidFill>
              <a:srgbClr val="E1F3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35" name="Google Shape;1317;p23">
              <a:extLst>
                <a:ext uri="{FF2B5EF4-FFF2-40B4-BE49-F238E27FC236}">
                  <a16:creationId xmlns:a16="http://schemas.microsoft.com/office/drawing/2014/main" id="{BDCAA0AD-847A-FD56-0260-E25A2D6DB917}"/>
                </a:ext>
              </a:extLst>
            </p:cNvPr>
            <p:cNvSpPr/>
            <p:nvPr/>
          </p:nvSpPr>
          <p:spPr>
            <a:xfrm>
              <a:off x="4685350" y="5455875"/>
              <a:ext cx="60775" cy="18375"/>
            </a:xfrm>
            <a:custGeom>
              <a:avLst/>
              <a:gdLst/>
              <a:ahLst/>
              <a:cxnLst/>
              <a:rect l="l" t="t" r="r" b="b"/>
              <a:pathLst>
                <a:path w="2431" h="735" extrusionOk="0">
                  <a:moveTo>
                    <a:pt x="1459" y="1"/>
                  </a:moveTo>
                  <a:cubicBezTo>
                    <a:pt x="1258" y="40"/>
                    <a:pt x="989" y="244"/>
                    <a:pt x="908" y="312"/>
                  </a:cubicBezTo>
                  <a:cubicBezTo>
                    <a:pt x="879" y="312"/>
                    <a:pt x="840" y="296"/>
                    <a:pt x="798" y="296"/>
                  </a:cubicBezTo>
                  <a:cubicBezTo>
                    <a:pt x="205" y="163"/>
                    <a:pt x="163" y="69"/>
                    <a:pt x="163" y="69"/>
                  </a:cubicBezTo>
                  <a:cubicBezTo>
                    <a:pt x="163" y="69"/>
                    <a:pt x="1" y="406"/>
                    <a:pt x="111" y="620"/>
                  </a:cubicBezTo>
                  <a:cubicBezTo>
                    <a:pt x="111" y="620"/>
                    <a:pt x="897" y="735"/>
                    <a:pt x="1581" y="735"/>
                  </a:cubicBezTo>
                  <a:cubicBezTo>
                    <a:pt x="1922" y="735"/>
                    <a:pt x="2238" y="706"/>
                    <a:pt x="2418" y="620"/>
                  </a:cubicBezTo>
                  <a:cubicBezTo>
                    <a:pt x="2418" y="620"/>
                    <a:pt x="2431" y="500"/>
                    <a:pt x="2256" y="406"/>
                  </a:cubicBezTo>
                  <a:cubicBezTo>
                    <a:pt x="2068" y="312"/>
                    <a:pt x="1608" y="121"/>
                    <a:pt x="1608" y="121"/>
                  </a:cubicBezTo>
                  <a:cubicBezTo>
                    <a:pt x="1608" y="121"/>
                    <a:pt x="1469" y="329"/>
                    <a:pt x="1086" y="329"/>
                  </a:cubicBezTo>
                  <a:cubicBezTo>
                    <a:pt x="1055" y="329"/>
                    <a:pt x="1023" y="328"/>
                    <a:pt x="989" y="325"/>
                  </a:cubicBezTo>
                  <a:cubicBezTo>
                    <a:pt x="1109" y="244"/>
                    <a:pt x="1352" y="95"/>
                    <a:pt x="1514" y="53"/>
                  </a:cubicBezTo>
                  <a:lnTo>
                    <a:pt x="1459" y="1"/>
                  </a:ln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36" name="Google Shape;1318;p23">
              <a:extLst>
                <a:ext uri="{FF2B5EF4-FFF2-40B4-BE49-F238E27FC236}">
                  <a16:creationId xmlns:a16="http://schemas.microsoft.com/office/drawing/2014/main" id="{E1F0B3F6-65A9-A3CC-926F-06B5816F3E99}"/>
                </a:ext>
              </a:extLst>
            </p:cNvPr>
            <p:cNvSpPr/>
            <p:nvPr/>
          </p:nvSpPr>
          <p:spPr>
            <a:xfrm>
              <a:off x="4703525" y="5244075"/>
              <a:ext cx="57350" cy="125425"/>
            </a:xfrm>
            <a:custGeom>
              <a:avLst/>
              <a:gdLst/>
              <a:ahLst/>
              <a:cxnLst/>
              <a:rect l="l" t="t" r="r" b="b"/>
              <a:pathLst>
                <a:path w="2294" h="5017" extrusionOk="0">
                  <a:moveTo>
                    <a:pt x="22" y="1"/>
                  </a:moveTo>
                  <a:cubicBezTo>
                    <a:pt x="8" y="1"/>
                    <a:pt x="1" y="3"/>
                    <a:pt x="3" y="7"/>
                  </a:cubicBezTo>
                  <a:lnTo>
                    <a:pt x="301" y="1060"/>
                  </a:lnTo>
                  <a:lnTo>
                    <a:pt x="732" y="2479"/>
                  </a:lnTo>
                  <a:lnTo>
                    <a:pt x="1490" y="4125"/>
                  </a:lnTo>
                  <a:cubicBezTo>
                    <a:pt x="1490" y="4125"/>
                    <a:pt x="1448" y="4679"/>
                    <a:pt x="1503" y="4718"/>
                  </a:cubicBezTo>
                  <a:lnTo>
                    <a:pt x="1542" y="4718"/>
                  </a:lnTo>
                  <a:cubicBezTo>
                    <a:pt x="1584" y="4692"/>
                    <a:pt x="1639" y="4585"/>
                    <a:pt x="1639" y="4585"/>
                  </a:cubicBezTo>
                  <a:cubicBezTo>
                    <a:pt x="1639" y="4585"/>
                    <a:pt x="1804" y="5017"/>
                    <a:pt x="1861" y="5017"/>
                  </a:cubicBezTo>
                  <a:cubicBezTo>
                    <a:pt x="1863" y="5017"/>
                    <a:pt x="1864" y="5016"/>
                    <a:pt x="1866" y="5016"/>
                  </a:cubicBezTo>
                  <a:cubicBezTo>
                    <a:pt x="1921" y="4990"/>
                    <a:pt x="1840" y="4666"/>
                    <a:pt x="1840" y="4666"/>
                  </a:cubicBezTo>
                  <a:lnTo>
                    <a:pt x="1840" y="4666"/>
                  </a:lnTo>
                  <a:cubicBezTo>
                    <a:pt x="1840" y="4666"/>
                    <a:pt x="1998" y="4928"/>
                    <a:pt x="2067" y="4928"/>
                  </a:cubicBezTo>
                  <a:cubicBezTo>
                    <a:pt x="2073" y="4928"/>
                    <a:pt x="2078" y="4926"/>
                    <a:pt x="2083" y="4922"/>
                  </a:cubicBezTo>
                  <a:cubicBezTo>
                    <a:pt x="2125" y="4880"/>
                    <a:pt x="2002" y="4543"/>
                    <a:pt x="1989" y="4517"/>
                  </a:cubicBezTo>
                  <a:lnTo>
                    <a:pt x="1989" y="4517"/>
                  </a:lnTo>
                  <a:cubicBezTo>
                    <a:pt x="2045" y="4616"/>
                    <a:pt x="2183" y="4735"/>
                    <a:pt x="2237" y="4735"/>
                  </a:cubicBezTo>
                  <a:cubicBezTo>
                    <a:pt x="2248" y="4735"/>
                    <a:pt x="2255" y="4730"/>
                    <a:pt x="2258" y="4718"/>
                  </a:cubicBezTo>
                  <a:cubicBezTo>
                    <a:pt x="2258" y="4666"/>
                    <a:pt x="2096" y="4368"/>
                    <a:pt x="2096" y="4368"/>
                  </a:cubicBezTo>
                  <a:lnTo>
                    <a:pt x="2096" y="4368"/>
                  </a:lnTo>
                  <a:cubicBezTo>
                    <a:pt x="2096" y="4368"/>
                    <a:pt x="2211" y="4454"/>
                    <a:pt x="2264" y="4454"/>
                  </a:cubicBezTo>
                  <a:cubicBezTo>
                    <a:pt x="2283" y="4454"/>
                    <a:pt x="2294" y="4442"/>
                    <a:pt x="2287" y="4410"/>
                  </a:cubicBezTo>
                  <a:cubicBezTo>
                    <a:pt x="2245" y="4300"/>
                    <a:pt x="1921" y="3869"/>
                    <a:pt x="1921" y="3869"/>
                  </a:cubicBezTo>
                  <a:lnTo>
                    <a:pt x="1908" y="3788"/>
                  </a:lnTo>
                  <a:cubicBezTo>
                    <a:pt x="1840" y="3490"/>
                    <a:pt x="1772" y="3195"/>
                    <a:pt x="1704" y="2897"/>
                  </a:cubicBezTo>
                  <a:cubicBezTo>
                    <a:pt x="1639" y="2641"/>
                    <a:pt x="1571" y="2385"/>
                    <a:pt x="1516" y="2126"/>
                  </a:cubicBezTo>
                  <a:cubicBezTo>
                    <a:pt x="1490" y="2045"/>
                    <a:pt x="1461" y="1964"/>
                    <a:pt x="1448" y="1883"/>
                  </a:cubicBezTo>
                  <a:cubicBezTo>
                    <a:pt x="1354" y="1546"/>
                    <a:pt x="1273" y="1196"/>
                    <a:pt x="1153" y="872"/>
                  </a:cubicBezTo>
                  <a:cubicBezTo>
                    <a:pt x="1017" y="467"/>
                    <a:pt x="706" y="169"/>
                    <a:pt x="356" y="49"/>
                  </a:cubicBezTo>
                  <a:cubicBezTo>
                    <a:pt x="345" y="49"/>
                    <a:pt x="94" y="1"/>
                    <a:pt x="22" y="1"/>
                  </a:cubicBezTo>
                  <a:close/>
                </a:path>
              </a:pathLst>
            </a:custGeom>
            <a:solidFill>
              <a:srgbClr val="FFBC7A"/>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37" name="Google Shape;1319;p23">
              <a:extLst>
                <a:ext uri="{FF2B5EF4-FFF2-40B4-BE49-F238E27FC236}">
                  <a16:creationId xmlns:a16="http://schemas.microsoft.com/office/drawing/2014/main" id="{A5C2F42B-2C4C-B759-FDA6-B806578DD290}"/>
                </a:ext>
              </a:extLst>
            </p:cNvPr>
            <p:cNvSpPr/>
            <p:nvPr/>
          </p:nvSpPr>
          <p:spPr>
            <a:xfrm>
              <a:off x="4576475" y="5240725"/>
              <a:ext cx="61675" cy="125375"/>
            </a:xfrm>
            <a:custGeom>
              <a:avLst/>
              <a:gdLst/>
              <a:ahLst/>
              <a:cxnLst/>
              <a:rect l="l" t="t" r="r" b="b"/>
              <a:pathLst>
                <a:path w="2467" h="5015" extrusionOk="0">
                  <a:moveTo>
                    <a:pt x="2437" y="1"/>
                  </a:moveTo>
                  <a:cubicBezTo>
                    <a:pt x="2349" y="1"/>
                    <a:pt x="2101" y="47"/>
                    <a:pt x="2088" y="47"/>
                  </a:cubicBezTo>
                  <a:cubicBezTo>
                    <a:pt x="1699" y="170"/>
                    <a:pt x="1495" y="465"/>
                    <a:pt x="1333" y="883"/>
                  </a:cubicBezTo>
                  <a:cubicBezTo>
                    <a:pt x="1213" y="1207"/>
                    <a:pt x="996" y="1531"/>
                    <a:pt x="902" y="1871"/>
                  </a:cubicBezTo>
                  <a:cubicBezTo>
                    <a:pt x="889" y="1952"/>
                    <a:pt x="860" y="2046"/>
                    <a:pt x="834" y="2127"/>
                  </a:cubicBezTo>
                  <a:cubicBezTo>
                    <a:pt x="766" y="2383"/>
                    <a:pt x="698" y="2639"/>
                    <a:pt x="630" y="2895"/>
                  </a:cubicBezTo>
                  <a:cubicBezTo>
                    <a:pt x="549" y="3193"/>
                    <a:pt x="468" y="3491"/>
                    <a:pt x="403" y="3786"/>
                  </a:cubicBezTo>
                  <a:lnTo>
                    <a:pt x="387" y="3854"/>
                  </a:lnTo>
                  <a:cubicBezTo>
                    <a:pt x="387" y="3854"/>
                    <a:pt x="37" y="4285"/>
                    <a:pt x="11" y="4408"/>
                  </a:cubicBezTo>
                  <a:cubicBezTo>
                    <a:pt x="0" y="4434"/>
                    <a:pt x="7" y="4444"/>
                    <a:pt x="24" y="4444"/>
                  </a:cubicBezTo>
                  <a:cubicBezTo>
                    <a:pt x="74" y="4444"/>
                    <a:pt x="212" y="4353"/>
                    <a:pt x="212" y="4353"/>
                  </a:cubicBezTo>
                  <a:lnTo>
                    <a:pt x="212" y="4353"/>
                  </a:lnTo>
                  <a:cubicBezTo>
                    <a:pt x="212" y="4353"/>
                    <a:pt x="24" y="4664"/>
                    <a:pt x="37" y="4719"/>
                  </a:cubicBezTo>
                  <a:cubicBezTo>
                    <a:pt x="37" y="4727"/>
                    <a:pt x="41" y="4730"/>
                    <a:pt x="50" y="4730"/>
                  </a:cubicBezTo>
                  <a:cubicBezTo>
                    <a:pt x="96" y="4730"/>
                    <a:pt x="251" y="4619"/>
                    <a:pt x="306" y="4515"/>
                  </a:cubicBezTo>
                  <a:lnTo>
                    <a:pt x="306" y="4515"/>
                  </a:lnTo>
                  <a:cubicBezTo>
                    <a:pt x="306" y="4544"/>
                    <a:pt x="173" y="4881"/>
                    <a:pt x="225" y="4920"/>
                  </a:cubicBezTo>
                  <a:cubicBezTo>
                    <a:pt x="227" y="4923"/>
                    <a:pt x="231" y="4924"/>
                    <a:pt x="235" y="4924"/>
                  </a:cubicBezTo>
                  <a:cubicBezTo>
                    <a:pt x="292" y="4924"/>
                    <a:pt x="468" y="4664"/>
                    <a:pt x="468" y="4664"/>
                  </a:cubicBezTo>
                  <a:lnTo>
                    <a:pt x="468" y="4664"/>
                  </a:lnTo>
                  <a:cubicBezTo>
                    <a:pt x="468" y="4664"/>
                    <a:pt x="387" y="4988"/>
                    <a:pt x="455" y="5014"/>
                  </a:cubicBezTo>
                  <a:cubicBezTo>
                    <a:pt x="456" y="5015"/>
                    <a:pt x="458" y="5015"/>
                    <a:pt x="460" y="5015"/>
                  </a:cubicBezTo>
                  <a:cubicBezTo>
                    <a:pt x="521" y="5015"/>
                    <a:pt x="698" y="4570"/>
                    <a:pt x="698" y="4570"/>
                  </a:cubicBezTo>
                  <a:cubicBezTo>
                    <a:pt x="698" y="4570"/>
                    <a:pt x="753" y="4677"/>
                    <a:pt x="808" y="4719"/>
                  </a:cubicBezTo>
                  <a:lnTo>
                    <a:pt x="847" y="4719"/>
                  </a:lnTo>
                  <a:cubicBezTo>
                    <a:pt x="902" y="4677"/>
                    <a:pt x="847" y="4123"/>
                    <a:pt x="847" y="4123"/>
                  </a:cubicBezTo>
                  <a:lnTo>
                    <a:pt x="1670" y="2477"/>
                  </a:lnTo>
                  <a:lnTo>
                    <a:pt x="2347" y="1126"/>
                  </a:lnTo>
                  <a:lnTo>
                    <a:pt x="2467" y="8"/>
                  </a:lnTo>
                  <a:cubicBezTo>
                    <a:pt x="2467" y="3"/>
                    <a:pt x="2455" y="1"/>
                    <a:pt x="2437" y="1"/>
                  </a:cubicBezTo>
                  <a:close/>
                </a:path>
              </a:pathLst>
            </a:custGeom>
            <a:solidFill>
              <a:srgbClr val="FFBC7A"/>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38" name="Google Shape;1320;p23">
              <a:extLst>
                <a:ext uri="{FF2B5EF4-FFF2-40B4-BE49-F238E27FC236}">
                  <a16:creationId xmlns:a16="http://schemas.microsoft.com/office/drawing/2014/main" id="{75CA78EA-F29C-D41D-2FAA-24C5603775F4}"/>
                </a:ext>
              </a:extLst>
            </p:cNvPr>
            <p:cNvSpPr/>
            <p:nvPr/>
          </p:nvSpPr>
          <p:spPr>
            <a:xfrm>
              <a:off x="4647925" y="5237825"/>
              <a:ext cx="47250" cy="37850"/>
            </a:xfrm>
            <a:custGeom>
              <a:avLst/>
              <a:gdLst/>
              <a:ahLst/>
              <a:cxnLst/>
              <a:rect l="l" t="t" r="r" b="b"/>
              <a:pathLst>
                <a:path w="1890" h="1514" extrusionOk="0">
                  <a:moveTo>
                    <a:pt x="56" y="1"/>
                  </a:moveTo>
                  <a:cubicBezTo>
                    <a:pt x="56" y="1"/>
                    <a:pt x="95" y="474"/>
                    <a:pt x="1" y="824"/>
                  </a:cubicBezTo>
                  <a:cubicBezTo>
                    <a:pt x="82" y="892"/>
                    <a:pt x="108" y="1015"/>
                    <a:pt x="108" y="1122"/>
                  </a:cubicBezTo>
                  <a:lnTo>
                    <a:pt x="445" y="1297"/>
                  </a:lnTo>
                  <a:cubicBezTo>
                    <a:pt x="487" y="1229"/>
                    <a:pt x="555" y="1177"/>
                    <a:pt x="649" y="1177"/>
                  </a:cubicBezTo>
                  <a:cubicBezTo>
                    <a:pt x="837" y="1177"/>
                    <a:pt x="918" y="1352"/>
                    <a:pt x="918" y="1514"/>
                  </a:cubicBezTo>
                  <a:lnTo>
                    <a:pt x="986" y="1514"/>
                  </a:lnTo>
                  <a:cubicBezTo>
                    <a:pt x="986" y="1352"/>
                    <a:pt x="1067" y="1190"/>
                    <a:pt x="1242" y="1190"/>
                  </a:cubicBezTo>
                  <a:cubicBezTo>
                    <a:pt x="1336" y="1190"/>
                    <a:pt x="1404" y="1229"/>
                    <a:pt x="1459" y="1297"/>
                  </a:cubicBezTo>
                  <a:lnTo>
                    <a:pt x="1702" y="1177"/>
                  </a:lnTo>
                  <a:cubicBezTo>
                    <a:pt x="1634" y="999"/>
                    <a:pt x="1702" y="772"/>
                    <a:pt x="1890" y="730"/>
                  </a:cubicBezTo>
                  <a:cubicBezTo>
                    <a:pt x="1809" y="393"/>
                    <a:pt x="1851" y="1"/>
                    <a:pt x="1851" y="1"/>
                  </a:cubicBezTo>
                  <a:close/>
                </a:path>
              </a:pathLst>
            </a:custGeom>
            <a:solidFill>
              <a:srgbClr val="FFBC7A"/>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39" name="Google Shape;1321;p23">
              <a:extLst>
                <a:ext uri="{FF2B5EF4-FFF2-40B4-BE49-F238E27FC236}">
                  <a16:creationId xmlns:a16="http://schemas.microsoft.com/office/drawing/2014/main" id="{7BAA6D30-FC6A-1B47-9C08-A5C3066EE24F}"/>
                </a:ext>
              </a:extLst>
            </p:cNvPr>
            <p:cNvSpPr/>
            <p:nvPr/>
          </p:nvSpPr>
          <p:spPr>
            <a:xfrm>
              <a:off x="4649300" y="5229725"/>
              <a:ext cx="44900" cy="11900"/>
            </a:xfrm>
            <a:custGeom>
              <a:avLst/>
              <a:gdLst/>
              <a:ahLst/>
              <a:cxnLst/>
              <a:rect l="l" t="t" r="r" b="b"/>
              <a:pathLst>
                <a:path w="1796" h="476" extrusionOk="0">
                  <a:moveTo>
                    <a:pt x="1" y="1"/>
                  </a:moveTo>
                  <a:lnTo>
                    <a:pt x="1" y="69"/>
                  </a:lnTo>
                  <a:lnTo>
                    <a:pt x="1" y="286"/>
                  </a:lnTo>
                  <a:lnTo>
                    <a:pt x="1" y="312"/>
                  </a:lnTo>
                  <a:cubicBezTo>
                    <a:pt x="257" y="406"/>
                    <a:pt x="539" y="474"/>
                    <a:pt x="863" y="474"/>
                  </a:cubicBezTo>
                  <a:cubicBezTo>
                    <a:pt x="897" y="475"/>
                    <a:pt x="931" y="476"/>
                    <a:pt x="964" y="476"/>
                  </a:cubicBezTo>
                  <a:cubicBezTo>
                    <a:pt x="1275" y="476"/>
                    <a:pt x="1550" y="423"/>
                    <a:pt x="1796" y="338"/>
                  </a:cubicBezTo>
                  <a:lnTo>
                    <a:pt x="1796" y="299"/>
                  </a:lnTo>
                  <a:lnTo>
                    <a:pt x="1796" y="82"/>
                  </a:lnTo>
                  <a:lnTo>
                    <a:pt x="1796" y="14"/>
                  </a:lnTo>
                  <a:cubicBezTo>
                    <a:pt x="1551" y="113"/>
                    <a:pt x="1277" y="165"/>
                    <a:pt x="968" y="165"/>
                  </a:cubicBezTo>
                  <a:cubicBezTo>
                    <a:pt x="933" y="165"/>
                    <a:pt x="898" y="164"/>
                    <a:pt x="863" y="163"/>
                  </a:cubicBezTo>
                  <a:cubicBezTo>
                    <a:pt x="539" y="150"/>
                    <a:pt x="257" y="95"/>
                    <a:pt x="1" y="1"/>
                  </a:cubicBezTo>
                  <a:close/>
                </a:path>
              </a:pathLst>
            </a:custGeom>
            <a:solidFill>
              <a:srgbClr val="FF8F69"/>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40" name="Google Shape;1322;p23">
              <a:extLst>
                <a:ext uri="{FF2B5EF4-FFF2-40B4-BE49-F238E27FC236}">
                  <a16:creationId xmlns:a16="http://schemas.microsoft.com/office/drawing/2014/main" id="{DD4E64AA-3B9C-CA6C-F53B-1D0C226D3A78}"/>
                </a:ext>
              </a:extLst>
            </p:cNvPr>
            <p:cNvSpPr/>
            <p:nvPr/>
          </p:nvSpPr>
          <p:spPr>
            <a:xfrm>
              <a:off x="4580375" y="5101500"/>
              <a:ext cx="182000" cy="133725"/>
            </a:xfrm>
            <a:custGeom>
              <a:avLst/>
              <a:gdLst/>
              <a:ahLst/>
              <a:cxnLst/>
              <a:rect l="l" t="t" r="r" b="b"/>
              <a:pathLst>
                <a:path w="7280" h="5349" extrusionOk="0">
                  <a:moveTo>
                    <a:pt x="3660" y="1"/>
                  </a:moveTo>
                  <a:cubicBezTo>
                    <a:pt x="3580" y="1"/>
                    <a:pt x="1347" y="13"/>
                    <a:pt x="1083" y="1417"/>
                  </a:cubicBezTo>
                  <a:cubicBezTo>
                    <a:pt x="1028" y="1715"/>
                    <a:pt x="1002" y="2052"/>
                    <a:pt x="1002" y="2389"/>
                  </a:cubicBezTo>
                  <a:cubicBezTo>
                    <a:pt x="914" y="2322"/>
                    <a:pt x="800" y="2262"/>
                    <a:pt x="665" y="2262"/>
                  </a:cubicBezTo>
                  <a:cubicBezTo>
                    <a:pt x="610" y="2262"/>
                    <a:pt x="551" y="2271"/>
                    <a:pt x="490" y="2295"/>
                  </a:cubicBezTo>
                  <a:cubicBezTo>
                    <a:pt x="1" y="2478"/>
                    <a:pt x="105" y="3931"/>
                    <a:pt x="1234" y="3931"/>
                  </a:cubicBezTo>
                  <a:cubicBezTo>
                    <a:pt x="1264" y="3931"/>
                    <a:pt x="1294" y="3930"/>
                    <a:pt x="1326" y="3928"/>
                  </a:cubicBezTo>
                  <a:cubicBezTo>
                    <a:pt x="1676" y="4712"/>
                    <a:pt x="2379" y="5318"/>
                    <a:pt x="3620" y="5347"/>
                  </a:cubicBezTo>
                  <a:cubicBezTo>
                    <a:pt x="3655" y="5348"/>
                    <a:pt x="3690" y="5349"/>
                    <a:pt x="3724" y="5349"/>
                  </a:cubicBezTo>
                  <a:cubicBezTo>
                    <a:pt x="4888" y="5349"/>
                    <a:pt x="5575" y="4715"/>
                    <a:pt x="5943" y="3928"/>
                  </a:cubicBezTo>
                  <a:cubicBezTo>
                    <a:pt x="5979" y="3931"/>
                    <a:pt x="6014" y="3932"/>
                    <a:pt x="6049" y="3932"/>
                  </a:cubicBezTo>
                  <a:cubicBezTo>
                    <a:pt x="7177" y="3932"/>
                    <a:pt x="7279" y="2477"/>
                    <a:pt x="6808" y="2295"/>
                  </a:cubicBezTo>
                  <a:cubicBezTo>
                    <a:pt x="6742" y="2271"/>
                    <a:pt x="6680" y="2262"/>
                    <a:pt x="6623" y="2262"/>
                  </a:cubicBezTo>
                  <a:cubicBezTo>
                    <a:pt x="6481" y="2262"/>
                    <a:pt x="6367" y="2322"/>
                    <a:pt x="6280" y="2389"/>
                  </a:cubicBezTo>
                  <a:cubicBezTo>
                    <a:pt x="6293" y="2013"/>
                    <a:pt x="6241" y="1660"/>
                    <a:pt x="6160" y="1365"/>
                  </a:cubicBezTo>
                  <a:cubicBezTo>
                    <a:pt x="5781" y="14"/>
                    <a:pt x="3662" y="1"/>
                    <a:pt x="3662" y="1"/>
                  </a:cubicBezTo>
                  <a:cubicBezTo>
                    <a:pt x="3662" y="1"/>
                    <a:pt x="3661" y="1"/>
                    <a:pt x="3660" y="1"/>
                  </a:cubicBezTo>
                  <a:close/>
                </a:path>
              </a:pathLst>
            </a:custGeom>
            <a:solidFill>
              <a:srgbClr val="FFBC7A"/>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41" name="Google Shape;1323;p23">
              <a:extLst>
                <a:ext uri="{FF2B5EF4-FFF2-40B4-BE49-F238E27FC236}">
                  <a16:creationId xmlns:a16="http://schemas.microsoft.com/office/drawing/2014/main" id="{0AFD5B5A-0EDA-C889-B4C2-5A364A9D61EC}"/>
                </a:ext>
              </a:extLst>
            </p:cNvPr>
            <p:cNvSpPr/>
            <p:nvPr/>
          </p:nvSpPr>
          <p:spPr>
            <a:xfrm>
              <a:off x="4737350" y="5161200"/>
              <a:ext cx="25" cy="25"/>
            </a:xfrm>
            <a:custGeom>
              <a:avLst/>
              <a:gdLst/>
              <a:ahLst/>
              <a:cxnLst/>
              <a:rect l="l" t="t" r="r" b="b"/>
              <a:pathLst>
                <a:path w="1" h="1" extrusionOk="0">
                  <a:moveTo>
                    <a:pt x="1" y="1"/>
                  </a:moveTo>
                  <a:lnTo>
                    <a:pt x="1" y="1"/>
                  </a:lnTo>
                  <a:lnTo>
                    <a:pt x="1" y="1"/>
                  </a:lnTo>
                  <a:close/>
                </a:path>
              </a:pathLst>
            </a:custGeom>
            <a:solidFill>
              <a:srgbClr val="FFDDBC"/>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42" name="Google Shape;1324;p23">
              <a:extLst>
                <a:ext uri="{FF2B5EF4-FFF2-40B4-BE49-F238E27FC236}">
                  <a16:creationId xmlns:a16="http://schemas.microsoft.com/office/drawing/2014/main" id="{75194871-6105-31A1-BA52-CAA9BD85D165}"/>
                </a:ext>
              </a:extLst>
            </p:cNvPr>
            <p:cNvSpPr/>
            <p:nvPr/>
          </p:nvSpPr>
          <p:spPr>
            <a:xfrm>
              <a:off x="4593250" y="5135200"/>
              <a:ext cx="153600" cy="51050"/>
            </a:xfrm>
            <a:custGeom>
              <a:avLst/>
              <a:gdLst/>
              <a:ahLst/>
              <a:cxnLst/>
              <a:rect l="l" t="t" r="r" b="b"/>
              <a:pathLst>
                <a:path w="6144" h="2042" extrusionOk="0">
                  <a:moveTo>
                    <a:pt x="1621" y="1"/>
                  </a:moveTo>
                  <a:lnTo>
                    <a:pt x="1498" y="947"/>
                  </a:lnTo>
                  <a:lnTo>
                    <a:pt x="931" y="947"/>
                  </a:lnTo>
                  <a:cubicBezTo>
                    <a:pt x="905" y="1109"/>
                    <a:pt x="879" y="1232"/>
                    <a:pt x="866" y="1284"/>
                  </a:cubicBezTo>
                  <a:lnTo>
                    <a:pt x="824" y="1825"/>
                  </a:lnTo>
                  <a:cubicBezTo>
                    <a:pt x="824" y="1825"/>
                    <a:pt x="594" y="1352"/>
                    <a:pt x="461" y="1028"/>
                  </a:cubicBezTo>
                  <a:cubicBezTo>
                    <a:pt x="445" y="1015"/>
                    <a:pt x="445" y="1002"/>
                    <a:pt x="432" y="1002"/>
                  </a:cubicBezTo>
                  <a:cubicBezTo>
                    <a:pt x="419" y="1002"/>
                    <a:pt x="406" y="989"/>
                    <a:pt x="406" y="989"/>
                  </a:cubicBezTo>
                  <a:cubicBezTo>
                    <a:pt x="393" y="989"/>
                    <a:pt x="393" y="973"/>
                    <a:pt x="380" y="973"/>
                  </a:cubicBezTo>
                  <a:lnTo>
                    <a:pt x="364" y="960"/>
                  </a:lnTo>
                  <a:cubicBezTo>
                    <a:pt x="351" y="960"/>
                    <a:pt x="338" y="947"/>
                    <a:pt x="325" y="947"/>
                  </a:cubicBezTo>
                  <a:cubicBezTo>
                    <a:pt x="312" y="947"/>
                    <a:pt x="299" y="947"/>
                    <a:pt x="299" y="934"/>
                  </a:cubicBezTo>
                  <a:lnTo>
                    <a:pt x="257" y="934"/>
                  </a:lnTo>
                  <a:lnTo>
                    <a:pt x="244" y="921"/>
                  </a:lnTo>
                  <a:lnTo>
                    <a:pt x="82" y="921"/>
                  </a:lnTo>
                  <a:cubicBezTo>
                    <a:pt x="69" y="921"/>
                    <a:pt x="56" y="934"/>
                    <a:pt x="40" y="934"/>
                  </a:cubicBezTo>
                  <a:lnTo>
                    <a:pt x="27" y="934"/>
                  </a:lnTo>
                  <a:cubicBezTo>
                    <a:pt x="14" y="1015"/>
                    <a:pt x="14" y="1083"/>
                    <a:pt x="1" y="1164"/>
                  </a:cubicBezTo>
                  <a:cubicBezTo>
                    <a:pt x="56" y="1151"/>
                    <a:pt x="108" y="1135"/>
                    <a:pt x="163" y="1135"/>
                  </a:cubicBezTo>
                  <a:cubicBezTo>
                    <a:pt x="283" y="1135"/>
                    <a:pt x="380" y="1190"/>
                    <a:pt x="461" y="1245"/>
                  </a:cubicBezTo>
                  <a:cubicBezTo>
                    <a:pt x="594" y="1569"/>
                    <a:pt x="824" y="2042"/>
                    <a:pt x="824" y="2042"/>
                  </a:cubicBezTo>
                  <a:lnTo>
                    <a:pt x="866" y="1514"/>
                  </a:lnTo>
                  <a:cubicBezTo>
                    <a:pt x="879" y="1446"/>
                    <a:pt x="905" y="1326"/>
                    <a:pt x="931" y="1177"/>
                  </a:cubicBezTo>
                  <a:lnTo>
                    <a:pt x="1498" y="1177"/>
                  </a:lnTo>
                  <a:lnTo>
                    <a:pt x="1621" y="231"/>
                  </a:lnTo>
                  <a:cubicBezTo>
                    <a:pt x="1621" y="231"/>
                    <a:pt x="1728" y="908"/>
                    <a:pt x="1770" y="1177"/>
                  </a:cubicBezTo>
                  <a:lnTo>
                    <a:pt x="3983" y="1177"/>
                  </a:lnTo>
                  <a:lnTo>
                    <a:pt x="4171" y="503"/>
                  </a:lnTo>
                  <a:lnTo>
                    <a:pt x="4213" y="1177"/>
                  </a:lnTo>
                  <a:lnTo>
                    <a:pt x="4333" y="1177"/>
                  </a:lnTo>
                  <a:lnTo>
                    <a:pt x="4430" y="260"/>
                  </a:lnTo>
                  <a:lnTo>
                    <a:pt x="4430" y="43"/>
                  </a:lnTo>
                  <a:lnTo>
                    <a:pt x="4333" y="947"/>
                  </a:lnTo>
                  <a:lnTo>
                    <a:pt x="4213" y="947"/>
                  </a:lnTo>
                  <a:lnTo>
                    <a:pt x="4171" y="286"/>
                  </a:lnTo>
                  <a:lnTo>
                    <a:pt x="3983" y="947"/>
                  </a:lnTo>
                  <a:lnTo>
                    <a:pt x="1770" y="947"/>
                  </a:lnTo>
                  <a:cubicBezTo>
                    <a:pt x="1728" y="678"/>
                    <a:pt x="1621" y="1"/>
                    <a:pt x="1621" y="1"/>
                  </a:cubicBezTo>
                  <a:close/>
                  <a:moveTo>
                    <a:pt x="6089" y="921"/>
                  </a:moveTo>
                  <a:cubicBezTo>
                    <a:pt x="6050" y="921"/>
                    <a:pt x="5995" y="921"/>
                    <a:pt x="5953" y="934"/>
                  </a:cubicBezTo>
                  <a:cubicBezTo>
                    <a:pt x="5953" y="947"/>
                    <a:pt x="5940" y="947"/>
                    <a:pt x="5940" y="947"/>
                  </a:cubicBezTo>
                  <a:cubicBezTo>
                    <a:pt x="5927" y="947"/>
                    <a:pt x="5914" y="960"/>
                    <a:pt x="5901" y="960"/>
                  </a:cubicBezTo>
                  <a:cubicBezTo>
                    <a:pt x="5846" y="989"/>
                    <a:pt x="5807" y="1015"/>
                    <a:pt x="5765" y="1041"/>
                  </a:cubicBezTo>
                  <a:cubicBezTo>
                    <a:pt x="5629" y="1365"/>
                    <a:pt x="5415" y="1825"/>
                    <a:pt x="5415" y="1825"/>
                  </a:cubicBezTo>
                  <a:lnTo>
                    <a:pt x="5373" y="1284"/>
                  </a:lnTo>
                  <a:cubicBezTo>
                    <a:pt x="5360" y="1232"/>
                    <a:pt x="5321" y="1109"/>
                    <a:pt x="5292" y="947"/>
                  </a:cubicBezTo>
                  <a:lnTo>
                    <a:pt x="4430" y="947"/>
                  </a:lnTo>
                  <a:lnTo>
                    <a:pt x="4430" y="1177"/>
                  </a:lnTo>
                  <a:lnTo>
                    <a:pt x="5292" y="1177"/>
                  </a:lnTo>
                  <a:cubicBezTo>
                    <a:pt x="5321" y="1326"/>
                    <a:pt x="5360" y="1446"/>
                    <a:pt x="5373" y="1514"/>
                  </a:cubicBezTo>
                  <a:lnTo>
                    <a:pt x="5415" y="2042"/>
                  </a:lnTo>
                  <a:cubicBezTo>
                    <a:pt x="5415" y="2042"/>
                    <a:pt x="5629" y="1595"/>
                    <a:pt x="5765" y="1271"/>
                  </a:cubicBezTo>
                  <a:cubicBezTo>
                    <a:pt x="5859" y="1190"/>
                    <a:pt x="5969" y="1135"/>
                    <a:pt x="6102" y="1135"/>
                  </a:cubicBezTo>
                  <a:lnTo>
                    <a:pt x="6144" y="1135"/>
                  </a:lnTo>
                  <a:cubicBezTo>
                    <a:pt x="6131" y="1070"/>
                    <a:pt x="6131" y="989"/>
                    <a:pt x="6115" y="921"/>
                  </a:cubicBezTo>
                  <a:close/>
                </a:path>
              </a:pathLst>
            </a:custGeom>
            <a:solidFill>
              <a:srgbClr val="FFA35A"/>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43" name="Google Shape;1325;p23">
              <a:extLst>
                <a:ext uri="{FF2B5EF4-FFF2-40B4-BE49-F238E27FC236}">
                  <a16:creationId xmlns:a16="http://schemas.microsoft.com/office/drawing/2014/main" id="{054B84EF-9326-4523-01D1-EFAE1494C113}"/>
                </a:ext>
              </a:extLst>
            </p:cNvPr>
            <p:cNvSpPr/>
            <p:nvPr/>
          </p:nvSpPr>
          <p:spPr>
            <a:xfrm>
              <a:off x="4682675" y="5157875"/>
              <a:ext cx="30725" cy="27650"/>
            </a:xfrm>
            <a:custGeom>
              <a:avLst/>
              <a:gdLst/>
              <a:ahLst/>
              <a:cxnLst/>
              <a:rect l="l" t="t" r="r" b="b"/>
              <a:pathLst>
                <a:path w="1229" h="1106" extrusionOk="0">
                  <a:moveTo>
                    <a:pt x="675" y="1"/>
                  </a:moveTo>
                  <a:cubicBezTo>
                    <a:pt x="380" y="1"/>
                    <a:pt x="1" y="309"/>
                    <a:pt x="1" y="620"/>
                  </a:cubicBezTo>
                  <a:cubicBezTo>
                    <a:pt x="1" y="918"/>
                    <a:pt x="380" y="1106"/>
                    <a:pt x="675" y="1106"/>
                  </a:cubicBezTo>
                  <a:cubicBezTo>
                    <a:pt x="986" y="1106"/>
                    <a:pt x="1229" y="850"/>
                    <a:pt x="1229" y="552"/>
                  </a:cubicBezTo>
                  <a:cubicBezTo>
                    <a:pt x="1229" y="244"/>
                    <a:pt x="986" y="1"/>
                    <a:pt x="67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44" name="Google Shape;1326;p23">
              <a:extLst>
                <a:ext uri="{FF2B5EF4-FFF2-40B4-BE49-F238E27FC236}">
                  <a16:creationId xmlns:a16="http://schemas.microsoft.com/office/drawing/2014/main" id="{EDB93B10-E431-BE06-E9CB-B50AA75FEF42}"/>
                </a:ext>
              </a:extLst>
            </p:cNvPr>
            <p:cNvSpPr/>
            <p:nvPr/>
          </p:nvSpPr>
          <p:spPr>
            <a:xfrm>
              <a:off x="4682350" y="5157075"/>
              <a:ext cx="31775" cy="23750"/>
            </a:xfrm>
            <a:custGeom>
              <a:avLst/>
              <a:gdLst/>
              <a:ahLst/>
              <a:cxnLst/>
              <a:rect l="l" t="t" r="r" b="b"/>
              <a:pathLst>
                <a:path w="1271" h="950" extrusionOk="0">
                  <a:moveTo>
                    <a:pt x="712" y="0"/>
                  </a:moveTo>
                  <a:cubicBezTo>
                    <a:pt x="625" y="0"/>
                    <a:pt x="538" y="24"/>
                    <a:pt x="461" y="59"/>
                  </a:cubicBezTo>
                  <a:cubicBezTo>
                    <a:pt x="364" y="85"/>
                    <a:pt x="283" y="153"/>
                    <a:pt x="202" y="221"/>
                  </a:cubicBezTo>
                  <a:cubicBezTo>
                    <a:pt x="137" y="289"/>
                    <a:pt x="69" y="370"/>
                    <a:pt x="40" y="477"/>
                  </a:cubicBezTo>
                  <a:cubicBezTo>
                    <a:pt x="14" y="519"/>
                    <a:pt x="1" y="571"/>
                    <a:pt x="1" y="626"/>
                  </a:cubicBezTo>
                  <a:cubicBezTo>
                    <a:pt x="1" y="665"/>
                    <a:pt x="14" y="720"/>
                    <a:pt x="27" y="775"/>
                  </a:cubicBezTo>
                  <a:cubicBezTo>
                    <a:pt x="1" y="665"/>
                    <a:pt x="14" y="571"/>
                    <a:pt x="56" y="477"/>
                  </a:cubicBezTo>
                  <a:cubicBezTo>
                    <a:pt x="108" y="396"/>
                    <a:pt x="163" y="315"/>
                    <a:pt x="244" y="247"/>
                  </a:cubicBezTo>
                  <a:cubicBezTo>
                    <a:pt x="312" y="195"/>
                    <a:pt x="393" y="140"/>
                    <a:pt x="487" y="98"/>
                  </a:cubicBezTo>
                  <a:cubicBezTo>
                    <a:pt x="553" y="77"/>
                    <a:pt x="636" y="55"/>
                    <a:pt x="716" y="55"/>
                  </a:cubicBezTo>
                  <a:cubicBezTo>
                    <a:pt x="734" y="55"/>
                    <a:pt x="751" y="56"/>
                    <a:pt x="769" y="59"/>
                  </a:cubicBezTo>
                  <a:cubicBezTo>
                    <a:pt x="960" y="85"/>
                    <a:pt x="1122" y="221"/>
                    <a:pt x="1190" y="396"/>
                  </a:cubicBezTo>
                  <a:cubicBezTo>
                    <a:pt x="1271" y="571"/>
                    <a:pt x="1229" y="788"/>
                    <a:pt x="1109" y="950"/>
                  </a:cubicBezTo>
                  <a:cubicBezTo>
                    <a:pt x="1174" y="882"/>
                    <a:pt x="1229" y="788"/>
                    <a:pt x="1255" y="694"/>
                  </a:cubicBezTo>
                  <a:cubicBezTo>
                    <a:pt x="1271" y="584"/>
                    <a:pt x="1271" y="477"/>
                    <a:pt x="1229" y="383"/>
                  </a:cubicBezTo>
                  <a:cubicBezTo>
                    <a:pt x="1161" y="179"/>
                    <a:pt x="986" y="33"/>
                    <a:pt x="769" y="4"/>
                  </a:cubicBezTo>
                  <a:cubicBezTo>
                    <a:pt x="750" y="1"/>
                    <a:pt x="731" y="0"/>
                    <a:pt x="712" y="0"/>
                  </a:cubicBezTo>
                  <a:close/>
                </a:path>
              </a:pathLst>
            </a:custGeom>
            <a:solidFill>
              <a:srgbClr val="88411C"/>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45" name="Google Shape;1327;p23">
              <a:extLst>
                <a:ext uri="{FF2B5EF4-FFF2-40B4-BE49-F238E27FC236}">
                  <a16:creationId xmlns:a16="http://schemas.microsoft.com/office/drawing/2014/main" id="{FF12B8E2-5AF3-CC3D-6FAD-FC8FEA725E79}"/>
                </a:ext>
              </a:extLst>
            </p:cNvPr>
            <p:cNvSpPr/>
            <p:nvPr/>
          </p:nvSpPr>
          <p:spPr>
            <a:xfrm>
              <a:off x="4686725" y="5160225"/>
              <a:ext cx="19625" cy="19550"/>
            </a:xfrm>
            <a:custGeom>
              <a:avLst/>
              <a:gdLst/>
              <a:ahLst/>
              <a:cxnLst/>
              <a:rect l="l" t="t" r="r" b="b"/>
              <a:pathLst>
                <a:path w="785" h="782" extrusionOk="0">
                  <a:moveTo>
                    <a:pt x="393" y="1"/>
                  </a:moveTo>
                  <a:cubicBezTo>
                    <a:pt x="286" y="1"/>
                    <a:pt x="205" y="40"/>
                    <a:pt x="124" y="95"/>
                  </a:cubicBezTo>
                  <a:cubicBezTo>
                    <a:pt x="69" y="163"/>
                    <a:pt x="14" y="244"/>
                    <a:pt x="1" y="325"/>
                  </a:cubicBezTo>
                  <a:lnTo>
                    <a:pt x="1" y="393"/>
                  </a:lnTo>
                  <a:cubicBezTo>
                    <a:pt x="1" y="487"/>
                    <a:pt x="27" y="568"/>
                    <a:pt x="82" y="636"/>
                  </a:cubicBezTo>
                  <a:cubicBezTo>
                    <a:pt x="150" y="717"/>
                    <a:pt x="244" y="769"/>
                    <a:pt x="351" y="782"/>
                  </a:cubicBezTo>
                  <a:lnTo>
                    <a:pt x="393" y="782"/>
                  </a:lnTo>
                  <a:cubicBezTo>
                    <a:pt x="610" y="782"/>
                    <a:pt x="785" y="607"/>
                    <a:pt x="785" y="393"/>
                  </a:cubicBezTo>
                  <a:cubicBezTo>
                    <a:pt x="785" y="364"/>
                    <a:pt x="785" y="325"/>
                    <a:pt x="772" y="296"/>
                  </a:cubicBezTo>
                  <a:cubicBezTo>
                    <a:pt x="743" y="176"/>
                    <a:pt x="649" y="82"/>
                    <a:pt x="542" y="27"/>
                  </a:cubicBezTo>
                  <a:cubicBezTo>
                    <a:pt x="487" y="14"/>
                    <a:pt x="448" y="1"/>
                    <a:pt x="393" y="1"/>
                  </a:cubicBezTo>
                  <a:close/>
                </a:path>
              </a:pathLst>
            </a:custGeom>
            <a:solidFill>
              <a:srgbClr val="00C8D5"/>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46" name="Google Shape;1328;p23">
              <a:extLst>
                <a:ext uri="{FF2B5EF4-FFF2-40B4-BE49-F238E27FC236}">
                  <a16:creationId xmlns:a16="http://schemas.microsoft.com/office/drawing/2014/main" id="{39BD3870-29C1-A63D-E9FC-05AAB75A47BB}"/>
                </a:ext>
              </a:extLst>
            </p:cNvPr>
            <p:cNvSpPr/>
            <p:nvPr/>
          </p:nvSpPr>
          <p:spPr>
            <a:xfrm>
              <a:off x="4686725" y="5162575"/>
              <a:ext cx="9500" cy="7075"/>
            </a:xfrm>
            <a:custGeom>
              <a:avLst/>
              <a:gdLst/>
              <a:ahLst/>
              <a:cxnLst/>
              <a:rect l="l" t="t" r="r" b="b"/>
              <a:pathLst>
                <a:path w="380" h="283" extrusionOk="0">
                  <a:moveTo>
                    <a:pt x="124" y="1"/>
                  </a:moveTo>
                  <a:cubicBezTo>
                    <a:pt x="69" y="69"/>
                    <a:pt x="14" y="150"/>
                    <a:pt x="1" y="231"/>
                  </a:cubicBezTo>
                  <a:lnTo>
                    <a:pt x="380" y="283"/>
                  </a:lnTo>
                  <a:lnTo>
                    <a:pt x="124" y="1"/>
                  </a:lnTo>
                  <a:close/>
                </a:path>
              </a:pathLst>
            </a:custGeom>
            <a:solidFill>
              <a:srgbClr val="00C8D5"/>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47" name="Google Shape;1329;p23">
              <a:extLst>
                <a:ext uri="{FF2B5EF4-FFF2-40B4-BE49-F238E27FC236}">
                  <a16:creationId xmlns:a16="http://schemas.microsoft.com/office/drawing/2014/main" id="{A2125D22-FF41-DF8D-3B37-F1DE0B2D9303}"/>
                </a:ext>
              </a:extLst>
            </p:cNvPr>
            <p:cNvSpPr/>
            <p:nvPr/>
          </p:nvSpPr>
          <p:spPr>
            <a:xfrm>
              <a:off x="4688750" y="5169625"/>
              <a:ext cx="7475" cy="10150"/>
            </a:xfrm>
            <a:custGeom>
              <a:avLst/>
              <a:gdLst/>
              <a:ahLst/>
              <a:cxnLst/>
              <a:rect l="l" t="t" r="r" b="b"/>
              <a:pathLst>
                <a:path w="299" h="406" extrusionOk="0">
                  <a:moveTo>
                    <a:pt x="299" y="1"/>
                  </a:moveTo>
                  <a:lnTo>
                    <a:pt x="1" y="260"/>
                  </a:lnTo>
                  <a:cubicBezTo>
                    <a:pt x="69" y="341"/>
                    <a:pt x="163" y="393"/>
                    <a:pt x="270" y="406"/>
                  </a:cubicBezTo>
                  <a:lnTo>
                    <a:pt x="299" y="1"/>
                  </a:lnTo>
                  <a:close/>
                </a:path>
              </a:pathLst>
            </a:custGeom>
            <a:solidFill>
              <a:srgbClr val="00C8D5"/>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48" name="Google Shape;1330;p23">
              <a:extLst>
                <a:ext uri="{FF2B5EF4-FFF2-40B4-BE49-F238E27FC236}">
                  <a16:creationId xmlns:a16="http://schemas.microsoft.com/office/drawing/2014/main" id="{C8EA8981-08B6-0A67-1DEC-27F3BC138A88}"/>
                </a:ext>
              </a:extLst>
            </p:cNvPr>
            <p:cNvSpPr/>
            <p:nvPr/>
          </p:nvSpPr>
          <p:spPr>
            <a:xfrm>
              <a:off x="4691100" y="5164600"/>
              <a:ext cx="10875" cy="10800"/>
            </a:xfrm>
            <a:custGeom>
              <a:avLst/>
              <a:gdLst/>
              <a:ahLst/>
              <a:cxnLst/>
              <a:rect l="l" t="t" r="r" b="b"/>
              <a:pathLst>
                <a:path w="435" h="432" extrusionOk="0">
                  <a:moveTo>
                    <a:pt x="218" y="1"/>
                  </a:moveTo>
                  <a:cubicBezTo>
                    <a:pt x="95" y="1"/>
                    <a:pt x="1" y="95"/>
                    <a:pt x="1" y="218"/>
                  </a:cubicBezTo>
                  <a:cubicBezTo>
                    <a:pt x="1" y="338"/>
                    <a:pt x="95" y="432"/>
                    <a:pt x="218" y="432"/>
                  </a:cubicBezTo>
                  <a:cubicBezTo>
                    <a:pt x="338" y="432"/>
                    <a:pt x="435" y="338"/>
                    <a:pt x="435" y="218"/>
                  </a:cubicBezTo>
                  <a:cubicBezTo>
                    <a:pt x="435" y="95"/>
                    <a:pt x="338" y="1"/>
                    <a:pt x="218" y="1"/>
                  </a:cubicBezTo>
                  <a:close/>
                </a:path>
              </a:pathLst>
            </a:custGeom>
            <a:solidFill>
              <a:srgbClr val="3A1807"/>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49" name="Google Shape;1331;p23">
              <a:extLst>
                <a:ext uri="{FF2B5EF4-FFF2-40B4-BE49-F238E27FC236}">
                  <a16:creationId xmlns:a16="http://schemas.microsoft.com/office/drawing/2014/main" id="{7AED670B-7EF3-3F64-2593-6BC16DBEC3F3}"/>
                </a:ext>
              </a:extLst>
            </p:cNvPr>
            <p:cNvSpPr/>
            <p:nvPr/>
          </p:nvSpPr>
          <p:spPr>
            <a:xfrm>
              <a:off x="4700250" y="5170350"/>
              <a:ext cx="3025" cy="3025"/>
            </a:xfrm>
            <a:custGeom>
              <a:avLst/>
              <a:gdLst/>
              <a:ahLst/>
              <a:cxnLst/>
              <a:rect l="l" t="t" r="r" b="b"/>
              <a:pathLst>
                <a:path w="121" h="121" extrusionOk="0">
                  <a:moveTo>
                    <a:pt x="53" y="1"/>
                  </a:moveTo>
                  <a:cubicBezTo>
                    <a:pt x="27" y="1"/>
                    <a:pt x="1" y="27"/>
                    <a:pt x="1" y="69"/>
                  </a:cubicBezTo>
                  <a:cubicBezTo>
                    <a:pt x="1" y="95"/>
                    <a:pt x="27" y="121"/>
                    <a:pt x="53" y="121"/>
                  </a:cubicBezTo>
                  <a:cubicBezTo>
                    <a:pt x="95" y="121"/>
                    <a:pt x="121" y="95"/>
                    <a:pt x="121" y="69"/>
                  </a:cubicBezTo>
                  <a:cubicBezTo>
                    <a:pt x="121" y="27"/>
                    <a:pt x="95" y="1"/>
                    <a:pt x="5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50" name="Google Shape;1332;p23">
              <a:extLst>
                <a:ext uri="{FF2B5EF4-FFF2-40B4-BE49-F238E27FC236}">
                  <a16:creationId xmlns:a16="http://schemas.microsoft.com/office/drawing/2014/main" id="{518571A0-0234-2926-7D4B-4F4C7691F1FB}"/>
                </a:ext>
              </a:extLst>
            </p:cNvPr>
            <p:cNvSpPr/>
            <p:nvPr/>
          </p:nvSpPr>
          <p:spPr>
            <a:xfrm>
              <a:off x="4629375" y="5157875"/>
              <a:ext cx="31050" cy="27650"/>
            </a:xfrm>
            <a:custGeom>
              <a:avLst/>
              <a:gdLst/>
              <a:ahLst/>
              <a:cxnLst/>
              <a:rect l="l" t="t" r="r" b="b"/>
              <a:pathLst>
                <a:path w="1242" h="1106" extrusionOk="0">
                  <a:moveTo>
                    <a:pt x="555" y="1"/>
                  </a:moveTo>
                  <a:cubicBezTo>
                    <a:pt x="244" y="1"/>
                    <a:pt x="1" y="244"/>
                    <a:pt x="1" y="552"/>
                  </a:cubicBezTo>
                  <a:cubicBezTo>
                    <a:pt x="1" y="850"/>
                    <a:pt x="244" y="1106"/>
                    <a:pt x="555" y="1106"/>
                  </a:cubicBezTo>
                  <a:cubicBezTo>
                    <a:pt x="863" y="1106"/>
                    <a:pt x="1242" y="918"/>
                    <a:pt x="1242" y="620"/>
                  </a:cubicBezTo>
                  <a:cubicBezTo>
                    <a:pt x="1242" y="309"/>
                    <a:pt x="863" y="1"/>
                    <a:pt x="55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51" name="Google Shape;1333;p23">
              <a:extLst>
                <a:ext uri="{FF2B5EF4-FFF2-40B4-BE49-F238E27FC236}">
                  <a16:creationId xmlns:a16="http://schemas.microsoft.com/office/drawing/2014/main" id="{F790E539-9B80-21A7-ACED-B7E709D21676}"/>
                </a:ext>
              </a:extLst>
            </p:cNvPr>
            <p:cNvSpPr/>
            <p:nvPr/>
          </p:nvSpPr>
          <p:spPr>
            <a:xfrm>
              <a:off x="4628650" y="5157075"/>
              <a:ext cx="31775" cy="23750"/>
            </a:xfrm>
            <a:custGeom>
              <a:avLst/>
              <a:gdLst/>
              <a:ahLst/>
              <a:cxnLst/>
              <a:rect l="l" t="t" r="r" b="b"/>
              <a:pathLst>
                <a:path w="1271" h="950" extrusionOk="0">
                  <a:moveTo>
                    <a:pt x="559" y="0"/>
                  </a:moveTo>
                  <a:cubicBezTo>
                    <a:pt x="540" y="0"/>
                    <a:pt x="522" y="1"/>
                    <a:pt x="503" y="4"/>
                  </a:cubicBezTo>
                  <a:cubicBezTo>
                    <a:pt x="299" y="33"/>
                    <a:pt x="111" y="179"/>
                    <a:pt x="43" y="383"/>
                  </a:cubicBezTo>
                  <a:cubicBezTo>
                    <a:pt x="17" y="477"/>
                    <a:pt x="1" y="584"/>
                    <a:pt x="30" y="694"/>
                  </a:cubicBezTo>
                  <a:cubicBezTo>
                    <a:pt x="43" y="788"/>
                    <a:pt x="98" y="882"/>
                    <a:pt x="163" y="950"/>
                  </a:cubicBezTo>
                  <a:cubicBezTo>
                    <a:pt x="43" y="788"/>
                    <a:pt x="17" y="571"/>
                    <a:pt x="82" y="396"/>
                  </a:cubicBezTo>
                  <a:cubicBezTo>
                    <a:pt x="150" y="221"/>
                    <a:pt x="325" y="85"/>
                    <a:pt x="516" y="59"/>
                  </a:cubicBezTo>
                  <a:cubicBezTo>
                    <a:pt x="533" y="56"/>
                    <a:pt x="550" y="55"/>
                    <a:pt x="568" y="55"/>
                  </a:cubicBezTo>
                  <a:cubicBezTo>
                    <a:pt x="644" y="55"/>
                    <a:pt x="721" y="77"/>
                    <a:pt x="798" y="98"/>
                  </a:cubicBezTo>
                  <a:cubicBezTo>
                    <a:pt x="879" y="140"/>
                    <a:pt x="960" y="195"/>
                    <a:pt x="1041" y="247"/>
                  </a:cubicBezTo>
                  <a:cubicBezTo>
                    <a:pt x="1109" y="315"/>
                    <a:pt x="1177" y="396"/>
                    <a:pt x="1216" y="477"/>
                  </a:cubicBezTo>
                  <a:cubicBezTo>
                    <a:pt x="1258" y="571"/>
                    <a:pt x="1271" y="665"/>
                    <a:pt x="1245" y="775"/>
                  </a:cubicBezTo>
                  <a:cubicBezTo>
                    <a:pt x="1271" y="720"/>
                    <a:pt x="1271" y="665"/>
                    <a:pt x="1271" y="626"/>
                  </a:cubicBezTo>
                  <a:cubicBezTo>
                    <a:pt x="1271" y="571"/>
                    <a:pt x="1258" y="519"/>
                    <a:pt x="1245" y="477"/>
                  </a:cubicBezTo>
                  <a:cubicBezTo>
                    <a:pt x="1203" y="370"/>
                    <a:pt x="1135" y="289"/>
                    <a:pt x="1070" y="221"/>
                  </a:cubicBezTo>
                  <a:cubicBezTo>
                    <a:pt x="1002" y="153"/>
                    <a:pt x="908" y="85"/>
                    <a:pt x="811" y="59"/>
                  </a:cubicBezTo>
                  <a:cubicBezTo>
                    <a:pt x="733" y="24"/>
                    <a:pt x="647" y="0"/>
                    <a:pt x="559" y="0"/>
                  </a:cubicBezTo>
                  <a:close/>
                </a:path>
              </a:pathLst>
            </a:custGeom>
            <a:solidFill>
              <a:srgbClr val="88411C"/>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52" name="Google Shape;1334;p23">
              <a:extLst>
                <a:ext uri="{FF2B5EF4-FFF2-40B4-BE49-F238E27FC236}">
                  <a16:creationId xmlns:a16="http://schemas.microsoft.com/office/drawing/2014/main" id="{2D2FBE8B-5350-47AE-C5ED-22A68C45FA3D}"/>
                </a:ext>
              </a:extLst>
            </p:cNvPr>
            <p:cNvSpPr/>
            <p:nvPr/>
          </p:nvSpPr>
          <p:spPr>
            <a:xfrm>
              <a:off x="4633100" y="5160225"/>
              <a:ext cx="19550" cy="19550"/>
            </a:xfrm>
            <a:custGeom>
              <a:avLst/>
              <a:gdLst/>
              <a:ahLst/>
              <a:cxnLst/>
              <a:rect l="l" t="t" r="r" b="b"/>
              <a:pathLst>
                <a:path w="782" h="782" extrusionOk="0">
                  <a:moveTo>
                    <a:pt x="390" y="1"/>
                  </a:moveTo>
                  <a:cubicBezTo>
                    <a:pt x="283" y="1"/>
                    <a:pt x="202" y="40"/>
                    <a:pt x="121" y="95"/>
                  </a:cubicBezTo>
                  <a:cubicBezTo>
                    <a:pt x="66" y="163"/>
                    <a:pt x="14" y="244"/>
                    <a:pt x="1" y="325"/>
                  </a:cubicBezTo>
                  <a:lnTo>
                    <a:pt x="1" y="393"/>
                  </a:lnTo>
                  <a:cubicBezTo>
                    <a:pt x="1" y="487"/>
                    <a:pt x="27" y="568"/>
                    <a:pt x="82" y="636"/>
                  </a:cubicBezTo>
                  <a:cubicBezTo>
                    <a:pt x="147" y="717"/>
                    <a:pt x="244" y="769"/>
                    <a:pt x="351" y="782"/>
                  </a:cubicBezTo>
                  <a:lnTo>
                    <a:pt x="390" y="782"/>
                  </a:lnTo>
                  <a:cubicBezTo>
                    <a:pt x="607" y="782"/>
                    <a:pt x="782" y="607"/>
                    <a:pt x="782" y="393"/>
                  </a:cubicBezTo>
                  <a:cubicBezTo>
                    <a:pt x="782" y="364"/>
                    <a:pt x="782" y="325"/>
                    <a:pt x="769" y="296"/>
                  </a:cubicBezTo>
                  <a:cubicBezTo>
                    <a:pt x="743" y="176"/>
                    <a:pt x="649" y="82"/>
                    <a:pt x="539" y="27"/>
                  </a:cubicBezTo>
                  <a:cubicBezTo>
                    <a:pt x="487" y="14"/>
                    <a:pt x="445" y="1"/>
                    <a:pt x="390" y="1"/>
                  </a:cubicBezTo>
                  <a:close/>
                </a:path>
              </a:pathLst>
            </a:custGeom>
            <a:solidFill>
              <a:srgbClr val="00C8D5"/>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53" name="Google Shape;1335;p23">
              <a:extLst>
                <a:ext uri="{FF2B5EF4-FFF2-40B4-BE49-F238E27FC236}">
                  <a16:creationId xmlns:a16="http://schemas.microsoft.com/office/drawing/2014/main" id="{842F0FBE-F1F1-E1A4-32D1-C18E08D6CD2F}"/>
                </a:ext>
              </a:extLst>
            </p:cNvPr>
            <p:cNvSpPr/>
            <p:nvPr/>
          </p:nvSpPr>
          <p:spPr>
            <a:xfrm>
              <a:off x="4633100" y="5162575"/>
              <a:ext cx="9425" cy="7075"/>
            </a:xfrm>
            <a:custGeom>
              <a:avLst/>
              <a:gdLst/>
              <a:ahLst/>
              <a:cxnLst/>
              <a:rect l="l" t="t" r="r" b="b"/>
              <a:pathLst>
                <a:path w="377" h="283" extrusionOk="0">
                  <a:moveTo>
                    <a:pt x="121" y="1"/>
                  </a:moveTo>
                  <a:cubicBezTo>
                    <a:pt x="66" y="69"/>
                    <a:pt x="14" y="150"/>
                    <a:pt x="1" y="231"/>
                  </a:cubicBezTo>
                  <a:lnTo>
                    <a:pt x="377" y="283"/>
                  </a:lnTo>
                  <a:lnTo>
                    <a:pt x="121" y="1"/>
                  </a:lnTo>
                  <a:close/>
                </a:path>
              </a:pathLst>
            </a:custGeom>
            <a:solidFill>
              <a:srgbClr val="00C8D5"/>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54" name="Google Shape;1336;p23">
              <a:extLst>
                <a:ext uri="{FF2B5EF4-FFF2-40B4-BE49-F238E27FC236}">
                  <a16:creationId xmlns:a16="http://schemas.microsoft.com/office/drawing/2014/main" id="{E95CB4AF-F4FE-994C-D0A4-5214A88CFC87}"/>
                </a:ext>
              </a:extLst>
            </p:cNvPr>
            <p:cNvSpPr/>
            <p:nvPr/>
          </p:nvSpPr>
          <p:spPr>
            <a:xfrm>
              <a:off x="4635125" y="5169625"/>
              <a:ext cx="7400" cy="10150"/>
            </a:xfrm>
            <a:custGeom>
              <a:avLst/>
              <a:gdLst/>
              <a:ahLst/>
              <a:cxnLst/>
              <a:rect l="l" t="t" r="r" b="b"/>
              <a:pathLst>
                <a:path w="296" h="406" extrusionOk="0">
                  <a:moveTo>
                    <a:pt x="296" y="1"/>
                  </a:moveTo>
                  <a:lnTo>
                    <a:pt x="1" y="260"/>
                  </a:lnTo>
                  <a:cubicBezTo>
                    <a:pt x="66" y="341"/>
                    <a:pt x="163" y="393"/>
                    <a:pt x="270" y="406"/>
                  </a:cubicBezTo>
                  <a:lnTo>
                    <a:pt x="296" y="1"/>
                  </a:lnTo>
                  <a:close/>
                </a:path>
              </a:pathLst>
            </a:custGeom>
            <a:solidFill>
              <a:srgbClr val="00C8D5"/>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55" name="Google Shape;1337;p23">
              <a:extLst>
                <a:ext uri="{FF2B5EF4-FFF2-40B4-BE49-F238E27FC236}">
                  <a16:creationId xmlns:a16="http://schemas.microsoft.com/office/drawing/2014/main" id="{917833E7-D693-948F-6BD1-0A27625CBA1D}"/>
                </a:ext>
              </a:extLst>
            </p:cNvPr>
            <p:cNvSpPr/>
            <p:nvPr/>
          </p:nvSpPr>
          <p:spPr>
            <a:xfrm>
              <a:off x="4637475" y="5164600"/>
              <a:ext cx="10800" cy="10800"/>
            </a:xfrm>
            <a:custGeom>
              <a:avLst/>
              <a:gdLst/>
              <a:ahLst/>
              <a:cxnLst/>
              <a:rect l="l" t="t" r="r" b="b"/>
              <a:pathLst>
                <a:path w="432" h="432" extrusionOk="0">
                  <a:moveTo>
                    <a:pt x="215" y="1"/>
                  </a:moveTo>
                  <a:cubicBezTo>
                    <a:pt x="95" y="1"/>
                    <a:pt x="1" y="95"/>
                    <a:pt x="1" y="218"/>
                  </a:cubicBezTo>
                  <a:cubicBezTo>
                    <a:pt x="1" y="338"/>
                    <a:pt x="95" y="432"/>
                    <a:pt x="215" y="432"/>
                  </a:cubicBezTo>
                  <a:cubicBezTo>
                    <a:pt x="338" y="432"/>
                    <a:pt x="432" y="338"/>
                    <a:pt x="432" y="218"/>
                  </a:cubicBezTo>
                  <a:cubicBezTo>
                    <a:pt x="432" y="95"/>
                    <a:pt x="338" y="1"/>
                    <a:pt x="215" y="1"/>
                  </a:cubicBezTo>
                  <a:close/>
                </a:path>
              </a:pathLst>
            </a:custGeom>
            <a:solidFill>
              <a:srgbClr val="3A1807"/>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56" name="Google Shape;1338;p23">
              <a:extLst>
                <a:ext uri="{FF2B5EF4-FFF2-40B4-BE49-F238E27FC236}">
                  <a16:creationId xmlns:a16="http://schemas.microsoft.com/office/drawing/2014/main" id="{66622053-5898-3BA0-479A-E7E3438EA880}"/>
                </a:ext>
              </a:extLst>
            </p:cNvPr>
            <p:cNvSpPr/>
            <p:nvPr/>
          </p:nvSpPr>
          <p:spPr>
            <a:xfrm>
              <a:off x="4646550" y="5170350"/>
              <a:ext cx="3100" cy="3025"/>
            </a:xfrm>
            <a:custGeom>
              <a:avLst/>
              <a:gdLst/>
              <a:ahLst/>
              <a:cxnLst/>
              <a:rect l="l" t="t" r="r" b="b"/>
              <a:pathLst>
                <a:path w="124" h="121" extrusionOk="0">
                  <a:moveTo>
                    <a:pt x="56" y="1"/>
                  </a:moveTo>
                  <a:cubicBezTo>
                    <a:pt x="30" y="1"/>
                    <a:pt x="1" y="27"/>
                    <a:pt x="1" y="69"/>
                  </a:cubicBezTo>
                  <a:cubicBezTo>
                    <a:pt x="1" y="95"/>
                    <a:pt x="30" y="121"/>
                    <a:pt x="56" y="121"/>
                  </a:cubicBezTo>
                  <a:cubicBezTo>
                    <a:pt x="95" y="121"/>
                    <a:pt x="124" y="95"/>
                    <a:pt x="124" y="69"/>
                  </a:cubicBezTo>
                  <a:cubicBezTo>
                    <a:pt x="124" y="27"/>
                    <a:pt x="95" y="1"/>
                    <a:pt x="56"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57" name="Google Shape;1339;p23">
              <a:extLst>
                <a:ext uri="{FF2B5EF4-FFF2-40B4-BE49-F238E27FC236}">
                  <a16:creationId xmlns:a16="http://schemas.microsoft.com/office/drawing/2014/main" id="{5DE6A31A-AF85-3A75-8FCF-97C57E6D942B}"/>
                </a:ext>
              </a:extLst>
            </p:cNvPr>
            <p:cNvSpPr/>
            <p:nvPr/>
          </p:nvSpPr>
          <p:spPr>
            <a:xfrm>
              <a:off x="4699425" y="5141475"/>
              <a:ext cx="13975" cy="11125"/>
            </a:xfrm>
            <a:custGeom>
              <a:avLst/>
              <a:gdLst/>
              <a:ahLst/>
              <a:cxnLst/>
              <a:rect l="l" t="t" r="r" b="b"/>
              <a:pathLst>
                <a:path w="559" h="445" extrusionOk="0">
                  <a:moveTo>
                    <a:pt x="191" y="1"/>
                  </a:moveTo>
                  <a:cubicBezTo>
                    <a:pt x="75" y="1"/>
                    <a:pt x="1" y="110"/>
                    <a:pt x="60" y="236"/>
                  </a:cubicBezTo>
                  <a:cubicBezTo>
                    <a:pt x="86" y="291"/>
                    <a:pt x="141" y="333"/>
                    <a:pt x="209" y="372"/>
                  </a:cubicBezTo>
                  <a:cubicBezTo>
                    <a:pt x="248" y="398"/>
                    <a:pt x="303" y="440"/>
                    <a:pt x="371" y="440"/>
                  </a:cubicBezTo>
                  <a:cubicBezTo>
                    <a:pt x="384" y="443"/>
                    <a:pt x="397" y="444"/>
                    <a:pt x="410" y="444"/>
                  </a:cubicBezTo>
                  <a:cubicBezTo>
                    <a:pt x="454" y="444"/>
                    <a:pt x="497" y="427"/>
                    <a:pt x="520" y="385"/>
                  </a:cubicBezTo>
                  <a:cubicBezTo>
                    <a:pt x="559" y="346"/>
                    <a:pt x="559" y="278"/>
                    <a:pt x="533" y="223"/>
                  </a:cubicBezTo>
                  <a:cubicBezTo>
                    <a:pt x="507" y="155"/>
                    <a:pt x="452" y="116"/>
                    <a:pt x="410" y="90"/>
                  </a:cubicBezTo>
                  <a:cubicBezTo>
                    <a:pt x="358" y="48"/>
                    <a:pt x="303" y="22"/>
                    <a:pt x="248" y="9"/>
                  </a:cubicBezTo>
                  <a:cubicBezTo>
                    <a:pt x="228" y="3"/>
                    <a:pt x="209" y="1"/>
                    <a:pt x="191" y="1"/>
                  </a:cubicBezTo>
                  <a:close/>
                </a:path>
              </a:pathLst>
            </a:custGeom>
            <a:solidFill>
              <a:srgbClr val="D19A00"/>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58" name="Google Shape;1340;p23">
              <a:extLst>
                <a:ext uri="{FF2B5EF4-FFF2-40B4-BE49-F238E27FC236}">
                  <a16:creationId xmlns:a16="http://schemas.microsoft.com/office/drawing/2014/main" id="{9F773365-E07D-AFBE-5521-744547C6BC87}"/>
                </a:ext>
              </a:extLst>
            </p:cNvPr>
            <p:cNvSpPr/>
            <p:nvPr/>
          </p:nvSpPr>
          <p:spPr>
            <a:xfrm>
              <a:off x="4629375" y="5141475"/>
              <a:ext cx="14300" cy="11125"/>
            </a:xfrm>
            <a:custGeom>
              <a:avLst/>
              <a:gdLst/>
              <a:ahLst/>
              <a:cxnLst/>
              <a:rect l="l" t="t" r="r" b="b"/>
              <a:pathLst>
                <a:path w="572" h="445" extrusionOk="0">
                  <a:moveTo>
                    <a:pt x="383" y="1"/>
                  </a:moveTo>
                  <a:cubicBezTo>
                    <a:pt x="364" y="1"/>
                    <a:pt x="345" y="3"/>
                    <a:pt x="325" y="9"/>
                  </a:cubicBezTo>
                  <a:cubicBezTo>
                    <a:pt x="257" y="22"/>
                    <a:pt x="202" y="48"/>
                    <a:pt x="163" y="90"/>
                  </a:cubicBezTo>
                  <a:cubicBezTo>
                    <a:pt x="108" y="116"/>
                    <a:pt x="53" y="155"/>
                    <a:pt x="27" y="223"/>
                  </a:cubicBezTo>
                  <a:cubicBezTo>
                    <a:pt x="1" y="278"/>
                    <a:pt x="1" y="346"/>
                    <a:pt x="40" y="385"/>
                  </a:cubicBezTo>
                  <a:cubicBezTo>
                    <a:pt x="72" y="427"/>
                    <a:pt x="110" y="444"/>
                    <a:pt x="157" y="444"/>
                  </a:cubicBezTo>
                  <a:cubicBezTo>
                    <a:pt x="171" y="444"/>
                    <a:pt x="186" y="443"/>
                    <a:pt x="202" y="440"/>
                  </a:cubicBezTo>
                  <a:cubicBezTo>
                    <a:pt x="257" y="440"/>
                    <a:pt x="312" y="398"/>
                    <a:pt x="364" y="372"/>
                  </a:cubicBezTo>
                  <a:cubicBezTo>
                    <a:pt x="419" y="333"/>
                    <a:pt x="474" y="291"/>
                    <a:pt x="513" y="236"/>
                  </a:cubicBezTo>
                  <a:cubicBezTo>
                    <a:pt x="572" y="110"/>
                    <a:pt x="500" y="1"/>
                    <a:pt x="383" y="1"/>
                  </a:cubicBezTo>
                  <a:close/>
                </a:path>
              </a:pathLst>
            </a:custGeom>
            <a:solidFill>
              <a:srgbClr val="D19A00"/>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59" name="Google Shape;1341;p23">
              <a:extLst>
                <a:ext uri="{FF2B5EF4-FFF2-40B4-BE49-F238E27FC236}">
                  <a16:creationId xmlns:a16="http://schemas.microsoft.com/office/drawing/2014/main" id="{18769526-46AE-A1DE-60CC-56DCC27679C7}"/>
                </a:ext>
              </a:extLst>
            </p:cNvPr>
            <p:cNvSpPr/>
            <p:nvPr/>
          </p:nvSpPr>
          <p:spPr>
            <a:xfrm>
              <a:off x="4664125" y="5179425"/>
              <a:ext cx="14850" cy="7475"/>
            </a:xfrm>
            <a:custGeom>
              <a:avLst/>
              <a:gdLst/>
              <a:ahLst/>
              <a:cxnLst/>
              <a:rect l="l" t="t" r="r" b="b"/>
              <a:pathLst>
                <a:path w="594" h="299" extrusionOk="0">
                  <a:moveTo>
                    <a:pt x="231" y="1"/>
                  </a:moveTo>
                  <a:lnTo>
                    <a:pt x="163" y="14"/>
                  </a:lnTo>
                  <a:cubicBezTo>
                    <a:pt x="121" y="30"/>
                    <a:pt x="69" y="30"/>
                    <a:pt x="27" y="69"/>
                  </a:cubicBezTo>
                  <a:cubicBezTo>
                    <a:pt x="27" y="82"/>
                    <a:pt x="14" y="95"/>
                    <a:pt x="14" y="95"/>
                  </a:cubicBezTo>
                  <a:cubicBezTo>
                    <a:pt x="1" y="111"/>
                    <a:pt x="1" y="124"/>
                    <a:pt x="1" y="137"/>
                  </a:cubicBezTo>
                  <a:cubicBezTo>
                    <a:pt x="1" y="163"/>
                    <a:pt x="14" y="192"/>
                    <a:pt x="27" y="205"/>
                  </a:cubicBezTo>
                  <a:cubicBezTo>
                    <a:pt x="56" y="244"/>
                    <a:pt x="82" y="273"/>
                    <a:pt x="121" y="299"/>
                  </a:cubicBezTo>
                  <a:cubicBezTo>
                    <a:pt x="95" y="273"/>
                    <a:pt x="69" y="231"/>
                    <a:pt x="40" y="192"/>
                  </a:cubicBezTo>
                  <a:cubicBezTo>
                    <a:pt x="27" y="163"/>
                    <a:pt x="27" y="124"/>
                    <a:pt x="56" y="95"/>
                  </a:cubicBezTo>
                  <a:cubicBezTo>
                    <a:pt x="95" y="82"/>
                    <a:pt x="137" y="69"/>
                    <a:pt x="176" y="69"/>
                  </a:cubicBezTo>
                  <a:lnTo>
                    <a:pt x="231" y="56"/>
                  </a:lnTo>
                  <a:lnTo>
                    <a:pt x="419" y="56"/>
                  </a:lnTo>
                  <a:cubicBezTo>
                    <a:pt x="461" y="56"/>
                    <a:pt x="500" y="69"/>
                    <a:pt x="526" y="95"/>
                  </a:cubicBezTo>
                  <a:cubicBezTo>
                    <a:pt x="555" y="111"/>
                    <a:pt x="555" y="150"/>
                    <a:pt x="542" y="192"/>
                  </a:cubicBezTo>
                  <a:cubicBezTo>
                    <a:pt x="526" y="231"/>
                    <a:pt x="500" y="257"/>
                    <a:pt x="461" y="286"/>
                  </a:cubicBezTo>
                  <a:cubicBezTo>
                    <a:pt x="500" y="273"/>
                    <a:pt x="542" y="244"/>
                    <a:pt x="568" y="205"/>
                  </a:cubicBezTo>
                  <a:cubicBezTo>
                    <a:pt x="568" y="176"/>
                    <a:pt x="581" y="163"/>
                    <a:pt x="581" y="137"/>
                  </a:cubicBezTo>
                  <a:cubicBezTo>
                    <a:pt x="594" y="124"/>
                    <a:pt x="581" y="111"/>
                    <a:pt x="581" y="95"/>
                  </a:cubicBezTo>
                  <a:cubicBezTo>
                    <a:pt x="568" y="82"/>
                    <a:pt x="568" y="69"/>
                    <a:pt x="555" y="56"/>
                  </a:cubicBezTo>
                  <a:cubicBezTo>
                    <a:pt x="526" y="30"/>
                    <a:pt x="474" y="14"/>
                    <a:pt x="432" y="1"/>
                  </a:cubicBezTo>
                  <a:close/>
                </a:path>
              </a:pathLst>
            </a:custGeom>
            <a:solidFill>
              <a:srgbClr val="8E2029"/>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60" name="Google Shape;1342;p23">
              <a:extLst>
                <a:ext uri="{FF2B5EF4-FFF2-40B4-BE49-F238E27FC236}">
                  <a16:creationId xmlns:a16="http://schemas.microsoft.com/office/drawing/2014/main" id="{7EA46C1A-1B35-4CF6-FFEF-01C56BB410DD}"/>
                </a:ext>
              </a:extLst>
            </p:cNvPr>
            <p:cNvSpPr/>
            <p:nvPr/>
          </p:nvSpPr>
          <p:spPr>
            <a:xfrm>
              <a:off x="4590575" y="5165975"/>
              <a:ext cx="18575" cy="22950"/>
            </a:xfrm>
            <a:custGeom>
              <a:avLst/>
              <a:gdLst/>
              <a:ahLst/>
              <a:cxnLst/>
              <a:rect l="l" t="t" r="r" b="b"/>
              <a:pathLst>
                <a:path w="743" h="918" extrusionOk="0">
                  <a:moveTo>
                    <a:pt x="202" y="1"/>
                  </a:moveTo>
                  <a:cubicBezTo>
                    <a:pt x="189" y="14"/>
                    <a:pt x="163" y="14"/>
                    <a:pt x="147" y="27"/>
                  </a:cubicBezTo>
                  <a:cubicBezTo>
                    <a:pt x="134" y="40"/>
                    <a:pt x="108" y="40"/>
                    <a:pt x="95" y="53"/>
                  </a:cubicBezTo>
                  <a:cubicBezTo>
                    <a:pt x="66" y="82"/>
                    <a:pt x="53" y="108"/>
                    <a:pt x="27" y="147"/>
                  </a:cubicBezTo>
                  <a:cubicBezTo>
                    <a:pt x="14" y="176"/>
                    <a:pt x="14" y="215"/>
                    <a:pt x="1" y="257"/>
                  </a:cubicBezTo>
                  <a:cubicBezTo>
                    <a:pt x="1" y="325"/>
                    <a:pt x="14" y="406"/>
                    <a:pt x="27" y="458"/>
                  </a:cubicBezTo>
                  <a:cubicBezTo>
                    <a:pt x="14" y="390"/>
                    <a:pt x="14" y="325"/>
                    <a:pt x="27" y="257"/>
                  </a:cubicBezTo>
                  <a:cubicBezTo>
                    <a:pt x="40" y="228"/>
                    <a:pt x="40" y="189"/>
                    <a:pt x="66" y="163"/>
                  </a:cubicBezTo>
                  <a:cubicBezTo>
                    <a:pt x="82" y="134"/>
                    <a:pt x="95" y="108"/>
                    <a:pt x="121" y="95"/>
                  </a:cubicBezTo>
                  <a:cubicBezTo>
                    <a:pt x="158" y="58"/>
                    <a:pt x="201" y="46"/>
                    <a:pt x="245" y="46"/>
                  </a:cubicBezTo>
                  <a:cubicBezTo>
                    <a:pt x="266" y="46"/>
                    <a:pt x="287" y="49"/>
                    <a:pt x="309" y="53"/>
                  </a:cubicBezTo>
                  <a:cubicBezTo>
                    <a:pt x="364" y="66"/>
                    <a:pt x="432" y="108"/>
                    <a:pt x="471" y="147"/>
                  </a:cubicBezTo>
                  <a:cubicBezTo>
                    <a:pt x="526" y="202"/>
                    <a:pt x="568" y="257"/>
                    <a:pt x="607" y="309"/>
                  </a:cubicBezTo>
                  <a:cubicBezTo>
                    <a:pt x="620" y="338"/>
                    <a:pt x="633" y="377"/>
                    <a:pt x="649" y="406"/>
                  </a:cubicBezTo>
                  <a:cubicBezTo>
                    <a:pt x="662" y="432"/>
                    <a:pt x="675" y="471"/>
                    <a:pt x="675" y="500"/>
                  </a:cubicBezTo>
                  <a:cubicBezTo>
                    <a:pt x="714" y="633"/>
                    <a:pt x="714" y="769"/>
                    <a:pt x="701" y="918"/>
                  </a:cubicBezTo>
                  <a:cubicBezTo>
                    <a:pt x="714" y="876"/>
                    <a:pt x="714" y="850"/>
                    <a:pt x="730" y="811"/>
                  </a:cubicBezTo>
                  <a:cubicBezTo>
                    <a:pt x="730" y="769"/>
                    <a:pt x="730" y="743"/>
                    <a:pt x="743" y="701"/>
                  </a:cubicBezTo>
                  <a:cubicBezTo>
                    <a:pt x="743" y="675"/>
                    <a:pt x="743" y="633"/>
                    <a:pt x="730" y="594"/>
                  </a:cubicBezTo>
                  <a:cubicBezTo>
                    <a:pt x="730" y="568"/>
                    <a:pt x="730" y="526"/>
                    <a:pt x="714" y="487"/>
                  </a:cubicBezTo>
                  <a:cubicBezTo>
                    <a:pt x="688" y="351"/>
                    <a:pt x="620" y="215"/>
                    <a:pt x="513" y="108"/>
                  </a:cubicBezTo>
                  <a:cubicBezTo>
                    <a:pt x="458" y="66"/>
                    <a:pt x="390" y="27"/>
                    <a:pt x="325" y="1"/>
                  </a:cubicBezTo>
                  <a:close/>
                </a:path>
              </a:pathLst>
            </a:custGeom>
            <a:solidFill>
              <a:srgbClr val="FF8F69"/>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61" name="Google Shape;1343;p23">
              <a:extLst>
                <a:ext uri="{FF2B5EF4-FFF2-40B4-BE49-F238E27FC236}">
                  <a16:creationId xmlns:a16="http://schemas.microsoft.com/office/drawing/2014/main" id="{FF9947ED-C147-2959-2257-088449B4DBD6}"/>
                </a:ext>
              </a:extLst>
            </p:cNvPr>
            <p:cNvSpPr/>
            <p:nvPr/>
          </p:nvSpPr>
          <p:spPr>
            <a:xfrm>
              <a:off x="4598675" y="5174100"/>
              <a:ext cx="8125" cy="15150"/>
            </a:xfrm>
            <a:custGeom>
              <a:avLst/>
              <a:gdLst/>
              <a:ahLst/>
              <a:cxnLst/>
              <a:rect l="l" t="t" r="r" b="b"/>
              <a:pathLst>
                <a:path w="325" h="606" extrusionOk="0">
                  <a:moveTo>
                    <a:pt x="180" y="0"/>
                  </a:moveTo>
                  <a:cubicBezTo>
                    <a:pt x="157" y="0"/>
                    <a:pt x="133" y="4"/>
                    <a:pt x="108" y="13"/>
                  </a:cubicBezTo>
                  <a:cubicBezTo>
                    <a:pt x="82" y="26"/>
                    <a:pt x="40" y="65"/>
                    <a:pt x="27" y="94"/>
                  </a:cubicBezTo>
                  <a:cubicBezTo>
                    <a:pt x="14" y="133"/>
                    <a:pt x="1" y="175"/>
                    <a:pt x="14" y="214"/>
                  </a:cubicBezTo>
                  <a:cubicBezTo>
                    <a:pt x="14" y="282"/>
                    <a:pt x="27" y="363"/>
                    <a:pt x="66" y="418"/>
                  </a:cubicBezTo>
                  <a:cubicBezTo>
                    <a:pt x="95" y="486"/>
                    <a:pt x="121" y="551"/>
                    <a:pt x="163" y="606"/>
                  </a:cubicBezTo>
                  <a:cubicBezTo>
                    <a:pt x="147" y="538"/>
                    <a:pt x="121" y="470"/>
                    <a:pt x="95" y="405"/>
                  </a:cubicBezTo>
                  <a:cubicBezTo>
                    <a:pt x="82" y="350"/>
                    <a:pt x="66" y="282"/>
                    <a:pt x="66" y="214"/>
                  </a:cubicBezTo>
                  <a:cubicBezTo>
                    <a:pt x="53" y="146"/>
                    <a:pt x="82" y="81"/>
                    <a:pt x="134" y="52"/>
                  </a:cubicBezTo>
                  <a:cubicBezTo>
                    <a:pt x="189" y="26"/>
                    <a:pt x="257" y="26"/>
                    <a:pt x="325" y="26"/>
                  </a:cubicBezTo>
                  <a:cubicBezTo>
                    <a:pt x="278" y="17"/>
                    <a:pt x="231" y="0"/>
                    <a:pt x="180" y="0"/>
                  </a:cubicBezTo>
                  <a:close/>
                </a:path>
              </a:pathLst>
            </a:custGeom>
            <a:solidFill>
              <a:srgbClr val="FF8F69"/>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62" name="Google Shape;1344;p23">
              <a:extLst>
                <a:ext uri="{FF2B5EF4-FFF2-40B4-BE49-F238E27FC236}">
                  <a16:creationId xmlns:a16="http://schemas.microsoft.com/office/drawing/2014/main" id="{18065313-B2FC-B2B5-23E4-3191E93F5CEE}"/>
                </a:ext>
              </a:extLst>
            </p:cNvPr>
            <p:cNvSpPr/>
            <p:nvPr/>
          </p:nvSpPr>
          <p:spPr>
            <a:xfrm>
              <a:off x="4733950" y="5165975"/>
              <a:ext cx="18250" cy="22950"/>
            </a:xfrm>
            <a:custGeom>
              <a:avLst/>
              <a:gdLst/>
              <a:ahLst/>
              <a:cxnLst/>
              <a:rect l="l" t="t" r="r" b="b"/>
              <a:pathLst>
                <a:path w="730" h="918" extrusionOk="0">
                  <a:moveTo>
                    <a:pt x="422" y="1"/>
                  </a:moveTo>
                  <a:cubicBezTo>
                    <a:pt x="341" y="27"/>
                    <a:pt x="273" y="66"/>
                    <a:pt x="218" y="108"/>
                  </a:cubicBezTo>
                  <a:cubicBezTo>
                    <a:pt x="111" y="215"/>
                    <a:pt x="43" y="351"/>
                    <a:pt x="17" y="487"/>
                  </a:cubicBezTo>
                  <a:cubicBezTo>
                    <a:pt x="17" y="526"/>
                    <a:pt x="1" y="568"/>
                    <a:pt x="1" y="594"/>
                  </a:cubicBezTo>
                  <a:lnTo>
                    <a:pt x="1" y="701"/>
                  </a:lnTo>
                  <a:cubicBezTo>
                    <a:pt x="1" y="743"/>
                    <a:pt x="1" y="769"/>
                    <a:pt x="17" y="811"/>
                  </a:cubicBezTo>
                  <a:cubicBezTo>
                    <a:pt x="17" y="838"/>
                    <a:pt x="23" y="859"/>
                    <a:pt x="27" y="884"/>
                  </a:cubicBezTo>
                  <a:lnTo>
                    <a:pt x="27" y="884"/>
                  </a:lnTo>
                  <a:cubicBezTo>
                    <a:pt x="17" y="748"/>
                    <a:pt x="20" y="623"/>
                    <a:pt x="56" y="500"/>
                  </a:cubicBezTo>
                  <a:cubicBezTo>
                    <a:pt x="69" y="471"/>
                    <a:pt x="69" y="432"/>
                    <a:pt x="82" y="406"/>
                  </a:cubicBezTo>
                  <a:cubicBezTo>
                    <a:pt x="98" y="377"/>
                    <a:pt x="111" y="338"/>
                    <a:pt x="137" y="309"/>
                  </a:cubicBezTo>
                  <a:cubicBezTo>
                    <a:pt x="163" y="257"/>
                    <a:pt x="205" y="202"/>
                    <a:pt x="260" y="147"/>
                  </a:cubicBezTo>
                  <a:cubicBezTo>
                    <a:pt x="312" y="108"/>
                    <a:pt x="367" y="66"/>
                    <a:pt x="435" y="53"/>
                  </a:cubicBezTo>
                  <a:cubicBezTo>
                    <a:pt x="452" y="49"/>
                    <a:pt x="470" y="46"/>
                    <a:pt x="490" y="46"/>
                  </a:cubicBezTo>
                  <a:cubicBezTo>
                    <a:pt x="530" y="46"/>
                    <a:pt x="573" y="58"/>
                    <a:pt x="610" y="95"/>
                  </a:cubicBezTo>
                  <a:cubicBezTo>
                    <a:pt x="636" y="108"/>
                    <a:pt x="665" y="134"/>
                    <a:pt x="678" y="163"/>
                  </a:cubicBezTo>
                  <a:cubicBezTo>
                    <a:pt x="691" y="189"/>
                    <a:pt x="704" y="228"/>
                    <a:pt x="704" y="257"/>
                  </a:cubicBezTo>
                  <a:cubicBezTo>
                    <a:pt x="717" y="325"/>
                    <a:pt x="717" y="390"/>
                    <a:pt x="704" y="458"/>
                  </a:cubicBezTo>
                  <a:cubicBezTo>
                    <a:pt x="730" y="406"/>
                    <a:pt x="730" y="325"/>
                    <a:pt x="730" y="257"/>
                  </a:cubicBezTo>
                  <a:cubicBezTo>
                    <a:pt x="730" y="215"/>
                    <a:pt x="717" y="176"/>
                    <a:pt x="704" y="147"/>
                  </a:cubicBezTo>
                  <a:cubicBezTo>
                    <a:pt x="691" y="108"/>
                    <a:pt x="665" y="82"/>
                    <a:pt x="636" y="53"/>
                  </a:cubicBezTo>
                  <a:cubicBezTo>
                    <a:pt x="623" y="40"/>
                    <a:pt x="610" y="40"/>
                    <a:pt x="597" y="27"/>
                  </a:cubicBezTo>
                  <a:cubicBezTo>
                    <a:pt x="568" y="14"/>
                    <a:pt x="555" y="14"/>
                    <a:pt x="529" y="1"/>
                  </a:cubicBezTo>
                  <a:close/>
                  <a:moveTo>
                    <a:pt x="27" y="884"/>
                  </a:moveTo>
                  <a:lnTo>
                    <a:pt x="27" y="884"/>
                  </a:lnTo>
                  <a:cubicBezTo>
                    <a:pt x="28" y="895"/>
                    <a:pt x="29" y="906"/>
                    <a:pt x="30" y="918"/>
                  </a:cubicBezTo>
                  <a:cubicBezTo>
                    <a:pt x="30" y="905"/>
                    <a:pt x="29" y="894"/>
                    <a:pt x="27" y="884"/>
                  </a:cubicBezTo>
                  <a:close/>
                </a:path>
              </a:pathLst>
            </a:custGeom>
            <a:solidFill>
              <a:srgbClr val="FF8F69"/>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63" name="Google Shape;1345;p23">
              <a:extLst>
                <a:ext uri="{FF2B5EF4-FFF2-40B4-BE49-F238E27FC236}">
                  <a16:creationId xmlns:a16="http://schemas.microsoft.com/office/drawing/2014/main" id="{25404CE2-63C9-9BB0-1DC4-21B268C157BF}"/>
                </a:ext>
              </a:extLst>
            </p:cNvPr>
            <p:cNvSpPr/>
            <p:nvPr/>
          </p:nvSpPr>
          <p:spPr>
            <a:xfrm>
              <a:off x="4735975" y="5174100"/>
              <a:ext cx="8125" cy="15150"/>
            </a:xfrm>
            <a:custGeom>
              <a:avLst/>
              <a:gdLst/>
              <a:ahLst/>
              <a:cxnLst/>
              <a:rect l="l" t="t" r="r" b="b"/>
              <a:pathLst>
                <a:path w="325" h="606" extrusionOk="0">
                  <a:moveTo>
                    <a:pt x="145" y="0"/>
                  </a:moveTo>
                  <a:cubicBezTo>
                    <a:pt x="94" y="0"/>
                    <a:pt x="47" y="17"/>
                    <a:pt x="1" y="26"/>
                  </a:cubicBezTo>
                  <a:cubicBezTo>
                    <a:pt x="69" y="26"/>
                    <a:pt x="150" y="26"/>
                    <a:pt x="205" y="52"/>
                  </a:cubicBezTo>
                  <a:cubicBezTo>
                    <a:pt x="260" y="81"/>
                    <a:pt x="273" y="146"/>
                    <a:pt x="273" y="214"/>
                  </a:cubicBezTo>
                  <a:cubicBezTo>
                    <a:pt x="273" y="282"/>
                    <a:pt x="244" y="350"/>
                    <a:pt x="231" y="405"/>
                  </a:cubicBezTo>
                  <a:cubicBezTo>
                    <a:pt x="205" y="470"/>
                    <a:pt x="192" y="538"/>
                    <a:pt x="163" y="606"/>
                  </a:cubicBezTo>
                  <a:cubicBezTo>
                    <a:pt x="205" y="551"/>
                    <a:pt x="244" y="486"/>
                    <a:pt x="273" y="418"/>
                  </a:cubicBezTo>
                  <a:cubicBezTo>
                    <a:pt x="299" y="363"/>
                    <a:pt x="325" y="282"/>
                    <a:pt x="325" y="214"/>
                  </a:cubicBezTo>
                  <a:cubicBezTo>
                    <a:pt x="325" y="175"/>
                    <a:pt x="325" y="133"/>
                    <a:pt x="299" y="94"/>
                  </a:cubicBezTo>
                  <a:cubicBezTo>
                    <a:pt x="286" y="65"/>
                    <a:pt x="260" y="26"/>
                    <a:pt x="218" y="13"/>
                  </a:cubicBezTo>
                  <a:cubicBezTo>
                    <a:pt x="192" y="4"/>
                    <a:pt x="168" y="0"/>
                    <a:pt x="145" y="0"/>
                  </a:cubicBezTo>
                  <a:close/>
                </a:path>
              </a:pathLst>
            </a:custGeom>
            <a:solidFill>
              <a:srgbClr val="FF8F69"/>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64" name="Google Shape;1346;p23">
              <a:extLst>
                <a:ext uri="{FF2B5EF4-FFF2-40B4-BE49-F238E27FC236}">
                  <a16:creationId xmlns:a16="http://schemas.microsoft.com/office/drawing/2014/main" id="{39044513-72B7-6A55-E75A-21EC1382CD7A}"/>
                </a:ext>
              </a:extLst>
            </p:cNvPr>
            <p:cNvSpPr/>
            <p:nvPr/>
          </p:nvSpPr>
          <p:spPr>
            <a:xfrm>
              <a:off x="4656025" y="5194325"/>
              <a:ext cx="30725" cy="5050"/>
            </a:xfrm>
            <a:custGeom>
              <a:avLst/>
              <a:gdLst/>
              <a:ahLst/>
              <a:cxnLst/>
              <a:rect l="l" t="t" r="r" b="b"/>
              <a:pathLst>
                <a:path w="1229" h="202" extrusionOk="0">
                  <a:moveTo>
                    <a:pt x="1" y="1"/>
                  </a:moveTo>
                  <a:lnTo>
                    <a:pt x="1" y="1"/>
                  </a:lnTo>
                  <a:cubicBezTo>
                    <a:pt x="95" y="66"/>
                    <a:pt x="189" y="108"/>
                    <a:pt x="299" y="147"/>
                  </a:cubicBezTo>
                  <a:cubicBezTo>
                    <a:pt x="393" y="176"/>
                    <a:pt x="513" y="202"/>
                    <a:pt x="623" y="202"/>
                  </a:cubicBezTo>
                  <a:cubicBezTo>
                    <a:pt x="675" y="202"/>
                    <a:pt x="730" y="202"/>
                    <a:pt x="785" y="189"/>
                  </a:cubicBezTo>
                  <a:cubicBezTo>
                    <a:pt x="837" y="176"/>
                    <a:pt x="892" y="176"/>
                    <a:pt x="947" y="147"/>
                  </a:cubicBezTo>
                  <a:cubicBezTo>
                    <a:pt x="1054" y="121"/>
                    <a:pt x="1148" y="66"/>
                    <a:pt x="1229" y="1"/>
                  </a:cubicBezTo>
                  <a:lnTo>
                    <a:pt x="1229" y="1"/>
                  </a:lnTo>
                  <a:cubicBezTo>
                    <a:pt x="1135" y="40"/>
                    <a:pt x="1041" y="95"/>
                    <a:pt x="931" y="108"/>
                  </a:cubicBezTo>
                  <a:cubicBezTo>
                    <a:pt x="879" y="134"/>
                    <a:pt x="824" y="134"/>
                    <a:pt x="769" y="147"/>
                  </a:cubicBezTo>
                  <a:lnTo>
                    <a:pt x="623" y="147"/>
                  </a:lnTo>
                  <a:cubicBezTo>
                    <a:pt x="513" y="147"/>
                    <a:pt x="406" y="134"/>
                    <a:pt x="312" y="108"/>
                  </a:cubicBezTo>
                  <a:cubicBezTo>
                    <a:pt x="202" y="82"/>
                    <a:pt x="108" y="40"/>
                    <a:pt x="1" y="1"/>
                  </a:cubicBezTo>
                  <a:close/>
                </a:path>
              </a:pathLst>
            </a:custGeom>
            <a:solidFill>
              <a:srgbClr val="8E2029"/>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65" name="Google Shape;1347;p23">
              <a:extLst>
                <a:ext uri="{FF2B5EF4-FFF2-40B4-BE49-F238E27FC236}">
                  <a16:creationId xmlns:a16="http://schemas.microsoft.com/office/drawing/2014/main" id="{211B1FCC-CBAA-75C1-50A2-50B2170572AD}"/>
                </a:ext>
              </a:extLst>
            </p:cNvPr>
            <p:cNvSpPr/>
            <p:nvPr/>
          </p:nvSpPr>
          <p:spPr>
            <a:xfrm>
              <a:off x="4665825" y="5202750"/>
              <a:ext cx="10475" cy="1725"/>
            </a:xfrm>
            <a:custGeom>
              <a:avLst/>
              <a:gdLst/>
              <a:ahLst/>
              <a:cxnLst/>
              <a:rect l="l" t="t" r="r" b="b"/>
              <a:pathLst>
                <a:path w="419" h="69" extrusionOk="0">
                  <a:moveTo>
                    <a:pt x="1" y="1"/>
                  </a:moveTo>
                  <a:cubicBezTo>
                    <a:pt x="27" y="27"/>
                    <a:pt x="69" y="40"/>
                    <a:pt x="95" y="53"/>
                  </a:cubicBezTo>
                  <a:cubicBezTo>
                    <a:pt x="134" y="53"/>
                    <a:pt x="176" y="69"/>
                    <a:pt x="202" y="69"/>
                  </a:cubicBezTo>
                  <a:cubicBezTo>
                    <a:pt x="283" y="69"/>
                    <a:pt x="351" y="40"/>
                    <a:pt x="419" y="1"/>
                  </a:cubicBezTo>
                  <a:cubicBezTo>
                    <a:pt x="377" y="1"/>
                    <a:pt x="338" y="1"/>
                    <a:pt x="312" y="14"/>
                  </a:cubicBezTo>
                  <a:lnTo>
                    <a:pt x="108" y="14"/>
                  </a:lnTo>
                  <a:cubicBezTo>
                    <a:pt x="69" y="1"/>
                    <a:pt x="40" y="1"/>
                    <a:pt x="1" y="1"/>
                  </a:cubicBezTo>
                  <a:close/>
                </a:path>
              </a:pathLst>
            </a:custGeom>
            <a:solidFill>
              <a:srgbClr val="8E2029"/>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66" name="Google Shape;1348;p23">
              <a:extLst>
                <a:ext uri="{FF2B5EF4-FFF2-40B4-BE49-F238E27FC236}">
                  <a16:creationId xmlns:a16="http://schemas.microsoft.com/office/drawing/2014/main" id="{1AAE8B26-7A5D-BABD-73E4-A590DE2DD9C2}"/>
                </a:ext>
              </a:extLst>
            </p:cNvPr>
            <p:cNvSpPr/>
            <p:nvPr/>
          </p:nvSpPr>
          <p:spPr>
            <a:xfrm>
              <a:off x="4694825" y="5214575"/>
              <a:ext cx="33475" cy="22975"/>
            </a:xfrm>
            <a:custGeom>
              <a:avLst/>
              <a:gdLst/>
              <a:ahLst/>
              <a:cxnLst/>
              <a:rect l="l" t="t" r="r" b="b"/>
              <a:pathLst>
                <a:path w="1339" h="919" extrusionOk="0">
                  <a:moveTo>
                    <a:pt x="1096" y="1"/>
                  </a:moveTo>
                  <a:lnTo>
                    <a:pt x="934" y="82"/>
                  </a:lnTo>
                  <a:cubicBezTo>
                    <a:pt x="691" y="351"/>
                    <a:pt x="380" y="568"/>
                    <a:pt x="1" y="688"/>
                  </a:cubicBezTo>
                  <a:cubicBezTo>
                    <a:pt x="14" y="701"/>
                    <a:pt x="27" y="714"/>
                    <a:pt x="27" y="730"/>
                  </a:cubicBezTo>
                  <a:cubicBezTo>
                    <a:pt x="131" y="865"/>
                    <a:pt x="289" y="918"/>
                    <a:pt x="457" y="918"/>
                  </a:cubicBezTo>
                  <a:cubicBezTo>
                    <a:pt x="807" y="918"/>
                    <a:pt x="1203" y="686"/>
                    <a:pt x="1258" y="487"/>
                  </a:cubicBezTo>
                  <a:cubicBezTo>
                    <a:pt x="1339" y="244"/>
                    <a:pt x="1190" y="82"/>
                    <a:pt x="1122" y="27"/>
                  </a:cubicBezTo>
                  <a:cubicBezTo>
                    <a:pt x="1109" y="1"/>
                    <a:pt x="1096" y="1"/>
                    <a:pt x="1096" y="1"/>
                  </a:cubicBezTo>
                  <a:close/>
                </a:path>
              </a:pathLst>
            </a:custGeom>
            <a:solidFill>
              <a:srgbClr val="F7727B"/>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67" name="Google Shape;1349;p23">
              <a:extLst>
                <a:ext uri="{FF2B5EF4-FFF2-40B4-BE49-F238E27FC236}">
                  <a16:creationId xmlns:a16="http://schemas.microsoft.com/office/drawing/2014/main" id="{B7FDFEBD-2CED-F26F-F4D7-199AA48CDBF4}"/>
                </a:ext>
              </a:extLst>
            </p:cNvPr>
            <p:cNvSpPr/>
            <p:nvPr/>
          </p:nvSpPr>
          <p:spPr>
            <a:xfrm>
              <a:off x="4616175" y="5214575"/>
              <a:ext cx="32750" cy="23075"/>
            </a:xfrm>
            <a:custGeom>
              <a:avLst/>
              <a:gdLst/>
              <a:ahLst/>
              <a:cxnLst/>
              <a:rect l="l" t="t" r="r" b="b"/>
              <a:pathLst>
                <a:path w="1310" h="923" extrusionOk="0">
                  <a:moveTo>
                    <a:pt x="218" y="1"/>
                  </a:moveTo>
                  <a:cubicBezTo>
                    <a:pt x="218" y="1"/>
                    <a:pt x="176" y="27"/>
                    <a:pt x="124" y="82"/>
                  </a:cubicBezTo>
                  <a:cubicBezTo>
                    <a:pt x="69" y="163"/>
                    <a:pt x="1" y="309"/>
                    <a:pt x="56" y="487"/>
                  </a:cubicBezTo>
                  <a:cubicBezTo>
                    <a:pt x="111" y="688"/>
                    <a:pt x="512" y="922"/>
                    <a:pt x="859" y="922"/>
                  </a:cubicBezTo>
                  <a:cubicBezTo>
                    <a:pt x="1021" y="922"/>
                    <a:pt x="1172" y="872"/>
                    <a:pt x="1271" y="743"/>
                  </a:cubicBezTo>
                  <a:cubicBezTo>
                    <a:pt x="1284" y="730"/>
                    <a:pt x="1297" y="701"/>
                    <a:pt x="1310" y="688"/>
                  </a:cubicBezTo>
                  <a:cubicBezTo>
                    <a:pt x="879" y="552"/>
                    <a:pt x="555" y="325"/>
                    <a:pt x="299" y="40"/>
                  </a:cubicBezTo>
                  <a:lnTo>
                    <a:pt x="218" y="1"/>
                  </a:lnTo>
                  <a:close/>
                </a:path>
              </a:pathLst>
            </a:custGeom>
            <a:solidFill>
              <a:srgbClr val="F7727B"/>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68" name="Google Shape;1350;p23">
              <a:extLst>
                <a:ext uri="{FF2B5EF4-FFF2-40B4-BE49-F238E27FC236}">
                  <a16:creationId xmlns:a16="http://schemas.microsoft.com/office/drawing/2014/main" id="{D6A552CE-A108-7D80-D99A-74FEA1D99123}"/>
                </a:ext>
              </a:extLst>
            </p:cNvPr>
            <p:cNvSpPr/>
            <p:nvPr/>
          </p:nvSpPr>
          <p:spPr>
            <a:xfrm>
              <a:off x="4593250" y="5089350"/>
              <a:ext cx="153600" cy="91475"/>
            </a:xfrm>
            <a:custGeom>
              <a:avLst/>
              <a:gdLst/>
              <a:ahLst/>
              <a:cxnLst/>
              <a:rect l="l" t="t" r="r" b="b"/>
              <a:pathLst>
                <a:path w="6144" h="3659" extrusionOk="0">
                  <a:moveTo>
                    <a:pt x="2943" y="1"/>
                  </a:moveTo>
                  <a:cubicBezTo>
                    <a:pt x="2648" y="1"/>
                    <a:pt x="2363" y="40"/>
                    <a:pt x="2065" y="121"/>
                  </a:cubicBezTo>
                  <a:cubicBezTo>
                    <a:pt x="1945" y="176"/>
                    <a:pt x="1809" y="215"/>
                    <a:pt x="1689" y="283"/>
                  </a:cubicBezTo>
                  <a:cubicBezTo>
                    <a:pt x="1553" y="338"/>
                    <a:pt x="1446" y="419"/>
                    <a:pt x="1323" y="487"/>
                  </a:cubicBezTo>
                  <a:cubicBezTo>
                    <a:pt x="973" y="730"/>
                    <a:pt x="649" y="1041"/>
                    <a:pt x="419" y="1417"/>
                  </a:cubicBezTo>
                  <a:cubicBezTo>
                    <a:pt x="176" y="1809"/>
                    <a:pt x="14" y="2282"/>
                    <a:pt x="1" y="2781"/>
                  </a:cubicBezTo>
                  <a:cubicBezTo>
                    <a:pt x="59" y="2760"/>
                    <a:pt x="114" y="2750"/>
                    <a:pt x="167" y="2750"/>
                  </a:cubicBezTo>
                  <a:cubicBezTo>
                    <a:pt x="284" y="2750"/>
                    <a:pt x="385" y="2797"/>
                    <a:pt x="461" y="2862"/>
                  </a:cubicBezTo>
                  <a:cubicBezTo>
                    <a:pt x="594" y="3186"/>
                    <a:pt x="824" y="3659"/>
                    <a:pt x="824" y="3659"/>
                  </a:cubicBezTo>
                  <a:lnTo>
                    <a:pt x="866" y="3118"/>
                  </a:lnTo>
                  <a:cubicBezTo>
                    <a:pt x="879" y="3066"/>
                    <a:pt x="905" y="2943"/>
                    <a:pt x="931" y="2781"/>
                  </a:cubicBezTo>
                  <a:lnTo>
                    <a:pt x="1498" y="2781"/>
                  </a:lnTo>
                  <a:lnTo>
                    <a:pt x="1621" y="1835"/>
                  </a:lnTo>
                  <a:cubicBezTo>
                    <a:pt x="1621" y="1835"/>
                    <a:pt x="1728" y="2512"/>
                    <a:pt x="1770" y="2781"/>
                  </a:cubicBezTo>
                  <a:lnTo>
                    <a:pt x="3983" y="2781"/>
                  </a:lnTo>
                  <a:lnTo>
                    <a:pt x="4171" y="2120"/>
                  </a:lnTo>
                  <a:lnTo>
                    <a:pt x="4213" y="2781"/>
                  </a:lnTo>
                  <a:lnTo>
                    <a:pt x="4333" y="2781"/>
                  </a:lnTo>
                  <a:lnTo>
                    <a:pt x="4430" y="1877"/>
                  </a:lnTo>
                  <a:lnTo>
                    <a:pt x="4430" y="2781"/>
                  </a:lnTo>
                  <a:lnTo>
                    <a:pt x="5292" y="2781"/>
                  </a:lnTo>
                  <a:cubicBezTo>
                    <a:pt x="5321" y="2943"/>
                    <a:pt x="5360" y="3066"/>
                    <a:pt x="5373" y="3118"/>
                  </a:cubicBezTo>
                  <a:lnTo>
                    <a:pt x="5415" y="3659"/>
                  </a:lnTo>
                  <a:cubicBezTo>
                    <a:pt x="5415" y="3659"/>
                    <a:pt x="5629" y="3199"/>
                    <a:pt x="5765" y="2875"/>
                  </a:cubicBezTo>
                  <a:cubicBezTo>
                    <a:pt x="5850" y="2813"/>
                    <a:pt x="5961" y="2753"/>
                    <a:pt x="6102" y="2753"/>
                  </a:cubicBezTo>
                  <a:cubicBezTo>
                    <a:pt x="6116" y="2753"/>
                    <a:pt x="6130" y="2754"/>
                    <a:pt x="6144" y="2755"/>
                  </a:cubicBezTo>
                  <a:cubicBezTo>
                    <a:pt x="6115" y="2538"/>
                    <a:pt x="6089" y="2337"/>
                    <a:pt x="6034" y="2159"/>
                  </a:cubicBezTo>
                  <a:cubicBezTo>
                    <a:pt x="5726" y="931"/>
                    <a:pt x="4780" y="406"/>
                    <a:pt x="4025" y="176"/>
                  </a:cubicBezTo>
                  <a:cubicBezTo>
                    <a:pt x="3983" y="163"/>
                    <a:pt x="3944" y="150"/>
                    <a:pt x="3915" y="150"/>
                  </a:cubicBezTo>
                  <a:cubicBezTo>
                    <a:pt x="3808" y="121"/>
                    <a:pt x="3701" y="95"/>
                    <a:pt x="3604" y="82"/>
                  </a:cubicBezTo>
                  <a:cubicBezTo>
                    <a:pt x="3215" y="1"/>
                    <a:pt x="2943" y="1"/>
                    <a:pt x="2943" y="1"/>
                  </a:cubicBezTo>
                  <a:close/>
                </a:path>
              </a:pathLst>
            </a:custGeom>
            <a:solidFill>
              <a:srgbClr val="FFC600"/>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69" name="Google Shape;1351;p23">
              <a:extLst>
                <a:ext uri="{FF2B5EF4-FFF2-40B4-BE49-F238E27FC236}">
                  <a16:creationId xmlns:a16="http://schemas.microsoft.com/office/drawing/2014/main" id="{1C8B6081-2D40-5250-CEAE-52623CF200AA}"/>
                </a:ext>
              </a:extLst>
            </p:cNvPr>
            <p:cNvSpPr/>
            <p:nvPr/>
          </p:nvSpPr>
          <p:spPr>
            <a:xfrm>
              <a:off x="4604750" y="5199025"/>
              <a:ext cx="44575" cy="34450"/>
            </a:xfrm>
            <a:custGeom>
              <a:avLst/>
              <a:gdLst/>
              <a:ahLst/>
              <a:cxnLst/>
              <a:rect l="l" t="t" r="r" b="b"/>
              <a:pathLst>
                <a:path w="1783" h="1378" extrusionOk="0">
                  <a:moveTo>
                    <a:pt x="1" y="1"/>
                  </a:moveTo>
                  <a:lnTo>
                    <a:pt x="1" y="1"/>
                  </a:lnTo>
                  <a:cubicBezTo>
                    <a:pt x="176" y="299"/>
                    <a:pt x="377" y="526"/>
                    <a:pt x="581" y="704"/>
                  </a:cubicBezTo>
                  <a:cubicBezTo>
                    <a:pt x="1054" y="1135"/>
                    <a:pt x="1540" y="1310"/>
                    <a:pt x="1728" y="1365"/>
                  </a:cubicBezTo>
                  <a:cubicBezTo>
                    <a:pt x="1754" y="1365"/>
                    <a:pt x="1767" y="1378"/>
                    <a:pt x="1783" y="1378"/>
                  </a:cubicBezTo>
                  <a:lnTo>
                    <a:pt x="1783" y="1310"/>
                  </a:lnTo>
                  <a:lnTo>
                    <a:pt x="1767" y="1310"/>
                  </a:lnTo>
                  <a:cubicBezTo>
                    <a:pt x="1336" y="1174"/>
                    <a:pt x="1012" y="947"/>
                    <a:pt x="756" y="662"/>
                  </a:cubicBezTo>
                  <a:cubicBezTo>
                    <a:pt x="594" y="474"/>
                    <a:pt x="458" y="257"/>
                    <a:pt x="351" y="27"/>
                  </a:cubicBezTo>
                  <a:cubicBezTo>
                    <a:pt x="314" y="30"/>
                    <a:pt x="280" y="32"/>
                    <a:pt x="247" y="32"/>
                  </a:cubicBezTo>
                  <a:cubicBezTo>
                    <a:pt x="157" y="32"/>
                    <a:pt x="79" y="20"/>
                    <a:pt x="1" y="1"/>
                  </a:cubicBezTo>
                  <a:close/>
                </a:path>
              </a:pathLst>
            </a:custGeom>
            <a:solidFill>
              <a:srgbClr val="FFC600"/>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70" name="Google Shape;1352;p23">
              <a:extLst>
                <a:ext uri="{FF2B5EF4-FFF2-40B4-BE49-F238E27FC236}">
                  <a16:creationId xmlns:a16="http://schemas.microsoft.com/office/drawing/2014/main" id="{130497E2-08B9-0912-5C94-D1FCCB895314}"/>
                </a:ext>
              </a:extLst>
            </p:cNvPr>
            <p:cNvSpPr/>
            <p:nvPr/>
          </p:nvSpPr>
          <p:spPr>
            <a:xfrm>
              <a:off x="4693450" y="5199350"/>
              <a:ext cx="42950" cy="34450"/>
            </a:xfrm>
            <a:custGeom>
              <a:avLst/>
              <a:gdLst/>
              <a:ahLst/>
              <a:cxnLst/>
              <a:rect l="l" t="t" r="r" b="b"/>
              <a:pathLst>
                <a:path w="1718" h="1378" extrusionOk="0">
                  <a:moveTo>
                    <a:pt x="1718" y="1"/>
                  </a:moveTo>
                  <a:lnTo>
                    <a:pt x="1718" y="1"/>
                  </a:lnTo>
                  <a:cubicBezTo>
                    <a:pt x="1649" y="10"/>
                    <a:pt x="1582" y="19"/>
                    <a:pt x="1511" y="19"/>
                  </a:cubicBezTo>
                  <a:cubicBezTo>
                    <a:pt x="1481" y="19"/>
                    <a:pt x="1451" y="18"/>
                    <a:pt x="1420" y="14"/>
                  </a:cubicBezTo>
                  <a:cubicBezTo>
                    <a:pt x="1313" y="257"/>
                    <a:pt x="1164" y="487"/>
                    <a:pt x="989" y="691"/>
                  </a:cubicBezTo>
                  <a:cubicBezTo>
                    <a:pt x="746" y="960"/>
                    <a:pt x="435" y="1177"/>
                    <a:pt x="56" y="1297"/>
                  </a:cubicBezTo>
                  <a:cubicBezTo>
                    <a:pt x="43" y="1310"/>
                    <a:pt x="30" y="1310"/>
                    <a:pt x="17" y="1310"/>
                  </a:cubicBezTo>
                  <a:cubicBezTo>
                    <a:pt x="17" y="1339"/>
                    <a:pt x="1" y="1352"/>
                    <a:pt x="1" y="1378"/>
                  </a:cubicBezTo>
                  <a:cubicBezTo>
                    <a:pt x="30" y="1365"/>
                    <a:pt x="56" y="1352"/>
                    <a:pt x="82" y="1339"/>
                  </a:cubicBezTo>
                  <a:cubicBezTo>
                    <a:pt x="529" y="1177"/>
                    <a:pt x="892" y="918"/>
                    <a:pt x="1177" y="636"/>
                  </a:cubicBezTo>
                  <a:cubicBezTo>
                    <a:pt x="1394" y="419"/>
                    <a:pt x="1569" y="205"/>
                    <a:pt x="1718" y="1"/>
                  </a:cubicBezTo>
                  <a:close/>
                </a:path>
              </a:pathLst>
            </a:custGeom>
            <a:solidFill>
              <a:srgbClr val="FFC600"/>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71" name="Google Shape;1353;p23">
              <a:extLst>
                <a:ext uri="{FF2B5EF4-FFF2-40B4-BE49-F238E27FC236}">
                  <a16:creationId xmlns:a16="http://schemas.microsoft.com/office/drawing/2014/main" id="{2C2899CB-CBDA-C17C-CCBF-62A9F5DA6ED9}"/>
                </a:ext>
              </a:extLst>
            </p:cNvPr>
            <p:cNvSpPr/>
            <p:nvPr/>
          </p:nvSpPr>
          <p:spPr>
            <a:xfrm>
              <a:off x="4651325" y="5123450"/>
              <a:ext cx="2700" cy="34775"/>
            </a:xfrm>
            <a:custGeom>
              <a:avLst/>
              <a:gdLst/>
              <a:ahLst/>
              <a:cxnLst/>
              <a:rect l="l" t="t" r="r" b="b"/>
              <a:pathLst>
                <a:path w="108" h="1391" extrusionOk="0">
                  <a:moveTo>
                    <a:pt x="1" y="1"/>
                  </a:moveTo>
                  <a:cubicBezTo>
                    <a:pt x="1" y="121"/>
                    <a:pt x="1" y="244"/>
                    <a:pt x="14" y="351"/>
                  </a:cubicBezTo>
                  <a:cubicBezTo>
                    <a:pt x="14" y="471"/>
                    <a:pt x="14" y="581"/>
                    <a:pt x="27" y="701"/>
                  </a:cubicBezTo>
                  <a:cubicBezTo>
                    <a:pt x="40" y="811"/>
                    <a:pt x="40" y="931"/>
                    <a:pt x="53" y="1054"/>
                  </a:cubicBezTo>
                  <a:lnTo>
                    <a:pt x="82" y="1216"/>
                  </a:lnTo>
                  <a:cubicBezTo>
                    <a:pt x="82" y="1281"/>
                    <a:pt x="95" y="1336"/>
                    <a:pt x="108" y="1391"/>
                  </a:cubicBezTo>
                  <a:lnTo>
                    <a:pt x="108" y="1216"/>
                  </a:lnTo>
                  <a:lnTo>
                    <a:pt x="95" y="1038"/>
                  </a:lnTo>
                  <a:cubicBezTo>
                    <a:pt x="95" y="931"/>
                    <a:pt x="82" y="811"/>
                    <a:pt x="82" y="701"/>
                  </a:cubicBezTo>
                  <a:cubicBezTo>
                    <a:pt x="66" y="581"/>
                    <a:pt x="66" y="471"/>
                    <a:pt x="53" y="351"/>
                  </a:cubicBezTo>
                  <a:cubicBezTo>
                    <a:pt x="40" y="228"/>
                    <a:pt x="27" y="121"/>
                    <a:pt x="1" y="1"/>
                  </a:cubicBezTo>
                  <a:close/>
                </a:path>
              </a:pathLst>
            </a:custGeom>
            <a:solidFill>
              <a:srgbClr val="FF9223"/>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72" name="Google Shape;1354;p23">
              <a:extLst>
                <a:ext uri="{FF2B5EF4-FFF2-40B4-BE49-F238E27FC236}">
                  <a16:creationId xmlns:a16="http://schemas.microsoft.com/office/drawing/2014/main" id="{4EC79487-2CCF-CA4B-0527-B7D7393F5423}"/>
                </a:ext>
              </a:extLst>
            </p:cNvPr>
            <p:cNvSpPr/>
            <p:nvPr/>
          </p:nvSpPr>
          <p:spPr>
            <a:xfrm>
              <a:off x="4662425" y="5133575"/>
              <a:ext cx="1725" cy="24975"/>
            </a:xfrm>
            <a:custGeom>
              <a:avLst/>
              <a:gdLst/>
              <a:ahLst/>
              <a:cxnLst/>
              <a:rect l="l" t="t" r="r" b="b"/>
              <a:pathLst>
                <a:path w="69" h="999" extrusionOk="0">
                  <a:moveTo>
                    <a:pt x="14" y="1"/>
                  </a:moveTo>
                  <a:cubicBezTo>
                    <a:pt x="1" y="163"/>
                    <a:pt x="1" y="325"/>
                    <a:pt x="14" y="500"/>
                  </a:cubicBezTo>
                  <a:cubicBezTo>
                    <a:pt x="14" y="662"/>
                    <a:pt x="27" y="824"/>
                    <a:pt x="56" y="999"/>
                  </a:cubicBezTo>
                  <a:cubicBezTo>
                    <a:pt x="69" y="824"/>
                    <a:pt x="69" y="662"/>
                    <a:pt x="69" y="500"/>
                  </a:cubicBezTo>
                  <a:cubicBezTo>
                    <a:pt x="56" y="325"/>
                    <a:pt x="43" y="163"/>
                    <a:pt x="14" y="1"/>
                  </a:cubicBezTo>
                  <a:close/>
                </a:path>
              </a:pathLst>
            </a:custGeom>
            <a:solidFill>
              <a:srgbClr val="FF9223"/>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73" name="Google Shape;1355;p23">
              <a:extLst>
                <a:ext uri="{FF2B5EF4-FFF2-40B4-BE49-F238E27FC236}">
                  <a16:creationId xmlns:a16="http://schemas.microsoft.com/office/drawing/2014/main" id="{843178BA-219F-03EB-4923-0FC544E6D6BD}"/>
                </a:ext>
              </a:extLst>
            </p:cNvPr>
            <p:cNvSpPr/>
            <p:nvPr/>
          </p:nvSpPr>
          <p:spPr>
            <a:xfrm>
              <a:off x="4682025" y="5124100"/>
              <a:ext cx="2375" cy="34450"/>
            </a:xfrm>
            <a:custGeom>
              <a:avLst/>
              <a:gdLst/>
              <a:ahLst/>
              <a:cxnLst/>
              <a:rect l="l" t="t" r="r" b="b"/>
              <a:pathLst>
                <a:path w="95" h="1378" extrusionOk="0">
                  <a:moveTo>
                    <a:pt x="1" y="1"/>
                  </a:moveTo>
                  <a:lnTo>
                    <a:pt x="1" y="338"/>
                  </a:lnTo>
                  <a:cubicBezTo>
                    <a:pt x="1" y="461"/>
                    <a:pt x="14" y="568"/>
                    <a:pt x="14" y="688"/>
                  </a:cubicBezTo>
                  <a:cubicBezTo>
                    <a:pt x="27" y="798"/>
                    <a:pt x="27" y="918"/>
                    <a:pt x="40" y="1028"/>
                  </a:cubicBezTo>
                  <a:lnTo>
                    <a:pt x="69" y="1203"/>
                  </a:lnTo>
                  <a:cubicBezTo>
                    <a:pt x="69" y="1255"/>
                    <a:pt x="82" y="1323"/>
                    <a:pt x="95" y="1378"/>
                  </a:cubicBezTo>
                  <a:lnTo>
                    <a:pt x="95" y="1203"/>
                  </a:lnTo>
                  <a:lnTo>
                    <a:pt x="82" y="1028"/>
                  </a:lnTo>
                  <a:cubicBezTo>
                    <a:pt x="82" y="918"/>
                    <a:pt x="82" y="798"/>
                    <a:pt x="69" y="688"/>
                  </a:cubicBezTo>
                  <a:cubicBezTo>
                    <a:pt x="69" y="568"/>
                    <a:pt x="53" y="461"/>
                    <a:pt x="40" y="338"/>
                  </a:cubicBezTo>
                  <a:cubicBezTo>
                    <a:pt x="27" y="231"/>
                    <a:pt x="14" y="108"/>
                    <a:pt x="1" y="1"/>
                  </a:cubicBezTo>
                  <a:close/>
                </a:path>
              </a:pathLst>
            </a:custGeom>
            <a:solidFill>
              <a:srgbClr val="FF9223"/>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74" name="Google Shape;1356;p23">
              <a:extLst>
                <a:ext uri="{FF2B5EF4-FFF2-40B4-BE49-F238E27FC236}">
                  <a16:creationId xmlns:a16="http://schemas.microsoft.com/office/drawing/2014/main" id="{0BBEF60A-29D8-8C1B-F450-BC2B87DD9A35}"/>
                </a:ext>
              </a:extLst>
            </p:cNvPr>
            <p:cNvSpPr/>
            <p:nvPr/>
          </p:nvSpPr>
          <p:spPr>
            <a:xfrm>
              <a:off x="4722525" y="5138925"/>
              <a:ext cx="2700" cy="19625"/>
            </a:xfrm>
            <a:custGeom>
              <a:avLst/>
              <a:gdLst/>
              <a:ahLst/>
              <a:cxnLst/>
              <a:rect l="l" t="t" r="r" b="b"/>
              <a:pathLst>
                <a:path w="108" h="785" extrusionOk="0">
                  <a:moveTo>
                    <a:pt x="1" y="1"/>
                  </a:moveTo>
                  <a:cubicBezTo>
                    <a:pt x="1" y="137"/>
                    <a:pt x="14" y="273"/>
                    <a:pt x="27" y="393"/>
                  </a:cubicBezTo>
                  <a:cubicBezTo>
                    <a:pt x="40" y="529"/>
                    <a:pt x="69" y="649"/>
                    <a:pt x="108" y="785"/>
                  </a:cubicBezTo>
                  <a:cubicBezTo>
                    <a:pt x="108" y="649"/>
                    <a:pt x="95" y="516"/>
                    <a:pt x="82" y="393"/>
                  </a:cubicBezTo>
                  <a:cubicBezTo>
                    <a:pt x="53" y="257"/>
                    <a:pt x="40" y="137"/>
                    <a:pt x="1" y="1"/>
                  </a:cubicBezTo>
                  <a:close/>
                </a:path>
              </a:pathLst>
            </a:custGeom>
            <a:solidFill>
              <a:srgbClr val="FF9223"/>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75" name="Google Shape;1357;p23">
              <a:extLst>
                <a:ext uri="{FF2B5EF4-FFF2-40B4-BE49-F238E27FC236}">
                  <a16:creationId xmlns:a16="http://schemas.microsoft.com/office/drawing/2014/main" id="{E8C9BD5A-1C96-E590-DBE9-41C65BFCAD32}"/>
                </a:ext>
              </a:extLst>
            </p:cNvPr>
            <p:cNvSpPr/>
            <p:nvPr/>
          </p:nvSpPr>
          <p:spPr>
            <a:xfrm>
              <a:off x="4622975" y="5138925"/>
              <a:ext cx="2375" cy="19300"/>
            </a:xfrm>
            <a:custGeom>
              <a:avLst/>
              <a:gdLst/>
              <a:ahLst/>
              <a:cxnLst/>
              <a:rect l="l" t="t" r="r" b="b"/>
              <a:pathLst>
                <a:path w="95" h="772" extrusionOk="0">
                  <a:moveTo>
                    <a:pt x="95" y="1"/>
                  </a:moveTo>
                  <a:lnTo>
                    <a:pt x="95" y="1"/>
                  </a:lnTo>
                  <a:cubicBezTo>
                    <a:pt x="53" y="137"/>
                    <a:pt x="40" y="257"/>
                    <a:pt x="27" y="393"/>
                  </a:cubicBezTo>
                  <a:cubicBezTo>
                    <a:pt x="14" y="516"/>
                    <a:pt x="1" y="636"/>
                    <a:pt x="14" y="772"/>
                  </a:cubicBezTo>
                  <a:cubicBezTo>
                    <a:pt x="40" y="649"/>
                    <a:pt x="66" y="516"/>
                    <a:pt x="82" y="393"/>
                  </a:cubicBezTo>
                  <a:cubicBezTo>
                    <a:pt x="95" y="273"/>
                    <a:pt x="95" y="137"/>
                    <a:pt x="95" y="1"/>
                  </a:cubicBezTo>
                  <a:close/>
                </a:path>
              </a:pathLst>
            </a:custGeom>
            <a:solidFill>
              <a:srgbClr val="FF9223"/>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76" name="Google Shape;1358;p23">
              <a:extLst>
                <a:ext uri="{FF2B5EF4-FFF2-40B4-BE49-F238E27FC236}">
                  <a16:creationId xmlns:a16="http://schemas.microsoft.com/office/drawing/2014/main" id="{E231DE02-291E-6676-0788-163030C446BD}"/>
                </a:ext>
              </a:extLst>
            </p:cNvPr>
            <p:cNvSpPr/>
            <p:nvPr/>
          </p:nvSpPr>
          <p:spPr>
            <a:xfrm>
              <a:off x="4658050" y="5093075"/>
              <a:ext cx="7075" cy="3025"/>
            </a:xfrm>
            <a:custGeom>
              <a:avLst/>
              <a:gdLst/>
              <a:ahLst/>
              <a:cxnLst/>
              <a:rect l="l" t="t" r="r" b="b"/>
              <a:pathLst>
                <a:path w="283" h="121" extrusionOk="0">
                  <a:moveTo>
                    <a:pt x="14" y="1"/>
                  </a:moveTo>
                  <a:lnTo>
                    <a:pt x="1" y="53"/>
                  </a:lnTo>
                  <a:cubicBezTo>
                    <a:pt x="82" y="82"/>
                    <a:pt x="176" y="108"/>
                    <a:pt x="283" y="121"/>
                  </a:cubicBezTo>
                  <a:cubicBezTo>
                    <a:pt x="202" y="66"/>
                    <a:pt x="108" y="27"/>
                    <a:pt x="14" y="1"/>
                  </a:cubicBezTo>
                  <a:close/>
                </a:path>
              </a:pathLst>
            </a:custGeom>
            <a:solidFill>
              <a:srgbClr val="FF9223"/>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77" name="Google Shape;1359;p23">
              <a:extLst>
                <a:ext uri="{FF2B5EF4-FFF2-40B4-BE49-F238E27FC236}">
                  <a16:creationId xmlns:a16="http://schemas.microsoft.com/office/drawing/2014/main" id="{5C380B90-7D77-5A75-D562-F06F4C50E889}"/>
                </a:ext>
              </a:extLst>
            </p:cNvPr>
            <p:cNvSpPr/>
            <p:nvPr/>
          </p:nvSpPr>
          <p:spPr>
            <a:xfrm>
              <a:off x="4665100" y="5092350"/>
              <a:ext cx="5775" cy="3750"/>
            </a:xfrm>
            <a:custGeom>
              <a:avLst/>
              <a:gdLst/>
              <a:ahLst/>
              <a:cxnLst/>
              <a:rect l="l" t="t" r="r" b="b"/>
              <a:pathLst>
                <a:path w="231" h="150" extrusionOk="0">
                  <a:moveTo>
                    <a:pt x="231" y="1"/>
                  </a:moveTo>
                  <a:cubicBezTo>
                    <a:pt x="179" y="14"/>
                    <a:pt x="137" y="30"/>
                    <a:pt x="98" y="56"/>
                  </a:cubicBezTo>
                  <a:cubicBezTo>
                    <a:pt x="69" y="82"/>
                    <a:pt x="30" y="111"/>
                    <a:pt x="1" y="150"/>
                  </a:cubicBezTo>
                  <a:cubicBezTo>
                    <a:pt x="56" y="150"/>
                    <a:pt x="98" y="124"/>
                    <a:pt x="137" y="95"/>
                  </a:cubicBezTo>
                  <a:cubicBezTo>
                    <a:pt x="163" y="82"/>
                    <a:pt x="205" y="56"/>
                    <a:pt x="231" y="1"/>
                  </a:cubicBezTo>
                  <a:close/>
                </a:path>
              </a:pathLst>
            </a:custGeom>
            <a:solidFill>
              <a:srgbClr val="FF9223"/>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78" name="Google Shape;1360;p23">
              <a:extLst>
                <a:ext uri="{FF2B5EF4-FFF2-40B4-BE49-F238E27FC236}">
                  <a16:creationId xmlns:a16="http://schemas.microsoft.com/office/drawing/2014/main" id="{4140DA92-3BD0-FE24-96CE-7DC80A4D8ABB}"/>
                </a:ext>
              </a:extLst>
            </p:cNvPr>
            <p:cNvSpPr/>
            <p:nvPr/>
          </p:nvSpPr>
          <p:spPr>
            <a:xfrm>
              <a:off x="4660075" y="5096400"/>
              <a:ext cx="11525" cy="3750"/>
            </a:xfrm>
            <a:custGeom>
              <a:avLst/>
              <a:gdLst/>
              <a:ahLst/>
              <a:cxnLst/>
              <a:rect l="l" t="t" r="r" b="b"/>
              <a:pathLst>
                <a:path w="461" h="150" extrusionOk="0">
                  <a:moveTo>
                    <a:pt x="189" y="1"/>
                  </a:moveTo>
                  <a:cubicBezTo>
                    <a:pt x="150" y="30"/>
                    <a:pt x="121" y="43"/>
                    <a:pt x="95" y="69"/>
                  </a:cubicBezTo>
                  <a:cubicBezTo>
                    <a:pt x="56" y="95"/>
                    <a:pt x="27" y="124"/>
                    <a:pt x="1" y="150"/>
                  </a:cubicBezTo>
                  <a:cubicBezTo>
                    <a:pt x="40" y="137"/>
                    <a:pt x="82" y="124"/>
                    <a:pt x="108" y="111"/>
                  </a:cubicBezTo>
                  <a:cubicBezTo>
                    <a:pt x="141" y="88"/>
                    <a:pt x="164" y="75"/>
                    <a:pt x="194" y="57"/>
                  </a:cubicBezTo>
                  <a:lnTo>
                    <a:pt x="194" y="57"/>
                  </a:lnTo>
                  <a:cubicBezTo>
                    <a:pt x="234" y="70"/>
                    <a:pt x="272" y="82"/>
                    <a:pt x="325" y="95"/>
                  </a:cubicBezTo>
                  <a:cubicBezTo>
                    <a:pt x="364" y="95"/>
                    <a:pt x="406" y="111"/>
                    <a:pt x="461" y="111"/>
                  </a:cubicBezTo>
                  <a:cubicBezTo>
                    <a:pt x="419" y="82"/>
                    <a:pt x="380" y="69"/>
                    <a:pt x="338" y="56"/>
                  </a:cubicBezTo>
                  <a:cubicBezTo>
                    <a:pt x="299" y="30"/>
                    <a:pt x="257" y="14"/>
                    <a:pt x="218" y="1"/>
                  </a:cubicBezTo>
                  <a:close/>
                </a:path>
              </a:pathLst>
            </a:custGeom>
            <a:solidFill>
              <a:srgbClr val="FF9223"/>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79" name="Google Shape;1361;p23">
              <a:extLst>
                <a:ext uri="{FF2B5EF4-FFF2-40B4-BE49-F238E27FC236}">
                  <a16:creationId xmlns:a16="http://schemas.microsoft.com/office/drawing/2014/main" id="{6329C9BF-9300-7A77-913D-C470807AA53D}"/>
                </a:ext>
              </a:extLst>
            </p:cNvPr>
            <p:cNvSpPr/>
            <p:nvPr/>
          </p:nvSpPr>
          <p:spPr>
            <a:xfrm>
              <a:off x="4603375" y="5130500"/>
              <a:ext cx="8125" cy="29025"/>
            </a:xfrm>
            <a:custGeom>
              <a:avLst/>
              <a:gdLst/>
              <a:ahLst/>
              <a:cxnLst/>
              <a:rect l="l" t="t" r="r" b="b"/>
              <a:pathLst>
                <a:path w="325" h="1161" extrusionOk="0">
                  <a:moveTo>
                    <a:pt x="325" y="1"/>
                  </a:moveTo>
                  <a:cubicBezTo>
                    <a:pt x="244" y="69"/>
                    <a:pt x="189" y="163"/>
                    <a:pt x="163" y="257"/>
                  </a:cubicBezTo>
                  <a:cubicBezTo>
                    <a:pt x="121" y="351"/>
                    <a:pt x="95" y="461"/>
                    <a:pt x="69" y="555"/>
                  </a:cubicBezTo>
                  <a:cubicBezTo>
                    <a:pt x="27" y="756"/>
                    <a:pt x="1" y="960"/>
                    <a:pt x="1" y="1161"/>
                  </a:cubicBezTo>
                  <a:cubicBezTo>
                    <a:pt x="40" y="960"/>
                    <a:pt x="82" y="772"/>
                    <a:pt x="121" y="568"/>
                  </a:cubicBezTo>
                  <a:cubicBezTo>
                    <a:pt x="150" y="474"/>
                    <a:pt x="163" y="380"/>
                    <a:pt x="202" y="270"/>
                  </a:cubicBezTo>
                  <a:cubicBezTo>
                    <a:pt x="231" y="176"/>
                    <a:pt x="257" y="82"/>
                    <a:pt x="325" y="1"/>
                  </a:cubicBezTo>
                  <a:close/>
                </a:path>
              </a:pathLst>
            </a:custGeom>
            <a:solidFill>
              <a:srgbClr val="FF9223"/>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80" name="Google Shape;1362;p23">
              <a:extLst>
                <a:ext uri="{FF2B5EF4-FFF2-40B4-BE49-F238E27FC236}">
                  <a16:creationId xmlns:a16="http://schemas.microsoft.com/office/drawing/2014/main" id="{D9DDEF3F-F2D8-9A61-F149-6E7ED8E8A894}"/>
                </a:ext>
              </a:extLst>
            </p:cNvPr>
            <p:cNvSpPr/>
            <p:nvPr/>
          </p:nvSpPr>
          <p:spPr>
            <a:xfrm>
              <a:off x="4727225" y="5127500"/>
              <a:ext cx="10475" cy="33075"/>
            </a:xfrm>
            <a:custGeom>
              <a:avLst/>
              <a:gdLst/>
              <a:ahLst/>
              <a:cxnLst/>
              <a:rect l="l" t="t" r="r" b="b"/>
              <a:pathLst>
                <a:path w="419" h="1323" extrusionOk="0">
                  <a:moveTo>
                    <a:pt x="1" y="1"/>
                  </a:moveTo>
                  <a:lnTo>
                    <a:pt x="1" y="1"/>
                  </a:lnTo>
                  <a:cubicBezTo>
                    <a:pt x="14" y="53"/>
                    <a:pt x="43" y="108"/>
                    <a:pt x="56" y="163"/>
                  </a:cubicBezTo>
                  <a:cubicBezTo>
                    <a:pt x="69" y="215"/>
                    <a:pt x="82" y="270"/>
                    <a:pt x="108" y="325"/>
                  </a:cubicBezTo>
                  <a:lnTo>
                    <a:pt x="205" y="662"/>
                  </a:lnTo>
                  <a:lnTo>
                    <a:pt x="312" y="999"/>
                  </a:lnTo>
                  <a:lnTo>
                    <a:pt x="351" y="1161"/>
                  </a:lnTo>
                  <a:cubicBezTo>
                    <a:pt x="380" y="1216"/>
                    <a:pt x="393" y="1268"/>
                    <a:pt x="419" y="1323"/>
                  </a:cubicBezTo>
                  <a:cubicBezTo>
                    <a:pt x="393" y="1216"/>
                    <a:pt x="380" y="1093"/>
                    <a:pt x="351" y="986"/>
                  </a:cubicBezTo>
                  <a:cubicBezTo>
                    <a:pt x="325" y="876"/>
                    <a:pt x="286" y="756"/>
                    <a:pt x="257" y="649"/>
                  </a:cubicBezTo>
                  <a:cubicBezTo>
                    <a:pt x="218" y="539"/>
                    <a:pt x="189" y="419"/>
                    <a:pt x="150" y="309"/>
                  </a:cubicBezTo>
                  <a:cubicBezTo>
                    <a:pt x="95" y="202"/>
                    <a:pt x="56" y="95"/>
                    <a:pt x="1" y="1"/>
                  </a:cubicBezTo>
                  <a:close/>
                </a:path>
              </a:pathLst>
            </a:custGeom>
            <a:solidFill>
              <a:srgbClr val="FF9223"/>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81" name="Google Shape;1363;p23">
              <a:extLst>
                <a:ext uri="{FF2B5EF4-FFF2-40B4-BE49-F238E27FC236}">
                  <a16:creationId xmlns:a16="http://schemas.microsoft.com/office/drawing/2014/main" id="{44E5103E-2458-26C8-E62C-F82BBF9786BA}"/>
                </a:ext>
              </a:extLst>
            </p:cNvPr>
            <p:cNvSpPr/>
            <p:nvPr/>
          </p:nvSpPr>
          <p:spPr>
            <a:xfrm>
              <a:off x="4612850" y="5356325"/>
              <a:ext cx="5375" cy="4975"/>
            </a:xfrm>
            <a:custGeom>
              <a:avLst/>
              <a:gdLst/>
              <a:ahLst/>
              <a:cxnLst/>
              <a:rect l="l" t="t" r="r" b="b"/>
              <a:pathLst>
                <a:path w="215" h="199" extrusionOk="0">
                  <a:moveTo>
                    <a:pt x="163" y="1"/>
                  </a:moveTo>
                  <a:cubicBezTo>
                    <a:pt x="108" y="1"/>
                    <a:pt x="1" y="189"/>
                    <a:pt x="1" y="189"/>
                  </a:cubicBezTo>
                  <a:cubicBezTo>
                    <a:pt x="15" y="195"/>
                    <a:pt x="30" y="198"/>
                    <a:pt x="45" y="198"/>
                  </a:cubicBezTo>
                  <a:cubicBezTo>
                    <a:pt x="119" y="198"/>
                    <a:pt x="202" y="134"/>
                    <a:pt x="202" y="134"/>
                  </a:cubicBezTo>
                  <a:cubicBezTo>
                    <a:pt x="202" y="134"/>
                    <a:pt x="215" y="1"/>
                    <a:pt x="163" y="1"/>
                  </a:cubicBezTo>
                  <a:close/>
                </a:path>
              </a:pathLst>
            </a:custGeom>
            <a:solidFill>
              <a:srgbClr val="EA9056"/>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82" name="Google Shape;1364;p23">
              <a:extLst>
                <a:ext uri="{FF2B5EF4-FFF2-40B4-BE49-F238E27FC236}">
                  <a16:creationId xmlns:a16="http://schemas.microsoft.com/office/drawing/2014/main" id="{538BD1FD-C6BF-B987-7F89-A1A5F9F02134}"/>
                </a:ext>
              </a:extLst>
            </p:cNvPr>
            <p:cNvSpPr/>
            <p:nvPr/>
          </p:nvSpPr>
          <p:spPr>
            <a:xfrm>
              <a:off x="4610825" y="5356650"/>
              <a:ext cx="5050" cy="4850"/>
            </a:xfrm>
            <a:custGeom>
              <a:avLst/>
              <a:gdLst/>
              <a:ahLst/>
              <a:cxnLst/>
              <a:rect l="l" t="t" r="r" b="b"/>
              <a:pathLst>
                <a:path w="202" h="194" extrusionOk="0">
                  <a:moveTo>
                    <a:pt x="142" y="0"/>
                  </a:moveTo>
                  <a:cubicBezTo>
                    <a:pt x="89" y="0"/>
                    <a:pt x="1" y="189"/>
                    <a:pt x="1" y="189"/>
                  </a:cubicBezTo>
                  <a:cubicBezTo>
                    <a:pt x="10" y="192"/>
                    <a:pt x="20" y="194"/>
                    <a:pt x="30" y="194"/>
                  </a:cubicBezTo>
                  <a:cubicBezTo>
                    <a:pt x="97" y="194"/>
                    <a:pt x="189" y="134"/>
                    <a:pt x="189" y="134"/>
                  </a:cubicBezTo>
                  <a:cubicBezTo>
                    <a:pt x="189" y="134"/>
                    <a:pt x="202" y="1"/>
                    <a:pt x="147" y="1"/>
                  </a:cubicBezTo>
                  <a:cubicBezTo>
                    <a:pt x="145" y="0"/>
                    <a:pt x="143" y="0"/>
                    <a:pt x="142" y="0"/>
                  </a:cubicBezTo>
                  <a:close/>
                </a:path>
              </a:pathLst>
            </a:custGeom>
            <a:solidFill>
              <a:srgbClr val="F7A45B"/>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83" name="Google Shape;1365;p23">
              <a:extLst>
                <a:ext uri="{FF2B5EF4-FFF2-40B4-BE49-F238E27FC236}">
                  <a16:creationId xmlns:a16="http://schemas.microsoft.com/office/drawing/2014/main" id="{FDF847D9-78C7-E3FE-FFCC-42C3CB5CEAEF}"/>
                </a:ext>
              </a:extLst>
            </p:cNvPr>
            <p:cNvSpPr/>
            <p:nvPr/>
          </p:nvSpPr>
          <p:spPr>
            <a:xfrm>
              <a:off x="4608075" y="5340375"/>
              <a:ext cx="26675" cy="28925"/>
            </a:xfrm>
            <a:custGeom>
              <a:avLst/>
              <a:gdLst/>
              <a:ahLst/>
              <a:cxnLst/>
              <a:rect l="l" t="t" r="r" b="b"/>
              <a:pathLst>
                <a:path w="1067" h="1157" extrusionOk="0">
                  <a:moveTo>
                    <a:pt x="627" y="1"/>
                  </a:moveTo>
                  <a:cubicBezTo>
                    <a:pt x="466" y="1"/>
                    <a:pt x="205" y="380"/>
                    <a:pt x="205" y="380"/>
                  </a:cubicBezTo>
                  <a:lnTo>
                    <a:pt x="354" y="678"/>
                  </a:lnTo>
                  <a:lnTo>
                    <a:pt x="163" y="827"/>
                  </a:lnTo>
                  <a:lnTo>
                    <a:pt x="218" y="691"/>
                  </a:lnTo>
                  <a:cubicBezTo>
                    <a:pt x="228" y="680"/>
                    <a:pt x="213" y="661"/>
                    <a:pt x="192" y="661"/>
                  </a:cubicBezTo>
                  <a:cubicBezTo>
                    <a:pt x="187" y="661"/>
                    <a:pt x="181" y="662"/>
                    <a:pt x="176" y="665"/>
                  </a:cubicBezTo>
                  <a:cubicBezTo>
                    <a:pt x="111" y="691"/>
                    <a:pt x="1" y="772"/>
                    <a:pt x="14" y="921"/>
                  </a:cubicBezTo>
                  <a:cubicBezTo>
                    <a:pt x="14" y="1002"/>
                    <a:pt x="231" y="1096"/>
                    <a:pt x="380" y="1138"/>
                  </a:cubicBezTo>
                  <a:cubicBezTo>
                    <a:pt x="415" y="1151"/>
                    <a:pt x="451" y="1156"/>
                    <a:pt x="485" y="1156"/>
                  </a:cubicBezTo>
                  <a:cubicBezTo>
                    <a:pt x="556" y="1156"/>
                    <a:pt x="624" y="1133"/>
                    <a:pt x="678" y="1096"/>
                  </a:cubicBezTo>
                  <a:cubicBezTo>
                    <a:pt x="798" y="1002"/>
                    <a:pt x="960" y="866"/>
                    <a:pt x="1002" y="772"/>
                  </a:cubicBezTo>
                  <a:cubicBezTo>
                    <a:pt x="1067" y="610"/>
                    <a:pt x="824" y="124"/>
                    <a:pt x="678" y="17"/>
                  </a:cubicBezTo>
                  <a:cubicBezTo>
                    <a:pt x="663" y="6"/>
                    <a:pt x="646" y="1"/>
                    <a:pt x="627" y="1"/>
                  </a:cubicBezTo>
                  <a:close/>
                </a:path>
              </a:pathLst>
            </a:custGeom>
            <a:solidFill>
              <a:srgbClr val="FFBC7A"/>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84" name="Google Shape;1366;p23">
              <a:extLst>
                <a:ext uri="{FF2B5EF4-FFF2-40B4-BE49-F238E27FC236}">
                  <a16:creationId xmlns:a16="http://schemas.microsoft.com/office/drawing/2014/main" id="{6B37166F-4676-7E85-79B9-AFD8A3C8177B}"/>
                </a:ext>
              </a:extLst>
            </p:cNvPr>
            <p:cNvSpPr/>
            <p:nvPr/>
          </p:nvSpPr>
          <p:spPr>
            <a:xfrm>
              <a:off x="4694500" y="5235750"/>
              <a:ext cx="51300" cy="48000"/>
            </a:xfrm>
            <a:custGeom>
              <a:avLst/>
              <a:gdLst/>
              <a:ahLst/>
              <a:cxnLst/>
              <a:rect l="l" t="t" r="r" b="b"/>
              <a:pathLst>
                <a:path w="2052" h="1920" extrusionOk="0">
                  <a:moveTo>
                    <a:pt x="1045" y="0"/>
                  </a:moveTo>
                  <a:cubicBezTo>
                    <a:pt x="676" y="0"/>
                    <a:pt x="419" y="207"/>
                    <a:pt x="419" y="207"/>
                  </a:cubicBezTo>
                  <a:lnTo>
                    <a:pt x="1" y="1341"/>
                  </a:lnTo>
                  <a:lnTo>
                    <a:pt x="623" y="1665"/>
                  </a:lnTo>
                  <a:lnTo>
                    <a:pt x="526" y="1866"/>
                  </a:lnTo>
                  <a:cubicBezTo>
                    <a:pt x="681" y="1905"/>
                    <a:pt x="843" y="1920"/>
                    <a:pt x="998" y="1920"/>
                  </a:cubicBezTo>
                  <a:cubicBezTo>
                    <a:pt x="1489" y="1920"/>
                    <a:pt x="1919" y="1772"/>
                    <a:pt x="1919" y="1772"/>
                  </a:cubicBezTo>
                  <a:lnTo>
                    <a:pt x="1728" y="1529"/>
                  </a:lnTo>
                  <a:cubicBezTo>
                    <a:pt x="1971" y="1150"/>
                    <a:pt x="2052" y="369"/>
                    <a:pt x="1472" y="97"/>
                  </a:cubicBezTo>
                  <a:cubicBezTo>
                    <a:pt x="1320" y="26"/>
                    <a:pt x="1175" y="0"/>
                    <a:pt x="1045" y="0"/>
                  </a:cubicBezTo>
                  <a:close/>
                </a:path>
              </a:pathLst>
            </a:custGeom>
            <a:solidFill>
              <a:srgbClr val="5AE0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85" name="Google Shape;1367;p23">
              <a:extLst>
                <a:ext uri="{FF2B5EF4-FFF2-40B4-BE49-F238E27FC236}">
                  <a16:creationId xmlns:a16="http://schemas.microsoft.com/office/drawing/2014/main" id="{4EB537EF-17FE-CA64-029E-70AAA29B290D}"/>
                </a:ext>
              </a:extLst>
            </p:cNvPr>
            <p:cNvSpPr/>
            <p:nvPr/>
          </p:nvSpPr>
          <p:spPr>
            <a:xfrm>
              <a:off x="4708025" y="5272575"/>
              <a:ext cx="34450" cy="9500"/>
            </a:xfrm>
            <a:custGeom>
              <a:avLst/>
              <a:gdLst/>
              <a:ahLst/>
              <a:cxnLst/>
              <a:rect l="l" t="t" r="r" b="b"/>
              <a:pathLst>
                <a:path w="1378" h="380" extrusionOk="0">
                  <a:moveTo>
                    <a:pt x="1378" y="299"/>
                  </a:moveTo>
                  <a:lnTo>
                    <a:pt x="1378" y="299"/>
                  </a:lnTo>
                  <a:lnTo>
                    <a:pt x="1378" y="299"/>
                  </a:lnTo>
                  <a:close/>
                  <a:moveTo>
                    <a:pt x="82" y="192"/>
                  </a:moveTo>
                  <a:lnTo>
                    <a:pt x="1" y="380"/>
                  </a:lnTo>
                  <a:lnTo>
                    <a:pt x="1" y="380"/>
                  </a:lnTo>
                  <a:lnTo>
                    <a:pt x="82" y="192"/>
                  </a:lnTo>
                  <a:close/>
                  <a:moveTo>
                    <a:pt x="1187" y="43"/>
                  </a:moveTo>
                  <a:lnTo>
                    <a:pt x="1187" y="56"/>
                  </a:lnTo>
                  <a:lnTo>
                    <a:pt x="1187" y="43"/>
                  </a:lnTo>
                  <a:close/>
                  <a:moveTo>
                    <a:pt x="1187" y="43"/>
                  </a:moveTo>
                  <a:lnTo>
                    <a:pt x="1187" y="43"/>
                  </a:lnTo>
                  <a:lnTo>
                    <a:pt x="1187" y="43"/>
                  </a:lnTo>
                  <a:close/>
                  <a:moveTo>
                    <a:pt x="1187" y="43"/>
                  </a:moveTo>
                  <a:lnTo>
                    <a:pt x="1187" y="43"/>
                  </a:lnTo>
                  <a:lnTo>
                    <a:pt x="1187" y="43"/>
                  </a:lnTo>
                  <a:close/>
                  <a:moveTo>
                    <a:pt x="1200" y="30"/>
                  </a:moveTo>
                  <a:lnTo>
                    <a:pt x="1200" y="30"/>
                  </a:lnTo>
                  <a:lnTo>
                    <a:pt x="1200" y="30"/>
                  </a:lnTo>
                  <a:close/>
                  <a:moveTo>
                    <a:pt x="1200" y="30"/>
                  </a:moveTo>
                  <a:lnTo>
                    <a:pt x="1200" y="30"/>
                  </a:lnTo>
                  <a:lnTo>
                    <a:pt x="1200" y="30"/>
                  </a:lnTo>
                  <a:close/>
                  <a:moveTo>
                    <a:pt x="1200" y="30"/>
                  </a:moveTo>
                  <a:lnTo>
                    <a:pt x="1200" y="30"/>
                  </a:lnTo>
                  <a:lnTo>
                    <a:pt x="1200" y="30"/>
                  </a:lnTo>
                  <a:close/>
                  <a:moveTo>
                    <a:pt x="1200" y="14"/>
                  </a:moveTo>
                  <a:lnTo>
                    <a:pt x="1200" y="14"/>
                  </a:lnTo>
                  <a:lnTo>
                    <a:pt x="1200" y="14"/>
                  </a:lnTo>
                  <a:close/>
                  <a:moveTo>
                    <a:pt x="1200" y="14"/>
                  </a:moveTo>
                  <a:lnTo>
                    <a:pt x="1200" y="14"/>
                  </a:lnTo>
                  <a:lnTo>
                    <a:pt x="1200" y="14"/>
                  </a:lnTo>
                  <a:close/>
                  <a:moveTo>
                    <a:pt x="1216" y="14"/>
                  </a:moveTo>
                  <a:lnTo>
                    <a:pt x="1216" y="14"/>
                  </a:lnTo>
                  <a:lnTo>
                    <a:pt x="1216" y="14"/>
                  </a:lnTo>
                  <a:close/>
                  <a:moveTo>
                    <a:pt x="1216" y="1"/>
                  </a:moveTo>
                  <a:lnTo>
                    <a:pt x="1216" y="1"/>
                  </a:lnTo>
                  <a:lnTo>
                    <a:pt x="1216" y="1"/>
                  </a:lnTo>
                  <a:close/>
                  <a:moveTo>
                    <a:pt x="1216" y="1"/>
                  </a:moveTo>
                  <a:lnTo>
                    <a:pt x="1216" y="1"/>
                  </a:lnTo>
                  <a:lnTo>
                    <a:pt x="1216" y="1"/>
                  </a:lnTo>
                  <a:close/>
                  <a:moveTo>
                    <a:pt x="1216" y="1"/>
                  </a:moveTo>
                  <a:lnTo>
                    <a:pt x="1216" y="1"/>
                  </a:lnTo>
                  <a:close/>
                </a:path>
              </a:pathLst>
            </a:custGeom>
            <a:solidFill>
              <a:srgbClr val="ACEF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86" name="Google Shape;1368;p23">
              <a:extLst>
                <a:ext uri="{FF2B5EF4-FFF2-40B4-BE49-F238E27FC236}">
                  <a16:creationId xmlns:a16="http://schemas.microsoft.com/office/drawing/2014/main" id="{4F00CDCD-8568-36D4-B445-1772383BE052}"/>
                </a:ext>
              </a:extLst>
            </p:cNvPr>
            <p:cNvSpPr/>
            <p:nvPr/>
          </p:nvSpPr>
          <p:spPr>
            <a:xfrm>
              <a:off x="4708025" y="5239525"/>
              <a:ext cx="37125" cy="44250"/>
            </a:xfrm>
            <a:custGeom>
              <a:avLst/>
              <a:gdLst/>
              <a:ahLst/>
              <a:cxnLst/>
              <a:rect l="l" t="t" r="r" b="b"/>
              <a:pathLst>
                <a:path w="1485" h="1770" extrusionOk="0">
                  <a:moveTo>
                    <a:pt x="1025" y="1"/>
                  </a:moveTo>
                  <a:cubicBezTo>
                    <a:pt x="1323" y="380"/>
                    <a:pt x="1216" y="866"/>
                    <a:pt x="1038" y="1109"/>
                  </a:cubicBezTo>
                  <a:cubicBezTo>
                    <a:pt x="905" y="1297"/>
                    <a:pt x="526" y="1404"/>
                    <a:pt x="202" y="1404"/>
                  </a:cubicBezTo>
                  <a:lnTo>
                    <a:pt x="66" y="1404"/>
                  </a:lnTo>
                  <a:lnTo>
                    <a:pt x="1" y="1472"/>
                  </a:lnTo>
                  <a:lnTo>
                    <a:pt x="82" y="1514"/>
                  </a:lnTo>
                  <a:lnTo>
                    <a:pt x="1" y="1702"/>
                  </a:lnTo>
                  <a:cubicBezTo>
                    <a:pt x="1" y="1715"/>
                    <a:pt x="14" y="1715"/>
                    <a:pt x="14" y="1728"/>
                  </a:cubicBezTo>
                  <a:cubicBezTo>
                    <a:pt x="147" y="1757"/>
                    <a:pt x="296" y="1770"/>
                    <a:pt x="445" y="1770"/>
                  </a:cubicBezTo>
                  <a:cubicBezTo>
                    <a:pt x="931" y="1770"/>
                    <a:pt x="1362" y="1621"/>
                    <a:pt x="1378" y="1621"/>
                  </a:cubicBezTo>
                  <a:lnTo>
                    <a:pt x="1187" y="1378"/>
                  </a:lnTo>
                  <a:lnTo>
                    <a:pt x="1187" y="1365"/>
                  </a:lnTo>
                  <a:cubicBezTo>
                    <a:pt x="1187" y="1365"/>
                    <a:pt x="1187" y="1352"/>
                    <a:pt x="1200" y="1352"/>
                  </a:cubicBezTo>
                  <a:lnTo>
                    <a:pt x="1200" y="1336"/>
                  </a:lnTo>
                  <a:lnTo>
                    <a:pt x="1216" y="1336"/>
                  </a:lnTo>
                  <a:lnTo>
                    <a:pt x="1216" y="1323"/>
                  </a:lnTo>
                  <a:cubicBezTo>
                    <a:pt x="1430" y="947"/>
                    <a:pt x="1485" y="283"/>
                    <a:pt x="1025" y="1"/>
                  </a:cubicBezTo>
                  <a:close/>
                </a:path>
              </a:pathLst>
            </a:custGeom>
            <a:solidFill>
              <a:srgbClr val="3DD2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87" name="Google Shape;1369;p23">
              <a:extLst>
                <a:ext uri="{FF2B5EF4-FFF2-40B4-BE49-F238E27FC236}">
                  <a16:creationId xmlns:a16="http://schemas.microsoft.com/office/drawing/2014/main" id="{8132463F-B357-F5C6-F3F4-6BA06D352ADA}"/>
                </a:ext>
              </a:extLst>
            </p:cNvPr>
            <p:cNvSpPr/>
            <p:nvPr/>
          </p:nvSpPr>
          <p:spPr>
            <a:xfrm>
              <a:off x="4704300" y="5238875"/>
              <a:ext cx="15500" cy="8450"/>
            </a:xfrm>
            <a:custGeom>
              <a:avLst/>
              <a:gdLst/>
              <a:ahLst/>
              <a:cxnLst/>
              <a:rect l="l" t="t" r="r" b="b"/>
              <a:pathLst>
                <a:path w="620" h="338" extrusionOk="0">
                  <a:moveTo>
                    <a:pt x="594" y="1"/>
                  </a:moveTo>
                  <a:cubicBezTo>
                    <a:pt x="296" y="1"/>
                    <a:pt x="108" y="95"/>
                    <a:pt x="14" y="189"/>
                  </a:cubicBezTo>
                  <a:cubicBezTo>
                    <a:pt x="1" y="228"/>
                    <a:pt x="1" y="283"/>
                    <a:pt x="1" y="338"/>
                  </a:cubicBezTo>
                  <a:cubicBezTo>
                    <a:pt x="202" y="82"/>
                    <a:pt x="620" y="1"/>
                    <a:pt x="620" y="1"/>
                  </a:cubicBezTo>
                  <a:close/>
                </a:path>
              </a:pathLst>
            </a:custGeom>
            <a:solidFill>
              <a:srgbClr val="3DD2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88" name="Google Shape;1370;p23">
              <a:extLst>
                <a:ext uri="{FF2B5EF4-FFF2-40B4-BE49-F238E27FC236}">
                  <a16:creationId xmlns:a16="http://schemas.microsoft.com/office/drawing/2014/main" id="{3E92BDAF-8CF6-F55E-546B-3A17883A70BF}"/>
                </a:ext>
              </a:extLst>
            </p:cNvPr>
            <p:cNvSpPr/>
            <p:nvPr/>
          </p:nvSpPr>
          <p:spPr>
            <a:xfrm>
              <a:off x="4703975" y="5242925"/>
              <a:ext cx="21900" cy="10800"/>
            </a:xfrm>
            <a:custGeom>
              <a:avLst/>
              <a:gdLst/>
              <a:ahLst/>
              <a:cxnLst/>
              <a:rect l="l" t="t" r="r" b="b"/>
              <a:pathLst>
                <a:path w="876" h="432" extrusionOk="0">
                  <a:moveTo>
                    <a:pt x="714" y="1"/>
                  </a:moveTo>
                  <a:cubicBezTo>
                    <a:pt x="338" y="1"/>
                    <a:pt x="108" y="163"/>
                    <a:pt x="1" y="270"/>
                  </a:cubicBezTo>
                  <a:lnTo>
                    <a:pt x="1" y="432"/>
                  </a:lnTo>
                  <a:cubicBezTo>
                    <a:pt x="325" y="14"/>
                    <a:pt x="876" y="14"/>
                    <a:pt x="876" y="14"/>
                  </a:cubicBezTo>
                  <a:cubicBezTo>
                    <a:pt x="811" y="1"/>
                    <a:pt x="769" y="1"/>
                    <a:pt x="714" y="1"/>
                  </a:cubicBezTo>
                  <a:close/>
                </a:path>
              </a:pathLst>
            </a:custGeom>
            <a:solidFill>
              <a:srgbClr val="3DD2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89" name="Google Shape;1371;p23">
              <a:extLst>
                <a:ext uri="{FF2B5EF4-FFF2-40B4-BE49-F238E27FC236}">
                  <a16:creationId xmlns:a16="http://schemas.microsoft.com/office/drawing/2014/main" id="{1CB06D75-4D87-763B-4974-EA7D1DBE8D0B}"/>
                </a:ext>
              </a:extLst>
            </p:cNvPr>
            <p:cNvSpPr/>
            <p:nvPr/>
          </p:nvSpPr>
          <p:spPr>
            <a:xfrm>
              <a:off x="4596650" y="5235750"/>
              <a:ext cx="51300" cy="48000"/>
            </a:xfrm>
            <a:custGeom>
              <a:avLst/>
              <a:gdLst/>
              <a:ahLst/>
              <a:cxnLst/>
              <a:rect l="l" t="t" r="r" b="b"/>
              <a:pathLst>
                <a:path w="2052" h="1920" extrusionOk="0">
                  <a:moveTo>
                    <a:pt x="1016" y="0"/>
                  </a:moveTo>
                  <a:cubicBezTo>
                    <a:pt x="883" y="0"/>
                    <a:pt x="736" y="26"/>
                    <a:pt x="581" y="97"/>
                  </a:cubicBezTo>
                  <a:cubicBezTo>
                    <a:pt x="1" y="369"/>
                    <a:pt x="82" y="1150"/>
                    <a:pt x="338" y="1529"/>
                  </a:cubicBezTo>
                  <a:lnTo>
                    <a:pt x="147" y="1772"/>
                  </a:lnTo>
                  <a:cubicBezTo>
                    <a:pt x="147" y="1772"/>
                    <a:pt x="577" y="1920"/>
                    <a:pt x="1060" y="1920"/>
                  </a:cubicBezTo>
                  <a:cubicBezTo>
                    <a:pt x="1213" y="1920"/>
                    <a:pt x="1372" y="1905"/>
                    <a:pt x="1524" y="1866"/>
                  </a:cubicBezTo>
                  <a:lnTo>
                    <a:pt x="1443" y="1665"/>
                  </a:lnTo>
                  <a:lnTo>
                    <a:pt x="2052" y="1341"/>
                  </a:lnTo>
                  <a:lnTo>
                    <a:pt x="1647" y="207"/>
                  </a:lnTo>
                  <a:cubicBezTo>
                    <a:pt x="1647" y="207"/>
                    <a:pt x="1389" y="0"/>
                    <a:pt x="1016" y="0"/>
                  </a:cubicBezTo>
                  <a:close/>
                </a:path>
              </a:pathLst>
            </a:custGeom>
            <a:solidFill>
              <a:srgbClr val="5AE0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90" name="Google Shape;1372;p23">
              <a:extLst>
                <a:ext uri="{FF2B5EF4-FFF2-40B4-BE49-F238E27FC236}">
                  <a16:creationId xmlns:a16="http://schemas.microsoft.com/office/drawing/2014/main" id="{FBDF661B-D56D-6C57-32E0-CD725CF460A5}"/>
                </a:ext>
              </a:extLst>
            </p:cNvPr>
            <p:cNvSpPr/>
            <p:nvPr/>
          </p:nvSpPr>
          <p:spPr>
            <a:xfrm>
              <a:off x="4601675" y="5265850"/>
              <a:ext cx="3425" cy="7800"/>
            </a:xfrm>
            <a:custGeom>
              <a:avLst/>
              <a:gdLst/>
              <a:ahLst/>
              <a:cxnLst/>
              <a:rect l="l" t="t" r="r" b="b"/>
              <a:pathLst>
                <a:path w="137" h="312" extrusionOk="0">
                  <a:moveTo>
                    <a:pt x="137" y="312"/>
                  </a:moveTo>
                  <a:lnTo>
                    <a:pt x="137" y="312"/>
                  </a:lnTo>
                  <a:lnTo>
                    <a:pt x="137" y="312"/>
                  </a:lnTo>
                  <a:lnTo>
                    <a:pt x="137" y="312"/>
                  </a:lnTo>
                  <a:close/>
                  <a:moveTo>
                    <a:pt x="124" y="312"/>
                  </a:moveTo>
                  <a:lnTo>
                    <a:pt x="137" y="312"/>
                  </a:lnTo>
                  <a:lnTo>
                    <a:pt x="124" y="312"/>
                  </a:lnTo>
                  <a:close/>
                  <a:moveTo>
                    <a:pt x="124" y="299"/>
                  </a:moveTo>
                  <a:lnTo>
                    <a:pt x="124" y="312"/>
                  </a:lnTo>
                  <a:lnTo>
                    <a:pt x="124" y="299"/>
                  </a:lnTo>
                  <a:close/>
                  <a:moveTo>
                    <a:pt x="124" y="299"/>
                  </a:moveTo>
                  <a:lnTo>
                    <a:pt x="124" y="299"/>
                  </a:lnTo>
                  <a:lnTo>
                    <a:pt x="124" y="299"/>
                  </a:lnTo>
                  <a:close/>
                  <a:moveTo>
                    <a:pt x="124" y="299"/>
                  </a:moveTo>
                  <a:lnTo>
                    <a:pt x="124" y="299"/>
                  </a:lnTo>
                  <a:lnTo>
                    <a:pt x="124" y="299"/>
                  </a:lnTo>
                  <a:close/>
                  <a:moveTo>
                    <a:pt x="108" y="283"/>
                  </a:moveTo>
                  <a:lnTo>
                    <a:pt x="124" y="283"/>
                  </a:lnTo>
                  <a:lnTo>
                    <a:pt x="108" y="283"/>
                  </a:lnTo>
                  <a:close/>
                  <a:moveTo>
                    <a:pt x="108" y="283"/>
                  </a:moveTo>
                  <a:lnTo>
                    <a:pt x="108" y="283"/>
                  </a:lnTo>
                  <a:lnTo>
                    <a:pt x="108" y="283"/>
                  </a:lnTo>
                  <a:close/>
                  <a:moveTo>
                    <a:pt x="14" y="40"/>
                  </a:moveTo>
                  <a:cubicBezTo>
                    <a:pt x="43" y="137"/>
                    <a:pt x="69" y="218"/>
                    <a:pt x="108" y="283"/>
                  </a:cubicBezTo>
                  <a:cubicBezTo>
                    <a:pt x="69" y="218"/>
                    <a:pt x="43" y="137"/>
                    <a:pt x="14" y="40"/>
                  </a:cubicBezTo>
                  <a:close/>
                  <a:moveTo>
                    <a:pt x="1" y="40"/>
                  </a:moveTo>
                  <a:lnTo>
                    <a:pt x="14" y="40"/>
                  </a:lnTo>
                  <a:lnTo>
                    <a:pt x="1" y="40"/>
                  </a:lnTo>
                  <a:close/>
                  <a:moveTo>
                    <a:pt x="1" y="40"/>
                  </a:moveTo>
                  <a:lnTo>
                    <a:pt x="1" y="40"/>
                  </a:lnTo>
                  <a:lnTo>
                    <a:pt x="1" y="40"/>
                  </a:lnTo>
                  <a:close/>
                  <a:moveTo>
                    <a:pt x="1" y="27"/>
                  </a:moveTo>
                  <a:lnTo>
                    <a:pt x="1" y="27"/>
                  </a:lnTo>
                  <a:lnTo>
                    <a:pt x="1" y="27"/>
                  </a:lnTo>
                  <a:close/>
                  <a:moveTo>
                    <a:pt x="1" y="27"/>
                  </a:moveTo>
                  <a:lnTo>
                    <a:pt x="1" y="27"/>
                  </a:lnTo>
                  <a:lnTo>
                    <a:pt x="1" y="27"/>
                  </a:lnTo>
                  <a:close/>
                  <a:moveTo>
                    <a:pt x="1" y="14"/>
                  </a:moveTo>
                  <a:lnTo>
                    <a:pt x="1" y="14"/>
                  </a:lnTo>
                  <a:lnTo>
                    <a:pt x="1" y="14"/>
                  </a:lnTo>
                  <a:close/>
                  <a:moveTo>
                    <a:pt x="1" y="14"/>
                  </a:moveTo>
                  <a:lnTo>
                    <a:pt x="1" y="14"/>
                  </a:lnTo>
                  <a:lnTo>
                    <a:pt x="1" y="14"/>
                  </a:lnTo>
                  <a:close/>
                  <a:moveTo>
                    <a:pt x="1" y="1"/>
                  </a:moveTo>
                  <a:lnTo>
                    <a:pt x="1" y="14"/>
                  </a:lnTo>
                  <a:lnTo>
                    <a:pt x="1" y="1"/>
                  </a:lnTo>
                  <a:close/>
                  <a:moveTo>
                    <a:pt x="1" y="1"/>
                  </a:moveTo>
                  <a:lnTo>
                    <a:pt x="1" y="1"/>
                  </a:lnTo>
                  <a:close/>
                </a:path>
              </a:pathLst>
            </a:custGeom>
            <a:solidFill>
              <a:srgbClr val="ACEF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91" name="Google Shape;1373;p23">
              <a:extLst>
                <a:ext uri="{FF2B5EF4-FFF2-40B4-BE49-F238E27FC236}">
                  <a16:creationId xmlns:a16="http://schemas.microsoft.com/office/drawing/2014/main" id="{44BEF540-6C4C-7D0E-0C7A-64A0070440B8}"/>
                </a:ext>
              </a:extLst>
            </p:cNvPr>
            <p:cNvSpPr/>
            <p:nvPr/>
          </p:nvSpPr>
          <p:spPr>
            <a:xfrm>
              <a:off x="4605075" y="5273625"/>
              <a:ext cx="25" cy="350"/>
            </a:xfrm>
            <a:custGeom>
              <a:avLst/>
              <a:gdLst/>
              <a:ahLst/>
              <a:cxnLst/>
              <a:rect l="l" t="t" r="r" b="b"/>
              <a:pathLst>
                <a:path w="1" h="14" extrusionOk="0">
                  <a:moveTo>
                    <a:pt x="1" y="1"/>
                  </a:moveTo>
                  <a:lnTo>
                    <a:pt x="1" y="14"/>
                  </a:lnTo>
                  <a:lnTo>
                    <a:pt x="1" y="1"/>
                  </a:lnTo>
                  <a:close/>
                  <a:moveTo>
                    <a:pt x="1" y="1"/>
                  </a:moveTo>
                  <a:lnTo>
                    <a:pt x="1" y="1"/>
                  </a:lnTo>
                  <a:lnTo>
                    <a:pt x="1" y="1"/>
                  </a:lnTo>
                  <a:close/>
                </a:path>
              </a:pathLst>
            </a:custGeom>
            <a:solidFill>
              <a:srgbClr val="ACB07A"/>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92" name="Google Shape;1374;p23">
              <a:extLst>
                <a:ext uri="{FF2B5EF4-FFF2-40B4-BE49-F238E27FC236}">
                  <a16:creationId xmlns:a16="http://schemas.microsoft.com/office/drawing/2014/main" id="{B0D2A324-CEDB-99C4-F032-33B5D30F4566}"/>
                </a:ext>
              </a:extLst>
            </p:cNvPr>
            <p:cNvSpPr/>
            <p:nvPr/>
          </p:nvSpPr>
          <p:spPr>
            <a:xfrm>
              <a:off x="4599000" y="5239525"/>
              <a:ext cx="35750" cy="44250"/>
            </a:xfrm>
            <a:custGeom>
              <a:avLst/>
              <a:gdLst/>
              <a:ahLst/>
              <a:cxnLst/>
              <a:rect l="l" t="t" r="r" b="b"/>
              <a:pathLst>
                <a:path w="1430" h="1770" extrusionOk="0">
                  <a:moveTo>
                    <a:pt x="393" y="1"/>
                  </a:moveTo>
                  <a:lnTo>
                    <a:pt x="393" y="1"/>
                  </a:lnTo>
                  <a:cubicBezTo>
                    <a:pt x="40" y="231"/>
                    <a:pt x="1" y="688"/>
                    <a:pt x="108" y="1054"/>
                  </a:cubicBezTo>
                  <a:lnTo>
                    <a:pt x="108" y="1067"/>
                  </a:lnTo>
                  <a:lnTo>
                    <a:pt x="108" y="1080"/>
                  </a:lnTo>
                  <a:lnTo>
                    <a:pt x="108" y="1093"/>
                  </a:lnTo>
                  <a:lnTo>
                    <a:pt x="121" y="1093"/>
                  </a:lnTo>
                  <a:cubicBezTo>
                    <a:pt x="150" y="1190"/>
                    <a:pt x="176" y="1271"/>
                    <a:pt x="215" y="1336"/>
                  </a:cubicBezTo>
                  <a:lnTo>
                    <a:pt x="231" y="1336"/>
                  </a:lnTo>
                  <a:lnTo>
                    <a:pt x="231" y="1352"/>
                  </a:lnTo>
                  <a:lnTo>
                    <a:pt x="231" y="1365"/>
                  </a:lnTo>
                  <a:lnTo>
                    <a:pt x="244" y="1365"/>
                  </a:lnTo>
                  <a:lnTo>
                    <a:pt x="244" y="1378"/>
                  </a:lnTo>
                  <a:lnTo>
                    <a:pt x="53" y="1621"/>
                  </a:lnTo>
                  <a:cubicBezTo>
                    <a:pt x="53" y="1621"/>
                    <a:pt x="500" y="1770"/>
                    <a:pt x="986" y="1770"/>
                  </a:cubicBezTo>
                  <a:cubicBezTo>
                    <a:pt x="1135" y="1770"/>
                    <a:pt x="1268" y="1757"/>
                    <a:pt x="1417" y="1728"/>
                  </a:cubicBezTo>
                  <a:cubicBezTo>
                    <a:pt x="1417" y="1715"/>
                    <a:pt x="1430" y="1715"/>
                    <a:pt x="1430" y="1702"/>
                  </a:cubicBezTo>
                  <a:lnTo>
                    <a:pt x="1349" y="1514"/>
                  </a:lnTo>
                  <a:lnTo>
                    <a:pt x="1417" y="1472"/>
                  </a:lnTo>
                  <a:cubicBezTo>
                    <a:pt x="1378" y="1433"/>
                    <a:pt x="1336" y="1417"/>
                    <a:pt x="1336" y="1404"/>
                  </a:cubicBezTo>
                  <a:lnTo>
                    <a:pt x="1229" y="1404"/>
                  </a:lnTo>
                  <a:cubicBezTo>
                    <a:pt x="905" y="1404"/>
                    <a:pt x="526" y="1297"/>
                    <a:pt x="377" y="1109"/>
                  </a:cubicBezTo>
                  <a:cubicBezTo>
                    <a:pt x="202" y="866"/>
                    <a:pt x="108" y="380"/>
                    <a:pt x="393" y="1"/>
                  </a:cubicBezTo>
                  <a:close/>
                </a:path>
              </a:pathLst>
            </a:custGeom>
            <a:solidFill>
              <a:srgbClr val="3DD2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93" name="Google Shape;1375;p23">
              <a:extLst>
                <a:ext uri="{FF2B5EF4-FFF2-40B4-BE49-F238E27FC236}">
                  <a16:creationId xmlns:a16="http://schemas.microsoft.com/office/drawing/2014/main" id="{9F221C64-0B2C-0B64-4D35-FAEAF9D64A94}"/>
                </a:ext>
              </a:extLst>
            </p:cNvPr>
            <p:cNvSpPr/>
            <p:nvPr/>
          </p:nvSpPr>
          <p:spPr>
            <a:xfrm>
              <a:off x="4621925" y="5238875"/>
              <a:ext cx="15900" cy="8450"/>
            </a:xfrm>
            <a:custGeom>
              <a:avLst/>
              <a:gdLst/>
              <a:ahLst/>
              <a:cxnLst/>
              <a:rect l="l" t="t" r="r" b="b"/>
              <a:pathLst>
                <a:path w="636" h="338" extrusionOk="0">
                  <a:moveTo>
                    <a:pt x="1" y="1"/>
                  </a:moveTo>
                  <a:cubicBezTo>
                    <a:pt x="1" y="1"/>
                    <a:pt x="432" y="82"/>
                    <a:pt x="636" y="338"/>
                  </a:cubicBezTo>
                  <a:cubicBezTo>
                    <a:pt x="636" y="283"/>
                    <a:pt x="623" y="244"/>
                    <a:pt x="623" y="202"/>
                  </a:cubicBezTo>
                  <a:cubicBezTo>
                    <a:pt x="529" y="108"/>
                    <a:pt x="338" y="1"/>
                    <a:pt x="43" y="1"/>
                  </a:cubicBezTo>
                  <a:close/>
                </a:path>
              </a:pathLst>
            </a:custGeom>
            <a:solidFill>
              <a:srgbClr val="3DD2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94" name="Google Shape;1376;p23">
              <a:extLst>
                <a:ext uri="{FF2B5EF4-FFF2-40B4-BE49-F238E27FC236}">
                  <a16:creationId xmlns:a16="http://schemas.microsoft.com/office/drawing/2014/main" id="{A79C83AF-7842-F101-EDD0-F49C3D2AB1CC}"/>
                </a:ext>
              </a:extLst>
            </p:cNvPr>
            <p:cNvSpPr/>
            <p:nvPr/>
          </p:nvSpPr>
          <p:spPr>
            <a:xfrm>
              <a:off x="4616175" y="5242925"/>
              <a:ext cx="21650" cy="10800"/>
            </a:xfrm>
            <a:custGeom>
              <a:avLst/>
              <a:gdLst/>
              <a:ahLst/>
              <a:cxnLst/>
              <a:rect l="l" t="t" r="r" b="b"/>
              <a:pathLst>
                <a:path w="866" h="432" extrusionOk="0">
                  <a:moveTo>
                    <a:pt x="163" y="1"/>
                  </a:moveTo>
                  <a:cubicBezTo>
                    <a:pt x="111" y="1"/>
                    <a:pt x="56" y="1"/>
                    <a:pt x="1" y="14"/>
                  </a:cubicBezTo>
                  <a:cubicBezTo>
                    <a:pt x="1" y="14"/>
                    <a:pt x="555" y="14"/>
                    <a:pt x="866" y="432"/>
                  </a:cubicBezTo>
                  <a:lnTo>
                    <a:pt x="866" y="270"/>
                  </a:lnTo>
                  <a:cubicBezTo>
                    <a:pt x="759" y="176"/>
                    <a:pt x="542" y="1"/>
                    <a:pt x="163" y="1"/>
                  </a:cubicBezTo>
                  <a:close/>
                </a:path>
              </a:pathLst>
            </a:custGeom>
            <a:solidFill>
              <a:srgbClr val="3DD2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95" name="Google Shape;1377;p23">
              <a:extLst>
                <a:ext uri="{FF2B5EF4-FFF2-40B4-BE49-F238E27FC236}">
                  <a16:creationId xmlns:a16="http://schemas.microsoft.com/office/drawing/2014/main" id="{08F2DF5E-38CB-5D51-CC05-221643C6B4A6}"/>
                </a:ext>
              </a:extLst>
            </p:cNvPr>
            <p:cNvSpPr/>
            <p:nvPr/>
          </p:nvSpPr>
          <p:spPr>
            <a:xfrm>
              <a:off x="4572350" y="5239450"/>
              <a:ext cx="197100" cy="201850"/>
            </a:xfrm>
            <a:custGeom>
              <a:avLst/>
              <a:gdLst/>
              <a:ahLst/>
              <a:cxnLst/>
              <a:rect l="l" t="t" r="r" b="b"/>
              <a:pathLst>
                <a:path w="7884" h="8074" extrusionOk="0">
                  <a:moveTo>
                    <a:pt x="2870" y="1"/>
                  </a:moveTo>
                  <a:cubicBezTo>
                    <a:pt x="2801" y="1"/>
                    <a:pt x="2709" y="11"/>
                    <a:pt x="2593" y="43"/>
                  </a:cubicBezTo>
                  <a:cubicBezTo>
                    <a:pt x="2593" y="43"/>
                    <a:pt x="2755" y="772"/>
                    <a:pt x="2389" y="1407"/>
                  </a:cubicBezTo>
                  <a:cubicBezTo>
                    <a:pt x="2389" y="1407"/>
                    <a:pt x="3024" y="1906"/>
                    <a:pt x="2862" y="2502"/>
                  </a:cubicBezTo>
                  <a:cubicBezTo>
                    <a:pt x="2862" y="2502"/>
                    <a:pt x="1783" y="2677"/>
                    <a:pt x="1362" y="4310"/>
                  </a:cubicBezTo>
                  <a:cubicBezTo>
                    <a:pt x="944" y="5930"/>
                    <a:pt x="837" y="6983"/>
                    <a:pt x="1" y="7456"/>
                  </a:cubicBezTo>
                  <a:cubicBezTo>
                    <a:pt x="1" y="7456"/>
                    <a:pt x="1339" y="8073"/>
                    <a:pt x="3168" y="8073"/>
                  </a:cubicBezTo>
                  <a:cubicBezTo>
                    <a:pt x="3417" y="8073"/>
                    <a:pt x="3675" y="8062"/>
                    <a:pt x="3941" y="8036"/>
                  </a:cubicBezTo>
                  <a:cubicBezTo>
                    <a:pt x="4208" y="8062"/>
                    <a:pt x="4468" y="8073"/>
                    <a:pt x="4718" y="8073"/>
                  </a:cubicBezTo>
                  <a:cubicBezTo>
                    <a:pt x="6556" y="8073"/>
                    <a:pt x="7884" y="7456"/>
                    <a:pt x="7884" y="7456"/>
                  </a:cubicBezTo>
                  <a:cubicBezTo>
                    <a:pt x="7061" y="6983"/>
                    <a:pt x="6938" y="5930"/>
                    <a:pt x="6533" y="4310"/>
                  </a:cubicBezTo>
                  <a:cubicBezTo>
                    <a:pt x="6115" y="2677"/>
                    <a:pt x="5036" y="2502"/>
                    <a:pt x="5036" y="2502"/>
                  </a:cubicBezTo>
                  <a:cubicBezTo>
                    <a:pt x="4861" y="1906"/>
                    <a:pt x="5509" y="1407"/>
                    <a:pt x="5509" y="1407"/>
                  </a:cubicBezTo>
                  <a:cubicBezTo>
                    <a:pt x="5143" y="772"/>
                    <a:pt x="5305" y="43"/>
                    <a:pt x="5305" y="43"/>
                  </a:cubicBezTo>
                  <a:cubicBezTo>
                    <a:pt x="5184" y="11"/>
                    <a:pt x="5091" y="1"/>
                    <a:pt x="5021" y="1"/>
                  </a:cubicBezTo>
                  <a:cubicBezTo>
                    <a:pt x="4881" y="1"/>
                    <a:pt x="4832" y="43"/>
                    <a:pt x="4832" y="43"/>
                  </a:cubicBezTo>
                  <a:cubicBezTo>
                    <a:pt x="4712" y="639"/>
                    <a:pt x="4414" y="853"/>
                    <a:pt x="4171" y="908"/>
                  </a:cubicBezTo>
                  <a:lnTo>
                    <a:pt x="4171" y="895"/>
                  </a:lnTo>
                  <a:cubicBezTo>
                    <a:pt x="4171" y="895"/>
                    <a:pt x="4077" y="934"/>
                    <a:pt x="3941" y="934"/>
                  </a:cubicBezTo>
                  <a:cubicBezTo>
                    <a:pt x="3821" y="934"/>
                    <a:pt x="3727" y="895"/>
                    <a:pt x="3727" y="895"/>
                  </a:cubicBezTo>
                  <a:lnTo>
                    <a:pt x="3727" y="908"/>
                  </a:lnTo>
                  <a:cubicBezTo>
                    <a:pt x="3468" y="853"/>
                    <a:pt x="3186" y="639"/>
                    <a:pt x="3063" y="43"/>
                  </a:cubicBezTo>
                  <a:cubicBezTo>
                    <a:pt x="3063" y="43"/>
                    <a:pt x="3009" y="1"/>
                    <a:pt x="2870" y="1"/>
                  </a:cubicBezTo>
                  <a:close/>
                </a:path>
              </a:pathLst>
            </a:custGeom>
            <a:solidFill>
              <a:srgbClr val="41AAA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96" name="Google Shape;1378;p23">
              <a:extLst>
                <a:ext uri="{FF2B5EF4-FFF2-40B4-BE49-F238E27FC236}">
                  <a16:creationId xmlns:a16="http://schemas.microsoft.com/office/drawing/2014/main" id="{11287169-C0D2-D3EF-3ECE-0F76BAC504A3}"/>
                </a:ext>
              </a:extLst>
            </p:cNvPr>
            <p:cNvSpPr/>
            <p:nvPr/>
          </p:nvSpPr>
          <p:spPr>
            <a:xfrm>
              <a:off x="4572350" y="5280025"/>
              <a:ext cx="197100" cy="145825"/>
            </a:xfrm>
            <a:custGeom>
              <a:avLst/>
              <a:gdLst/>
              <a:ahLst/>
              <a:cxnLst/>
              <a:rect l="l" t="t" r="r" b="b"/>
              <a:pathLst>
                <a:path w="7884" h="5833" extrusionOk="0">
                  <a:moveTo>
                    <a:pt x="2564" y="56"/>
                  </a:moveTo>
                  <a:lnTo>
                    <a:pt x="2564" y="56"/>
                  </a:lnTo>
                  <a:cubicBezTo>
                    <a:pt x="2700" y="202"/>
                    <a:pt x="2875" y="445"/>
                    <a:pt x="2888" y="730"/>
                  </a:cubicBezTo>
                  <a:cubicBezTo>
                    <a:pt x="2901" y="500"/>
                    <a:pt x="2820" y="299"/>
                    <a:pt x="2713" y="137"/>
                  </a:cubicBezTo>
                  <a:cubicBezTo>
                    <a:pt x="2658" y="108"/>
                    <a:pt x="2606" y="82"/>
                    <a:pt x="2564" y="56"/>
                  </a:cubicBezTo>
                  <a:close/>
                  <a:moveTo>
                    <a:pt x="5386" y="1"/>
                  </a:moveTo>
                  <a:lnTo>
                    <a:pt x="5386" y="1"/>
                  </a:lnTo>
                  <a:cubicBezTo>
                    <a:pt x="5331" y="27"/>
                    <a:pt x="5279" y="56"/>
                    <a:pt x="5224" y="82"/>
                  </a:cubicBezTo>
                  <a:cubicBezTo>
                    <a:pt x="5104" y="244"/>
                    <a:pt x="4981" y="474"/>
                    <a:pt x="5007" y="730"/>
                  </a:cubicBezTo>
                  <a:cubicBezTo>
                    <a:pt x="5023" y="406"/>
                    <a:pt x="5237" y="150"/>
                    <a:pt x="5386" y="1"/>
                  </a:cubicBezTo>
                  <a:close/>
                  <a:moveTo>
                    <a:pt x="500" y="5402"/>
                  </a:moveTo>
                  <a:cubicBezTo>
                    <a:pt x="363" y="5577"/>
                    <a:pt x="202" y="5710"/>
                    <a:pt x="1" y="5833"/>
                  </a:cubicBezTo>
                  <a:lnTo>
                    <a:pt x="14" y="5833"/>
                  </a:lnTo>
                  <a:cubicBezTo>
                    <a:pt x="202" y="5726"/>
                    <a:pt x="363" y="5577"/>
                    <a:pt x="500" y="5402"/>
                  </a:cubicBezTo>
                  <a:close/>
                  <a:moveTo>
                    <a:pt x="7398" y="5402"/>
                  </a:moveTo>
                  <a:cubicBezTo>
                    <a:pt x="7534" y="5577"/>
                    <a:pt x="7680" y="5726"/>
                    <a:pt x="7884" y="5833"/>
                  </a:cubicBezTo>
                  <a:cubicBezTo>
                    <a:pt x="7696" y="5710"/>
                    <a:pt x="7534" y="5577"/>
                    <a:pt x="7398" y="5402"/>
                  </a:cubicBezTo>
                  <a:close/>
                </a:path>
              </a:pathLst>
            </a:custGeom>
            <a:solidFill>
              <a:srgbClr val="C8E6E8"/>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97" name="Google Shape;1379;p23">
              <a:extLst>
                <a:ext uri="{FF2B5EF4-FFF2-40B4-BE49-F238E27FC236}">
                  <a16:creationId xmlns:a16="http://schemas.microsoft.com/office/drawing/2014/main" id="{EC20F4EF-56D9-D9F8-0945-233411FF36BB}"/>
                </a:ext>
              </a:extLst>
            </p:cNvPr>
            <p:cNvSpPr/>
            <p:nvPr/>
          </p:nvSpPr>
          <p:spPr>
            <a:xfrm>
              <a:off x="4572675" y="5282050"/>
              <a:ext cx="196775" cy="158625"/>
            </a:xfrm>
            <a:custGeom>
              <a:avLst/>
              <a:gdLst/>
              <a:ahLst/>
              <a:cxnLst/>
              <a:rect l="l" t="t" r="r" b="b"/>
              <a:pathLst>
                <a:path w="7871" h="6345" extrusionOk="0">
                  <a:moveTo>
                    <a:pt x="4456" y="918"/>
                  </a:moveTo>
                  <a:cubicBezTo>
                    <a:pt x="4550" y="918"/>
                    <a:pt x="4686" y="931"/>
                    <a:pt x="4686" y="931"/>
                  </a:cubicBezTo>
                  <a:cubicBezTo>
                    <a:pt x="4686" y="931"/>
                    <a:pt x="4699" y="947"/>
                    <a:pt x="4712" y="960"/>
                  </a:cubicBezTo>
                  <a:cubicBezTo>
                    <a:pt x="4900" y="1041"/>
                    <a:pt x="5386" y="1284"/>
                    <a:pt x="5658" y="2000"/>
                  </a:cubicBezTo>
                  <a:cubicBezTo>
                    <a:pt x="6008" y="2917"/>
                    <a:pt x="5804" y="4631"/>
                    <a:pt x="6575" y="5185"/>
                  </a:cubicBezTo>
                  <a:cubicBezTo>
                    <a:pt x="6575" y="5185"/>
                    <a:pt x="5185" y="5415"/>
                    <a:pt x="4038" y="5415"/>
                  </a:cubicBezTo>
                  <a:cubicBezTo>
                    <a:pt x="2376" y="5415"/>
                    <a:pt x="1485" y="5185"/>
                    <a:pt x="1485" y="5185"/>
                  </a:cubicBezTo>
                  <a:cubicBezTo>
                    <a:pt x="2256" y="4631"/>
                    <a:pt x="2052" y="2917"/>
                    <a:pt x="2402" y="2000"/>
                  </a:cubicBezTo>
                  <a:cubicBezTo>
                    <a:pt x="2755" y="1093"/>
                    <a:pt x="3429" y="931"/>
                    <a:pt x="3429" y="931"/>
                  </a:cubicBezTo>
                  <a:lnTo>
                    <a:pt x="3484" y="931"/>
                  </a:lnTo>
                  <a:cubicBezTo>
                    <a:pt x="3484" y="931"/>
                    <a:pt x="3617" y="918"/>
                    <a:pt x="3714" y="918"/>
                  </a:cubicBezTo>
                  <a:cubicBezTo>
                    <a:pt x="3753" y="918"/>
                    <a:pt x="3795" y="931"/>
                    <a:pt x="3795" y="931"/>
                  </a:cubicBezTo>
                  <a:lnTo>
                    <a:pt x="4375" y="931"/>
                  </a:lnTo>
                  <a:cubicBezTo>
                    <a:pt x="4375" y="931"/>
                    <a:pt x="4414" y="918"/>
                    <a:pt x="4456" y="918"/>
                  </a:cubicBezTo>
                  <a:close/>
                  <a:moveTo>
                    <a:pt x="5211" y="1"/>
                  </a:moveTo>
                  <a:lnTo>
                    <a:pt x="5211" y="1"/>
                  </a:lnTo>
                  <a:cubicBezTo>
                    <a:pt x="4686" y="218"/>
                    <a:pt x="4226" y="299"/>
                    <a:pt x="3834" y="299"/>
                  </a:cubicBezTo>
                  <a:cubicBezTo>
                    <a:pt x="3335" y="299"/>
                    <a:pt x="2943" y="176"/>
                    <a:pt x="2700" y="56"/>
                  </a:cubicBezTo>
                  <a:lnTo>
                    <a:pt x="2700" y="56"/>
                  </a:lnTo>
                  <a:cubicBezTo>
                    <a:pt x="2807" y="218"/>
                    <a:pt x="2888" y="419"/>
                    <a:pt x="2875" y="649"/>
                  </a:cubicBezTo>
                  <a:cubicBezTo>
                    <a:pt x="2875" y="730"/>
                    <a:pt x="2875" y="811"/>
                    <a:pt x="2849" y="892"/>
                  </a:cubicBezTo>
                  <a:cubicBezTo>
                    <a:pt x="2849" y="892"/>
                    <a:pt x="1770" y="1067"/>
                    <a:pt x="1349" y="2661"/>
                  </a:cubicBezTo>
                  <a:cubicBezTo>
                    <a:pt x="1041" y="3876"/>
                    <a:pt x="892" y="4754"/>
                    <a:pt x="487" y="5321"/>
                  </a:cubicBezTo>
                  <a:cubicBezTo>
                    <a:pt x="351" y="5496"/>
                    <a:pt x="189" y="5645"/>
                    <a:pt x="1" y="5752"/>
                  </a:cubicBezTo>
                  <a:cubicBezTo>
                    <a:pt x="121" y="5807"/>
                    <a:pt x="1404" y="6345"/>
                    <a:pt x="3147" y="6345"/>
                  </a:cubicBezTo>
                  <a:cubicBezTo>
                    <a:pt x="3403" y="6345"/>
                    <a:pt x="3659" y="6332"/>
                    <a:pt x="3928" y="6306"/>
                  </a:cubicBezTo>
                  <a:cubicBezTo>
                    <a:pt x="4200" y="6332"/>
                    <a:pt x="4469" y="6345"/>
                    <a:pt x="4725" y="6345"/>
                  </a:cubicBezTo>
                  <a:cubicBezTo>
                    <a:pt x="6468" y="6345"/>
                    <a:pt x="7748" y="5807"/>
                    <a:pt x="7871" y="5752"/>
                  </a:cubicBezTo>
                  <a:cubicBezTo>
                    <a:pt x="7667" y="5645"/>
                    <a:pt x="7521" y="5496"/>
                    <a:pt x="7385" y="5321"/>
                  </a:cubicBezTo>
                  <a:cubicBezTo>
                    <a:pt x="6967" y="4754"/>
                    <a:pt x="6831" y="3876"/>
                    <a:pt x="6520" y="2661"/>
                  </a:cubicBezTo>
                  <a:cubicBezTo>
                    <a:pt x="6102" y="1067"/>
                    <a:pt x="5023" y="892"/>
                    <a:pt x="5023" y="892"/>
                  </a:cubicBezTo>
                  <a:cubicBezTo>
                    <a:pt x="4994" y="811"/>
                    <a:pt x="4981" y="730"/>
                    <a:pt x="4994" y="649"/>
                  </a:cubicBezTo>
                  <a:cubicBezTo>
                    <a:pt x="4968" y="393"/>
                    <a:pt x="5091" y="163"/>
                    <a:pt x="5211" y="1"/>
                  </a:cubicBezTo>
                  <a:close/>
                </a:path>
              </a:pathLst>
            </a:custGeom>
            <a:solidFill>
              <a:srgbClr val="33999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98" name="Google Shape;1380;p23">
              <a:extLst>
                <a:ext uri="{FF2B5EF4-FFF2-40B4-BE49-F238E27FC236}">
                  <a16:creationId xmlns:a16="http://schemas.microsoft.com/office/drawing/2014/main" id="{855C1F38-933A-5367-EE0B-707453B989E1}"/>
                </a:ext>
              </a:extLst>
            </p:cNvPr>
            <p:cNvSpPr/>
            <p:nvPr/>
          </p:nvSpPr>
          <p:spPr>
            <a:xfrm>
              <a:off x="4609775" y="5305300"/>
              <a:ext cx="127275" cy="112125"/>
            </a:xfrm>
            <a:custGeom>
              <a:avLst/>
              <a:gdLst/>
              <a:ahLst/>
              <a:cxnLst/>
              <a:rect l="l" t="t" r="r" b="b"/>
              <a:pathLst>
                <a:path w="5091" h="4485" extrusionOk="0">
                  <a:moveTo>
                    <a:pt x="1945" y="1"/>
                  </a:moveTo>
                  <a:cubicBezTo>
                    <a:pt x="1945" y="1"/>
                    <a:pt x="1271" y="163"/>
                    <a:pt x="918" y="1070"/>
                  </a:cubicBezTo>
                  <a:cubicBezTo>
                    <a:pt x="568" y="1987"/>
                    <a:pt x="772" y="3701"/>
                    <a:pt x="1" y="4255"/>
                  </a:cubicBezTo>
                  <a:cubicBezTo>
                    <a:pt x="1" y="4255"/>
                    <a:pt x="892" y="4485"/>
                    <a:pt x="2554" y="4485"/>
                  </a:cubicBezTo>
                  <a:cubicBezTo>
                    <a:pt x="3701" y="4485"/>
                    <a:pt x="5091" y="4255"/>
                    <a:pt x="5091" y="4255"/>
                  </a:cubicBezTo>
                  <a:cubicBezTo>
                    <a:pt x="4320" y="3701"/>
                    <a:pt x="4524" y="1987"/>
                    <a:pt x="4174" y="1070"/>
                  </a:cubicBezTo>
                  <a:cubicBezTo>
                    <a:pt x="3821" y="163"/>
                    <a:pt x="3147" y="1"/>
                    <a:pt x="3147" y="1"/>
                  </a:cubicBezTo>
                  <a:close/>
                </a:path>
              </a:pathLst>
            </a:custGeom>
            <a:solidFill>
              <a:srgbClr val="5AE0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299" name="Google Shape;1381;p23">
              <a:extLst>
                <a:ext uri="{FF2B5EF4-FFF2-40B4-BE49-F238E27FC236}">
                  <a16:creationId xmlns:a16="http://schemas.microsoft.com/office/drawing/2014/main" id="{A8E9DC2B-B1FD-9B6C-15BD-F50BEEBF4AA7}"/>
                </a:ext>
              </a:extLst>
            </p:cNvPr>
            <p:cNvSpPr/>
            <p:nvPr/>
          </p:nvSpPr>
          <p:spPr>
            <a:xfrm>
              <a:off x="4682025" y="5304975"/>
              <a:ext cx="8450" cy="1075"/>
            </a:xfrm>
            <a:custGeom>
              <a:avLst/>
              <a:gdLst/>
              <a:ahLst/>
              <a:cxnLst/>
              <a:rect l="l" t="t" r="r" b="b"/>
              <a:pathLst>
                <a:path w="338" h="43" extrusionOk="0">
                  <a:moveTo>
                    <a:pt x="82" y="1"/>
                  </a:moveTo>
                  <a:cubicBezTo>
                    <a:pt x="40" y="1"/>
                    <a:pt x="1" y="14"/>
                    <a:pt x="1" y="14"/>
                  </a:cubicBezTo>
                  <a:lnTo>
                    <a:pt x="257" y="14"/>
                  </a:lnTo>
                  <a:cubicBezTo>
                    <a:pt x="257" y="14"/>
                    <a:pt x="283" y="30"/>
                    <a:pt x="338" y="43"/>
                  </a:cubicBezTo>
                  <a:cubicBezTo>
                    <a:pt x="325" y="30"/>
                    <a:pt x="312" y="14"/>
                    <a:pt x="312" y="14"/>
                  </a:cubicBezTo>
                  <a:cubicBezTo>
                    <a:pt x="312" y="14"/>
                    <a:pt x="176" y="1"/>
                    <a:pt x="82" y="1"/>
                  </a:cubicBezTo>
                  <a:close/>
                </a:path>
              </a:pathLst>
            </a:custGeom>
            <a:solidFill>
              <a:srgbClr val="12869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00" name="Google Shape;1382;p23">
              <a:extLst>
                <a:ext uri="{FF2B5EF4-FFF2-40B4-BE49-F238E27FC236}">
                  <a16:creationId xmlns:a16="http://schemas.microsoft.com/office/drawing/2014/main" id="{3E9DE296-2B91-201B-4FCB-E6A7F93764E4}"/>
                </a:ext>
              </a:extLst>
            </p:cNvPr>
            <p:cNvSpPr/>
            <p:nvPr/>
          </p:nvSpPr>
          <p:spPr>
            <a:xfrm>
              <a:off x="4682025" y="5305300"/>
              <a:ext cx="18250" cy="37200"/>
            </a:xfrm>
            <a:custGeom>
              <a:avLst/>
              <a:gdLst/>
              <a:ahLst/>
              <a:cxnLst/>
              <a:rect l="l" t="t" r="r" b="b"/>
              <a:pathLst>
                <a:path w="730" h="1488" extrusionOk="0">
                  <a:moveTo>
                    <a:pt x="1" y="1"/>
                  </a:moveTo>
                  <a:lnTo>
                    <a:pt x="1" y="17"/>
                  </a:lnTo>
                  <a:cubicBezTo>
                    <a:pt x="620" y="597"/>
                    <a:pt x="730" y="1488"/>
                    <a:pt x="730" y="1488"/>
                  </a:cubicBezTo>
                  <a:cubicBezTo>
                    <a:pt x="730" y="503"/>
                    <a:pt x="432" y="124"/>
                    <a:pt x="338" y="30"/>
                  </a:cubicBezTo>
                  <a:cubicBezTo>
                    <a:pt x="283" y="17"/>
                    <a:pt x="257" y="1"/>
                    <a:pt x="257" y="1"/>
                  </a:cubicBezTo>
                  <a:close/>
                </a:path>
              </a:pathLst>
            </a:custGeom>
            <a:solidFill>
              <a:srgbClr val="20C5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01" name="Google Shape;1383;p23">
              <a:extLst>
                <a:ext uri="{FF2B5EF4-FFF2-40B4-BE49-F238E27FC236}">
                  <a16:creationId xmlns:a16="http://schemas.microsoft.com/office/drawing/2014/main" id="{9D0B19DF-02D7-FE20-64CA-C5F624EF7741}"/>
                </a:ext>
              </a:extLst>
            </p:cNvPr>
            <p:cNvSpPr/>
            <p:nvPr/>
          </p:nvSpPr>
          <p:spPr>
            <a:xfrm>
              <a:off x="4659750" y="5304975"/>
              <a:ext cx="7800" cy="350"/>
            </a:xfrm>
            <a:custGeom>
              <a:avLst/>
              <a:gdLst/>
              <a:ahLst/>
              <a:cxnLst/>
              <a:rect l="l" t="t" r="r" b="b"/>
              <a:pathLst>
                <a:path w="312" h="14" extrusionOk="0">
                  <a:moveTo>
                    <a:pt x="231" y="1"/>
                  </a:moveTo>
                  <a:cubicBezTo>
                    <a:pt x="134" y="1"/>
                    <a:pt x="1" y="14"/>
                    <a:pt x="1" y="14"/>
                  </a:cubicBezTo>
                  <a:lnTo>
                    <a:pt x="312" y="14"/>
                  </a:lnTo>
                  <a:cubicBezTo>
                    <a:pt x="312" y="14"/>
                    <a:pt x="270" y="1"/>
                    <a:pt x="231" y="1"/>
                  </a:cubicBezTo>
                  <a:close/>
                </a:path>
              </a:pathLst>
            </a:custGeom>
            <a:solidFill>
              <a:srgbClr val="12869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02" name="Google Shape;1384;p23">
              <a:extLst>
                <a:ext uri="{FF2B5EF4-FFF2-40B4-BE49-F238E27FC236}">
                  <a16:creationId xmlns:a16="http://schemas.microsoft.com/office/drawing/2014/main" id="{75E1E410-17FE-08DF-FED9-930110A68685}"/>
                </a:ext>
              </a:extLst>
            </p:cNvPr>
            <p:cNvSpPr/>
            <p:nvPr/>
          </p:nvSpPr>
          <p:spPr>
            <a:xfrm>
              <a:off x="4649300" y="5305300"/>
              <a:ext cx="18250" cy="37200"/>
            </a:xfrm>
            <a:custGeom>
              <a:avLst/>
              <a:gdLst/>
              <a:ahLst/>
              <a:cxnLst/>
              <a:rect l="l" t="t" r="r" b="b"/>
              <a:pathLst>
                <a:path w="730" h="1488" extrusionOk="0">
                  <a:moveTo>
                    <a:pt x="419" y="1"/>
                  </a:moveTo>
                  <a:cubicBezTo>
                    <a:pt x="419" y="1"/>
                    <a:pt x="1" y="299"/>
                    <a:pt x="1" y="1488"/>
                  </a:cubicBezTo>
                  <a:cubicBezTo>
                    <a:pt x="1" y="1488"/>
                    <a:pt x="108" y="597"/>
                    <a:pt x="730" y="17"/>
                  </a:cubicBezTo>
                  <a:lnTo>
                    <a:pt x="730" y="1"/>
                  </a:lnTo>
                  <a:close/>
                </a:path>
              </a:pathLst>
            </a:custGeom>
            <a:solidFill>
              <a:srgbClr val="20C5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03" name="Google Shape;1385;p23">
              <a:extLst>
                <a:ext uri="{FF2B5EF4-FFF2-40B4-BE49-F238E27FC236}">
                  <a16:creationId xmlns:a16="http://schemas.microsoft.com/office/drawing/2014/main" id="{3EBCAA9D-E320-ABFB-874F-F7AECC1134A3}"/>
                </a:ext>
              </a:extLst>
            </p:cNvPr>
            <p:cNvSpPr/>
            <p:nvPr/>
          </p:nvSpPr>
          <p:spPr>
            <a:xfrm>
              <a:off x="4670850" y="5300275"/>
              <a:ext cx="30075" cy="10800"/>
            </a:xfrm>
            <a:custGeom>
              <a:avLst/>
              <a:gdLst/>
              <a:ahLst/>
              <a:cxnLst/>
              <a:rect l="l" t="t" r="r" b="b"/>
              <a:pathLst>
                <a:path w="1203" h="432" extrusionOk="0">
                  <a:moveTo>
                    <a:pt x="960" y="1"/>
                  </a:moveTo>
                  <a:cubicBezTo>
                    <a:pt x="649" y="69"/>
                    <a:pt x="312" y="95"/>
                    <a:pt x="1" y="95"/>
                  </a:cubicBezTo>
                  <a:lnTo>
                    <a:pt x="1" y="432"/>
                  </a:lnTo>
                  <a:cubicBezTo>
                    <a:pt x="474" y="419"/>
                    <a:pt x="921" y="351"/>
                    <a:pt x="1028" y="283"/>
                  </a:cubicBezTo>
                  <a:cubicBezTo>
                    <a:pt x="1203" y="189"/>
                    <a:pt x="1190" y="108"/>
                    <a:pt x="1135" y="56"/>
                  </a:cubicBezTo>
                  <a:cubicBezTo>
                    <a:pt x="1096" y="14"/>
                    <a:pt x="1028" y="1"/>
                    <a:pt x="960" y="1"/>
                  </a:cubicBezTo>
                  <a:close/>
                </a:path>
              </a:pathLst>
            </a:custGeom>
            <a:solidFill>
              <a:srgbClr val="2576A7"/>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04" name="Google Shape;1386;p23">
              <a:extLst>
                <a:ext uri="{FF2B5EF4-FFF2-40B4-BE49-F238E27FC236}">
                  <a16:creationId xmlns:a16="http://schemas.microsoft.com/office/drawing/2014/main" id="{8F3804A6-7713-E241-DE82-22DC675F67F3}"/>
                </a:ext>
              </a:extLst>
            </p:cNvPr>
            <p:cNvSpPr/>
            <p:nvPr/>
          </p:nvSpPr>
          <p:spPr>
            <a:xfrm>
              <a:off x="4641200" y="5300275"/>
              <a:ext cx="29675" cy="10800"/>
            </a:xfrm>
            <a:custGeom>
              <a:avLst/>
              <a:gdLst/>
              <a:ahLst/>
              <a:cxnLst/>
              <a:rect l="l" t="t" r="r" b="b"/>
              <a:pathLst>
                <a:path w="1187" h="432" extrusionOk="0">
                  <a:moveTo>
                    <a:pt x="228" y="1"/>
                  </a:moveTo>
                  <a:cubicBezTo>
                    <a:pt x="176" y="1"/>
                    <a:pt x="108" y="14"/>
                    <a:pt x="53" y="56"/>
                  </a:cubicBezTo>
                  <a:cubicBezTo>
                    <a:pt x="14" y="108"/>
                    <a:pt x="1" y="189"/>
                    <a:pt x="163" y="283"/>
                  </a:cubicBezTo>
                  <a:cubicBezTo>
                    <a:pt x="270" y="351"/>
                    <a:pt x="714" y="419"/>
                    <a:pt x="1187" y="432"/>
                  </a:cubicBezTo>
                  <a:lnTo>
                    <a:pt x="1187" y="95"/>
                  </a:lnTo>
                  <a:cubicBezTo>
                    <a:pt x="892" y="95"/>
                    <a:pt x="552" y="69"/>
                    <a:pt x="228" y="1"/>
                  </a:cubicBezTo>
                  <a:close/>
                </a:path>
              </a:pathLst>
            </a:custGeom>
            <a:solidFill>
              <a:srgbClr val="2576A7"/>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05" name="Google Shape;1387;p23">
              <a:extLst>
                <a:ext uri="{FF2B5EF4-FFF2-40B4-BE49-F238E27FC236}">
                  <a16:creationId xmlns:a16="http://schemas.microsoft.com/office/drawing/2014/main" id="{8915FE3A-4CBB-331A-FE30-D3A1587A9A87}"/>
                </a:ext>
              </a:extLst>
            </p:cNvPr>
            <p:cNvSpPr/>
            <p:nvPr/>
          </p:nvSpPr>
          <p:spPr>
            <a:xfrm>
              <a:off x="4649625" y="5268525"/>
              <a:ext cx="40850" cy="10475"/>
            </a:xfrm>
            <a:custGeom>
              <a:avLst/>
              <a:gdLst/>
              <a:ahLst/>
              <a:cxnLst/>
              <a:rect l="l" t="t" r="r" b="b"/>
              <a:pathLst>
                <a:path w="1634" h="419" extrusionOk="0">
                  <a:moveTo>
                    <a:pt x="14" y="1"/>
                  </a:moveTo>
                  <a:cubicBezTo>
                    <a:pt x="1" y="14"/>
                    <a:pt x="1" y="30"/>
                    <a:pt x="14" y="43"/>
                  </a:cubicBezTo>
                  <a:cubicBezTo>
                    <a:pt x="14" y="43"/>
                    <a:pt x="377" y="419"/>
                    <a:pt x="1323" y="419"/>
                  </a:cubicBezTo>
                  <a:cubicBezTo>
                    <a:pt x="1417" y="419"/>
                    <a:pt x="1511" y="419"/>
                    <a:pt x="1608" y="406"/>
                  </a:cubicBezTo>
                  <a:cubicBezTo>
                    <a:pt x="1621" y="406"/>
                    <a:pt x="1634" y="393"/>
                    <a:pt x="1621" y="393"/>
                  </a:cubicBezTo>
                  <a:cubicBezTo>
                    <a:pt x="1621" y="380"/>
                    <a:pt x="1621" y="367"/>
                    <a:pt x="1608" y="367"/>
                  </a:cubicBezTo>
                  <a:cubicBezTo>
                    <a:pt x="1498" y="380"/>
                    <a:pt x="1417" y="380"/>
                    <a:pt x="1323" y="380"/>
                  </a:cubicBezTo>
                  <a:cubicBezTo>
                    <a:pt x="850" y="380"/>
                    <a:pt x="539" y="286"/>
                    <a:pt x="325" y="192"/>
                  </a:cubicBezTo>
                  <a:cubicBezTo>
                    <a:pt x="231" y="150"/>
                    <a:pt x="150" y="95"/>
                    <a:pt x="108" y="69"/>
                  </a:cubicBezTo>
                  <a:cubicBezTo>
                    <a:pt x="82" y="43"/>
                    <a:pt x="69" y="30"/>
                    <a:pt x="53" y="30"/>
                  </a:cubicBezTo>
                  <a:cubicBezTo>
                    <a:pt x="53" y="14"/>
                    <a:pt x="40" y="14"/>
                    <a:pt x="40" y="14"/>
                  </a:cubicBezTo>
                  <a:lnTo>
                    <a:pt x="40" y="1"/>
                  </a:lnTo>
                  <a:close/>
                </a:path>
              </a:pathLst>
            </a:custGeom>
            <a:solidFill>
              <a:srgbClr val="B3E3F4"/>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06" name="Google Shape;1388;p23">
              <a:extLst>
                <a:ext uri="{FF2B5EF4-FFF2-40B4-BE49-F238E27FC236}">
                  <a16:creationId xmlns:a16="http://schemas.microsoft.com/office/drawing/2014/main" id="{BB982648-B23B-9B85-7BBB-7310CC065B2C}"/>
                </a:ext>
              </a:extLst>
            </p:cNvPr>
            <p:cNvSpPr/>
            <p:nvPr/>
          </p:nvSpPr>
          <p:spPr>
            <a:xfrm>
              <a:off x="4649625" y="5268525"/>
              <a:ext cx="40850" cy="10475"/>
            </a:xfrm>
            <a:custGeom>
              <a:avLst/>
              <a:gdLst/>
              <a:ahLst/>
              <a:cxnLst/>
              <a:rect l="l" t="t" r="r" b="b"/>
              <a:pathLst>
                <a:path w="1634" h="419" extrusionOk="0">
                  <a:moveTo>
                    <a:pt x="1592" y="1"/>
                  </a:moveTo>
                  <a:lnTo>
                    <a:pt x="1592" y="14"/>
                  </a:lnTo>
                  <a:cubicBezTo>
                    <a:pt x="1566" y="30"/>
                    <a:pt x="1216" y="380"/>
                    <a:pt x="296" y="380"/>
                  </a:cubicBezTo>
                  <a:cubicBezTo>
                    <a:pt x="215" y="380"/>
                    <a:pt x="121" y="380"/>
                    <a:pt x="27" y="367"/>
                  </a:cubicBezTo>
                  <a:cubicBezTo>
                    <a:pt x="14" y="367"/>
                    <a:pt x="1" y="380"/>
                    <a:pt x="1" y="393"/>
                  </a:cubicBezTo>
                  <a:cubicBezTo>
                    <a:pt x="1" y="393"/>
                    <a:pt x="14" y="406"/>
                    <a:pt x="27" y="406"/>
                  </a:cubicBezTo>
                  <a:cubicBezTo>
                    <a:pt x="121" y="419"/>
                    <a:pt x="215" y="419"/>
                    <a:pt x="296" y="419"/>
                  </a:cubicBezTo>
                  <a:cubicBezTo>
                    <a:pt x="1255" y="419"/>
                    <a:pt x="1621" y="43"/>
                    <a:pt x="1621" y="43"/>
                  </a:cubicBezTo>
                  <a:cubicBezTo>
                    <a:pt x="1634" y="30"/>
                    <a:pt x="1634" y="14"/>
                    <a:pt x="1621" y="1"/>
                  </a:cubicBezTo>
                  <a:close/>
                </a:path>
              </a:pathLst>
            </a:custGeom>
            <a:solidFill>
              <a:srgbClr val="B3E3F4"/>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07" name="Google Shape;1389;p23">
              <a:extLst>
                <a:ext uri="{FF2B5EF4-FFF2-40B4-BE49-F238E27FC236}">
                  <a16:creationId xmlns:a16="http://schemas.microsoft.com/office/drawing/2014/main" id="{3416AFE5-CA35-7143-AB1E-5D91631ACA8E}"/>
                </a:ext>
              </a:extLst>
            </p:cNvPr>
            <p:cNvSpPr/>
            <p:nvPr/>
          </p:nvSpPr>
          <p:spPr>
            <a:xfrm>
              <a:off x="4649625" y="5277775"/>
              <a:ext cx="40850" cy="10375"/>
            </a:xfrm>
            <a:custGeom>
              <a:avLst/>
              <a:gdLst/>
              <a:ahLst/>
              <a:cxnLst/>
              <a:rect l="l" t="t" r="r" b="b"/>
              <a:pathLst>
                <a:path w="1634" h="415" extrusionOk="0">
                  <a:moveTo>
                    <a:pt x="22" y="0"/>
                  </a:moveTo>
                  <a:cubicBezTo>
                    <a:pt x="17" y="0"/>
                    <a:pt x="14" y="3"/>
                    <a:pt x="14" y="10"/>
                  </a:cubicBezTo>
                  <a:cubicBezTo>
                    <a:pt x="1" y="10"/>
                    <a:pt x="1" y="23"/>
                    <a:pt x="14" y="36"/>
                  </a:cubicBezTo>
                  <a:cubicBezTo>
                    <a:pt x="14" y="36"/>
                    <a:pt x="377" y="415"/>
                    <a:pt x="1323" y="415"/>
                  </a:cubicBezTo>
                  <a:cubicBezTo>
                    <a:pt x="1417" y="415"/>
                    <a:pt x="1511" y="415"/>
                    <a:pt x="1608" y="402"/>
                  </a:cubicBezTo>
                  <a:cubicBezTo>
                    <a:pt x="1621" y="402"/>
                    <a:pt x="1634" y="402"/>
                    <a:pt x="1621" y="389"/>
                  </a:cubicBezTo>
                  <a:cubicBezTo>
                    <a:pt x="1621" y="373"/>
                    <a:pt x="1621" y="360"/>
                    <a:pt x="1608" y="360"/>
                  </a:cubicBezTo>
                  <a:cubicBezTo>
                    <a:pt x="1498" y="373"/>
                    <a:pt x="1417" y="373"/>
                    <a:pt x="1323" y="373"/>
                  </a:cubicBezTo>
                  <a:cubicBezTo>
                    <a:pt x="850" y="373"/>
                    <a:pt x="539" y="279"/>
                    <a:pt x="325" y="185"/>
                  </a:cubicBezTo>
                  <a:cubicBezTo>
                    <a:pt x="231" y="146"/>
                    <a:pt x="150" y="91"/>
                    <a:pt x="108" y="65"/>
                  </a:cubicBezTo>
                  <a:cubicBezTo>
                    <a:pt x="82" y="49"/>
                    <a:pt x="69" y="36"/>
                    <a:pt x="53" y="23"/>
                  </a:cubicBezTo>
                  <a:cubicBezTo>
                    <a:pt x="53" y="10"/>
                    <a:pt x="40" y="10"/>
                    <a:pt x="40" y="10"/>
                  </a:cubicBezTo>
                  <a:cubicBezTo>
                    <a:pt x="33" y="3"/>
                    <a:pt x="27" y="0"/>
                    <a:pt x="22" y="0"/>
                  </a:cubicBezTo>
                  <a:close/>
                </a:path>
              </a:pathLst>
            </a:custGeom>
            <a:solidFill>
              <a:srgbClr val="B3E3F4"/>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08" name="Google Shape;1390;p23">
              <a:extLst>
                <a:ext uri="{FF2B5EF4-FFF2-40B4-BE49-F238E27FC236}">
                  <a16:creationId xmlns:a16="http://schemas.microsoft.com/office/drawing/2014/main" id="{3EACF606-B0E6-D644-BF3B-890D684BF6F9}"/>
                </a:ext>
              </a:extLst>
            </p:cNvPr>
            <p:cNvSpPr/>
            <p:nvPr/>
          </p:nvSpPr>
          <p:spPr>
            <a:xfrm>
              <a:off x="4649625" y="5277775"/>
              <a:ext cx="40850" cy="10375"/>
            </a:xfrm>
            <a:custGeom>
              <a:avLst/>
              <a:gdLst/>
              <a:ahLst/>
              <a:cxnLst/>
              <a:rect l="l" t="t" r="r" b="b"/>
              <a:pathLst>
                <a:path w="1634" h="415" extrusionOk="0">
                  <a:moveTo>
                    <a:pt x="1601" y="0"/>
                  </a:moveTo>
                  <a:cubicBezTo>
                    <a:pt x="1596" y="0"/>
                    <a:pt x="1592" y="3"/>
                    <a:pt x="1592" y="10"/>
                  </a:cubicBezTo>
                  <a:cubicBezTo>
                    <a:pt x="1566" y="23"/>
                    <a:pt x="1216" y="373"/>
                    <a:pt x="296" y="373"/>
                  </a:cubicBezTo>
                  <a:cubicBezTo>
                    <a:pt x="215" y="373"/>
                    <a:pt x="121" y="373"/>
                    <a:pt x="27" y="360"/>
                  </a:cubicBezTo>
                  <a:cubicBezTo>
                    <a:pt x="14" y="360"/>
                    <a:pt x="1" y="373"/>
                    <a:pt x="1" y="389"/>
                  </a:cubicBezTo>
                  <a:cubicBezTo>
                    <a:pt x="1" y="402"/>
                    <a:pt x="14" y="402"/>
                    <a:pt x="27" y="402"/>
                  </a:cubicBezTo>
                  <a:cubicBezTo>
                    <a:pt x="121" y="415"/>
                    <a:pt x="215" y="415"/>
                    <a:pt x="296" y="415"/>
                  </a:cubicBezTo>
                  <a:cubicBezTo>
                    <a:pt x="1255" y="415"/>
                    <a:pt x="1621" y="36"/>
                    <a:pt x="1621" y="36"/>
                  </a:cubicBezTo>
                  <a:cubicBezTo>
                    <a:pt x="1634" y="23"/>
                    <a:pt x="1634" y="10"/>
                    <a:pt x="1621" y="10"/>
                  </a:cubicBezTo>
                  <a:cubicBezTo>
                    <a:pt x="1614" y="3"/>
                    <a:pt x="1607" y="0"/>
                    <a:pt x="1601" y="0"/>
                  </a:cubicBezTo>
                  <a:close/>
                </a:path>
              </a:pathLst>
            </a:custGeom>
            <a:solidFill>
              <a:srgbClr val="B3E3F4"/>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09" name="Google Shape;1391;p23">
              <a:extLst>
                <a:ext uri="{FF2B5EF4-FFF2-40B4-BE49-F238E27FC236}">
                  <a16:creationId xmlns:a16="http://schemas.microsoft.com/office/drawing/2014/main" id="{05AF8E1B-71A1-634C-8184-0AA8A6D5E485}"/>
                </a:ext>
              </a:extLst>
            </p:cNvPr>
            <p:cNvSpPr/>
            <p:nvPr/>
          </p:nvSpPr>
          <p:spPr>
            <a:xfrm>
              <a:off x="4649625" y="5287475"/>
              <a:ext cx="40850" cy="10475"/>
            </a:xfrm>
            <a:custGeom>
              <a:avLst/>
              <a:gdLst/>
              <a:ahLst/>
              <a:cxnLst/>
              <a:rect l="l" t="t" r="r" b="b"/>
              <a:pathLst>
                <a:path w="1634" h="419" extrusionOk="0">
                  <a:moveTo>
                    <a:pt x="14" y="1"/>
                  </a:moveTo>
                  <a:cubicBezTo>
                    <a:pt x="1" y="14"/>
                    <a:pt x="1" y="27"/>
                    <a:pt x="14" y="40"/>
                  </a:cubicBezTo>
                  <a:cubicBezTo>
                    <a:pt x="14" y="40"/>
                    <a:pt x="377" y="419"/>
                    <a:pt x="1323" y="419"/>
                  </a:cubicBezTo>
                  <a:cubicBezTo>
                    <a:pt x="1417" y="419"/>
                    <a:pt x="1511" y="419"/>
                    <a:pt x="1608" y="406"/>
                  </a:cubicBezTo>
                  <a:cubicBezTo>
                    <a:pt x="1621" y="406"/>
                    <a:pt x="1634" y="390"/>
                    <a:pt x="1621" y="390"/>
                  </a:cubicBezTo>
                  <a:cubicBezTo>
                    <a:pt x="1621" y="377"/>
                    <a:pt x="1621" y="364"/>
                    <a:pt x="1608" y="364"/>
                  </a:cubicBezTo>
                  <a:cubicBezTo>
                    <a:pt x="1498" y="377"/>
                    <a:pt x="1417" y="377"/>
                    <a:pt x="1323" y="377"/>
                  </a:cubicBezTo>
                  <a:cubicBezTo>
                    <a:pt x="850" y="377"/>
                    <a:pt x="539" y="283"/>
                    <a:pt x="325" y="189"/>
                  </a:cubicBezTo>
                  <a:cubicBezTo>
                    <a:pt x="231" y="147"/>
                    <a:pt x="150" y="95"/>
                    <a:pt x="108" y="66"/>
                  </a:cubicBezTo>
                  <a:cubicBezTo>
                    <a:pt x="82" y="40"/>
                    <a:pt x="69" y="27"/>
                    <a:pt x="53" y="27"/>
                  </a:cubicBezTo>
                  <a:cubicBezTo>
                    <a:pt x="53" y="14"/>
                    <a:pt x="40" y="14"/>
                    <a:pt x="40" y="14"/>
                  </a:cubicBezTo>
                  <a:lnTo>
                    <a:pt x="40" y="1"/>
                  </a:lnTo>
                  <a:close/>
                </a:path>
              </a:pathLst>
            </a:custGeom>
            <a:solidFill>
              <a:srgbClr val="B3E3F4"/>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10" name="Google Shape;1392;p23">
              <a:extLst>
                <a:ext uri="{FF2B5EF4-FFF2-40B4-BE49-F238E27FC236}">
                  <a16:creationId xmlns:a16="http://schemas.microsoft.com/office/drawing/2014/main" id="{90A28099-59A3-3A0B-0528-79B295F161AE}"/>
                </a:ext>
              </a:extLst>
            </p:cNvPr>
            <p:cNvSpPr/>
            <p:nvPr/>
          </p:nvSpPr>
          <p:spPr>
            <a:xfrm>
              <a:off x="4649625" y="5287475"/>
              <a:ext cx="40850" cy="10475"/>
            </a:xfrm>
            <a:custGeom>
              <a:avLst/>
              <a:gdLst/>
              <a:ahLst/>
              <a:cxnLst/>
              <a:rect l="l" t="t" r="r" b="b"/>
              <a:pathLst>
                <a:path w="1634" h="419" extrusionOk="0">
                  <a:moveTo>
                    <a:pt x="1592" y="1"/>
                  </a:moveTo>
                  <a:lnTo>
                    <a:pt x="1592" y="14"/>
                  </a:lnTo>
                  <a:cubicBezTo>
                    <a:pt x="1566" y="27"/>
                    <a:pt x="1216" y="377"/>
                    <a:pt x="296" y="377"/>
                  </a:cubicBezTo>
                  <a:cubicBezTo>
                    <a:pt x="215" y="377"/>
                    <a:pt x="121" y="377"/>
                    <a:pt x="27" y="364"/>
                  </a:cubicBezTo>
                  <a:cubicBezTo>
                    <a:pt x="14" y="364"/>
                    <a:pt x="1" y="377"/>
                    <a:pt x="1" y="390"/>
                  </a:cubicBezTo>
                  <a:cubicBezTo>
                    <a:pt x="1" y="390"/>
                    <a:pt x="14" y="406"/>
                    <a:pt x="27" y="406"/>
                  </a:cubicBezTo>
                  <a:cubicBezTo>
                    <a:pt x="121" y="419"/>
                    <a:pt x="215" y="419"/>
                    <a:pt x="296" y="419"/>
                  </a:cubicBezTo>
                  <a:cubicBezTo>
                    <a:pt x="1255" y="419"/>
                    <a:pt x="1621" y="40"/>
                    <a:pt x="1621" y="40"/>
                  </a:cubicBezTo>
                  <a:cubicBezTo>
                    <a:pt x="1634" y="27"/>
                    <a:pt x="1634" y="14"/>
                    <a:pt x="1621" y="1"/>
                  </a:cubicBezTo>
                  <a:close/>
                </a:path>
              </a:pathLst>
            </a:custGeom>
            <a:solidFill>
              <a:srgbClr val="B3E3F4"/>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grpSp>
      <p:grpSp>
        <p:nvGrpSpPr>
          <p:cNvPr id="311" name="Google Shape;1393;p23">
            <a:extLst>
              <a:ext uri="{FF2B5EF4-FFF2-40B4-BE49-F238E27FC236}">
                <a16:creationId xmlns:a16="http://schemas.microsoft.com/office/drawing/2014/main" id="{FD7A1E7E-6B7B-E254-75B8-4F318CC99F0F}"/>
              </a:ext>
            </a:extLst>
          </p:cNvPr>
          <p:cNvGrpSpPr/>
          <p:nvPr/>
        </p:nvGrpSpPr>
        <p:grpSpPr>
          <a:xfrm>
            <a:off x="8853056" y="4140673"/>
            <a:ext cx="2284252" cy="2385984"/>
            <a:chOff x="3010675" y="4066550"/>
            <a:chExt cx="391250" cy="409900"/>
          </a:xfrm>
        </p:grpSpPr>
        <p:sp>
          <p:nvSpPr>
            <p:cNvPr id="312" name="Google Shape;1394;p23">
              <a:extLst>
                <a:ext uri="{FF2B5EF4-FFF2-40B4-BE49-F238E27FC236}">
                  <a16:creationId xmlns:a16="http://schemas.microsoft.com/office/drawing/2014/main" id="{DE842A53-505F-7FFC-ABA1-A01C0F399719}"/>
                </a:ext>
              </a:extLst>
            </p:cNvPr>
            <p:cNvSpPr/>
            <p:nvPr/>
          </p:nvSpPr>
          <p:spPr>
            <a:xfrm>
              <a:off x="3168650" y="4201600"/>
              <a:ext cx="35475" cy="33275"/>
            </a:xfrm>
            <a:custGeom>
              <a:avLst/>
              <a:gdLst/>
              <a:ahLst/>
              <a:cxnLst/>
              <a:rect l="l" t="t" r="r" b="b"/>
              <a:pathLst>
                <a:path w="1419" h="1331" extrusionOk="0">
                  <a:moveTo>
                    <a:pt x="864" y="0"/>
                  </a:moveTo>
                  <a:cubicBezTo>
                    <a:pt x="761" y="0"/>
                    <a:pt x="659" y="31"/>
                    <a:pt x="567" y="101"/>
                  </a:cubicBezTo>
                  <a:cubicBezTo>
                    <a:pt x="460" y="182"/>
                    <a:pt x="421" y="328"/>
                    <a:pt x="460" y="451"/>
                  </a:cubicBezTo>
                  <a:cubicBezTo>
                    <a:pt x="466" y="472"/>
                    <a:pt x="475" y="491"/>
                    <a:pt x="486" y="506"/>
                  </a:cubicBezTo>
                  <a:lnTo>
                    <a:pt x="486" y="506"/>
                  </a:lnTo>
                  <a:cubicBezTo>
                    <a:pt x="169" y="688"/>
                    <a:pt x="0" y="1276"/>
                    <a:pt x="447" y="1329"/>
                  </a:cubicBezTo>
                  <a:cubicBezTo>
                    <a:pt x="450" y="1330"/>
                    <a:pt x="453" y="1331"/>
                    <a:pt x="456" y="1331"/>
                  </a:cubicBezTo>
                  <a:cubicBezTo>
                    <a:pt x="485" y="1331"/>
                    <a:pt x="482" y="1273"/>
                    <a:pt x="447" y="1261"/>
                  </a:cubicBezTo>
                  <a:cubicBezTo>
                    <a:pt x="115" y="1153"/>
                    <a:pt x="302" y="672"/>
                    <a:pt x="555" y="558"/>
                  </a:cubicBezTo>
                  <a:lnTo>
                    <a:pt x="555" y="558"/>
                  </a:lnTo>
                  <a:cubicBezTo>
                    <a:pt x="586" y="571"/>
                    <a:pt x="622" y="576"/>
                    <a:pt x="659" y="576"/>
                  </a:cubicBezTo>
                  <a:cubicBezTo>
                    <a:pt x="706" y="576"/>
                    <a:pt x="755" y="568"/>
                    <a:pt x="797" y="558"/>
                  </a:cubicBezTo>
                  <a:cubicBezTo>
                    <a:pt x="839" y="545"/>
                    <a:pt x="826" y="490"/>
                    <a:pt x="797" y="477"/>
                  </a:cubicBezTo>
                  <a:cubicBezTo>
                    <a:pt x="755" y="460"/>
                    <a:pt x="714" y="453"/>
                    <a:pt x="673" y="453"/>
                  </a:cubicBezTo>
                  <a:cubicBezTo>
                    <a:pt x="651" y="453"/>
                    <a:pt x="629" y="455"/>
                    <a:pt x="607" y="459"/>
                  </a:cubicBezTo>
                  <a:lnTo>
                    <a:pt x="607" y="459"/>
                  </a:lnTo>
                  <a:cubicBezTo>
                    <a:pt x="525" y="403"/>
                    <a:pt x="528" y="268"/>
                    <a:pt x="622" y="166"/>
                  </a:cubicBezTo>
                  <a:cubicBezTo>
                    <a:pt x="703" y="85"/>
                    <a:pt x="810" y="59"/>
                    <a:pt x="933" y="59"/>
                  </a:cubicBezTo>
                  <a:cubicBezTo>
                    <a:pt x="1108" y="59"/>
                    <a:pt x="1296" y="182"/>
                    <a:pt x="1406" y="328"/>
                  </a:cubicBezTo>
                  <a:cubicBezTo>
                    <a:pt x="1406" y="328"/>
                    <a:pt x="1419" y="328"/>
                    <a:pt x="1419" y="315"/>
                  </a:cubicBezTo>
                  <a:cubicBezTo>
                    <a:pt x="1292" y="133"/>
                    <a:pt x="1077" y="0"/>
                    <a:pt x="864" y="0"/>
                  </a:cubicBezTo>
                  <a:close/>
                </a:path>
              </a:pathLst>
            </a:custGeom>
            <a:solidFill>
              <a:srgbClr val="200A0C"/>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13" name="Google Shape;1395;p23">
              <a:extLst>
                <a:ext uri="{FF2B5EF4-FFF2-40B4-BE49-F238E27FC236}">
                  <a16:creationId xmlns:a16="http://schemas.microsoft.com/office/drawing/2014/main" id="{90C19D09-D380-135C-9F42-80BFA4B31D04}"/>
                </a:ext>
              </a:extLst>
            </p:cNvPr>
            <p:cNvSpPr/>
            <p:nvPr/>
          </p:nvSpPr>
          <p:spPr>
            <a:xfrm>
              <a:off x="3196975" y="4239825"/>
              <a:ext cx="36150" cy="26450"/>
            </a:xfrm>
            <a:custGeom>
              <a:avLst/>
              <a:gdLst/>
              <a:ahLst/>
              <a:cxnLst/>
              <a:rect l="l" t="t" r="r" b="b"/>
              <a:pathLst>
                <a:path w="1446" h="1058" extrusionOk="0">
                  <a:moveTo>
                    <a:pt x="772" y="1"/>
                  </a:moveTo>
                  <a:cubicBezTo>
                    <a:pt x="516" y="111"/>
                    <a:pt x="1" y="312"/>
                    <a:pt x="192" y="662"/>
                  </a:cubicBezTo>
                  <a:cubicBezTo>
                    <a:pt x="240" y="755"/>
                    <a:pt x="327" y="790"/>
                    <a:pt x="426" y="790"/>
                  </a:cubicBezTo>
                  <a:cubicBezTo>
                    <a:pt x="533" y="790"/>
                    <a:pt x="653" y="749"/>
                    <a:pt x="749" y="697"/>
                  </a:cubicBezTo>
                  <a:lnTo>
                    <a:pt x="749" y="697"/>
                  </a:lnTo>
                  <a:cubicBezTo>
                    <a:pt x="726" y="781"/>
                    <a:pt x="729" y="869"/>
                    <a:pt x="785" y="934"/>
                  </a:cubicBezTo>
                  <a:cubicBezTo>
                    <a:pt x="841" y="1008"/>
                    <a:pt x="937" y="1058"/>
                    <a:pt x="1032" y="1058"/>
                  </a:cubicBezTo>
                  <a:cubicBezTo>
                    <a:pt x="1073" y="1058"/>
                    <a:pt x="1114" y="1048"/>
                    <a:pt x="1151" y="1028"/>
                  </a:cubicBezTo>
                  <a:cubicBezTo>
                    <a:pt x="1420" y="879"/>
                    <a:pt x="1446" y="487"/>
                    <a:pt x="1433" y="218"/>
                  </a:cubicBezTo>
                  <a:cubicBezTo>
                    <a:pt x="1433" y="197"/>
                    <a:pt x="1419" y="186"/>
                    <a:pt x="1405" y="186"/>
                  </a:cubicBezTo>
                  <a:cubicBezTo>
                    <a:pt x="1391" y="186"/>
                    <a:pt x="1378" y="197"/>
                    <a:pt x="1378" y="218"/>
                  </a:cubicBezTo>
                  <a:cubicBezTo>
                    <a:pt x="1365" y="367"/>
                    <a:pt x="1339" y="529"/>
                    <a:pt x="1297" y="662"/>
                  </a:cubicBezTo>
                  <a:cubicBezTo>
                    <a:pt x="1271" y="772"/>
                    <a:pt x="1216" y="866"/>
                    <a:pt x="1135" y="921"/>
                  </a:cubicBezTo>
                  <a:cubicBezTo>
                    <a:pt x="1097" y="940"/>
                    <a:pt x="1057" y="952"/>
                    <a:pt x="1012" y="952"/>
                  </a:cubicBezTo>
                  <a:cubicBezTo>
                    <a:pt x="995" y="952"/>
                    <a:pt x="978" y="950"/>
                    <a:pt x="960" y="947"/>
                  </a:cubicBezTo>
                  <a:cubicBezTo>
                    <a:pt x="746" y="905"/>
                    <a:pt x="853" y="678"/>
                    <a:pt x="908" y="581"/>
                  </a:cubicBezTo>
                  <a:cubicBezTo>
                    <a:pt x="937" y="552"/>
                    <a:pt x="899" y="514"/>
                    <a:pt x="862" y="514"/>
                  </a:cubicBezTo>
                  <a:cubicBezTo>
                    <a:pt x="849" y="514"/>
                    <a:pt x="837" y="518"/>
                    <a:pt x="827" y="529"/>
                  </a:cubicBezTo>
                  <a:cubicBezTo>
                    <a:pt x="742" y="602"/>
                    <a:pt x="601" y="676"/>
                    <a:pt x="473" y="676"/>
                  </a:cubicBezTo>
                  <a:cubicBezTo>
                    <a:pt x="414" y="676"/>
                    <a:pt x="358" y="660"/>
                    <a:pt x="312" y="623"/>
                  </a:cubicBezTo>
                  <a:cubicBezTo>
                    <a:pt x="69" y="435"/>
                    <a:pt x="665" y="111"/>
                    <a:pt x="785" y="43"/>
                  </a:cubicBezTo>
                  <a:cubicBezTo>
                    <a:pt x="811" y="30"/>
                    <a:pt x="785" y="1"/>
                    <a:pt x="772" y="1"/>
                  </a:cubicBezTo>
                  <a:close/>
                </a:path>
              </a:pathLst>
            </a:custGeom>
            <a:solidFill>
              <a:srgbClr val="200A0C"/>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14" name="Google Shape;1396;p23">
              <a:extLst>
                <a:ext uri="{FF2B5EF4-FFF2-40B4-BE49-F238E27FC236}">
                  <a16:creationId xmlns:a16="http://schemas.microsoft.com/office/drawing/2014/main" id="{E3A39043-AC04-88AB-D8D7-17AFEBB8030E}"/>
                </a:ext>
              </a:extLst>
            </p:cNvPr>
            <p:cNvSpPr/>
            <p:nvPr/>
          </p:nvSpPr>
          <p:spPr>
            <a:xfrm>
              <a:off x="3367800" y="4174375"/>
              <a:ext cx="28050" cy="22400"/>
            </a:xfrm>
            <a:custGeom>
              <a:avLst/>
              <a:gdLst/>
              <a:ahLst/>
              <a:cxnLst/>
              <a:rect l="l" t="t" r="r" b="b"/>
              <a:pathLst>
                <a:path w="1122" h="896" extrusionOk="0">
                  <a:moveTo>
                    <a:pt x="311" y="1"/>
                  </a:moveTo>
                  <a:cubicBezTo>
                    <a:pt x="306" y="1"/>
                    <a:pt x="301" y="1"/>
                    <a:pt x="296" y="1"/>
                  </a:cubicBezTo>
                  <a:cubicBezTo>
                    <a:pt x="53" y="1"/>
                    <a:pt x="1" y="312"/>
                    <a:pt x="27" y="513"/>
                  </a:cubicBezTo>
                  <a:cubicBezTo>
                    <a:pt x="27" y="517"/>
                    <a:pt x="30" y="518"/>
                    <a:pt x="35" y="518"/>
                  </a:cubicBezTo>
                  <a:cubicBezTo>
                    <a:pt x="46" y="518"/>
                    <a:pt x="64" y="509"/>
                    <a:pt x="53" y="500"/>
                  </a:cubicBezTo>
                  <a:cubicBezTo>
                    <a:pt x="27" y="325"/>
                    <a:pt x="82" y="69"/>
                    <a:pt x="296" y="56"/>
                  </a:cubicBezTo>
                  <a:cubicBezTo>
                    <a:pt x="306" y="55"/>
                    <a:pt x="315" y="54"/>
                    <a:pt x="324" y="54"/>
                  </a:cubicBezTo>
                  <a:cubicBezTo>
                    <a:pt x="524" y="54"/>
                    <a:pt x="489" y="339"/>
                    <a:pt x="451" y="479"/>
                  </a:cubicBezTo>
                  <a:lnTo>
                    <a:pt x="451" y="479"/>
                  </a:lnTo>
                  <a:cubicBezTo>
                    <a:pt x="449" y="482"/>
                    <a:pt x="447" y="484"/>
                    <a:pt x="445" y="487"/>
                  </a:cubicBezTo>
                  <a:cubicBezTo>
                    <a:pt x="446" y="488"/>
                    <a:pt x="447" y="489"/>
                    <a:pt x="448" y="490"/>
                  </a:cubicBezTo>
                  <a:lnTo>
                    <a:pt x="448" y="490"/>
                  </a:lnTo>
                  <a:cubicBezTo>
                    <a:pt x="447" y="493"/>
                    <a:pt x="446" y="497"/>
                    <a:pt x="445" y="500"/>
                  </a:cubicBezTo>
                  <a:cubicBezTo>
                    <a:pt x="437" y="516"/>
                    <a:pt x="455" y="528"/>
                    <a:pt x="473" y="528"/>
                  </a:cubicBezTo>
                  <a:cubicBezTo>
                    <a:pt x="484" y="528"/>
                    <a:pt x="495" y="524"/>
                    <a:pt x="500" y="513"/>
                  </a:cubicBezTo>
                  <a:cubicBezTo>
                    <a:pt x="564" y="424"/>
                    <a:pt x="652" y="374"/>
                    <a:pt x="744" y="374"/>
                  </a:cubicBezTo>
                  <a:cubicBezTo>
                    <a:pt x="807" y="374"/>
                    <a:pt x="871" y="397"/>
                    <a:pt x="931" y="445"/>
                  </a:cubicBezTo>
                  <a:cubicBezTo>
                    <a:pt x="1093" y="568"/>
                    <a:pt x="999" y="730"/>
                    <a:pt x="905" y="866"/>
                  </a:cubicBezTo>
                  <a:cubicBezTo>
                    <a:pt x="905" y="876"/>
                    <a:pt x="913" y="895"/>
                    <a:pt x="930" y="895"/>
                  </a:cubicBezTo>
                  <a:cubicBezTo>
                    <a:pt x="934" y="895"/>
                    <a:pt x="939" y="894"/>
                    <a:pt x="944" y="892"/>
                  </a:cubicBezTo>
                  <a:cubicBezTo>
                    <a:pt x="1122" y="769"/>
                    <a:pt x="1122" y="542"/>
                    <a:pt x="973" y="406"/>
                  </a:cubicBezTo>
                  <a:cubicBezTo>
                    <a:pt x="906" y="344"/>
                    <a:pt x="831" y="318"/>
                    <a:pt x="757" y="318"/>
                  </a:cubicBezTo>
                  <a:cubicBezTo>
                    <a:pt x="674" y="318"/>
                    <a:pt x="592" y="351"/>
                    <a:pt x="524" y="405"/>
                  </a:cubicBezTo>
                  <a:lnTo>
                    <a:pt x="524" y="405"/>
                  </a:lnTo>
                  <a:cubicBezTo>
                    <a:pt x="554" y="224"/>
                    <a:pt x="533" y="1"/>
                    <a:pt x="311" y="1"/>
                  </a:cubicBezTo>
                  <a:close/>
                </a:path>
              </a:pathLst>
            </a:custGeom>
            <a:solidFill>
              <a:srgbClr val="200A0C"/>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15" name="Google Shape;1397;p23">
              <a:extLst>
                <a:ext uri="{FF2B5EF4-FFF2-40B4-BE49-F238E27FC236}">
                  <a16:creationId xmlns:a16="http://schemas.microsoft.com/office/drawing/2014/main" id="{9B532DCB-6DE1-944F-DC9E-65ED484BEA5F}"/>
                </a:ext>
              </a:extLst>
            </p:cNvPr>
            <p:cNvSpPr/>
            <p:nvPr/>
          </p:nvSpPr>
          <p:spPr>
            <a:xfrm>
              <a:off x="3335075" y="4233750"/>
              <a:ext cx="18575" cy="18075"/>
            </a:xfrm>
            <a:custGeom>
              <a:avLst/>
              <a:gdLst/>
              <a:ahLst/>
              <a:cxnLst/>
              <a:rect l="l" t="t" r="r" b="b"/>
              <a:pathLst>
                <a:path w="743" h="723" extrusionOk="0">
                  <a:moveTo>
                    <a:pt x="730" y="1"/>
                  </a:moveTo>
                  <a:cubicBezTo>
                    <a:pt x="471" y="1"/>
                    <a:pt x="163" y="150"/>
                    <a:pt x="40" y="393"/>
                  </a:cubicBezTo>
                  <a:cubicBezTo>
                    <a:pt x="1" y="487"/>
                    <a:pt x="1" y="581"/>
                    <a:pt x="66" y="649"/>
                  </a:cubicBezTo>
                  <a:cubicBezTo>
                    <a:pt x="124" y="707"/>
                    <a:pt x="207" y="723"/>
                    <a:pt x="291" y="723"/>
                  </a:cubicBezTo>
                  <a:cubicBezTo>
                    <a:pt x="366" y="723"/>
                    <a:pt x="442" y="710"/>
                    <a:pt x="500" y="704"/>
                  </a:cubicBezTo>
                  <a:cubicBezTo>
                    <a:pt x="539" y="691"/>
                    <a:pt x="526" y="636"/>
                    <a:pt x="500" y="636"/>
                  </a:cubicBezTo>
                  <a:cubicBezTo>
                    <a:pt x="450" y="641"/>
                    <a:pt x="395" y="646"/>
                    <a:pt x="342" y="646"/>
                  </a:cubicBezTo>
                  <a:cubicBezTo>
                    <a:pt x="264" y="646"/>
                    <a:pt x="189" y="635"/>
                    <a:pt x="134" y="597"/>
                  </a:cubicBezTo>
                  <a:cubicBezTo>
                    <a:pt x="66" y="529"/>
                    <a:pt x="121" y="435"/>
                    <a:pt x="147" y="380"/>
                  </a:cubicBezTo>
                  <a:cubicBezTo>
                    <a:pt x="270" y="176"/>
                    <a:pt x="500" y="43"/>
                    <a:pt x="730" y="30"/>
                  </a:cubicBezTo>
                  <a:cubicBezTo>
                    <a:pt x="743" y="30"/>
                    <a:pt x="743" y="1"/>
                    <a:pt x="730" y="1"/>
                  </a:cubicBezTo>
                  <a:close/>
                </a:path>
              </a:pathLst>
            </a:custGeom>
            <a:solidFill>
              <a:srgbClr val="200A0C"/>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16" name="Google Shape;1398;p23">
              <a:extLst>
                <a:ext uri="{FF2B5EF4-FFF2-40B4-BE49-F238E27FC236}">
                  <a16:creationId xmlns:a16="http://schemas.microsoft.com/office/drawing/2014/main" id="{14F89C1E-9DC5-FAD7-A644-668479F958AB}"/>
                </a:ext>
              </a:extLst>
            </p:cNvPr>
            <p:cNvSpPr/>
            <p:nvPr/>
          </p:nvSpPr>
          <p:spPr>
            <a:xfrm>
              <a:off x="3297350" y="4069350"/>
              <a:ext cx="35000" cy="21225"/>
            </a:xfrm>
            <a:custGeom>
              <a:avLst/>
              <a:gdLst/>
              <a:ahLst/>
              <a:cxnLst/>
              <a:rect l="l" t="t" r="r" b="b"/>
              <a:pathLst>
                <a:path w="1400" h="849" extrusionOk="0">
                  <a:moveTo>
                    <a:pt x="723" y="0"/>
                  </a:moveTo>
                  <a:cubicBezTo>
                    <a:pt x="435" y="0"/>
                    <a:pt x="120" y="149"/>
                    <a:pt x="10" y="408"/>
                  </a:cubicBezTo>
                  <a:cubicBezTo>
                    <a:pt x="1" y="426"/>
                    <a:pt x="17" y="446"/>
                    <a:pt x="38" y="446"/>
                  </a:cubicBezTo>
                  <a:cubicBezTo>
                    <a:pt x="47" y="446"/>
                    <a:pt x="56" y="442"/>
                    <a:pt x="65" y="434"/>
                  </a:cubicBezTo>
                  <a:cubicBezTo>
                    <a:pt x="70" y="422"/>
                    <a:pt x="73" y="413"/>
                    <a:pt x="76" y="407"/>
                  </a:cubicBezTo>
                  <a:lnTo>
                    <a:pt x="76" y="407"/>
                  </a:lnTo>
                  <a:cubicBezTo>
                    <a:pt x="256" y="213"/>
                    <a:pt x="463" y="88"/>
                    <a:pt x="714" y="88"/>
                  </a:cubicBezTo>
                  <a:cubicBezTo>
                    <a:pt x="774" y="88"/>
                    <a:pt x="836" y="95"/>
                    <a:pt x="901" y="110"/>
                  </a:cubicBezTo>
                  <a:cubicBezTo>
                    <a:pt x="1024" y="139"/>
                    <a:pt x="1144" y="207"/>
                    <a:pt x="1186" y="340"/>
                  </a:cubicBezTo>
                  <a:cubicBezTo>
                    <a:pt x="1238" y="515"/>
                    <a:pt x="1063" y="693"/>
                    <a:pt x="956" y="800"/>
                  </a:cubicBezTo>
                  <a:cubicBezTo>
                    <a:pt x="934" y="820"/>
                    <a:pt x="953" y="849"/>
                    <a:pt x="975" y="849"/>
                  </a:cubicBezTo>
                  <a:cubicBezTo>
                    <a:pt x="981" y="849"/>
                    <a:pt x="989" y="846"/>
                    <a:pt x="995" y="839"/>
                  </a:cubicBezTo>
                  <a:cubicBezTo>
                    <a:pt x="1267" y="625"/>
                    <a:pt x="1400" y="233"/>
                    <a:pt x="1008" y="58"/>
                  </a:cubicBezTo>
                  <a:cubicBezTo>
                    <a:pt x="923" y="19"/>
                    <a:pt x="825" y="0"/>
                    <a:pt x="723" y="0"/>
                  </a:cubicBezTo>
                  <a:close/>
                </a:path>
              </a:pathLst>
            </a:custGeom>
            <a:solidFill>
              <a:srgbClr val="200A0C"/>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17" name="Google Shape;1399;p23">
              <a:extLst>
                <a:ext uri="{FF2B5EF4-FFF2-40B4-BE49-F238E27FC236}">
                  <a16:creationId xmlns:a16="http://schemas.microsoft.com/office/drawing/2014/main" id="{90DAA91F-2FAD-A183-69B1-B4727987D5B9}"/>
                </a:ext>
              </a:extLst>
            </p:cNvPr>
            <p:cNvSpPr/>
            <p:nvPr/>
          </p:nvSpPr>
          <p:spPr>
            <a:xfrm>
              <a:off x="3339850" y="4124250"/>
              <a:ext cx="39075" cy="27625"/>
            </a:xfrm>
            <a:custGeom>
              <a:avLst/>
              <a:gdLst/>
              <a:ahLst/>
              <a:cxnLst/>
              <a:rect l="l" t="t" r="r" b="b"/>
              <a:pathLst>
                <a:path w="1563" h="1105" extrusionOk="0">
                  <a:moveTo>
                    <a:pt x="702" y="0"/>
                  </a:moveTo>
                  <a:cubicBezTo>
                    <a:pt x="454" y="0"/>
                    <a:pt x="179" y="135"/>
                    <a:pt x="11" y="263"/>
                  </a:cubicBezTo>
                  <a:cubicBezTo>
                    <a:pt x="0" y="276"/>
                    <a:pt x="7" y="295"/>
                    <a:pt x="17" y="295"/>
                  </a:cubicBezTo>
                  <a:cubicBezTo>
                    <a:pt x="19" y="295"/>
                    <a:pt x="21" y="294"/>
                    <a:pt x="24" y="292"/>
                  </a:cubicBezTo>
                  <a:cubicBezTo>
                    <a:pt x="241" y="143"/>
                    <a:pt x="484" y="62"/>
                    <a:pt x="740" y="62"/>
                  </a:cubicBezTo>
                  <a:cubicBezTo>
                    <a:pt x="847" y="62"/>
                    <a:pt x="1009" y="88"/>
                    <a:pt x="1025" y="224"/>
                  </a:cubicBezTo>
                  <a:cubicBezTo>
                    <a:pt x="1037" y="358"/>
                    <a:pt x="863" y="492"/>
                    <a:pt x="750" y="576"/>
                  </a:cubicBezTo>
                  <a:lnTo>
                    <a:pt x="750" y="576"/>
                  </a:lnTo>
                  <a:cubicBezTo>
                    <a:pt x="737" y="585"/>
                    <a:pt x="725" y="594"/>
                    <a:pt x="714" y="603"/>
                  </a:cubicBezTo>
                  <a:cubicBezTo>
                    <a:pt x="691" y="623"/>
                    <a:pt x="711" y="650"/>
                    <a:pt x="733" y="650"/>
                  </a:cubicBezTo>
                  <a:cubicBezTo>
                    <a:pt x="740" y="650"/>
                    <a:pt x="747" y="648"/>
                    <a:pt x="753" y="642"/>
                  </a:cubicBezTo>
                  <a:cubicBezTo>
                    <a:pt x="770" y="630"/>
                    <a:pt x="789" y="615"/>
                    <a:pt x="809" y="599"/>
                  </a:cubicBezTo>
                  <a:lnTo>
                    <a:pt x="809" y="599"/>
                  </a:lnTo>
                  <a:cubicBezTo>
                    <a:pt x="899" y="537"/>
                    <a:pt x="1003" y="494"/>
                    <a:pt x="1107" y="494"/>
                  </a:cubicBezTo>
                  <a:cubicBezTo>
                    <a:pt x="1184" y="494"/>
                    <a:pt x="1262" y="517"/>
                    <a:pt x="1333" y="574"/>
                  </a:cubicBezTo>
                  <a:cubicBezTo>
                    <a:pt x="1550" y="778"/>
                    <a:pt x="1281" y="966"/>
                    <a:pt x="1119" y="1060"/>
                  </a:cubicBezTo>
                  <a:cubicBezTo>
                    <a:pt x="1108" y="1071"/>
                    <a:pt x="1116" y="1104"/>
                    <a:pt x="1135" y="1104"/>
                  </a:cubicBezTo>
                  <a:cubicBezTo>
                    <a:pt x="1138" y="1104"/>
                    <a:pt x="1141" y="1104"/>
                    <a:pt x="1145" y="1102"/>
                  </a:cubicBezTo>
                  <a:cubicBezTo>
                    <a:pt x="1375" y="1034"/>
                    <a:pt x="1563" y="791"/>
                    <a:pt x="1401" y="574"/>
                  </a:cubicBezTo>
                  <a:cubicBezTo>
                    <a:pt x="1323" y="479"/>
                    <a:pt x="1224" y="442"/>
                    <a:pt x="1122" y="442"/>
                  </a:cubicBezTo>
                  <a:cubicBezTo>
                    <a:pt x="1062" y="442"/>
                    <a:pt x="1001" y="454"/>
                    <a:pt x="942" y="475"/>
                  </a:cubicBezTo>
                  <a:lnTo>
                    <a:pt x="942" y="475"/>
                  </a:lnTo>
                  <a:cubicBezTo>
                    <a:pt x="1066" y="340"/>
                    <a:pt x="1151" y="169"/>
                    <a:pt x="957" y="62"/>
                  </a:cubicBezTo>
                  <a:cubicBezTo>
                    <a:pt x="880" y="18"/>
                    <a:pt x="793" y="0"/>
                    <a:pt x="702" y="0"/>
                  </a:cubicBezTo>
                  <a:close/>
                </a:path>
              </a:pathLst>
            </a:custGeom>
            <a:solidFill>
              <a:srgbClr val="200A0C"/>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18" name="Google Shape;1400;p23">
              <a:extLst>
                <a:ext uri="{FF2B5EF4-FFF2-40B4-BE49-F238E27FC236}">
                  <a16:creationId xmlns:a16="http://schemas.microsoft.com/office/drawing/2014/main" id="{8696F38F-E283-8DAF-F07A-4999D6CDD3BF}"/>
                </a:ext>
              </a:extLst>
            </p:cNvPr>
            <p:cNvSpPr/>
            <p:nvPr/>
          </p:nvSpPr>
          <p:spPr>
            <a:xfrm>
              <a:off x="3208150" y="4085250"/>
              <a:ext cx="17350" cy="24500"/>
            </a:xfrm>
            <a:custGeom>
              <a:avLst/>
              <a:gdLst/>
              <a:ahLst/>
              <a:cxnLst/>
              <a:rect l="l" t="t" r="r" b="b"/>
              <a:pathLst>
                <a:path w="694" h="980" extrusionOk="0">
                  <a:moveTo>
                    <a:pt x="297" y="412"/>
                  </a:moveTo>
                  <a:cubicBezTo>
                    <a:pt x="320" y="412"/>
                    <a:pt x="344" y="414"/>
                    <a:pt x="365" y="418"/>
                  </a:cubicBezTo>
                  <a:lnTo>
                    <a:pt x="365" y="418"/>
                  </a:lnTo>
                  <a:cubicBezTo>
                    <a:pt x="364" y="418"/>
                    <a:pt x="364" y="419"/>
                    <a:pt x="364" y="420"/>
                  </a:cubicBezTo>
                  <a:cubicBezTo>
                    <a:pt x="344" y="471"/>
                    <a:pt x="239" y="624"/>
                    <a:pt x="171" y="624"/>
                  </a:cubicBezTo>
                  <a:cubicBezTo>
                    <a:pt x="149" y="624"/>
                    <a:pt x="131" y="608"/>
                    <a:pt x="121" y="569"/>
                  </a:cubicBezTo>
                  <a:cubicBezTo>
                    <a:pt x="94" y="450"/>
                    <a:pt x="198" y="412"/>
                    <a:pt x="297" y="412"/>
                  </a:cubicBezTo>
                  <a:close/>
                  <a:moveTo>
                    <a:pt x="153" y="0"/>
                  </a:moveTo>
                  <a:cubicBezTo>
                    <a:pt x="119" y="0"/>
                    <a:pt x="113" y="58"/>
                    <a:pt x="163" y="70"/>
                  </a:cubicBezTo>
                  <a:cubicBezTo>
                    <a:pt x="326" y="104"/>
                    <a:pt x="419" y="201"/>
                    <a:pt x="387" y="350"/>
                  </a:cubicBezTo>
                  <a:lnTo>
                    <a:pt x="387" y="350"/>
                  </a:lnTo>
                  <a:cubicBezTo>
                    <a:pt x="359" y="342"/>
                    <a:pt x="329" y="338"/>
                    <a:pt x="299" y="338"/>
                  </a:cubicBezTo>
                  <a:cubicBezTo>
                    <a:pt x="153" y="338"/>
                    <a:pt x="0" y="433"/>
                    <a:pt x="56" y="608"/>
                  </a:cubicBezTo>
                  <a:cubicBezTo>
                    <a:pt x="82" y="677"/>
                    <a:pt x="122" y="704"/>
                    <a:pt x="166" y="704"/>
                  </a:cubicBezTo>
                  <a:cubicBezTo>
                    <a:pt x="259" y="704"/>
                    <a:pt x="373" y="584"/>
                    <a:pt x="419" y="501"/>
                  </a:cubicBezTo>
                  <a:cubicBezTo>
                    <a:pt x="428" y="482"/>
                    <a:pt x="437" y="463"/>
                    <a:pt x="444" y="444"/>
                  </a:cubicBezTo>
                  <a:lnTo>
                    <a:pt x="444" y="444"/>
                  </a:lnTo>
                  <a:cubicBezTo>
                    <a:pt x="647" y="545"/>
                    <a:pt x="620" y="777"/>
                    <a:pt x="542" y="961"/>
                  </a:cubicBezTo>
                  <a:cubicBezTo>
                    <a:pt x="542" y="970"/>
                    <a:pt x="555" y="979"/>
                    <a:pt x="567" y="979"/>
                  </a:cubicBezTo>
                  <a:cubicBezTo>
                    <a:pt x="572" y="979"/>
                    <a:pt x="577" y="978"/>
                    <a:pt x="581" y="974"/>
                  </a:cubicBezTo>
                  <a:cubicBezTo>
                    <a:pt x="693" y="752"/>
                    <a:pt x="689" y="494"/>
                    <a:pt x="463" y="380"/>
                  </a:cubicBezTo>
                  <a:lnTo>
                    <a:pt x="463" y="380"/>
                  </a:lnTo>
                  <a:cubicBezTo>
                    <a:pt x="504" y="189"/>
                    <a:pt x="397" y="34"/>
                    <a:pt x="163" y="2"/>
                  </a:cubicBezTo>
                  <a:cubicBezTo>
                    <a:pt x="159" y="1"/>
                    <a:pt x="156" y="0"/>
                    <a:pt x="153" y="0"/>
                  </a:cubicBezTo>
                  <a:close/>
                </a:path>
              </a:pathLst>
            </a:custGeom>
            <a:solidFill>
              <a:srgbClr val="200A0C"/>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19" name="Google Shape;1401;p23">
              <a:extLst>
                <a:ext uri="{FF2B5EF4-FFF2-40B4-BE49-F238E27FC236}">
                  <a16:creationId xmlns:a16="http://schemas.microsoft.com/office/drawing/2014/main" id="{0DBE2481-A9FF-5320-987C-67E54B4EF67A}"/>
                </a:ext>
              </a:extLst>
            </p:cNvPr>
            <p:cNvSpPr/>
            <p:nvPr/>
          </p:nvSpPr>
          <p:spPr>
            <a:xfrm>
              <a:off x="3172025" y="4175725"/>
              <a:ext cx="27425" cy="14000"/>
            </a:xfrm>
            <a:custGeom>
              <a:avLst/>
              <a:gdLst/>
              <a:ahLst/>
              <a:cxnLst/>
              <a:rect l="l" t="t" r="r" b="b"/>
              <a:pathLst>
                <a:path w="1097" h="560" extrusionOk="0">
                  <a:moveTo>
                    <a:pt x="327" y="176"/>
                  </a:moveTo>
                  <a:cubicBezTo>
                    <a:pt x="368" y="184"/>
                    <a:pt x="409" y="198"/>
                    <a:pt x="448" y="216"/>
                  </a:cubicBezTo>
                  <a:cubicBezTo>
                    <a:pt x="554" y="275"/>
                    <a:pt x="519" y="376"/>
                    <a:pt x="452" y="376"/>
                  </a:cubicBezTo>
                  <a:cubicBezTo>
                    <a:pt x="426" y="376"/>
                    <a:pt x="396" y="362"/>
                    <a:pt x="367" y="326"/>
                  </a:cubicBezTo>
                  <a:cubicBezTo>
                    <a:pt x="333" y="275"/>
                    <a:pt x="320" y="221"/>
                    <a:pt x="327" y="176"/>
                  </a:cubicBezTo>
                  <a:close/>
                  <a:moveTo>
                    <a:pt x="460" y="1"/>
                  </a:moveTo>
                  <a:cubicBezTo>
                    <a:pt x="382" y="1"/>
                    <a:pt x="315" y="26"/>
                    <a:pt x="278" y="85"/>
                  </a:cubicBezTo>
                  <a:lnTo>
                    <a:pt x="278" y="85"/>
                  </a:lnTo>
                  <a:cubicBezTo>
                    <a:pt x="274" y="85"/>
                    <a:pt x="271" y="85"/>
                    <a:pt x="268" y="85"/>
                  </a:cubicBezTo>
                  <a:cubicBezTo>
                    <a:pt x="133" y="85"/>
                    <a:pt x="6" y="152"/>
                    <a:pt x="1" y="310"/>
                  </a:cubicBezTo>
                  <a:cubicBezTo>
                    <a:pt x="1" y="331"/>
                    <a:pt x="15" y="341"/>
                    <a:pt x="30" y="341"/>
                  </a:cubicBezTo>
                  <a:cubicBezTo>
                    <a:pt x="45" y="341"/>
                    <a:pt x="62" y="331"/>
                    <a:pt x="69" y="310"/>
                  </a:cubicBezTo>
                  <a:cubicBezTo>
                    <a:pt x="100" y="211"/>
                    <a:pt x="170" y="172"/>
                    <a:pt x="251" y="169"/>
                  </a:cubicBezTo>
                  <a:lnTo>
                    <a:pt x="251" y="169"/>
                  </a:lnTo>
                  <a:cubicBezTo>
                    <a:pt x="242" y="274"/>
                    <a:pt x="295" y="396"/>
                    <a:pt x="380" y="446"/>
                  </a:cubicBezTo>
                  <a:cubicBezTo>
                    <a:pt x="404" y="458"/>
                    <a:pt x="432" y="465"/>
                    <a:pt x="459" y="465"/>
                  </a:cubicBezTo>
                  <a:cubicBezTo>
                    <a:pt x="523" y="465"/>
                    <a:pt x="585" y="431"/>
                    <a:pt x="594" y="365"/>
                  </a:cubicBezTo>
                  <a:cubicBezTo>
                    <a:pt x="625" y="230"/>
                    <a:pt x="509" y="132"/>
                    <a:pt x="372" y="98"/>
                  </a:cubicBezTo>
                  <a:lnTo>
                    <a:pt x="372" y="98"/>
                  </a:lnTo>
                  <a:cubicBezTo>
                    <a:pt x="396" y="78"/>
                    <a:pt x="430" y="67"/>
                    <a:pt x="474" y="67"/>
                  </a:cubicBezTo>
                  <a:cubicBezTo>
                    <a:pt x="717" y="67"/>
                    <a:pt x="986" y="310"/>
                    <a:pt x="798" y="540"/>
                  </a:cubicBezTo>
                  <a:cubicBezTo>
                    <a:pt x="789" y="549"/>
                    <a:pt x="792" y="560"/>
                    <a:pt x="800" y="560"/>
                  </a:cubicBezTo>
                  <a:cubicBezTo>
                    <a:pt x="803" y="560"/>
                    <a:pt x="807" y="558"/>
                    <a:pt x="811" y="553"/>
                  </a:cubicBezTo>
                  <a:cubicBezTo>
                    <a:pt x="1097" y="288"/>
                    <a:pt x="721" y="1"/>
                    <a:pt x="460" y="1"/>
                  </a:cubicBezTo>
                  <a:close/>
                </a:path>
              </a:pathLst>
            </a:custGeom>
            <a:solidFill>
              <a:srgbClr val="200A0C"/>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20" name="Google Shape;1402;p23">
              <a:extLst>
                <a:ext uri="{FF2B5EF4-FFF2-40B4-BE49-F238E27FC236}">
                  <a16:creationId xmlns:a16="http://schemas.microsoft.com/office/drawing/2014/main" id="{C145E644-10FC-8A3A-929A-AEED493C613A}"/>
                </a:ext>
              </a:extLst>
            </p:cNvPr>
            <p:cNvSpPr/>
            <p:nvPr/>
          </p:nvSpPr>
          <p:spPr>
            <a:xfrm>
              <a:off x="3363875" y="4232000"/>
              <a:ext cx="26550" cy="14850"/>
            </a:xfrm>
            <a:custGeom>
              <a:avLst/>
              <a:gdLst/>
              <a:ahLst/>
              <a:cxnLst/>
              <a:rect l="l" t="t" r="r" b="b"/>
              <a:pathLst>
                <a:path w="1062" h="594" extrusionOk="0">
                  <a:moveTo>
                    <a:pt x="662" y="298"/>
                  </a:moveTo>
                  <a:cubicBezTo>
                    <a:pt x="662" y="313"/>
                    <a:pt x="661" y="327"/>
                    <a:pt x="657" y="343"/>
                  </a:cubicBezTo>
                  <a:cubicBezTo>
                    <a:pt x="657" y="356"/>
                    <a:pt x="644" y="369"/>
                    <a:pt x="644" y="395"/>
                  </a:cubicBezTo>
                  <a:cubicBezTo>
                    <a:pt x="626" y="447"/>
                    <a:pt x="613" y="472"/>
                    <a:pt x="605" y="472"/>
                  </a:cubicBezTo>
                  <a:cubicBezTo>
                    <a:pt x="593" y="472"/>
                    <a:pt x="589" y="427"/>
                    <a:pt x="589" y="343"/>
                  </a:cubicBezTo>
                  <a:cubicBezTo>
                    <a:pt x="613" y="324"/>
                    <a:pt x="638" y="310"/>
                    <a:pt x="662" y="298"/>
                  </a:cubicBezTo>
                  <a:close/>
                  <a:moveTo>
                    <a:pt x="426" y="1"/>
                  </a:moveTo>
                  <a:cubicBezTo>
                    <a:pt x="274" y="1"/>
                    <a:pt x="111" y="101"/>
                    <a:pt x="22" y="207"/>
                  </a:cubicBezTo>
                  <a:cubicBezTo>
                    <a:pt x="1" y="217"/>
                    <a:pt x="14" y="236"/>
                    <a:pt x="33" y="236"/>
                  </a:cubicBezTo>
                  <a:cubicBezTo>
                    <a:pt x="38" y="236"/>
                    <a:pt x="43" y="235"/>
                    <a:pt x="48" y="233"/>
                  </a:cubicBezTo>
                  <a:cubicBezTo>
                    <a:pt x="135" y="138"/>
                    <a:pt x="270" y="61"/>
                    <a:pt x="396" y="61"/>
                  </a:cubicBezTo>
                  <a:cubicBezTo>
                    <a:pt x="485" y="61"/>
                    <a:pt x="569" y="99"/>
                    <a:pt x="631" y="194"/>
                  </a:cubicBezTo>
                  <a:cubicBezTo>
                    <a:pt x="636" y="204"/>
                    <a:pt x="640" y="213"/>
                    <a:pt x="644" y="222"/>
                  </a:cubicBezTo>
                  <a:lnTo>
                    <a:pt x="644" y="222"/>
                  </a:lnTo>
                  <a:cubicBezTo>
                    <a:pt x="593" y="242"/>
                    <a:pt x="546" y="273"/>
                    <a:pt x="508" y="314"/>
                  </a:cubicBezTo>
                  <a:cubicBezTo>
                    <a:pt x="411" y="398"/>
                    <a:pt x="412" y="593"/>
                    <a:pt x="541" y="593"/>
                  </a:cubicBezTo>
                  <a:cubicBezTo>
                    <a:pt x="556" y="593"/>
                    <a:pt x="571" y="591"/>
                    <a:pt x="589" y="586"/>
                  </a:cubicBezTo>
                  <a:cubicBezTo>
                    <a:pt x="683" y="557"/>
                    <a:pt x="725" y="395"/>
                    <a:pt x="738" y="327"/>
                  </a:cubicBezTo>
                  <a:cubicBezTo>
                    <a:pt x="740" y="309"/>
                    <a:pt x="741" y="292"/>
                    <a:pt x="740" y="275"/>
                  </a:cubicBezTo>
                  <a:lnTo>
                    <a:pt x="740" y="275"/>
                  </a:lnTo>
                  <a:cubicBezTo>
                    <a:pt x="751" y="273"/>
                    <a:pt x="762" y="272"/>
                    <a:pt x="773" y="272"/>
                  </a:cubicBezTo>
                  <a:cubicBezTo>
                    <a:pt x="866" y="272"/>
                    <a:pt x="949" y="330"/>
                    <a:pt x="1007" y="437"/>
                  </a:cubicBezTo>
                  <a:cubicBezTo>
                    <a:pt x="1011" y="444"/>
                    <a:pt x="1017" y="448"/>
                    <a:pt x="1024" y="448"/>
                  </a:cubicBezTo>
                  <a:cubicBezTo>
                    <a:pt x="1041" y="448"/>
                    <a:pt x="1062" y="428"/>
                    <a:pt x="1062" y="408"/>
                  </a:cubicBezTo>
                  <a:cubicBezTo>
                    <a:pt x="1024" y="264"/>
                    <a:pt x="904" y="197"/>
                    <a:pt x="778" y="197"/>
                  </a:cubicBezTo>
                  <a:cubicBezTo>
                    <a:pt x="760" y="197"/>
                    <a:pt x="741" y="198"/>
                    <a:pt x="723" y="201"/>
                  </a:cubicBezTo>
                  <a:lnTo>
                    <a:pt x="723" y="201"/>
                  </a:lnTo>
                  <a:cubicBezTo>
                    <a:pt x="706" y="161"/>
                    <a:pt x="679" y="127"/>
                    <a:pt x="644" y="100"/>
                  </a:cubicBezTo>
                  <a:cubicBezTo>
                    <a:pt x="583" y="29"/>
                    <a:pt x="506" y="1"/>
                    <a:pt x="426" y="1"/>
                  </a:cubicBezTo>
                  <a:close/>
                </a:path>
              </a:pathLst>
            </a:custGeom>
            <a:solidFill>
              <a:srgbClr val="200A0C"/>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21" name="Google Shape;1403;p23">
              <a:extLst>
                <a:ext uri="{FF2B5EF4-FFF2-40B4-BE49-F238E27FC236}">
                  <a16:creationId xmlns:a16="http://schemas.microsoft.com/office/drawing/2014/main" id="{ADBD48F1-11CB-386F-354C-AB1C25CCF428}"/>
                </a:ext>
              </a:extLst>
            </p:cNvPr>
            <p:cNvSpPr/>
            <p:nvPr/>
          </p:nvSpPr>
          <p:spPr>
            <a:xfrm>
              <a:off x="3182150" y="4072850"/>
              <a:ext cx="210300" cy="192750"/>
            </a:xfrm>
            <a:custGeom>
              <a:avLst/>
              <a:gdLst/>
              <a:ahLst/>
              <a:cxnLst/>
              <a:rect l="l" t="t" r="r" b="b"/>
              <a:pathLst>
                <a:path w="8412" h="7710" extrusionOk="0">
                  <a:moveTo>
                    <a:pt x="3820" y="1"/>
                  </a:moveTo>
                  <a:cubicBezTo>
                    <a:pt x="3659" y="1"/>
                    <a:pt x="3512" y="53"/>
                    <a:pt x="3416" y="200"/>
                  </a:cubicBezTo>
                  <a:cubicBezTo>
                    <a:pt x="3335" y="323"/>
                    <a:pt x="3335" y="404"/>
                    <a:pt x="3390" y="537"/>
                  </a:cubicBezTo>
                  <a:cubicBezTo>
                    <a:pt x="3377" y="511"/>
                    <a:pt x="2878" y="498"/>
                    <a:pt x="2755" y="498"/>
                  </a:cubicBezTo>
                  <a:cubicBezTo>
                    <a:pt x="2295" y="498"/>
                    <a:pt x="1757" y="673"/>
                    <a:pt x="1485" y="1078"/>
                  </a:cubicBezTo>
                  <a:cubicBezTo>
                    <a:pt x="1297" y="1376"/>
                    <a:pt x="1527" y="1577"/>
                    <a:pt x="1783" y="1671"/>
                  </a:cubicBezTo>
                  <a:cubicBezTo>
                    <a:pt x="1404" y="1833"/>
                    <a:pt x="1054" y="2118"/>
                    <a:pt x="905" y="2510"/>
                  </a:cubicBezTo>
                  <a:cubicBezTo>
                    <a:pt x="798" y="2779"/>
                    <a:pt x="1041" y="2967"/>
                    <a:pt x="1258" y="3077"/>
                  </a:cubicBezTo>
                  <a:cubicBezTo>
                    <a:pt x="824" y="3388"/>
                    <a:pt x="380" y="3712"/>
                    <a:pt x="244" y="4250"/>
                  </a:cubicBezTo>
                  <a:cubicBezTo>
                    <a:pt x="150" y="4642"/>
                    <a:pt x="419" y="4940"/>
                    <a:pt x="756" y="5034"/>
                  </a:cubicBezTo>
                  <a:cubicBezTo>
                    <a:pt x="351" y="5290"/>
                    <a:pt x="1" y="5682"/>
                    <a:pt x="27" y="6181"/>
                  </a:cubicBezTo>
                  <a:cubicBezTo>
                    <a:pt x="38" y="6541"/>
                    <a:pt x="286" y="6656"/>
                    <a:pt x="565" y="6656"/>
                  </a:cubicBezTo>
                  <a:cubicBezTo>
                    <a:pt x="673" y="6656"/>
                    <a:pt x="786" y="6639"/>
                    <a:pt x="892" y="6612"/>
                  </a:cubicBezTo>
                  <a:lnTo>
                    <a:pt x="892" y="6612"/>
                  </a:lnTo>
                  <a:cubicBezTo>
                    <a:pt x="772" y="6884"/>
                    <a:pt x="1122" y="7195"/>
                    <a:pt x="1446" y="7276"/>
                  </a:cubicBezTo>
                  <a:cubicBezTo>
                    <a:pt x="1537" y="7298"/>
                    <a:pt x="1629" y="7309"/>
                    <a:pt x="1721" y="7309"/>
                  </a:cubicBezTo>
                  <a:cubicBezTo>
                    <a:pt x="2171" y="7309"/>
                    <a:pt x="2606" y="7051"/>
                    <a:pt x="2862" y="6680"/>
                  </a:cubicBezTo>
                  <a:cubicBezTo>
                    <a:pt x="2943" y="7072"/>
                    <a:pt x="3186" y="7409"/>
                    <a:pt x="3607" y="7519"/>
                  </a:cubicBezTo>
                  <a:cubicBezTo>
                    <a:pt x="3667" y="7535"/>
                    <a:pt x="3728" y="7542"/>
                    <a:pt x="3787" y="7542"/>
                  </a:cubicBezTo>
                  <a:cubicBezTo>
                    <a:pt x="4086" y="7542"/>
                    <a:pt x="4360" y="7357"/>
                    <a:pt x="4482" y="7098"/>
                  </a:cubicBezTo>
                  <a:cubicBezTo>
                    <a:pt x="4660" y="7476"/>
                    <a:pt x="5081" y="7709"/>
                    <a:pt x="5500" y="7709"/>
                  </a:cubicBezTo>
                  <a:cubicBezTo>
                    <a:pt x="5561" y="7709"/>
                    <a:pt x="5623" y="7704"/>
                    <a:pt x="5684" y="7694"/>
                  </a:cubicBezTo>
                  <a:cubicBezTo>
                    <a:pt x="6157" y="7613"/>
                    <a:pt x="6374" y="7179"/>
                    <a:pt x="6238" y="6774"/>
                  </a:cubicBezTo>
                  <a:lnTo>
                    <a:pt x="6238" y="6774"/>
                  </a:lnTo>
                  <a:cubicBezTo>
                    <a:pt x="6443" y="6884"/>
                    <a:pt x="6676" y="6956"/>
                    <a:pt x="6902" y="6956"/>
                  </a:cubicBezTo>
                  <a:cubicBezTo>
                    <a:pt x="7121" y="6956"/>
                    <a:pt x="7334" y="6888"/>
                    <a:pt x="7508" y="6722"/>
                  </a:cubicBezTo>
                  <a:cubicBezTo>
                    <a:pt x="7832" y="6411"/>
                    <a:pt x="7751" y="5925"/>
                    <a:pt x="7495" y="5601"/>
                  </a:cubicBezTo>
                  <a:cubicBezTo>
                    <a:pt x="8020" y="5601"/>
                    <a:pt x="8412" y="5154"/>
                    <a:pt x="8289" y="4616"/>
                  </a:cubicBezTo>
                  <a:cubicBezTo>
                    <a:pt x="8169" y="4156"/>
                    <a:pt x="7722" y="3887"/>
                    <a:pt x="7278" y="3751"/>
                  </a:cubicBezTo>
                  <a:cubicBezTo>
                    <a:pt x="7576" y="3657"/>
                    <a:pt x="7790" y="3401"/>
                    <a:pt x="7751" y="3035"/>
                  </a:cubicBezTo>
                  <a:cubicBezTo>
                    <a:pt x="7683" y="2591"/>
                    <a:pt x="7184" y="2335"/>
                    <a:pt x="6792" y="2199"/>
                  </a:cubicBezTo>
                  <a:cubicBezTo>
                    <a:pt x="7184" y="2024"/>
                    <a:pt x="7440" y="1645"/>
                    <a:pt x="7155" y="1214"/>
                  </a:cubicBezTo>
                  <a:cubicBezTo>
                    <a:pt x="7007" y="982"/>
                    <a:pt x="6725" y="890"/>
                    <a:pt x="6431" y="890"/>
                  </a:cubicBezTo>
                  <a:cubicBezTo>
                    <a:pt x="6298" y="890"/>
                    <a:pt x="6163" y="908"/>
                    <a:pt x="6037" y="942"/>
                  </a:cubicBezTo>
                  <a:cubicBezTo>
                    <a:pt x="6102" y="861"/>
                    <a:pt x="6144" y="780"/>
                    <a:pt x="6131" y="673"/>
                  </a:cubicBezTo>
                  <a:cubicBezTo>
                    <a:pt x="6102" y="443"/>
                    <a:pt x="5940" y="281"/>
                    <a:pt x="5739" y="174"/>
                  </a:cubicBezTo>
                  <a:cubicBezTo>
                    <a:pt x="5526" y="60"/>
                    <a:pt x="5310" y="3"/>
                    <a:pt x="5100" y="3"/>
                  </a:cubicBezTo>
                  <a:cubicBezTo>
                    <a:pt x="4883" y="3"/>
                    <a:pt x="4674" y="64"/>
                    <a:pt x="4482" y="187"/>
                  </a:cubicBezTo>
                  <a:cubicBezTo>
                    <a:pt x="4294" y="100"/>
                    <a:pt x="4042" y="1"/>
                    <a:pt x="3820" y="1"/>
                  </a:cubicBez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22" name="Google Shape;1404;p23">
              <a:extLst>
                <a:ext uri="{FF2B5EF4-FFF2-40B4-BE49-F238E27FC236}">
                  <a16:creationId xmlns:a16="http://schemas.microsoft.com/office/drawing/2014/main" id="{16CE90A2-3F5E-8448-B78E-0DECDE2B9AC6}"/>
                </a:ext>
              </a:extLst>
            </p:cNvPr>
            <p:cNvSpPr/>
            <p:nvPr/>
          </p:nvSpPr>
          <p:spPr>
            <a:xfrm>
              <a:off x="3303000" y="4106525"/>
              <a:ext cx="50175" cy="24750"/>
            </a:xfrm>
            <a:custGeom>
              <a:avLst/>
              <a:gdLst/>
              <a:ahLst/>
              <a:cxnLst/>
              <a:rect l="l" t="t" r="r" b="b"/>
              <a:pathLst>
                <a:path w="2007" h="990" extrusionOk="0">
                  <a:moveTo>
                    <a:pt x="1773" y="0"/>
                  </a:moveTo>
                  <a:cubicBezTo>
                    <a:pt x="1747" y="0"/>
                    <a:pt x="1719" y="5"/>
                    <a:pt x="1689" y="16"/>
                  </a:cubicBezTo>
                  <a:cubicBezTo>
                    <a:pt x="1549" y="80"/>
                    <a:pt x="1445" y="243"/>
                    <a:pt x="1361" y="389"/>
                  </a:cubicBezTo>
                  <a:lnTo>
                    <a:pt x="1361" y="389"/>
                  </a:lnTo>
                  <a:cubicBezTo>
                    <a:pt x="1293" y="273"/>
                    <a:pt x="1204" y="224"/>
                    <a:pt x="1111" y="224"/>
                  </a:cubicBezTo>
                  <a:cubicBezTo>
                    <a:pt x="959" y="224"/>
                    <a:pt x="798" y="355"/>
                    <a:pt x="711" y="543"/>
                  </a:cubicBezTo>
                  <a:lnTo>
                    <a:pt x="711" y="543"/>
                  </a:lnTo>
                  <a:cubicBezTo>
                    <a:pt x="631" y="413"/>
                    <a:pt x="516" y="317"/>
                    <a:pt x="377" y="317"/>
                  </a:cubicBezTo>
                  <a:cubicBezTo>
                    <a:pt x="322" y="317"/>
                    <a:pt x="263" y="332"/>
                    <a:pt x="202" y="366"/>
                  </a:cubicBezTo>
                  <a:cubicBezTo>
                    <a:pt x="82" y="421"/>
                    <a:pt x="14" y="567"/>
                    <a:pt x="1" y="690"/>
                  </a:cubicBezTo>
                  <a:cubicBezTo>
                    <a:pt x="1" y="745"/>
                    <a:pt x="27" y="878"/>
                    <a:pt x="1" y="933"/>
                  </a:cubicBezTo>
                  <a:lnTo>
                    <a:pt x="1" y="946"/>
                  </a:lnTo>
                  <a:lnTo>
                    <a:pt x="1" y="959"/>
                  </a:lnTo>
                  <a:lnTo>
                    <a:pt x="1" y="972"/>
                  </a:lnTo>
                  <a:cubicBezTo>
                    <a:pt x="8" y="981"/>
                    <a:pt x="20" y="989"/>
                    <a:pt x="31" y="989"/>
                  </a:cubicBezTo>
                  <a:cubicBezTo>
                    <a:pt x="39" y="989"/>
                    <a:pt x="47" y="984"/>
                    <a:pt x="53" y="972"/>
                  </a:cubicBezTo>
                  <a:cubicBezTo>
                    <a:pt x="95" y="907"/>
                    <a:pt x="95" y="810"/>
                    <a:pt x="95" y="729"/>
                  </a:cubicBezTo>
                  <a:cubicBezTo>
                    <a:pt x="108" y="583"/>
                    <a:pt x="202" y="434"/>
                    <a:pt x="364" y="421"/>
                  </a:cubicBezTo>
                  <a:cubicBezTo>
                    <a:pt x="526" y="421"/>
                    <a:pt x="620" y="609"/>
                    <a:pt x="662" y="716"/>
                  </a:cubicBezTo>
                  <a:cubicBezTo>
                    <a:pt x="675" y="745"/>
                    <a:pt x="704" y="762"/>
                    <a:pt x="731" y="762"/>
                  </a:cubicBezTo>
                  <a:cubicBezTo>
                    <a:pt x="754" y="762"/>
                    <a:pt x="776" y="748"/>
                    <a:pt x="782" y="716"/>
                  </a:cubicBezTo>
                  <a:cubicBezTo>
                    <a:pt x="818" y="549"/>
                    <a:pt x="963" y="353"/>
                    <a:pt x="1097" y="353"/>
                  </a:cubicBezTo>
                  <a:cubicBezTo>
                    <a:pt x="1168" y="353"/>
                    <a:pt x="1237" y="408"/>
                    <a:pt x="1284" y="554"/>
                  </a:cubicBezTo>
                  <a:cubicBezTo>
                    <a:pt x="1298" y="585"/>
                    <a:pt x="1326" y="602"/>
                    <a:pt x="1352" y="602"/>
                  </a:cubicBezTo>
                  <a:cubicBezTo>
                    <a:pt x="1373" y="602"/>
                    <a:pt x="1392" y="591"/>
                    <a:pt x="1404" y="567"/>
                  </a:cubicBezTo>
                  <a:cubicBezTo>
                    <a:pt x="1459" y="486"/>
                    <a:pt x="1511" y="405"/>
                    <a:pt x="1566" y="324"/>
                  </a:cubicBezTo>
                  <a:cubicBezTo>
                    <a:pt x="1592" y="272"/>
                    <a:pt x="1647" y="230"/>
                    <a:pt x="1689" y="191"/>
                  </a:cubicBezTo>
                  <a:cubicBezTo>
                    <a:pt x="1722" y="157"/>
                    <a:pt x="1749" y="144"/>
                    <a:pt x="1774" y="144"/>
                  </a:cubicBezTo>
                  <a:cubicBezTo>
                    <a:pt x="1838" y="144"/>
                    <a:pt x="1874" y="239"/>
                    <a:pt x="1903" y="298"/>
                  </a:cubicBezTo>
                  <a:cubicBezTo>
                    <a:pt x="1914" y="314"/>
                    <a:pt x="1933" y="322"/>
                    <a:pt x="1952" y="322"/>
                  </a:cubicBezTo>
                  <a:cubicBezTo>
                    <a:pt x="1980" y="322"/>
                    <a:pt x="2007" y="303"/>
                    <a:pt x="1997" y="272"/>
                  </a:cubicBezTo>
                  <a:cubicBezTo>
                    <a:pt x="1986" y="136"/>
                    <a:pt x="1909" y="0"/>
                    <a:pt x="1773" y="0"/>
                  </a:cubicBezTo>
                  <a:close/>
                </a:path>
              </a:pathLst>
            </a:custGeom>
            <a:solidFill>
              <a:srgbClr val="3F1006"/>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23" name="Google Shape;1405;p23">
              <a:extLst>
                <a:ext uri="{FF2B5EF4-FFF2-40B4-BE49-F238E27FC236}">
                  <a16:creationId xmlns:a16="http://schemas.microsoft.com/office/drawing/2014/main" id="{A3859F3A-F07A-9CD9-ACE6-3EF319E36B85}"/>
                </a:ext>
              </a:extLst>
            </p:cNvPr>
            <p:cNvSpPr/>
            <p:nvPr/>
          </p:nvSpPr>
          <p:spPr>
            <a:xfrm>
              <a:off x="3335400" y="4138900"/>
              <a:ext cx="41500" cy="24675"/>
            </a:xfrm>
            <a:custGeom>
              <a:avLst/>
              <a:gdLst/>
              <a:ahLst/>
              <a:cxnLst/>
              <a:rect l="l" t="t" r="r" b="b"/>
              <a:pathLst>
                <a:path w="1660" h="987" extrusionOk="0">
                  <a:moveTo>
                    <a:pt x="958" y="1"/>
                  </a:moveTo>
                  <a:cubicBezTo>
                    <a:pt x="943" y="1"/>
                    <a:pt x="928" y="5"/>
                    <a:pt x="918" y="17"/>
                  </a:cubicBezTo>
                  <a:cubicBezTo>
                    <a:pt x="721" y="158"/>
                    <a:pt x="654" y="353"/>
                    <a:pt x="628" y="567"/>
                  </a:cubicBezTo>
                  <a:lnTo>
                    <a:pt x="628" y="567"/>
                  </a:lnTo>
                  <a:cubicBezTo>
                    <a:pt x="526" y="361"/>
                    <a:pt x="403" y="161"/>
                    <a:pt x="176" y="98"/>
                  </a:cubicBezTo>
                  <a:cubicBezTo>
                    <a:pt x="150" y="98"/>
                    <a:pt x="108" y="111"/>
                    <a:pt x="95" y="137"/>
                  </a:cubicBezTo>
                  <a:cubicBezTo>
                    <a:pt x="14" y="341"/>
                    <a:pt x="1" y="785"/>
                    <a:pt x="202" y="921"/>
                  </a:cubicBezTo>
                  <a:cubicBezTo>
                    <a:pt x="210" y="928"/>
                    <a:pt x="220" y="931"/>
                    <a:pt x="229" y="931"/>
                  </a:cubicBezTo>
                  <a:cubicBezTo>
                    <a:pt x="255" y="931"/>
                    <a:pt x="279" y="909"/>
                    <a:pt x="270" y="879"/>
                  </a:cubicBezTo>
                  <a:cubicBezTo>
                    <a:pt x="184" y="696"/>
                    <a:pt x="131" y="468"/>
                    <a:pt x="205" y="266"/>
                  </a:cubicBezTo>
                  <a:lnTo>
                    <a:pt x="205" y="266"/>
                  </a:lnTo>
                  <a:cubicBezTo>
                    <a:pt x="432" y="380"/>
                    <a:pt x="520" y="733"/>
                    <a:pt x="620" y="947"/>
                  </a:cubicBezTo>
                  <a:cubicBezTo>
                    <a:pt x="634" y="975"/>
                    <a:pt x="658" y="987"/>
                    <a:pt x="683" y="987"/>
                  </a:cubicBezTo>
                  <a:cubicBezTo>
                    <a:pt x="730" y="987"/>
                    <a:pt x="782" y="945"/>
                    <a:pt x="782" y="892"/>
                  </a:cubicBezTo>
                  <a:cubicBezTo>
                    <a:pt x="797" y="669"/>
                    <a:pt x="798" y="393"/>
                    <a:pt x="962" y="223"/>
                  </a:cubicBezTo>
                  <a:lnTo>
                    <a:pt x="962" y="223"/>
                  </a:lnTo>
                  <a:cubicBezTo>
                    <a:pt x="1065" y="361"/>
                    <a:pt x="1061" y="554"/>
                    <a:pt x="1106" y="717"/>
                  </a:cubicBezTo>
                  <a:cubicBezTo>
                    <a:pt x="1120" y="762"/>
                    <a:pt x="1155" y="782"/>
                    <a:pt x="1191" y="782"/>
                  </a:cubicBezTo>
                  <a:cubicBezTo>
                    <a:pt x="1229" y="782"/>
                    <a:pt x="1269" y="759"/>
                    <a:pt x="1284" y="717"/>
                  </a:cubicBezTo>
                  <a:cubicBezTo>
                    <a:pt x="1295" y="683"/>
                    <a:pt x="1327" y="491"/>
                    <a:pt x="1398" y="491"/>
                  </a:cubicBezTo>
                  <a:cubicBezTo>
                    <a:pt x="1408" y="491"/>
                    <a:pt x="1418" y="495"/>
                    <a:pt x="1430" y="503"/>
                  </a:cubicBezTo>
                  <a:cubicBezTo>
                    <a:pt x="1511" y="568"/>
                    <a:pt x="1511" y="746"/>
                    <a:pt x="1511" y="840"/>
                  </a:cubicBezTo>
                  <a:cubicBezTo>
                    <a:pt x="1511" y="869"/>
                    <a:pt x="1542" y="887"/>
                    <a:pt x="1569" y="887"/>
                  </a:cubicBezTo>
                  <a:cubicBezTo>
                    <a:pt x="1590" y="887"/>
                    <a:pt x="1608" y="877"/>
                    <a:pt x="1608" y="853"/>
                  </a:cubicBezTo>
                  <a:cubicBezTo>
                    <a:pt x="1660" y="665"/>
                    <a:pt x="1647" y="435"/>
                    <a:pt x="1459" y="341"/>
                  </a:cubicBezTo>
                  <a:cubicBezTo>
                    <a:pt x="1429" y="325"/>
                    <a:pt x="1401" y="318"/>
                    <a:pt x="1375" y="318"/>
                  </a:cubicBezTo>
                  <a:cubicBezTo>
                    <a:pt x="1312" y="318"/>
                    <a:pt x="1260" y="359"/>
                    <a:pt x="1218" y="415"/>
                  </a:cubicBezTo>
                  <a:lnTo>
                    <a:pt x="1218" y="415"/>
                  </a:lnTo>
                  <a:cubicBezTo>
                    <a:pt x="1185" y="274"/>
                    <a:pt x="1146" y="141"/>
                    <a:pt x="1025" y="30"/>
                  </a:cubicBezTo>
                  <a:cubicBezTo>
                    <a:pt x="1009" y="12"/>
                    <a:pt x="983" y="1"/>
                    <a:pt x="958" y="1"/>
                  </a:cubicBezTo>
                  <a:close/>
                </a:path>
              </a:pathLst>
            </a:custGeom>
            <a:solidFill>
              <a:srgbClr val="3F1006"/>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24" name="Google Shape;1406;p23">
              <a:extLst>
                <a:ext uri="{FF2B5EF4-FFF2-40B4-BE49-F238E27FC236}">
                  <a16:creationId xmlns:a16="http://schemas.microsoft.com/office/drawing/2014/main" id="{DAB9A0BC-F20E-B2DA-148F-F1E443A265D4}"/>
                </a:ext>
              </a:extLst>
            </p:cNvPr>
            <p:cNvSpPr/>
            <p:nvPr/>
          </p:nvSpPr>
          <p:spPr>
            <a:xfrm>
              <a:off x="3281775" y="4076700"/>
              <a:ext cx="43600" cy="25425"/>
            </a:xfrm>
            <a:custGeom>
              <a:avLst/>
              <a:gdLst/>
              <a:ahLst/>
              <a:cxnLst/>
              <a:rect l="l" t="t" r="r" b="b"/>
              <a:pathLst>
                <a:path w="1744" h="1017" extrusionOk="0">
                  <a:moveTo>
                    <a:pt x="1315" y="0"/>
                  </a:moveTo>
                  <a:cubicBezTo>
                    <a:pt x="1291" y="0"/>
                    <a:pt x="1267" y="2"/>
                    <a:pt x="1242" y="7"/>
                  </a:cubicBezTo>
                  <a:cubicBezTo>
                    <a:pt x="1050" y="44"/>
                    <a:pt x="899" y="152"/>
                    <a:pt x="812" y="299"/>
                  </a:cubicBezTo>
                  <a:lnTo>
                    <a:pt x="812" y="299"/>
                  </a:lnTo>
                  <a:cubicBezTo>
                    <a:pt x="784" y="238"/>
                    <a:pt x="745" y="186"/>
                    <a:pt x="688" y="156"/>
                  </a:cubicBezTo>
                  <a:cubicBezTo>
                    <a:pt x="646" y="137"/>
                    <a:pt x="602" y="128"/>
                    <a:pt x="558" y="128"/>
                  </a:cubicBezTo>
                  <a:cubicBezTo>
                    <a:pt x="416" y="128"/>
                    <a:pt x="270" y="217"/>
                    <a:pt x="189" y="331"/>
                  </a:cubicBezTo>
                  <a:cubicBezTo>
                    <a:pt x="79" y="506"/>
                    <a:pt x="27" y="723"/>
                    <a:pt x="11" y="937"/>
                  </a:cubicBezTo>
                  <a:cubicBezTo>
                    <a:pt x="0" y="960"/>
                    <a:pt x="25" y="1017"/>
                    <a:pt x="56" y="1017"/>
                  </a:cubicBezTo>
                  <a:cubicBezTo>
                    <a:pt x="63" y="1017"/>
                    <a:pt x="71" y="1013"/>
                    <a:pt x="79" y="1005"/>
                  </a:cubicBezTo>
                  <a:cubicBezTo>
                    <a:pt x="79" y="996"/>
                    <a:pt x="79" y="987"/>
                    <a:pt x="74" y="987"/>
                  </a:cubicBezTo>
                  <a:cubicBezTo>
                    <a:pt x="74" y="987"/>
                    <a:pt x="74" y="987"/>
                    <a:pt x="73" y="987"/>
                  </a:cubicBezTo>
                  <a:lnTo>
                    <a:pt x="73" y="987"/>
                  </a:lnTo>
                  <a:cubicBezTo>
                    <a:pt x="126" y="939"/>
                    <a:pt x="173" y="665"/>
                    <a:pt x="189" y="613"/>
                  </a:cubicBezTo>
                  <a:cubicBezTo>
                    <a:pt x="241" y="464"/>
                    <a:pt x="309" y="370"/>
                    <a:pt x="445" y="289"/>
                  </a:cubicBezTo>
                  <a:cubicBezTo>
                    <a:pt x="487" y="259"/>
                    <a:pt x="523" y="247"/>
                    <a:pt x="554" y="247"/>
                  </a:cubicBezTo>
                  <a:cubicBezTo>
                    <a:pt x="669" y="247"/>
                    <a:pt x="713" y="421"/>
                    <a:pt x="730" y="559"/>
                  </a:cubicBezTo>
                  <a:lnTo>
                    <a:pt x="730" y="559"/>
                  </a:lnTo>
                  <a:cubicBezTo>
                    <a:pt x="726" y="616"/>
                    <a:pt x="729" y="675"/>
                    <a:pt x="740" y="736"/>
                  </a:cubicBezTo>
                  <a:cubicBezTo>
                    <a:pt x="752" y="765"/>
                    <a:pt x="779" y="779"/>
                    <a:pt x="805" y="779"/>
                  </a:cubicBezTo>
                  <a:cubicBezTo>
                    <a:pt x="840" y="779"/>
                    <a:pt x="876" y="753"/>
                    <a:pt x="876" y="707"/>
                  </a:cubicBezTo>
                  <a:cubicBezTo>
                    <a:pt x="876" y="703"/>
                    <a:pt x="876" y="698"/>
                    <a:pt x="876" y="694"/>
                  </a:cubicBezTo>
                  <a:lnTo>
                    <a:pt x="876" y="694"/>
                  </a:lnTo>
                  <a:cubicBezTo>
                    <a:pt x="876" y="694"/>
                    <a:pt x="876" y="694"/>
                    <a:pt x="876" y="694"/>
                  </a:cubicBezTo>
                  <a:lnTo>
                    <a:pt x="876" y="694"/>
                  </a:lnTo>
                  <a:cubicBezTo>
                    <a:pt x="876" y="645"/>
                    <a:pt x="874" y="586"/>
                    <a:pt x="867" y="525"/>
                  </a:cubicBezTo>
                  <a:lnTo>
                    <a:pt x="867" y="525"/>
                  </a:lnTo>
                  <a:cubicBezTo>
                    <a:pt x="890" y="351"/>
                    <a:pt x="1013" y="218"/>
                    <a:pt x="1200" y="156"/>
                  </a:cubicBezTo>
                  <a:cubicBezTo>
                    <a:pt x="1246" y="140"/>
                    <a:pt x="1286" y="133"/>
                    <a:pt x="1320" y="133"/>
                  </a:cubicBezTo>
                  <a:cubicBezTo>
                    <a:pt x="1497" y="133"/>
                    <a:pt x="1524" y="324"/>
                    <a:pt x="1524" y="506"/>
                  </a:cubicBezTo>
                  <a:cubicBezTo>
                    <a:pt x="1524" y="543"/>
                    <a:pt x="1552" y="564"/>
                    <a:pt x="1580" y="564"/>
                  </a:cubicBezTo>
                  <a:cubicBezTo>
                    <a:pt x="1602" y="564"/>
                    <a:pt x="1625" y="550"/>
                    <a:pt x="1631" y="519"/>
                  </a:cubicBezTo>
                  <a:cubicBezTo>
                    <a:pt x="1743" y="261"/>
                    <a:pt x="1571" y="0"/>
                    <a:pt x="1315" y="0"/>
                  </a:cubicBezTo>
                  <a:close/>
                </a:path>
              </a:pathLst>
            </a:custGeom>
            <a:solidFill>
              <a:srgbClr val="3F1006"/>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25" name="Google Shape;1407;p23">
              <a:extLst>
                <a:ext uri="{FF2B5EF4-FFF2-40B4-BE49-F238E27FC236}">
                  <a16:creationId xmlns:a16="http://schemas.microsoft.com/office/drawing/2014/main" id="{615D8D63-53E8-C804-A33A-245BA5ECB94D}"/>
                </a:ext>
              </a:extLst>
            </p:cNvPr>
            <p:cNvSpPr/>
            <p:nvPr/>
          </p:nvSpPr>
          <p:spPr>
            <a:xfrm>
              <a:off x="3194750" y="4161825"/>
              <a:ext cx="37725" cy="33850"/>
            </a:xfrm>
            <a:custGeom>
              <a:avLst/>
              <a:gdLst/>
              <a:ahLst/>
              <a:cxnLst/>
              <a:rect l="l" t="t" r="r" b="b"/>
              <a:pathLst>
                <a:path w="1509" h="1354" extrusionOk="0">
                  <a:moveTo>
                    <a:pt x="426" y="0"/>
                  </a:moveTo>
                  <a:cubicBezTo>
                    <a:pt x="200" y="0"/>
                    <a:pt x="46" y="360"/>
                    <a:pt x="9" y="516"/>
                  </a:cubicBezTo>
                  <a:cubicBezTo>
                    <a:pt x="1" y="532"/>
                    <a:pt x="19" y="544"/>
                    <a:pt x="34" y="544"/>
                  </a:cubicBezTo>
                  <a:cubicBezTo>
                    <a:pt x="43" y="544"/>
                    <a:pt x="51" y="540"/>
                    <a:pt x="51" y="529"/>
                  </a:cubicBezTo>
                  <a:cubicBezTo>
                    <a:pt x="77" y="448"/>
                    <a:pt x="119" y="367"/>
                    <a:pt x="158" y="286"/>
                  </a:cubicBezTo>
                  <a:cubicBezTo>
                    <a:pt x="224" y="185"/>
                    <a:pt x="348" y="103"/>
                    <a:pt x="452" y="103"/>
                  </a:cubicBezTo>
                  <a:cubicBezTo>
                    <a:pt x="543" y="103"/>
                    <a:pt x="619" y="164"/>
                    <a:pt x="631" y="328"/>
                  </a:cubicBezTo>
                  <a:cubicBezTo>
                    <a:pt x="657" y="516"/>
                    <a:pt x="563" y="704"/>
                    <a:pt x="576" y="895"/>
                  </a:cubicBezTo>
                  <a:cubicBezTo>
                    <a:pt x="576" y="934"/>
                    <a:pt x="600" y="953"/>
                    <a:pt x="628" y="953"/>
                  </a:cubicBezTo>
                  <a:cubicBezTo>
                    <a:pt x="637" y="953"/>
                    <a:pt x="647" y="951"/>
                    <a:pt x="657" y="947"/>
                  </a:cubicBezTo>
                  <a:cubicBezTo>
                    <a:pt x="758" y="903"/>
                    <a:pt x="866" y="881"/>
                    <a:pt x="972" y="881"/>
                  </a:cubicBezTo>
                  <a:cubicBezTo>
                    <a:pt x="1021" y="881"/>
                    <a:pt x="1069" y="886"/>
                    <a:pt x="1117" y="895"/>
                  </a:cubicBezTo>
                  <a:cubicBezTo>
                    <a:pt x="1360" y="947"/>
                    <a:pt x="1279" y="1109"/>
                    <a:pt x="1185" y="1271"/>
                  </a:cubicBezTo>
                  <a:cubicBezTo>
                    <a:pt x="1165" y="1312"/>
                    <a:pt x="1197" y="1354"/>
                    <a:pt x="1232" y="1354"/>
                  </a:cubicBezTo>
                  <a:cubicBezTo>
                    <a:pt x="1244" y="1354"/>
                    <a:pt x="1255" y="1349"/>
                    <a:pt x="1266" y="1339"/>
                  </a:cubicBezTo>
                  <a:cubicBezTo>
                    <a:pt x="1415" y="1219"/>
                    <a:pt x="1509" y="963"/>
                    <a:pt x="1305" y="840"/>
                  </a:cubicBezTo>
                  <a:cubicBezTo>
                    <a:pt x="1210" y="783"/>
                    <a:pt x="1097" y="759"/>
                    <a:pt x="982" y="759"/>
                  </a:cubicBezTo>
                  <a:cubicBezTo>
                    <a:pt x="882" y="759"/>
                    <a:pt x="781" y="777"/>
                    <a:pt x="688" y="808"/>
                  </a:cubicBezTo>
                  <a:lnTo>
                    <a:pt x="688" y="808"/>
                  </a:lnTo>
                  <a:cubicBezTo>
                    <a:pt x="708" y="519"/>
                    <a:pt x="852" y="152"/>
                    <a:pt x="511" y="17"/>
                  </a:cubicBezTo>
                  <a:cubicBezTo>
                    <a:pt x="482" y="5"/>
                    <a:pt x="453" y="0"/>
                    <a:pt x="426" y="0"/>
                  </a:cubicBezTo>
                  <a:close/>
                </a:path>
              </a:pathLst>
            </a:custGeom>
            <a:solidFill>
              <a:srgbClr val="3F1006"/>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26" name="Google Shape;1408;p23">
              <a:extLst>
                <a:ext uri="{FF2B5EF4-FFF2-40B4-BE49-F238E27FC236}">
                  <a16:creationId xmlns:a16="http://schemas.microsoft.com/office/drawing/2014/main" id="{AFE949BB-7F96-6D0E-6A83-CFFB6513F65C}"/>
                </a:ext>
              </a:extLst>
            </p:cNvPr>
            <p:cNvSpPr/>
            <p:nvPr/>
          </p:nvSpPr>
          <p:spPr>
            <a:xfrm>
              <a:off x="3182925" y="4194000"/>
              <a:ext cx="49150" cy="36850"/>
            </a:xfrm>
            <a:custGeom>
              <a:avLst/>
              <a:gdLst/>
              <a:ahLst/>
              <a:cxnLst/>
              <a:rect l="l" t="t" r="r" b="b"/>
              <a:pathLst>
                <a:path w="1966" h="1474" extrusionOk="0">
                  <a:moveTo>
                    <a:pt x="1585" y="0"/>
                  </a:moveTo>
                  <a:cubicBezTo>
                    <a:pt x="1298" y="0"/>
                    <a:pt x="1015" y="84"/>
                    <a:pt x="835" y="324"/>
                  </a:cubicBezTo>
                  <a:cubicBezTo>
                    <a:pt x="794" y="379"/>
                    <a:pt x="769" y="440"/>
                    <a:pt x="760" y="499"/>
                  </a:cubicBezTo>
                  <a:lnTo>
                    <a:pt x="760" y="499"/>
                  </a:lnTo>
                  <a:cubicBezTo>
                    <a:pt x="377" y="546"/>
                    <a:pt x="0" y="1039"/>
                    <a:pt x="12" y="1416"/>
                  </a:cubicBezTo>
                  <a:cubicBezTo>
                    <a:pt x="12" y="1453"/>
                    <a:pt x="44" y="1474"/>
                    <a:pt x="75" y="1474"/>
                  </a:cubicBezTo>
                  <a:cubicBezTo>
                    <a:pt x="101" y="1474"/>
                    <a:pt x="126" y="1460"/>
                    <a:pt x="132" y="1429"/>
                  </a:cubicBezTo>
                  <a:cubicBezTo>
                    <a:pt x="203" y="1193"/>
                    <a:pt x="469" y="664"/>
                    <a:pt x="763" y="621"/>
                  </a:cubicBezTo>
                  <a:lnTo>
                    <a:pt x="763" y="621"/>
                  </a:lnTo>
                  <a:cubicBezTo>
                    <a:pt x="787" y="731"/>
                    <a:pt x="867" y="814"/>
                    <a:pt x="984" y="814"/>
                  </a:cubicBezTo>
                  <a:cubicBezTo>
                    <a:pt x="1032" y="814"/>
                    <a:pt x="1087" y="800"/>
                    <a:pt x="1146" y="768"/>
                  </a:cubicBezTo>
                  <a:cubicBezTo>
                    <a:pt x="1185" y="742"/>
                    <a:pt x="1185" y="674"/>
                    <a:pt x="1159" y="648"/>
                  </a:cubicBezTo>
                  <a:cubicBezTo>
                    <a:pt x="1086" y="573"/>
                    <a:pt x="1007" y="528"/>
                    <a:pt x="926" y="508"/>
                  </a:cubicBezTo>
                  <a:lnTo>
                    <a:pt x="926" y="508"/>
                  </a:lnTo>
                  <a:cubicBezTo>
                    <a:pt x="937" y="461"/>
                    <a:pt x="955" y="415"/>
                    <a:pt x="968" y="389"/>
                  </a:cubicBezTo>
                  <a:cubicBezTo>
                    <a:pt x="1023" y="256"/>
                    <a:pt x="1198" y="188"/>
                    <a:pt x="1321" y="146"/>
                  </a:cubicBezTo>
                  <a:cubicBezTo>
                    <a:pt x="1451" y="101"/>
                    <a:pt x="1595" y="87"/>
                    <a:pt x="1737" y="87"/>
                  </a:cubicBezTo>
                  <a:cubicBezTo>
                    <a:pt x="1801" y="87"/>
                    <a:pt x="1865" y="90"/>
                    <a:pt x="1927" y="94"/>
                  </a:cubicBezTo>
                  <a:cubicBezTo>
                    <a:pt x="1930" y="95"/>
                    <a:pt x="1933" y="96"/>
                    <a:pt x="1935" y="96"/>
                  </a:cubicBezTo>
                  <a:cubicBezTo>
                    <a:pt x="1958" y="96"/>
                    <a:pt x="1966" y="50"/>
                    <a:pt x="1940" y="39"/>
                  </a:cubicBezTo>
                  <a:cubicBezTo>
                    <a:pt x="1825" y="15"/>
                    <a:pt x="1704" y="0"/>
                    <a:pt x="1585" y="0"/>
                  </a:cubicBezTo>
                  <a:close/>
                </a:path>
              </a:pathLst>
            </a:custGeom>
            <a:solidFill>
              <a:srgbClr val="3F1006"/>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27" name="Google Shape;1409;p23">
              <a:extLst>
                <a:ext uri="{FF2B5EF4-FFF2-40B4-BE49-F238E27FC236}">
                  <a16:creationId xmlns:a16="http://schemas.microsoft.com/office/drawing/2014/main" id="{046B7D57-028C-1284-F259-73613AC950D9}"/>
                </a:ext>
              </a:extLst>
            </p:cNvPr>
            <p:cNvSpPr/>
            <p:nvPr/>
          </p:nvSpPr>
          <p:spPr>
            <a:xfrm>
              <a:off x="3211125" y="4191225"/>
              <a:ext cx="40100" cy="65700"/>
            </a:xfrm>
            <a:custGeom>
              <a:avLst/>
              <a:gdLst/>
              <a:ahLst/>
              <a:cxnLst/>
              <a:rect l="l" t="t" r="r" b="b"/>
              <a:pathLst>
                <a:path w="1604" h="2628" extrusionOk="0">
                  <a:moveTo>
                    <a:pt x="1302" y="1"/>
                  </a:moveTo>
                  <a:cubicBezTo>
                    <a:pt x="1050" y="1"/>
                    <a:pt x="786" y="155"/>
                    <a:pt x="637" y="354"/>
                  </a:cubicBezTo>
                  <a:cubicBezTo>
                    <a:pt x="556" y="461"/>
                    <a:pt x="488" y="610"/>
                    <a:pt x="585" y="730"/>
                  </a:cubicBezTo>
                  <a:cubicBezTo>
                    <a:pt x="626" y="792"/>
                    <a:pt x="687" y="825"/>
                    <a:pt x="755" y="839"/>
                  </a:cubicBezTo>
                  <a:lnTo>
                    <a:pt x="755" y="839"/>
                  </a:lnTo>
                  <a:cubicBezTo>
                    <a:pt x="529" y="986"/>
                    <a:pt x="330" y="1192"/>
                    <a:pt x="180" y="1391"/>
                  </a:cubicBezTo>
                  <a:cubicBezTo>
                    <a:pt x="1" y="1637"/>
                    <a:pt x="33" y="1863"/>
                    <a:pt x="263" y="1913"/>
                  </a:cubicBezTo>
                  <a:lnTo>
                    <a:pt x="263" y="1913"/>
                  </a:lnTo>
                  <a:cubicBezTo>
                    <a:pt x="157" y="2045"/>
                    <a:pt x="76" y="2194"/>
                    <a:pt x="57" y="2363"/>
                  </a:cubicBezTo>
                  <a:cubicBezTo>
                    <a:pt x="47" y="2557"/>
                    <a:pt x="203" y="2627"/>
                    <a:pt x="362" y="2627"/>
                  </a:cubicBezTo>
                  <a:cubicBezTo>
                    <a:pt x="415" y="2627"/>
                    <a:pt x="469" y="2620"/>
                    <a:pt x="517" y="2606"/>
                  </a:cubicBezTo>
                  <a:cubicBezTo>
                    <a:pt x="585" y="2593"/>
                    <a:pt x="556" y="2499"/>
                    <a:pt x="504" y="2499"/>
                  </a:cubicBezTo>
                  <a:cubicBezTo>
                    <a:pt x="326" y="2486"/>
                    <a:pt x="193" y="2460"/>
                    <a:pt x="232" y="2269"/>
                  </a:cubicBezTo>
                  <a:cubicBezTo>
                    <a:pt x="274" y="2136"/>
                    <a:pt x="368" y="1987"/>
                    <a:pt x="475" y="1906"/>
                  </a:cubicBezTo>
                  <a:cubicBezTo>
                    <a:pt x="543" y="1864"/>
                    <a:pt x="517" y="1757"/>
                    <a:pt x="436" y="1757"/>
                  </a:cubicBezTo>
                  <a:cubicBezTo>
                    <a:pt x="326" y="1757"/>
                    <a:pt x="206" y="1757"/>
                    <a:pt x="245" y="1621"/>
                  </a:cubicBezTo>
                  <a:cubicBezTo>
                    <a:pt x="287" y="1501"/>
                    <a:pt x="394" y="1378"/>
                    <a:pt x="475" y="1284"/>
                  </a:cubicBezTo>
                  <a:cubicBezTo>
                    <a:pt x="637" y="1109"/>
                    <a:pt x="854" y="879"/>
                    <a:pt x="1084" y="824"/>
                  </a:cubicBezTo>
                  <a:cubicBezTo>
                    <a:pt x="1165" y="811"/>
                    <a:pt x="1152" y="678"/>
                    <a:pt x="1071" y="678"/>
                  </a:cubicBezTo>
                  <a:cubicBezTo>
                    <a:pt x="1030" y="683"/>
                    <a:pt x="970" y="691"/>
                    <a:pt x="909" y="691"/>
                  </a:cubicBezTo>
                  <a:cubicBezTo>
                    <a:pt x="827" y="691"/>
                    <a:pt x="744" y="677"/>
                    <a:pt x="705" y="623"/>
                  </a:cubicBezTo>
                  <a:cubicBezTo>
                    <a:pt x="650" y="555"/>
                    <a:pt x="786" y="393"/>
                    <a:pt x="828" y="354"/>
                  </a:cubicBezTo>
                  <a:cubicBezTo>
                    <a:pt x="952" y="208"/>
                    <a:pt x="1153" y="86"/>
                    <a:pt x="1355" y="86"/>
                  </a:cubicBezTo>
                  <a:cubicBezTo>
                    <a:pt x="1418" y="86"/>
                    <a:pt x="1480" y="98"/>
                    <a:pt x="1541" y="124"/>
                  </a:cubicBezTo>
                  <a:cubicBezTo>
                    <a:pt x="1544" y="126"/>
                    <a:pt x="1548" y="126"/>
                    <a:pt x="1552" y="126"/>
                  </a:cubicBezTo>
                  <a:cubicBezTo>
                    <a:pt x="1579" y="126"/>
                    <a:pt x="1604" y="91"/>
                    <a:pt x="1570" y="69"/>
                  </a:cubicBezTo>
                  <a:cubicBezTo>
                    <a:pt x="1486" y="22"/>
                    <a:pt x="1395" y="1"/>
                    <a:pt x="1302" y="1"/>
                  </a:cubicBezTo>
                  <a:close/>
                </a:path>
              </a:pathLst>
            </a:custGeom>
            <a:solidFill>
              <a:srgbClr val="3F1006"/>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28" name="Google Shape;1410;p23">
              <a:extLst>
                <a:ext uri="{FF2B5EF4-FFF2-40B4-BE49-F238E27FC236}">
                  <a16:creationId xmlns:a16="http://schemas.microsoft.com/office/drawing/2014/main" id="{E0AC3682-CDEB-E839-854A-F9CA663DC3D4}"/>
                </a:ext>
              </a:extLst>
            </p:cNvPr>
            <p:cNvSpPr/>
            <p:nvPr/>
          </p:nvSpPr>
          <p:spPr>
            <a:xfrm>
              <a:off x="3231375" y="4175525"/>
              <a:ext cx="34075" cy="69550"/>
            </a:xfrm>
            <a:custGeom>
              <a:avLst/>
              <a:gdLst/>
              <a:ahLst/>
              <a:cxnLst/>
              <a:rect l="l" t="t" r="r" b="b"/>
              <a:pathLst>
                <a:path w="1363" h="2782" extrusionOk="0">
                  <a:moveTo>
                    <a:pt x="1338" y="0"/>
                  </a:moveTo>
                  <a:cubicBezTo>
                    <a:pt x="1334" y="0"/>
                    <a:pt x="1330" y="3"/>
                    <a:pt x="1327" y="10"/>
                  </a:cubicBezTo>
                  <a:cubicBezTo>
                    <a:pt x="1042" y="224"/>
                    <a:pt x="773" y="509"/>
                    <a:pt x="637" y="846"/>
                  </a:cubicBezTo>
                  <a:cubicBezTo>
                    <a:pt x="495" y="1164"/>
                    <a:pt x="734" y="1294"/>
                    <a:pt x="996" y="1303"/>
                  </a:cubicBezTo>
                  <a:lnTo>
                    <a:pt x="996" y="1303"/>
                  </a:lnTo>
                  <a:cubicBezTo>
                    <a:pt x="667" y="1672"/>
                    <a:pt x="1" y="2587"/>
                    <a:pt x="569" y="2777"/>
                  </a:cubicBezTo>
                  <a:cubicBezTo>
                    <a:pt x="577" y="2780"/>
                    <a:pt x="584" y="2781"/>
                    <a:pt x="592" y="2781"/>
                  </a:cubicBezTo>
                  <a:cubicBezTo>
                    <a:pt x="646" y="2781"/>
                    <a:pt x="674" y="2704"/>
                    <a:pt x="637" y="2667"/>
                  </a:cubicBezTo>
                  <a:cubicBezTo>
                    <a:pt x="475" y="2466"/>
                    <a:pt x="650" y="2116"/>
                    <a:pt x="747" y="1925"/>
                  </a:cubicBezTo>
                  <a:cubicBezTo>
                    <a:pt x="854" y="1711"/>
                    <a:pt x="1003" y="1426"/>
                    <a:pt x="1191" y="1290"/>
                  </a:cubicBezTo>
                  <a:cubicBezTo>
                    <a:pt x="1246" y="1251"/>
                    <a:pt x="1233" y="1157"/>
                    <a:pt x="1165" y="1157"/>
                  </a:cubicBezTo>
                  <a:cubicBezTo>
                    <a:pt x="1133" y="1157"/>
                    <a:pt x="1094" y="1159"/>
                    <a:pt x="1053" y="1159"/>
                  </a:cubicBezTo>
                  <a:cubicBezTo>
                    <a:pt x="936" y="1159"/>
                    <a:pt x="802" y="1144"/>
                    <a:pt x="773" y="1034"/>
                  </a:cubicBezTo>
                  <a:cubicBezTo>
                    <a:pt x="731" y="927"/>
                    <a:pt x="828" y="765"/>
                    <a:pt x="880" y="658"/>
                  </a:cubicBezTo>
                  <a:cubicBezTo>
                    <a:pt x="1003" y="428"/>
                    <a:pt x="1165" y="224"/>
                    <a:pt x="1353" y="49"/>
                  </a:cubicBezTo>
                  <a:cubicBezTo>
                    <a:pt x="1363" y="29"/>
                    <a:pt x="1350" y="0"/>
                    <a:pt x="1338" y="0"/>
                  </a:cubicBezTo>
                  <a:close/>
                </a:path>
              </a:pathLst>
            </a:custGeom>
            <a:solidFill>
              <a:srgbClr val="3F1006"/>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29" name="Google Shape;1411;p23">
              <a:extLst>
                <a:ext uri="{FF2B5EF4-FFF2-40B4-BE49-F238E27FC236}">
                  <a16:creationId xmlns:a16="http://schemas.microsoft.com/office/drawing/2014/main" id="{ECA832D0-57B9-DE0D-FD42-0E4047C92ED9}"/>
                </a:ext>
              </a:extLst>
            </p:cNvPr>
            <p:cNvSpPr/>
            <p:nvPr/>
          </p:nvSpPr>
          <p:spPr>
            <a:xfrm>
              <a:off x="3324300" y="4194250"/>
              <a:ext cx="46850" cy="48075"/>
            </a:xfrm>
            <a:custGeom>
              <a:avLst/>
              <a:gdLst/>
              <a:ahLst/>
              <a:cxnLst/>
              <a:rect l="l" t="t" r="r" b="b"/>
              <a:pathLst>
                <a:path w="1874" h="1923" extrusionOk="0">
                  <a:moveTo>
                    <a:pt x="408" y="1"/>
                  </a:moveTo>
                  <a:cubicBezTo>
                    <a:pt x="208" y="1"/>
                    <a:pt x="1" y="107"/>
                    <a:pt x="11" y="327"/>
                  </a:cubicBezTo>
                  <a:cubicBezTo>
                    <a:pt x="11" y="340"/>
                    <a:pt x="27" y="340"/>
                    <a:pt x="27" y="340"/>
                  </a:cubicBezTo>
                  <a:cubicBezTo>
                    <a:pt x="111" y="184"/>
                    <a:pt x="225" y="93"/>
                    <a:pt x="384" y="93"/>
                  </a:cubicBezTo>
                  <a:cubicBezTo>
                    <a:pt x="404" y="93"/>
                    <a:pt x="424" y="94"/>
                    <a:pt x="445" y="97"/>
                  </a:cubicBezTo>
                  <a:cubicBezTo>
                    <a:pt x="756" y="136"/>
                    <a:pt x="675" y="408"/>
                    <a:pt x="513" y="570"/>
                  </a:cubicBezTo>
                  <a:cubicBezTo>
                    <a:pt x="468" y="612"/>
                    <a:pt x="505" y="674"/>
                    <a:pt x="557" y="674"/>
                  </a:cubicBezTo>
                  <a:cubicBezTo>
                    <a:pt x="569" y="674"/>
                    <a:pt x="581" y="671"/>
                    <a:pt x="594" y="664"/>
                  </a:cubicBezTo>
                  <a:cubicBezTo>
                    <a:pt x="596" y="663"/>
                    <a:pt x="600" y="661"/>
                    <a:pt x="604" y="660"/>
                  </a:cubicBezTo>
                  <a:lnTo>
                    <a:pt x="604" y="660"/>
                  </a:lnTo>
                  <a:cubicBezTo>
                    <a:pt x="605" y="661"/>
                    <a:pt x="606" y="662"/>
                    <a:pt x="607" y="664"/>
                  </a:cubicBezTo>
                  <a:cubicBezTo>
                    <a:pt x="609" y="661"/>
                    <a:pt x="612" y="658"/>
                    <a:pt x="614" y="655"/>
                  </a:cubicBezTo>
                  <a:lnTo>
                    <a:pt x="614" y="655"/>
                  </a:lnTo>
                  <a:cubicBezTo>
                    <a:pt x="692" y="620"/>
                    <a:pt x="924" y="512"/>
                    <a:pt x="1064" y="512"/>
                  </a:cubicBezTo>
                  <a:cubicBezTo>
                    <a:pt x="1141" y="512"/>
                    <a:pt x="1191" y="544"/>
                    <a:pt x="1174" y="638"/>
                  </a:cubicBezTo>
                  <a:cubicBezTo>
                    <a:pt x="1145" y="826"/>
                    <a:pt x="983" y="975"/>
                    <a:pt x="944" y="1163"/>
                  </a:cubicBezTo>
                  <a:cubicBezTo>
                    <a:pt x="931" y="1205"/>
                    <a:pt x="957" y="1270"/>
                    <a:pt x="1012" y="1270"/>
                  </a:cubicBezTo>
                  <a:cubicBezTo>
                    <a:pt x="1112" y="1254"/>
                    <a:pt x="1207" y="1243"/>
                    <a:pt x="1300" y="1243"/>
                  </a:cubicBezTo>
                  <a:cubicBezTo>
                    <a:pt x="1357" y="1243"/>
                    <a:pt x="1413" y="1247"/>
                    <a:pt x="1469" y="1257"/>
                  </a:cubicBezTo>
                  <a:cubicBezTo>
                    <a:pt x="1835" y="1312"/>
                    <a:pt x="1388" y="1691"/>
                    <a:pt x="1323" y="1798"/>
                  </a:cubicBezTo>
                  <a:cubicBezTo>
                    <a:pt x="1280" y="1860"/>
                    <a:pt x="1334" y="1923"/>
                    <a:pt x="1392" y="1923"/>
                  </a:cubicBezTo>
                  <a:cubicBezTo>
                    <a:pt x="1410" y="1923"/>
                    <a:pt x="1427" y="1917"/>
                    <a:pt x="1443" y="1905"/>
                  </a:cubicBezTo>
                  <a:cubicBezTo>
                    <a:pt x="1605" y="1743"/>
                    <a:pt x="1874" y="1474"/>
                    <a:pt x="1728" y="1231"/>
                  </a:cubicBezTo>
                  <a:cubicBezTo>
                    <a:pt x="1651" y="1109"/>
                    <a:pt x="1494" y="1077"/>
                    <a:pt x="1335" y="1077"/>
                  </a:cubicBezTo>
                  <a:cubicBezTo>
                    <a:pt x="1270" y="1077"/>
                    <a:pt x="1205" y="1082"/>
                    <a:pt x="1145" y="1089"/>
                  </a:cubicBezTo>
                  <a:lnTo>
                    <a:pt x="1145" y="1089"/>
                  </a:lnTo>
                  <a:cubicBezTo>
                    <a:pt x="1253" y="888"/>
                    <a:pt x="1456" y="588"/>
                    <a:pt x="1268" y="434"/>
                  </a:cubicBezTo>
                  <a:cubicBezTo>
                    <a:pt x="1202" y="381"/>
                    <a:pt x="1127" y="360"/>
                    <a:pt x="1048" y="360"/>
                  </a:cubicBezTo>
                  <a:cubicBezTo>
                    <a:pt x="948" y="360"/>
                    <a:pt x="842" y="394"/>
                    <a:pt x="744" y="438"/>
                  </a:cubicBezTo>
                  <a:lnTo>
                    <a:pt x="744" y="438"/>
                  </a:lnTo>
                  <a:cubicBezTo>
                    <a:pt x="807" y="274"/>
                    <a:pt x="793" y="100"/>
                    <a:pt x="578" y="29"/>
                  </a:cubicBezTo>
                  <a:cubicBezTo>
                    <a:pt x="526" y="10"/>
                    <a:pt x="467" y="1"/>
                    <a:pt x="408" y="1"/>
                  </a:cubicBezTo>
                  <a:close/>
                </a:path>
              </a:pathLst>
            </a:custGeom>
            <a:solidFill>
              <a:srgbClr val="3F1006"/>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30" name="Google Shape;1412;p23">
              <a:extLst>
                <a:ext uri="{FF2B5EF4-FFF2-40B4-BE49-F238E27FC236}">
                  <a16:creationId xmlns:a16="http://schemas.microsoft.com/office/drawing/2014/main" id="{859AB174-949B-12D8-2269-779691BFA966}"/>
                </a:ext>
              </a:extLst>
            </p:cNvPr>
            <p:cNvSpPr/>
            <p:nvPr/>
          </p:nvSpPr>
          <p:spPr>
            <a:xfrm>
              <a:off x="3302100" y="4214025"/>
              <a:ext cx="25550" cy="38975"/>
            </a:xfrm>
            <a:custGeom>
              <a:avLst/>
              <a:gdLst/>
              <a:ahLst/>
              <a:cxnLst/>
              <a:rect l="l" t="t" r="r" b="b"/>
              <a:pathLst>
                <a:path w="1022" h="1559" extrusionOk="0">
                  <a:moveTo>
                    <a:pt x="373" y="0"/>
                  </a:moveTo>
                  <a:cubicBezTo>
                    <a:pt x="252" y="0"/>
                    <a:pt x="111" y="89"/>
                    <a:pt x="24" y="142"/>
                  </a:cubicBezTo>
                  <a:cubicBezTo>
                    <a:pt x="0" y="165"/>
                    <a:pt x="15" y="204"/>
                    <a:pt x="42" y="204"/>
                  </a:cubicBezTo>
                  <a:cubicBezTo>
                    <a:pt x="48" y="204"/>
                    <a:pt x="55" y="202"/>
                    <a:pt x="63" y="197"/>
                  </a:cubicBezTo>
                  <a:cubicBezTo>
                    <a:pt x="124" y="165"/>
                    <a:pt x="257" y="99"/>
                    <a:pt x="346" y="99"/>
                  </a:cubicBezTo>
                  <a:cubicBezTo>
                    <a:pt x="413" y="99"/>
                    <a:pt x="457" y="136"/>
                    <a:pt x="429" y="252"/>
                  </a:cubicBezTo>
                  <a:cubicBezTo>
                    <a:pt x="400" y="372"/>
                    <a:pt x="319" y="495"/>
                    <a:pt x="251" y="576"/>
                  </a:cubicBezTo>
                  <a:cubicBezTo>
                    <a:pt x="212" y="628"/>
                    <a:pt x="225" y="709"/>
                    <a:pt x="306" y="709"/>
                  </a:cubicBezTo>
                  <a:cubicBezTo>
                    <a:pt x="323" y="709"/>
                    <a:pt x="341" y="709"/>
                    <a:pt x="360" y="709"/>
                  </a:cubicBezTo>
                  <a:cubicBezTo>
                    <a:pt x="543" y="709"/>
                    <a:pt x="819" y="719"/>
                    <a:pt x="834" y="939"/>
                  </a:cubicBezTo>
                  <a:cubicBezTo>
                    <a:pt x="834" y="1143"/>
                    <a:pt x="630" y="1289"/>
                    <a:pt x="549" y="1451"/>
                  </a:cubicBezTo>
                  <a:cubicBezTo>
                    <a:pt x="538" y="1496"/>
                    <a:pt x="573" y="1558"/>
                    <a:pt x="622" y="1558"/>
                  </a:cubicBezTo>
                  <a:cubicBezTo>
                    <a:pt x="632" y="1558"/>
                    <a:pt x="644" y="1555"/>
                    <a:pt x="656" y="1548"/>
                  </a:cubicBezTo>
                  <a:cubicBezTo>
                    <a:pt x="860" y="1412"/>
                    <a:pt x="1022" y="1101"/>
                    <a:pt x="967" y="845"/>
                  </a:cubicBezTo>
                  <a:cubicBezTo>
                    <a:pt x="935" y="612"/>
                    <a:pt x="649" y="561"/>
                    <a:pt x="435" y="557"/>
                  </a:cubicBezTo>
                  <a:lnTo>
                    <a:pt x="435" y="557"/>
                  </a:lnTo>
                  <a:cubicBezTo>
                    <a:pt x="521" y="414"/>
                    <a:pt x="608" y="224"/>
                    <a:pt x="536" y="90"/>
                  </a:cubicBezTo>
                  <a:cubicBezTo>
                    <a:pt x="494" y="24"/>
                    <a:pt x="436" y="0"/>
                    <a:pt x="373" y="0"/>
                  </a:cubicBezTo>
                  <a:close/>
                </a:path>
              </a:pathLst>
            </a:custGeom>
            <a:solidFill>
              <a:srgbClr val="3F1006"/>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31" name="Google Shape;1413;p23">
              <a:extLst>
                <a:ext uri="{FF2B5EF4-FFF2-40B4-BE49-F238E27FC236}">
                  <a16:creationId xmlns:a16="http://schemas.microsoft.com/office/drawing/2014/main" id="{C5F8A7CB-E53F-7CCF-03EF-FE95A6412C8F}"/>
                </a:ext>
              </a:extLst>
            </p:cNvPr>
            <p:cNvSpPr/>
            <p:nvPr/>
          </p:nvSpPr>
          <p:spPr>
            <a:xfrm>
              <a:off x="3352900" y="4173000"/>
              <a:ext cx="35825" cy="29075"/>
            </a:xfrm>
            <a:custGeom>
              <a:avLst/>
              <a:gdLst/>
              <a:ahLst/>
              <a:cxnLst/>
              <a:rect l="l" t="t" r="r" b="b"/>
              <a:pathLst>
                <a:path w="1433" h="1163" extrusionOk="0">
                  <a:moveTo>
                    <a:pt x="746" y="1"/>
                  </a:moveTo>
                  <a:cubicBezTo>
                    <a:pt x="529" y="1"/>
                    <a:pt x="299" y="176"/>
                    <a:pt x="163" y="338"/>
                  </a:cubicBezTo>
                  <a:cubicBezTo>
                    <a:pt x="150" y="367"/>
                    <a:pt x="1" y="555"/>
                    <a:pt x="111" y="555"/>
                  </a:cubicBezTo>
                  <a:cubicBezTo>
                    <a:pt x="137" y="555"/>
                    <a:pt x="137" y="529"/>
                    <a:pt x="124" y="516"/>
                  </a:cubicBezTo>
                  <a:lnTo>
                    <a:pt x="124" y="516"/>
                  </a:lnTo>
                  <a:cubicBezTo>
                    <a:pt x="124" y="516"/>
                    <a:pt x="125" y="517"/>
                    <a:pt x="126" y="517"/>
                  </a:cubicBezTo>
                  <a:cubicBezTo>
                    <a:pt x="149" y="517"/>
                    <a:pt x="313" y="353"/>
                    <a:pt x="341" y="338"/>
                  </a:cubicBezTo>
                  <a:cubicBezTo>
                    <a:pt x="431" y="270"/>
                    <a:pt x="550" y="183"/>
                    <a:pt x="675" y="165"/>
                  </a:cubicBezTo>
                  <a:lnTo>
                    <a:pt x="675" y="165"/>
                  </a:lnTo>
                  <a:cubicBezTo>
                    <a:pt x="687" y="327"/>
                    <a:pt x="627" y="470"/>
                    <a:pt x="568" y="623"/>
                  </a:cubicBezTo>
                  <a:cubicBezTo>
                    <a:pt x="547" y="687"/>
                    <a:pt x="601" y="743"/>
                    <a:pt x="659" y="743"/>
                  </a:cubicBezTo>
                  <a:cubicBezTo>
                    <a:pt x="674" y="743"/>
                    <a:pt x="689" y="739"/>
                    <a:pt x="704" y="730"/>
                  </a:cubicBezTo>
                  <a:cubicBezTo>
                    <a:pt x="785" y="668"/>
                    <a:pt x="871" y="622"/>
                    <a:pt x="963" y="622"/>
                  </a:cubicBezTo>
                  <a:cubicBezTo>
                    <a:pt x="1010" y="622"/>
                    <a:pt x="1058" y="634"/>
                    <a:pt x="1109" y="662"/>
                  </a:cubicBezTo>
                  <a:cubicBezTo>
                    <a:pt x="1271" y="743"/>
                    <a:pt x="1151" y="960"/>
                    <a:pt x="1096" y="1083"/>
                  </a:cubicBezTo>
                  <a:cubicBezTo>
                    <a:pt x="1064" y="1122"/>
                    <a:pt x="1102" y="1163"/>
                    <a:pt x="1146" y="1163"/>
                  </a:cubicBezTo>
                  <a:cubicBezTo>
                    <a:pt x="1161" y="1163"/>
                    <a:pt x="1176" y="1158"/>
                    <a:pt x="1190" y="1148"/>
                  </a:cubicBezTo>
                  <a:cubicBezTo>
                    <a:pt x="1339" y="1015"/>
                    <a:pt x="1433" y="759"/>
                    <a:pt x="1271" y="581"/>
                  </a:cubicBezTo>
                  <a:cubicBezTo>
                    <a:pt x="1183" y="487"/>
                    <a:pt x="1076" y="449"/>
                    <a:pt x="967" y="449"/>
                  </a:cubicBezTo>
                  <a:cubicBezTo>
                    <a:pt x="913" y="449"/>
                    <a:pt x="858" y="458"/>
                    <a:pt x="804" y="474"/>
                  </a:cubicBezTo>
                  <a:lnTo>
                    <a:pt x="804" y="474"/>
                  </a:lnTo>
                  <a:cubicBezTo>
                    <a:pt x="837" y="338"/>
                    <a:pt x="853" y="201"/>
                    <a:pt x="827" y="56"/>
                  </a:cubicBezTo>
                  <a:cubicBezTo>
                    <a:pt x="811" y="30"/>
                    <a:pt x="785" y="1"/>
                    <a:pt x="746" y="1"/>
                  </a:cubicBezTo>
                  <a:close/>
                </a:path>
              </a:pathLst>
            </a:custGeom>
            <a:solidFill>
              <a:srgbClr val="3F1006"/>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32" name="Google Shape;1414;p23">
              <a:extLst>
                <a:ext uri="{FF2B5EF4-FFF2-40B4-BE49-F238E27FC236}">
                  <a16:creationId xmlns:a16="http://schemas.microsoft.com/office/drawing/2014/main" id="{BB4F3975-AE67-DB20-045C-0F274FCFD2E4}"/>
                </a:ext>
              </a:extLst>
            </p:cNvPr>
            <p:cNvSpPr/>
            <p:nvPr/>
          </p:nvSpPr>
          <p:spPr>
            <a:xfrm>
              <a:off x="3226050" y="4066550"/>
              <a:ext cx="122650" cy="75650"/>
            </a:xfrm>
            <a:custGeom>
              <a:avLst/>
              <a:gdLst/>
              <a:ahLst/>
              <a:cxnLst/>
              <a:rect l="l" t="t" r="r" b="b"/>
              <a:pathLst>
                <a:path w="4906" h="3026" extrusionOk="0">
                  <a:moveTo>
                    <a:pt x="1112" y="160"/>
                  </a:moveTo>
                  <a:cubicBezTo>
                    <a:pt x="1210" y="160"/>
                    <a:pt x="1351" y="196"/>
                    <a:pt x="1417" y="222"/>
                  </a:cubicBezTo>
                  <a:cubicBezTo>
                    <a:pt x="1621" y="290"/>
                    <a:pt x="1822" y="371"/>
                    <a:pt x="2026" y="481"/>
                  </a:cubicBezTo>
                  <a:cubicBezTo>
                    <a:pt x="2269" y="614"/>
                    <a:pt x="2551" y="763"/>
                    <a:pt x="2700" y="993"/>
                  </a:cubicBezTo>
                  <a:cubicBezTo>
                    <a:pt x="2687" y="1006"/>
                    <a:pt x="2674" y="1019"/>
                    <a:pt x="2661" y="1019"/>
                  </a:cubicBezTo>
                  <a:cubicBezTo>
                    <a:pt x="2496" y="987"/>
                    <a:pt x="2334" y="962"/>
                    <a:pt x="2163" y="962"/>
                  </a:cubicBezTo>
                  <a:cubicBezTo>
                    <a:pt x="2122" y="962"/>
                    <a:pt x="2081" y="964"/>
                    <a:pt x="2039" y="967"/>
                  </a:cubicBezTo>
                  <a:lnTo>
                    <a:pt x="1971" y="967"/>
                  </a:lnTo>
                  <a:cubicBezTo>
                    <a:pt x="1634" y="789"/>
                    <a:pt x="1297" y="575"/>
                    <a:pt x="1067" y="319"/>
                  </a:cubicBezTo>
                  <a:cubicBezTo>
                    <a:pt x="958" y="197"/>
                    <a:pt x="1013" y="160"/>
                    <a:pt x="1112" y="160"/>
                  </a:cubicBezTo>
                  <a:close/>
                  <a:moveTo>
                    <a:pt x="3485" y="837"/>
                  </a:moveTo>
                  <a:cubicBezTo>
                    <a:pt x="3564" y="837"/>
                    <a:pt x="3645" y="844"/>
                    <a:pt x="3727" y="857"/>
                  </a:cubicBezTo>
                  <a:cubicBezTo>
                    <a:pt x="3970" y="899"/>
                    <a:pt x="4213" y="967"/>
                    <a:pt x="4427" y="1087"/>
                  </a:cubicBezTo>
                  <a:cubicBezTo>
                    <a:pt x="4589" y="1181"/>
                    <a:pt x="4686" y="1356"/>
                    <a:pt x="4443" y="1398"/>
                  </a:cubicBezTo>
                  <a:cubicBezTo>
                    <a:pt x="4355" y="1408"/>
                    <a:pt x="4264" y="1413"/>
                    <a:pt x="4172" y="1413"/>
                  </a:cubicBezTo>
                  <a:cubicBezTo>
                    <a:pt x="3909" y="1413"/>
                    <a:pt x="3635" y="1373"/>
                    <a:pt x="3374" y="1304"/>
                  </a:cubicBezTo>
                  <a:cubicBezTo>
                    <a:pt x="3199" y="1210"/>
                    <a:pt x="3024" y="1129"/>
                    <a:pt x="2823" y="1074"/>
                  </a:cubicBezTo>
                  <a:cubicBezTo>
                    <a:pt x="2823" y="1048"/>
                    <a:pt x="2823" y="1032"/>
                    <a:pt x="2807" y="1006"/>
                  </a:cubicBezTo>
                  <a:cubicBezTo>
                    <a:pt x="3020" y="894"/>
                    <a:pt x="3248" y="837"/>
                    <a:pt x="3485" y="837"/>
                  </a:cubicBezTo>
                  <a:close/>
                  <a:moveTo>
                    <a:pt x="1088" y="1"/>
                  </a:moveTo>
                  <a:cubicBezTo>
                    <a:pt x="1008" y="1"/>
                    <a:pt x="943" y="22"/>
                    <a:pt x="905" y="76"/>
                  </a:cubicBezTo>
                  <a:cubicBezTo>
                    <a:pt x="701" y="319"/>
                    <a:pt x="1268" y="695"/>
                    <a:pt x="1822" y="980"/>
                  </a:cubicBezTo>
                  <a:cubicBezTo>
                    <a:pt x="1404" y="1006"/>
                    <a:pt x="986" y="1142"/>
                    <a:pt x="743" y="1505"/>
                  </a:cubicBezTo>
                  <a:cubicBezTo>
                    <a:pt x="487" y="1871"/>
                    <a:pt x="1" y="2477"/>
                    <a:pt x="82" y="2937"/>
                  </a:cubicBezTo>
                  <a:cubicBezTo>
                    <a:pt x="90" y="2999"/>
                    <a:pt x="140" y="3025"/>
                    <a:pt x="188" y="3025"/>
                  </a:cubicBezTo>
                  <a:cubicBezTo>
                    <a:pt x="213" y="3025"/>
                    <a:pt x="238" y="3018"/>
                    <a:pt x="257" y="3005"/>
                  </a:cubicBezTo>
                  <a:cubicBezTo>
                    <a:pt x="445" y="2856"/>
                    <a:pt x="487" y="2626"/>
                    <a:pt x="594" y="2409"/>
                  </a:cubicBezTo>
                  <a:cubicBezTo>
                    <a:pt x="717" y="2153"/>
                    <a:pt x="837" y="1910"/>
                    <a:pt x="1135" y="1803"/>
                  </a:cubicBezTo>
                  <a:cubicBezTo>
                    <a:pt x="1460" y="1679"/>
                    <a:pt x="1747" y="1556"/>
                    <a:pt x="2088" y="1556"/>
                  </a:cubicBezTo>
                  <a:cubicBezTo>
                    <a:pt x="2159" y="1556"/>
                    <a:pt x="2232" y="1561"/>
                    <a:pt x="2308" y="1573"/>
                  </a:cubicBezTo>
                  <a:cubicBezTo>
                    <a:pt x="3199" y="1722"/>
                    <a:pt x="4038" y="2315"/>
                    <a:pt x="4819" y="2749"/>
                  </a:cubicBezTo>
                  <a:cubicBezTo>
                    <a:pt x="4826" y="2754"/>
                    <a:pt x="4834" y="2756"/>
                    <a:pt x="4842" y="2756"/>
                  </a:cubicBezTo>
                  <a:cubicBezTo>
                    <a:pt x="4877" y="2756"/>
                    <a:pt x="4906" y="2713"/>
                    <a:pt x="4874" y="2681"/>
                  </a:cubicBezTo>
                  <a:cubicBezTo>
                    <a:pt x="4537" y="2234"/>
                    <a:pt x="4132" y="1803"/>
                    <a:pt x="3659" y="1479"/>
                  </a:cubicBezTo>
                  <a:lnTo>
                    <a:pt x="3659" y="1479"/>
                  </a:lnTo>
                  <a:cubicBezTo>
                    <a:pt x="3854" y="1520"/>
                    <a:pt x="4051" y="1547"/>
                    <a:pt x="4224" y="1547"/>
                  </a:cubicBezTo>
                  <a:cubicBezTo>
                    <a:pt x="4504" y="1547"/>
                    <a:pt x="4719" y="1475"/>
                    <a:pt x="4751" y="1275"/>
                  </a:cubicBezTo>
                  <a:cubicBezTo>
                    <a:pt x="4806" y="951"/>
                    <a:pt x="3915" y="763"/>
                    <a:pt x="3740" y="750"/>
                  </a:cubicBezTo>
                  <a:cubicBezTo>
                    <a:pt x="3654" y="737"/>
                    <a:pt x="3571" y="731"/>
                    <a:pt x="3492" y="731"/>
                  </a:cubicBezTo>
                  <a:cubicBezTo>
                    <a:pt x="3222" y="731"/>
                    <a:pt x="2989" y="803"/>
                    <a:pt x="2781" y="938"/>
                  </a:cubicBezTo>
                  <a:cubicBezTo>
                    <a:pt x="2632" y="656"/>
                    <a:pt x="2188" y="452"/>
                    <a:pt x="1971" y="332"/>
                  </a:cubicBezTo>
                  <a:cubicBezTo>
                    <a:pt x="1834" y="269"/>
                    <a:pt x="1369" y="1"/>
                    <a:pt x="1088" y="1"/>
                  </a:cubicBezTo>
                  <a:close/>
                </a:path>
              </a:pathLst>
            </a:custGeom>
            <a:solidFill>
              <a:srgbClr val="F7727B"/>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33" name="Google Shape;1415;p23">
              <a:extLst>
                <a:ext uri="{FF2B5EF4-FFF2-40B4-BE49-F238E27FC236}">
                  <a16:creationId xmlns:a16="http://schemas.microsoft.com/office/drawing/2014/main" id="{878D5CFC-AEB7-214A-F2AF-7DE6B926BD17}"/>
                </a:ext>
              </a:extLst>
            </p:cNvPr>
            <p:cNvSpPr/>
            <p:nvPr/>
          </p:nvSpPr>
          <p:spPr>
            <a:xfrm>
              <a:off x="3228725" y="4066550"/>
              <a:ext cx="66200" cy="65000"/>
            </a:xfrm>
            <a:custGeom>
              <a:avLst/>
              <a:gdLst/>
              <a:ahLst/>
              <a:cxnLst/>
              <a:rect l="l" t="t" r="r" b="b"/>
              <a:pathLst>
                <a:path w="2648" h="2600" extrusionOk="0">
                  <a:moveTo>
                    <a:pt x="981" y="1"/>
                  </a:moveTo>
                  <a:cubicBezTo>
                    <a:pt x="901" y="1"/>
                    <a:pt x="836" y="22"/>
                    <a:pt x="798" y="76"/>
                  </a:cubicBezTo>
                  <a:cubicBezTo>
                    <a:pt x="594" y="319"/>
                    <a:pt x="1161" y="695"/>
                    <a:pt x="1715" y="980"/>
                  </a:cubicBezTo>
                  <a:cubicBezTo>
                    <a:pt x="1297" y="1006"/>
                    <a:pt x="879" y="1142"/>
                    <a:pt x="636" y="1505"/>
                  </a:cubicBezTo>
                  <a:cubicBezTo>
                    <a:pt x="448" y="1777"/>
                    <a:pt x="108" y="2208"/>
                    <a:pt x="1" y="2600"/>
                  </a:cubicBezTo>
                  <a:cubicBezTo>
                    <a:pt x="218" y="2396"/>
                    <a:pt x="461" y="2221"/>
                    <a:pt x="691" y="2046"/>
                  </a:cubicBezTo>
                  <a:cubicBezTo>
                    <a:pt x="785" y="1939"/>
                    <a:pt x="879" y="1858"/>
                    <a:pt x="1028" y="1803"/>
                  </a:cubicBezTo>
                  <a:cubicBezTo>
                    <a:pt x="1041" y="1790"/>
                    <a:pt x="1054" y="1790"/>
                    <a:pt x="1080" y="1777"/>
                  </a:cubicBezTo>
                  <a:cubicBezTo>
                    <a:pt x="1514" y="1492"/>
                    <a:pt x="1958" y="1236"/>
                    <a:pt x="2431" y="993"/>
                  </a:cubicBezTo>
                  <a:cubicBezTo>
                    <a:pt x="2314" y="974"/>
                    <a:pt x="2190" y="960"/>
                    <a:pt x="2069" y="960"/>
                  </a:cubicBezTo>
                  <a:cubicBezTo>
                    <a:pt x="2023" y="960"/>
                    <a:pt x="1977" y="962"/>
                    <a:pt x="1932" y="967"/>
                  </a:cubicBezTo>
                  <a:lnTo>
                    <a:pt x="1864" y="967"/>
                  </a:lnTo>
                  <a:cubicBezTo>
                    <a:pt x="1527" y="789"/>
                    <a:pt x="1190" y="575"/>
                    <a:pt x="960" y="319"/>
                  </a:cubicBezTo>
                  <a:cubicBezTo>
                    <a:pt x="851" y="197"/>
                    <a:pt x="906" y="160"/>
                    <a:pt x="1005" y="160"/>
                  </a:cubicBezTo>
                  <a:cubicBezTo>
                    <a:pt x="1103" y="160"/>
                    <a:pt x="1244" y="196"/>
                    <a:pt x="1310" y="222"/>
                  </a:cubicBezTo>
                  <a:cubicBezTo>
                    <a:pt x="1514" y="290"/>
                    <a:pt x="1715" y="371"/>
                    <a:pt x="1919" y="481"/>
                  </a:cubicBezTo>
                  <a:cubicBezTo>
                    <a:pt x="2133" y="614"/>
                    <a:pt x="2392" y="737"/>
                    <a:pt x="2554" y="938"/>
                  </a:cubicBezTo>
                  <a:cubicBezTo>
                    <a:pt x="2580" y="912"/>
                    <a:pt x="2606" y="899"/>
                    <a:pt x="2648" y="886"/>
                  </a:cubicBezTo>
                  <a:cubicBezTo>
                    <a:pt x="2473" y="627"/>
                    <a:pt x="2068" y="439"/>
                    <a:pt x="1864" y="332"/>
                  </a:cubicBezTo>
                  <a:cubicBezTo>
                    <a:pt x="1727" y="269"/>
                    <a:pt x="1262" y="1"/>
                    <a:pt x="981" y="1"/>
                  </a:cubicBezTo>
                  <a:close/>
                </a:path>
              </a:pathLst>
            </a:custGeom>
            <a:solidFill>
              <a:srgbClr val="F7727B"/>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34" name="Google Shape;1416;p23">
              <a:extLst>
                <a:ext uri="{FF2B5EF4-FFF2-40B4-BE49-F238E27FC236}">
                  <a16:creationId xmlns:a16="http://schemas.microsoft.com/office/drawing/2014/main" id="{B9FB360E-F7D5-94A9-59C4-8A7DDDC83420}"/>
                </a:ext>
              </a:extLst>
            </p:cNvPr>
            <p:cNvSpPr/>
            <p:nvPr/>
          </p:nvSpPr>
          <p:spPr>
            <a:xfrm>
              <a:off x="3262825" y="4395750"/>
              <a:ext cx="33400" cy="71550"/>
            </a:xfrm>
            <a:custGeom>
              <a:avLst/>
              <a:gdLst/>
              <a:ahLst/>
              <a:cxnLst/>
              <a:rect l="l" t="t" r="r" b="b"/>
              <a:pathLst>
                <a:path w="1336" h="2862" extrusionOk="0">
                  <a:moveTo>
                    <a:pt x="14" y="1"/>
                  </a:moveTo>
                  <a:cubicBezTo>
                    <a:pt x="1" y="43"/>
                    <a:pt x="108" y="2687"/>
                    <a:pt x="108" y="2687"/>
                  </a:cubicBezTo>
                  <a:cubicBezTo>
                    <a:pt x="108" y="2687"/>
                    <a:pt x="405" y="2861"/>
                    <a:pt x="733" y="2861"/>
                  </a:cubicBezTo>
                  <a:cubicBezTo>
                    <a:pt x="781" y="2861"/>
                    <a:pt x="830" y="2857"/>
                    <a:pt x="879" y="2849"/>
                  </a:cubicBezTo>
                  <a:lnTo>
                    <a:pt x="1336" y="273"/>
                  </a:lnTo>
                  <a:lnTo>
                    <a:pt x="14" y="1"/>
                  </a:lnTo>
                  <a:close/>
                </a:path>
              </a:pathLst>
            </a:custGeom>
            <a:solidFill>
              <a:srgbClr val="B25654"/>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35" name="Google Shape;1417;p23">
              <a:extLst>
                <a:ext uri="{FF2B5EF4-FFF2-40B4-BE49-F238E27FC236}">
                  <a16:creationId xmlns:a16="http://schemas.microsoft.com/office/drawing/2014/main" id="{F8540A23-1B32-E631-5579-1E2C095E30D3}"/>
                </a:ext>
              </a:extLst>
            </p:cNvPr>
            <p:cNvSpPr/>
            <p:nvPr/>
          </p:nvSpPr>
          <p:spPr>
            <a:xfrm>
              <a:off x="3262825" y="4395750"/>
              <a:ext cx="33400" cy="32425"/>
            </a:xfrm>
            <a:custGeom>
              <a:avLst/>
              <a:gdLst/>
              <a:ahLst/>
              <a:cxnLst/>
              <a:rect l="l" t="t" r="r" b="b"/>
              <a:pathLst>
                <a:path w="1336" h="1297" extrusionOk="0">
                  <a:moveTo>
                    <a:pt x="14" y="1"/>
                  </a:moveTo>
                  <a:lnTo>
                    <a:pt x="14" y="1"/>
                  </a:lnTo>
                  <a:cubicBezTo>
                    <a:pt x="1" y="14"/>
                    <a:pt x="14" y="406"/>
                    <a:pt x="40" y="892"/>
                  </a:cubicBezTo>
                  <a:cubicBezTo>
                    <a:pt x="393" y="1067"/>
                    <a:pt x="769" y="1203"/>
                    <a:pt x="1161" y="1297"/>
                  </a:cubicBezTo>
                  <a:lnTo>
                    <a:pt x="1336" y="273"/>
                  </a:lnTo>
                  <a:lnTo>
                    <a:pt x="14" y="1"/>
                  </a:lnTo>
                  <a:close/>
                </a:path>
              </a:pathLst>
            </a:custGeom>
            <a:solidFill>
              <a:srgbClr val="913627"/>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36" name="Google Shape;1418;p23">
              <a:extLst>
                <a:ext uri="{FF2B5EF4-FFF2-40B4-BE49-F238E27FC236}">
                  <a16:creationId xmlns:a16="http://schemas.microsoft.com/office/drawing/2014/main" id="{3B443009-F5D1-56D7-56D2-2CB50A6A2ECB}"/>
                </a:ext>
              </a:extLst>
            </p:cNvPr>
            <p:cNvSpPr/>
            <p:nvPr/>
          </p:nvSpPr>
          <p:spPr>
            <a:xfrm>
              <a:off x="3263150" y="4451475"/>
              <a:ext cx="25375" cy="16550"/>
            </a:xfrm>
            <a:custGeom>
              <a:avLst/>
              <a:gdLst/>
              <a:ahLst/>
              <a:cxnLst/>
              <a:rect l="l" t="t" r="r" b="b"/>
              <a:pathLst>
                <a:path w="1015" h="662" extrusionOk="0">
                  <a:moveTo>
                    <a:pt x="23" y="1"/>
                  </a:moveTo>
                  <a:cubicBezTo>
                    <a:pt x="9" y="1"/>
                    <a:pt x="1" y="1"/>
                    <a:pt x="1" y="1"/>
                  </a:cubicBezTo>
                  <a:lnTo>
                    <a:pt x="82" y="607"/>
                  </a:lnTo>
                  <a:lnTo>
                    <a:pt x="866" y="662"/>
                  </a:lnTo>
                  <a:lnTo>
                    <a:pt x="1015" y="202"/>
                  </a:lnTo>
                  <a:cubicBezTo>
                    <a:pt x="700" y="11"/>
                    <a:pt x="140" y="1"/>
                    <a:pt x="2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37" name="Google Shape;1419;p23">
              <a:extLst>
                <a:ext uri="{FF2B5EF4-FFF2-40B4-BE49-F238E27FC236}">
                  <a16:creationId xmlns:a16="http://schemas.microsoft.com/office/drawing/2014/main" id="{059098BC-621E-ED68-56C9-4658B112CED1}"/>
                </a:ext>
              </a:extLst>
            </p:cNvPr>
            <p:cNvSpPr/>
            <p:nvPr/>
          </p:nvSpPr>
          <p:spPr>
            <a:xfrm>
              <a:off x="3265500" y="4451475"/>
              <a:ext cx="23025" cy="12825"/>
            </a:xfrm>
            <a:custGeom>
              <a:avLst/>
              <a:gdLst/>
              <a:ahLst/>
              <a:cxnLst/>
              <a:rect l="l" t="t" r="r" b="b"/>
              <a:pathLst>
                <a:path w="921" h="513" extrusionOk="0">
                  <a:moveTo>
                    <a:pt x="1" y="1"/>
                  </a:moveTo>
                  <a:cubicBezTo>
                    <a:pt x="150" y="40"/>
                    <a:pt x="286" y="95"/>
                    <a:pt x="419" y="163"/>
                  </a:cubicBezTo>
                  <a:cubicBezTo>
                    <a:pt x="581" y="257"/>
                    <a:pt x="717" y="377"/>
                    <a:pt x="811" y="513"/>
                  </a:cubicBezTo>
                  <a:lnTo>
                    <a:pt x="921" y="202"/>
                  </a:lnTo>
                  <a:cubicBezTo>
                    <a:pt x="649" y="40"/>
                    <a:pt x="205" y="1"/>
                    <a:pt x="1" y="1"/>
                  </a:cubicBezTo>
                  <a:close/>
                </a:path>
              </a:pathLst>
            </a:custGeom>
            <a:solidFill>
              <a:srgbClr val="F4F1E9"/>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38" name="Google Shape;1420;p23">
              <a:extLst>
                <a:ext uri="{FF2B5EF4-FFF2-40B4-BE49-F238E27FC236}">
                  <a16:creationId xmlns:a16="http://schemas.microsoft.com/office/drawing/2014/main" id="{1E1B7F28-9032-34CF-4111-541625D0DFD3}"/>
                </a:ext>
              </a:extLst>
            </p:cNvPr>
            <p:cNvSpPr/>
            <p:nvPr/>
          </p:nvSpPr>
          <p:spPr>
            <a:xfrm>
              <a:off x="3263150" y="4453175"/>
              <a:ext cx="24975" cy="5700"/>
            </a:xfrm>
            <a:custGeom>
              <a:avLst/>
              <a:gdLst/>
              <a:ahLst/>
              <a:cxnLst/>
              <a:rect l="l" t="t" r="r" b="b"/>
              <a:pathLst>
                <a:path w="999" h="228" extrusionOk="0">
                  <a:moveTo>
                    <a:pt x="1" y="1"/>
                  </a:moveTo>
                  <a:lnTo>
                    <a:pt x="1" y="14"/>
                  </a:lnTo>
                  <a:cubicBezTo>
                    <a:pt x="325" y="27"/>
                    <a:pt x="662" y="121"/>
                    <a:pt x="973" y="228"/>
                  </a:cubicBezTo>
                  <a:lnTo>
                    <a:pt x="999" y="176"/>
                  </a:lnTo>
                  <a:cubicBezTo>
                    <a:pt x="892" y="147"/>
                    <a:pt x="798" y="121"/>
                    <a:pt x="691" y="95"/>
                  </a:cubicBezTo>
                  <a:cubicBezTo>
                    <a:pt x="474" y="40"/>
                    <a:pt x="231" y="1"/>
                    <a:pt x="1" y="1"/>
                  </a:cubicBezTo>
                  <a:close/>
                </a:path>
              </a:pathLst>
            </a:custGeom>
            <a:solidFill>
              <a:srgbClr val="41AAA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39" name="Google Shape;1421;p23">
              <a:extLst>
                <a:ext uri="{FF2B5EF4-FFF2-40B4-BE49-F238E27FC236}">
                  <a16:creationId xmlns:a16="http://schemas.microsoft.com/office/drawing/2014/main" id="{6DB365E1-4557-DBBD-241C-95F1652344B7}"/>
                </a:ext>
              </a:extLst>
            </p:cNvPr>
            <p:cNvSpPr/>
            <p:nvPr/>
          </p:nvSpPr>
          <p:spPr>
            <a:xfrm>
              <a:off x="3263800" y="4456825"/>
              <a:ext cx="23025" cy="6825"/>
            </a:xfrm>
            <a:custGeom>
              <a:avLst/>
              <a:gdLst/>
              <a:ahLst/>
              <a:cxnLst/>
              <a:rect l="l" t="t" r="r" b="b"/>
              <a:pathLst>
                <a:path w="921" h="273" extrusionOk="0">
                  <a:moveTo>
                    <a:pt x="1" y="1"/>
                  </a:moveTo>
                  <a:lnTo>
                    <a:pt x="1" y="56"/>
                  </a:lnTo>
                  <a:cubicBezTo>
                    <a:pt x="312" y="98"/>
                    <a:pt x="610" y="179"/>
                    <a:pt x="892" y="273"/>
                  </a:cubicBezTo>
                  <a:lnTo>
                    <a:pt x="921" y="179"/>
                  </a:lnTo>
                  <a:cubicBezTo>
                    <a:pt x="623" y="82"/>
                    <a:pt x="312" y="17"/>
                    <a:pt x="1" y="1"/>
                  </a:cubicBezTo>
                  <a:close/>
                </a:path>
              </a:pathLst>
            </a:custGeom>
            <a:solidFill>
              <a:srgbClr val="41AAA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40" name="Google Shape;1422;p23">
              <a:extLst>
                <a:ext uri="{FF2B5EF4-FFF2-40B4-BE49-F238E27FC236}">
                  <a16:creationId xmlns:a16="http://schemas.microsoft.com/office/drawing/2014/main" id="{2E639539-3BB4-EB61-1176-2B6B6ADEC262}"/>
                </a:ext>
              </a:extLst>
            </p:cNvPr>
            <p:cNvSpPr/>
            <p:nvPr/>
          </p:nvSpPr>
          <p:spPr>
            <a:xfrm>
              <a:off x="3222975" y="4454075"/>
              <a:ext cx="64175" cy="22375"/>
            </a:xfrm>
            <a:custGeom>
              <a:avLst/>
              <a:gdLst/>
              <a:ahLst/>
              <a:cxnLst/>
              <a:rect l="l" t="t" r="r" b="b"/>
              <a:pathLst>
                <a:path w="2567" h="895" extrusionOk="0">
                  <a:moveTo>
                    <a:pt x="1598" y="1"/>
                  </a:moveTo>
                  <a:cubicBezTo>
                    <a:pt x="1584" y="1"/>
                    <a:pt x="1569" y="2"/>
                    <a:pt x="1553" y="4"/>
                  </a:cubicBezTo>
                  <a:cubicBezTo>
                    <a:pt x="1378" y="30"/>
                    <a:pt x="1595" y="328"/>
                    <a:pt x="1595" y="328"/>
                  </a:cubicBezTo>
                  <a:cubicBezTo>
                    <a:pt x="1" y="882"/>
                    <a:pt x="1229" y="895"/>
                    <a:pt x="1378" y="895"/>
                  </a:cubicBezTo>
                  <a:cubicBezTo>
                    <a:pt x="1540" y="895"/>
                    <a:pt x="2405" y="869"/>
                    <a:pt x="2473" y="801"/>
                  </a:cubicBezTo>
                  <a:cubicBezTo>
                    <a:pt x="2567" y="707"/>
                    <a:pt x="2512" y="409"/>
                    <a:pt x="2512" y="409"/>
                  </a:cubicBezTo>
                  <a:lnTo>
                    <a:pt x="2512" y="409"/>
                  </a:lnTo>
                  <a:cubicBezTo>
                    <a:pt x="2471" y="415"/>
                    <a:pt x="2429" y="418"/>
                    <a:pt x="2388" y="418"/>
                  </a:cubicBezTo>
                  <a:cubicBezTo>
                    <a:pt x="2149" y="418"/>
                    <a:pt x="1932" y="328"/>
                    <a:pt x="1932" y="328"/>
                  </a:cubicBezTo>
                  <a:cubicBezTo>
                    <a:pt x="1932" y="328"/>
                    <a:pt x="1871" y="1"/>
                    <a:pt x="1598" y="1"/>
                  </a:cubicBez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41" name="Google Shape;1423;p23">
              <a:extLst>
                <a:ext uri="{FF2B5EF4-FFF2-40B4-BE49-F238E27FC236}">
                  <a16:creationId xmlns:a16="http://schemas.microsoft.com/office/drawing/2014/main" id="{7FEAA6E9-F4A5-D2C1-FA35-ED3C8DD8EE52}"/>
                </a:ext>
              </a:extLst>
            </p:cNvPr>
            <p:cNvSpPr/>
            <p:nvPr/>
          </p:nvSpPr>
          <p:spPr>
            <a:xfrm>
              <a:off x="3333700" y="4380925"/>
              <a:ext cx="59400" cy="61750"/>
            </a:xfrm>
            <a:custGeom>
              <a:avLst/>
              <a:gdLst/>
              <a:ahLst/>
              <a:cxnLst/>
              <a:rect l="l" t="t" r="r" b="b"/>
              <a:pathLst>
                <a:path w="2376" h="2470" extrusionOk="0">
                  <a:moveTo>
                    <a:pt x="1271" y="1"/>
                  </a:moveTo>
                  <a:lnTo>
                    <a:pt x="1" y="811"/>
                  </a:lnTo>
                  <a:lnTo>
                    <a:pt x="1796" y="2470"/>
                  </a:lnTo>
                  <a:lnTo>
                    <a:pt x="2376" y="2065"/>
                  </a:lnTo>
                  <a:lnTo>
                    <a:pt x="1271" y="1"/>
                  </a:lnTo>
                  <a:close/>
                </a:path>
              </a:pathLst>
            </a:custGeom>
            <a:solidFill>
              <a:srgbClr val="B25654"/>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42" name="Google Shape;1424;p23">
              <a:extLst>
                <a:ext uri="{FF2B5EF4-FFF2-40B4-BE49-F238E27FC236}">
                  <a16:creationId xmlns:a16="http://schemas.microsoft.com/office/drawing/2014/main" id="{C801D0B4-3D0F-865D-5CC9-F5C0CDD07C19}"/>
                </a:ext>
              </a:extLst>
            </p:cNvPr>
            <p:cNvSpPr/>
            <p:nvPr/>
          </p:nvSpPr>
          <p:spPr>
            <a:xfrm>
              <a:off x="3333700" y="4380925"/>
              <a:ext cx="45225" cy="35425"/>
            </a:xfrm>
            <a:custGeom>
              <a:avLst/>
              <a:gdLst/>
              <a:ahLst/>
              <a:cxnLst/>
              <a:rect l="l" t="t" r="r" b="b"/>
              <a:pathLst>
                <a:path w="1809" h="1417" extrusionOk="0">
                  <a:moveTo>
                    <a:pt x="1271" y="1"/>
                  </a:moveTo>
                  <a:lnTo>
                    <a:pt x="1" y="811"/>
                  </a:lnTo>
                  <a:lnTo>
                    <a:pt x="662" y="1417"/>
                  </a:lnTo>
                  <a:cubicBezTo>
                    <a:pt x="704" y="1417"/>
                    <a:pt x="730" y="1417"/>
                    <a:pt x="756" y="1404"/>
                  </a:cubicBezTo>
                  <a:cubicBezTo>
                    <a:pt x="1122" y="1310"/>
                    <a:pt x="1472" y="1161"/>
                    <a:pt x="1809" y="1012"/>
                  </a:cubicBezTo>
                  <a:lnTo>
                    <a:pt x="1271" y="1"/>
                  </a:lnTo>
                  <a:close/>
                </a:path>
              </a:pathLst>
            </a:custGeom>
            <a:solidFill>
              <a:srgbClr val="913627"/>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43" name="Google Shape;1425;p23">
              <a:extLst>
                <a:ext uri="{FF2B5EF4-FFF2-40B4-BE49-F238E27FC236}">
                  <a16:creationId xmlns:a16="http://schemas.microsoft.com/office/drawing/2014/main" id="{C10E03F9-079D-4CC1-BD12-18CC4F133BF6}"/>
                </a:ext>
              </a:extLst>
            </p:cNvPr>
            <p:cNvSpPr/>
            <p:nvPr/>
          </p:nvSpPr>
          <p:spPr>
            <a:xfrm>
              <a:off x="3366425" y="4418025"/>
              <a:ext cx="28375" cy="26675"/>
            </a:xfrm>
            <a:custGeom>
              <a:avLst/>
              <a:gdLst/>
              <a:ahLst/>
              <a:cxnLst/>
              <a:rect l="l" t="t" r="r" b="b"/>
              <a:pathLst>
                <a:path w="1135" h="1067" extrusionOk="0">
                  <a:moveTo>
                    <a:pt x="837" y="1"/>
                  </a:moveTo>
                  <a:cubicBezTo>
                    <a:pt x="500" y="95"/>
                    <a:pt x="1" y="678"/>
                    <a:pt x="1" y="678"/>
                  </a:cubicBezTo>
                  <a:lnTo>
                    <a:pt x="513" y="1067"/>
                  </a:lnTo>
                  <a:lnTo>
                    <a:pt x="1135" y="649"/>
                  </a:lnTo>
                  <a:lnTo>
                    <a:pt x="837" y="1"/>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44" name="Google Shape;1426;p23">
              <a:extLst>
                <a:ext uri="{FF2B5EF4-FFF2-40B4-BE49-F238E27FC236}">
                  <a16:creationId xmlns:a16="http://schemas.microsoft.com/office/drawing/2014/main" id="{C6E2734F-7B25-FC9B-AD94-3C1DC3FDADAF}"/>
                </a:ext>
              </a:extLst>
            </p:cNvPr>
            <p:cNvSpPr/>
            <p:nvPr/>
          </p:nvSpPr>
          <p:spPr>
            <a:xfrm>
              <a:off x="3368775" y="4418025"/>
              <a:ext cx="24000" cy="14525"/>
            </a:xfrm>
            <a:custGeom>
              <a:avLst/>
              <a:gdLst/>
              <a:ahLst/>
              <a:cxnLst/>
              <a:rect l="l" t="t" r="r" b="b"/>
              <a:pathLst>
                <a:path w="960" h="581" extrusionOk="0">
                  <a:moveTo>
                    <a:pt x="743" y="1"/>
                  </a:moveTo>
                  <a:cubicBezTo>
                    <a:pt x="487" y="69"/>
                    <a:pt x="150" y="419"/>
                    <a:pt x="1" y="581"/>
                  </a:cubicBezTo>
                  <a:cubicBezTo>
                    <a:pt x="137" y="542"/>
                    <a:pt x="273" y="516"/>
                    <a:pt x="406" y="487"/>
                  </a:cubicBezTo>
                  <a:cubicBezTo>
                    <a:pt x="546" y="468"/>
                    <a:pt x="677" y="456"/>
                    <a:pt x="811" y="456"/>
                  </a:cubicBezTo>
                  <a:cubicBezTo>
                    <a:pt x="860" y="456"/>
                    <a:pt x="909" y="457"/>
                    <a:pt x="960" y="461"/>
                  </a:cubicBezTo>
                  <a:lnTo>
                    <a:pt x="743" y="1"/>
                  </a:lnTo>
                  <a:close/>
                </a:path>
              </a:pathLst>
            </a:custGeom>
            <a:solidFill>
              <a:srgbClr val="F4F1E9"/>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45" name="Google Shape;1427;p23">
              <a:extLst>
                <a:ext uri="{FF2B5EF4-FFF2-40B4-BE49-F238E27FC236}">
                  <a16:creationId xmlns:a16="http://schemas.microsoft.com/office/drawing/2014/main" id="{D858821C-4F33-4F08-03C6-5A0322A013AA}"/>
                </a:ext>
              </a:extLst>
            </p:cNvPr>
            <p:cNvSpPr/>
            <p:nvPr/>
          </p:nvSpPr>
          <p:spPr>
            <a:xfrm>
              <a:off x="3368775" y="4421750"/>
              <a:ext cx="21325" cy="15575"/>
            </a:xfrm>
            <a:custGeom>
              <a:avLst/>
              <a:gdLst/>
              <a:ahLst/>
              <a:cxnLst/>
              <a:rect l="l" t="t" r="r" b="b"/>
              <a:pathLst>
                <a:path w="853" h="623" extrusionOk="0">
                  <a:moveTo>
                    <a:pt x="811" y="1"/>
                  </a:moveTo>
                  <a:cubicBezTo>
                    <a:pt x="487" y="95"/>
                    <a:pt x="163" y="312"/>
                    <a:pt x="1" y="594"/>
                  </a:cubicBezTo>
                  <a:lnTo>
                    <a:pt x="30" y="623"/>
                  </a:lnTo>
                  <a:cubicBezTo>
                    <a:pt x="257" y="338"/>
                    <a:pt x="529" y="205"/>
                    <a:pt x="853" y="95"/>
                  </a:cubicBezTo>
                  <a:lnTo>
                    <a:pt x="811" y="1"/>
                  </a:lnTo>
                  <a:close/>
                </a:path>
              </a:pathLst>
            </a:custGeom>
            <a:solidFill>
              <a:srgbClr val="41AAA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46" name="Google Shape;1428;p23">
              <a:extLst>
                <a:ext uri="{FF2B5EF4-FFF2-40B4-BE49-F238E27FC236}">
                  <a16:creationId xmlns:a16="http://schemas.microsoft.com/office/drawing/2014/main" id="{F9343F46-5AD9-28DF-5B96-8C225550C151}"/>
                </a:ext>
              </a:extLst>
            </p:cNvPr>
            <p:cNvSpPr/>
            <p:nvPr/>
          </p:nvSpPr>
          <p:spPr>
            <a:xfrm>
              <a:off x="3372500" y="4427175"/>
              <a:ext cx="19950" cy="13150"/>
            </a:xfrm>
            <a:custGeom>
              <a:avLst/>
              <a:gdLst/>
              <a:ahLst/>
              <a:cxnLst/>
              <a:rect l="l" t="t" r="r" b="b"/>
              <a:pathLst>
                <a:path w="798" h="526" extrusionOk="0">
                  <a:moveTo>
                    <a:pt x="772" y="1"/>
                  </a:moveTo>
                  <a:cubicBezTo>
                    <a:pt x="474" y="95"/>
                    <a:pt x="176" y="257"/>
                    <a:pt x="1" y="500"/>
                  </a:cubicBezTo>
                  <a:lnTo>
                    <a:pt x="43" y="526"/>
                  </a:lnTo>
                  <a:cubicBezTo>
                    <a:pt x="244" y="325"/>
                    <a:pt x="513" y="189"/>
                    <a:pt x="798" y="82"/>
                  </a:cubicBezTo>
                  <a:lnTo>
                    <a:pt x="772" y="1"/>
                  </a:lnTo>
                  <a:close/>
                </a:path>
              </a:pathLst>
            </a:custGeom>
            <a:solidFill>
              <a:srgbClr val="41AAA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47" name="Google Shape;1429;p23">
              <a:extLst>
                <a:ext uri="{FF2B5EF4-FFF2-40B4-BE49-F238E27FC236}">
                  <a16:creationId xmlns:a16="http://schemas.microsoft.com/office/drawing/2014/main" id="{6F2E3037-4569-5D8F-FADF-E7B94D1194DD}"/>
                </a:ext>
              </a:extLst>
            </p:cNvPr>
            <p:cNvSpPr/>
            <p:nvPr/>
          </p:nvSpPr>
          <p:spPr>
            <a:xfrm>
              <a:off x="3376875" y="4431550"/>
              <a:ext cx="17275" cy="12175"/>
            </a:xfrm>
            <a:custGeom>
              <a:avLst/>
              <a:gdLst/>
              <a:ahLst/>
              <a:cxnLst/>
              <a:rect l="l" t="t" r="r" b="b"/>
              <a:pathLst>
                <a:path w="691" h="487" extrusionOk="0">
                  <a:moveTo>
                    <a:pt x="662" y="1"/>
                  </a:moveTo>
                  <a:cubicBezTo>
                    <a:pt x="419" y="108"/>
                    <a:pt x="192" y="257"/>
                    <a:pt x="1" y="461"/>
                  </a:cubicBezTo>
                  <a:lnTo>
                    <a:pt x="43" y="487"/>
                  </a:lnTo>
                  <a:cubicBezTo>
                    <a:pt x="231" y="299"/>
                    <a:pt x="448" y="163"/>
                    <a:pt x="691" y="69"/>
                  </a:cubicBezTo>
                  <a:lnTo>
                    <a:pt x="662" y="1"/>
                  </a:lnTo>
                  <a:close/>
                </a:path>
              </a:pathLst>
            </a:custGeom>
            <a:solidFill>
              <a:srgbClr val="41AAA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48" name="Google Shape;1430;p23">
              <a:extLst>
                <a:ext uri="{FF2B5EF4-FFF2-40B4-BE49-F238E27FC236}">
                  <a16:creationId xmlns:a16="http://schemas.microsoft.com/office/drawing/2014/main" id="{D955DA4E-AE0C-C57A-9C4B-AFB9EC8B2EEA}"/>
                </a:ext>
              </a:extLst>
            </p:cNvPr>
            <p:cNvSpPr/>
            <p:nvPr/>
          </p:nvSpPr>
          <p:spPr>
            <a:xfrm>
              <a:off x="3366750" y="4431875"/>
              <a:ext cx="33475" cy="36625"/>
            </a:xfrm>
            <a:custGeom>
              <a:avLst/>
              <a:gdLst/>
              <a:ahLst/>
              <a:cxnLst/>
              <a:rect l="l" t="t" r="r" b="b"/>
              <a:pathLst>
                <a:path w="1339" h="1465" extrusionOk="0">
                  <a:moveTo>
                    <a:pt x="1096" y="1"/>
                  </a:moveTo>
                  <a:cubicBezTo>
                    <a:pt x="921" y="231"/>
                    <a:pt x="623" y="351"/>
                    <a:pt x="623" y="351"/>
                  </a:cubicBezTo>
                  <a:cubicBezTo>
                    <a:pt x="623" y="351"/>
                    <a:pt x="496" y="264"/>
                    <a:pt x="353" y="264"/>
                  </a:cubicBezTo>
                  <a:cubicBezTo>
                    <a:pt x="271" y="264"/>
                    <a:pt x="184" y="292"/>
                    <a:pt x="111" y="380"/>
                  </a:cubicBezTo>
                  <a:cubicBezTo>
                    <a:pt x="1" y="513"/>
                    <a:pt x="367" y="581"/>
                    <a:pt x="367" y="581"/>
                  </a:cubicBezTo>
                  <a:cubicBezTo>
                    <a:pt x="7" y="1269"/>
                    <a:pt x="3" y="1465"/>
                    <a:pt x="114" y="1465"/>
                  </a:cubicBezTo>
                  <a:cubicBezTo>
                    <a:pt x="245" y="1465"/>
                    <a:pt x="537" y="1193"/>
                    <a:pt x="597" y="1135"/>
                  </a:cubicBezTo>
                  <a:cubicBezTo>
                    <a:pt x="717" y="1041"/>
                    <a:pt x="1326" y="406"/>
                    <a:pt x="1326" y="325"/>
                  </a:cubicBezTo>
                  <a:cubicBezTo>
                    <a:pt x="1339" y="189"/>
                    <a:pt x="1096" y="1"/>
                    <a:pt x="1096" y="1"/>
                  </a:cubicBez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49" name="Google Shape;1431;p23">
              <a:extLst>
                <a:ext uri="{FF2B5EF4-FFF2-40B4-BE49-F238E27FC236}">
                  <a16:creationId xmlns:a16="http://schemas.microsoft.com/office/drawing/2014/main" id="{5B293BDD-1559-182E-E258-207CE983A560}"/>
                </a:ext>
              </a:extLst>
            </p:cNvPr>
            <p:cNvSpPr/>
            <p:nvPr/>
          </p:nvSpPr>
          <p:spPr>
            <a:xfrm>
              <a:off x="3368125" y="4434225"/>
              <a:ext cx="31775" cy="29800"/>
            </a:xfrm>
            <a:custGeom>
              <a:avLst/>
              <a:gdLst/>
              <a:ahLst/>
              <a:cxnLst/>
              <a:rect l="l" t="t" r="r" b="b"/>
              <a:pathLst>
                <a:path w="1271" h="1192" extrusionOk="0">
                  <a:moveTo>
                    <a:pt x="1148" y="1"/>
                  </a:moveTo>
                  <a:cubicBezTo>
                    <a:pt x="999" y="218"/>
                    <a:pt x="785" y="393"/>
                    <a:pt x="607" y="568"/>
                  </a:cubicBezTo>
                  <a:cubicBezTo>
                    <a:pt x="487" y="691"/>
                    <a:pt x="364" y="811"/>
                    <a:pt x="231" y="905"/>
                  </a:cubicBezTo>
                  <a:cubicBezTo>
                    <a:pt x="176" y="947"/>
                    <a:pt x="121" y="973"/>
                    <a:pt x="69" y="1002"/>
                  </a:cubicBezTo>
                  <a:cubicBezTo>
                    <a:pt x="40" y="1083"/>
                    <a:pt x="14" y="1135"/>
                    <a:pt x="1" y="1190"/>
                  </a:cubicBezTo>
                  <a:cubicBezTo>
                    <a:pt x="17" y="1191"/>
                    <a:pt x="33" y="1192"/>
                    <a:pt x="50" y="1192"/>
                  </a:cubicBezTo>
                  <a:cubicBezTo>
                    <a:pt x="200" y="1192"/>
                    <a:pt x="367" y="1141"/>
                    <a:pt x="513" y="1083"/>
                  </a:cubicBezTo>
                  <a:cubicBezTo>
                    <a:pt x="526" y="1067"/>
                    <a:pt x="542" y="1054"/>
                    <a:pt x="542" y="1041"/>
                  </a:cubicBezTo>
                  <a:cubicBezTo>
                    <a:pt x="662" y="947"/>
                    <a:pt x="1271" y="312"/>
                    <a:pt x="1271" y="231"/>
                  </a:cubicBezTo>
                  <a:cubicBezTo>
                    <a:pt x="1271" y="150"/>
                    <a:pt x="1216" y="69"/>
                    <a:pt x="1148" y="1"/>
                  </a:cubicBezTo>
                  <a:close/>
                </a:path>
              </a:pathLst>
            </a:custGeom>
            <a:solidFill>
              <a:srgbClr val="F7727B"/>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50" name="Google Shape;1432;p23">
              <a:extLst>
                <a:ext uri="{FF2B5EF4-FFF2-40B4-BE49-F238E27FC236}">
                  <a16:creationId xmlns:a16="http://schemas.microsoft.com/office/drawing/2014/main" id="{5DE7B4CB-2361-7A39-6656-5BEB58E5E8C7}"/>
                </a:ext>
              </a:extLst>
            </p:cNvPr>
            <p:cNvSpPr/>
            <p:nvPr/>
          </p:nvSpPr>
          <p:spPr>
            <a:xfrm>
              <a:off x="3363425" y="4437950"/>
              <a:ext cx="38500" cy="35125"/>
            </a:xfrm>
            <a:custGeom>
              <a:avLst/>
              <a:gdLst/>
              <a:ahLst/>
              <a:cxnLst/>
              <a:rect l="l" t="t" r="r" b="b"/>
              <a:pathLst>
                <a:path w="1540" h="1405" extrusionOk="0">
                  <a:moveTo>
                    <a:pt x="1443" y="1"/>
                  </a:moveTo>
                  <a:cubicBezTo>
                    <a:pt x="1443" y="1"/>
                    <a:pt x="1054" y="555"/>
                    <a:pt x="662" y="905"/>
                  </a:cubicBezTo>
                  <a:cubicBezTo>
                    <a:pt x="662" y="905"/>
                    <a:pt x="545" y="837"/>
                    <a:pt x="404" y="837"/>
                  </a:cubicBezTo>
                  <a:cubicBezTo>
                    <a:pt x="347" y="837"/>
                    <a:pt x="286" y="848"/>
                    <a:pt x="228" y="879"/>
                  </a:cubicBezTo>
                  <a:cubicBezTo>
                    <a:pt x="163" y="905"/>
                    <a:pt x="1" y="1391"/>
                    <a:pt x="202" y="1404"/>
                  </a:cubicBezTo>
                  <a:cubicBezTo>
                    <a:pt x="207" y="1404"/>
                    <a:pt x="213" y="1405"/>
                    <a:pt x="218" y="1405"/>
                  </a:cubicBezTo>
                  <a:cubicBezTo>
                    <a:pt x="378" y="1405"/>
                    <a:pt x="582" y="1176"/>
                    <a:pt x="986" y="772"/>
                  </a:cubicBezTo>
                  <a:cubicBezTo>
                    <a:pt x="1404" y="338"/>
                    <a:pt x="1540" y="150"/>
                    <a:pt x="1524" y="82"/>
                  </a:cubicBezTo>
                  <a:cubicBezTo>
                    <a:pt x="1511" y="14"/>
                    <a:pt x="1443" y="1"/>
                    <a:pt x="144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51" name="Google Shape;1433;p23">
              <a:extLst>
                <a:ext uri="{FF2B5EF4-FFF2-40B4-BE49-F238E27FC236}">
                  <a16:creationId xmlns:a16="http://schemas.microsoft.com/office/drawing/2014/main" id="{1DBF9BA9-9B2D-AA82-F4FE-3422DBFA888B}"/>
                </a:ext>
              </a:extLst>
            </p:cNvPr>
            <p:cNvSpPr/>
            <p:nvPr/>
          </p:nvSpPr>
          <p:spPr>
            <a:xfrm>
              <a:off x="3370550" y="4450400"/>
              <a:ext cx="11275" cy="4200"/>
            </a:xfrm>
            <a:custGeom>
              <a:avLst/>
              <a:gdLst/>
              <a:ahLst/>
              <a:cxnLst/>
              <a:rect l="l" t="t" r="r" b="b"/>
              <a:pathLst>
                <a:path w="451" h="168" extrusionOk="0">
                  <a:moveTo>
                    <a:pt x="277" y="1"/>
                  </a:moveTo>
                  <a:cubicBezTo>
                    <a:pt x="172" y="1"/>
                    <a:pt x="58" y="52"/>
                    <a:pt x="11" y="138"/>
                  </a:cubicBezTo>
                  <a:cubicBezTo>
                    <a:pt x="0" y="148"/>
                    <a:pt x="15" y="167"/>
                    <a:pt x="37" y="167"/>
                  </a:cubicBezTo>
                  <a:cubicBezTo>
                    <a:pt x="42" y="167"/>
                    <a:pt x="47" y="166"/>
                    <a:pt x="53" y="164"/>
                  </a:cubicBezTo>
                  <a:cubicBezTo>
                    <a:pt x="98" y="129"/>
                    <a:pt x="178" y="99"/>
                    <a:pt x="250" y="99"/>
                  </a:cubicBezTo>
                  <a:cubicBezTo>
                    <a:pt x="287" y="99"/>
                    <a:pt x="321" y="107"/>
                    <a:pt x="348" y="125"/>
                  </a:cubicBezTo>
                  <a:cubicBezTo>
                    <a:pt x="355" y="128"/>
                    <a:pt x="362" y="130"/>
                    <a:pt x="370" y="130"/>
                  </a:cubicBezTo>
                  <a:cubicBezTo>
                    <a:pt x="416" y="130"/>
                    <a:pt x="451" y="65"/>
                    <a:pt x="403" y="31"/>
                  </a:cubicBezTo>
                  <a:cubicBezTo>
                    <a:pt x="367" y="10"/>
                    <a:pt x="323" y="1"/>
                    <a:pt x="27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52" name="Google Shape;1434;p23">
              <a:extLst>
                <a:ext uri="{FF2B5EF4-FFF2-40B4-BE49-F238E27FC236}">
                  <a16:creationId xmlns:a16="http://schemas.microsoft.com/office/drawing/2014/main" id="{8137BB9D-D3A3-4468-B6CE-C39854F63575}"/>
                </a:ext>
              </a:extLst>
            </p:cNvPr>
            <p:cNvSpPr/>
            <p:nvPr/>
          </p:nvSpPr>
          <p:spPr>
            <a:xfrm>
              <a:off x="3374200" y="4444550"/>
              <a:ext cx="10475" cy="3875"/>
            </a:xfrm>
            <a:custGeom>
              <a:avLst/>
              <a:gdLst/>
              <a:ahLst/>
              <a:cxnLst/>
              <a:rect l="l" t="t" r="r" b="b"/>
              <a:pathLst>
                <a:path w="419" h="155" extrusionOk="0">
                  <a:moveTo>
                    <a:pt x="244" y="0"/>
                  </a:moveTo>
                  <a:cubicBezTo>
                    <a:pt x="136" y="0"/>
                    <a:pt x="17" y="50"/>
                    <a:pt x="1" y="142"/>
                  </a:cubicBezTo>
                  <a:lnTo>
                    <a:pt x="1" y="155"/>
                  </a:lnTo>
                  <a:cubicBezTo>
                    <a:pt x="56" y="155"/>
                    <a:pt x="108" y="129"/>
                    <a:pt x="163" y="116"/>
                  </a:cubicBezTo>
                  <a:cubicBezTo>
                    <a:pt x="189" y="105"/>
                    <a:pt x="212" y="100"/>
                    <a:pt x="235" y="100"/>
                  </a:cubicBezTo>
                  <a:cubicBezTo>
                    <a:pt x="272" y="100"/>
                    <a:pt x="308" y="113"/>
                    <a:pt x="351" y="129"/>
                  </a:cubicBezTo>
                  <a:cubicBezTo>
                    <a:pt x="380" y="129"/>
                    <a:pt x="419" y="103"/>
                    <a:pt x="406" y="61"/>
                  </a:cubicBezTo>
                  <a:cubicBezTo>
                    <a:pt x="375" y="20"/>
                    <a:pt x="311" y="0"/>
                    <a:pt x="24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53" name="Google Shape;1435;p23">
              <a:extLst>
                <a:ext uri="{FF2B5EF4-FFF2-40B4-BE49-F238E27FC236}">
                  <a16:creationId xmlns:a16="http://schemas.microsoft.com/office/drawing/2014/main" id="{9DF4E7C5-7A8E-729F-EA87-C97E341A8240}"/>
                </a:ext>
              </a:extLst>
            </p:cNvPr>
            <p:cNvSpPr/>
            <p:nvPr/>
          </p:nvSpPr>
          <p:spPr>
            <a:xfrm>
              <a:off x="3197375" y="4281700"/>
              <a:ext cx="64425" cy="83075"/>
            </a:xfrm>
            <a:custGeom>
              <a:avLst/>
              <a:gdLst/>
              <a:ahLst/>
              <a:cxnLst/>
              <a:rect l="l" t="t" r="r" b="b"/>
              <a:pathLst>
                <a:path w="2577" h="3323" extrusionOk="0">
                  <a:moveTo>
                    <a:pt x="1890" y="1"/>
                  </a:moveTo>
                  <a:cubicBezTo>
                    <a:pt x="1890" y="1"/>
                    <a:pt x="1349" y="1932"/>
                    <a:pt x="1080" y="2350"/>
                  </a:cubicBezTo>
                  <a:cubicBezTo>
                    <a:pt x="1080" y="2350"/>
                    <a:pt x="745" y="2187"/>
                    <a:pt x="624" y="2187"/>
                  </a:cubicBezTo>
                  <a:cubicBezTo>
                    <a:pt x="597" y="2187"/>
                    <a:pt x="581" y="2194"/>
                    <a:pt x="581" y="2214"/>
                  </a:cubicBezTo>
                  <a:cubicBezTo>
                    <a:pt x="581" y="2308"/>
                    <a:pt x="782" y="2405"/>
                    <a:pt x="782" y="2405"/>
                  </a:cubicBezTo>
                  <a:cubicBezTo>
                    <a:pt x="782" y="2405"/>
                    <a:pt x="1" y="2486"/>
                    <a:pt x="53" y="2593"/>
                  </a:cubicBezTo>
                  <a:cubicBezTo>
                    <a:pt x="81" y="2631"/>
                    <a:pt x="230" y="2643"/>
                    <a:pt x="397" y="2643"/>
                  </a:cubicBezTo>
                  <a:cubicBezTo>
                    <a:pt x="639" y="2643"/>
                    <a:pt x="918" y="2619"/>
                    <a:pt x="918" y="2619"/>
                  </a:cubicBezTo>
                  <a:lnTo>
                    <a:pt x="918" y="2619"/>
                  </a:lnTo>
                  <a:cubicBezTo>
                    <a:pt x="918" y="2619"/>
                    <a:pt x="176" y="2917"/>
                    <a:pt x="257" y="3024"/>
                  </a:cubicBezTo>
                  <a:cubicBezTo>
                    <a:pt x="269" y="3042"/>
                    <a:pt x="296" y="3050"/>
                    <a:pt x="334" y="3050"/>
                  </a:cubicBezTo>
                  <a:cubicBezTo>
                    <a:pt x="550" y="3050"/>
                    <a:pt x="1116" y="2792"/>
                    <a:pt x="1174" y="2781"/>
                  </a:cubicBezTo>
                  <a:lnTo>
                    <a:pt x="1174" y="2781"/>
                  </a:lnTo>
                  <a:cubicBezTo>
                    <a:pt x="1174" y="2781"/>
                    <a:pt x="905" y="3280"/>
                    <a:pt x="1025" y="3322"/>
                  </a:cubicBezTo>
                  <a:cubicBezTo>
                    <a:pt x="1028" y="3322"/>
                    <a:pt x="1030" y="3323"/>
                    <a:pt x="1033" y="3323"/>
                  </a:cubicBezTo>
                  <a:cubicBezTo>
                    <a:pt x="1167" y="3323"/>
                    <a:pt x="1576" y="2775"/>
                    <a:pt x="1459" y="2538"/>
                  </a:cubicBezTo>
                  <a:cubicBezTo>
                    <a:pt x="1459" y="2538"/>
                    <a:pt x="2308" y="1741"/>
                    <a:pt x="2577" y="393"/>
                  </a:cubicBezTo>
                  <a:lnTo>
                    <a:pt x="1890" y="1"/>
                  </a:lnTo>
                  <a:close/>
                </a:path>
              </a:pathLst>
            </a:custGeom>
            <a:solidFill>
              <a:srgbClr val="B25654"/>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54" name="Google Shape;1436;p23">
              <a:extLst>
                <a:ext uri="{FF2B5EF4-FFF2-40B4-BE49-F238E27FC236}">
                  <a16:creationId xmlns:a16="http://schemas.microsoft.com/office/drawing/2014/main" id="{F1FB1047-CE7E-48EF-954B-F83ED84F34C7}"/>
                </a:ext>
              </a:extLst>
            </p:cNvPr>
            <p:cNvSpPr/>
            <p:nvPr/>
          </p:nvSpPr>
          <p:spPr>
            <a:xfrm>
              <a:off x="3240225" y="4281700"/>
              <a:ext cx="21575" cy="46275"/>
            </a:xfrm>
            <a:custGeom>
              <a:avLst/>
              <a:gdLst/>
              <a:ahLst/>
              <a:cxnLst/>
              <a:rect l="l" t="t" r="r" b="b"/>
              <a:pathLst>
                <a:path w="863" h="1851" extrusionOk="0">
                  <a:moveTo>
                    <a:pt x="176" y="1"/>
                  </a:moveTo>
                  <a:cubicBezTo>
                    <a:pt x="176" y="1"/>
                    <a:pt x="108" y="244"/>
                    <a:pt x="1" y="581"/>
                  </a:cubicBezTo>
                  <a:cubicBezTo>
                    <a:pt x="53" y="649"/>
                    <a:pt x="69" y="704"/>
                    <a:pt x="108" y="769"/>
                  </a:cubicBezTo>
                  <a:cubicBezTo>
                    <a:pt x="202" y="918"/>
                    <a:pt x="202" y="986"/>
                    <a:pt x="215" y="1135"/>
                  </a:cubicBezTo>
                  <a:cubicBezTo>
                    <a:pt x="231" y="1378"/>
                    <a:pt x="257" y="1621"/>
                    <a:pt x="270" y="1851"/>
                  </a:cubicBezTo>
                  <a:cubicBezTo>
                    <a:pt x="500" y="1498"/>
                    <a:pt x="743" y="999"/>
                    <a:pt x="863" y="393"/>
                  </a:cubicBezTo>
                  <a:lnTo>
                    <a:pt x="176" y="1"/>
                  </a:lnTo>
                  <a:close/>
                </a:path>
              </a:pathLst>
            </a:custGeom>
            <a:solidFill>
              <a:srgbClr val="913627"/>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55" name="Google Shape;1437;p23">
              <a:extLst>
                <a:ext uri="{FF2B5EF4-FFF2-40B4-BE49-F238E27FC236}">
                  <a16:creationId xmlns:a16="http://schemas.microsoft.com/office/drawing/2014/main" id="{A0ED1997-13F4-CCB6-A2C6-BCAD851D05C4}"/>
                </a:ext>
              </a:extLst>
            </p:cNvPr>
            <p:cNvSpPr/>
            <p:nvPr/>
          </p:nvSpPr>
          <p:spPr>
            <a:xfrm>
              <a:off x="3218925" y="4341400"/>
              <a:ext cx="1075" cy="1875"/>
            </a:xfrm>
            <a:custGeom>
              <a:avLst/>
              <a:gdLst/>
              <a:ahLst/>
              <a:cxnLst/>
              <a:rect l="l" t="t" r="r" b="b"/>
              <a:pathLst>
                <a:path w="43" h="75" extrusionOk="0">
                  <a:moveTo>
                    <a:pt x="14" y="1"/>
                  </a:moveTo>
                  <a:cubicBezTo>
                    <a:pt x="14" y="30"/>
                    <a:pt x="1" y="43"/>
                    <a:pt x="14" y="56"/>
                  </a:cubicBezTo>
                  <a:cubicBezTo>
                    <a:pt x="14" y="69"/>
                    <a:pt x="14" y="69"/>
                    <a:pt x="30" y="69"/>
                  </a:cubicBezTo>
                  <a:cubicBezTo>
                    <a:pt x="34" y="73"/>
                    <a:pt x="36" y="74"/>
                    <a:pt x="38" y="74"/>
                  </a:cubicBezTo>
                  <a:cubicBezTo>
                    <a:pt x="43" y="74"/>
                    <a:pt x="43" y="65"/>
                    <a:pt x="43" y="56"/>
                  </a:cubicBezTo>
                  <a:lnTo>
                    <a:pt x="43" y="43"/>
                  </a:lnTo>
                  <a:cubicBezTo>
                    <a:pt x="30" y="30"/>
                    <a:pt x="30" y="17"/>
                    <a:pt x="30" y="1"/>
                  </a:cubicBezTo>
                  <a:close/>
                </a:path>
              </a:pathLst>
            </a:custGeom>
            <a:solidFill>
              <a:srgbClr val="913627"/>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56" name="Google Shape;1438;p23">
              <a:extLst>
                <a:ext uri="{FF2B5EF4-FFF2-40B4-BE49-F238E27FC236}">
                  <a16:creationId xmlns:a16="http://schemas.microsoft.com/office/drawing/2014/main" id="{A36DCAA2-F403-9061-0EDE-564AD869B325}"/>
                </a:ext>
              </a:extLst>
            </p:cNvPr>
            <p:cNvSpPr/>
            <p:nvPr/>
          </p:nvSpPr>
          <p:spPr>
            <a:xfrm>
              <a:off x="3221275" y="4345850"/>
              <a:ext cx="1675" cy="1775"/>
            </a:xfrm>
            <a:custGeom>
              <a:avLst/>
              <a:gdLst/>
              <a:ahLst/>
              <a:cxnLst/>
              <a:rect l="l" t="t" r="r" b="b"/>
              <a:pathLst>
                <a:path w="67" h="71" extrusionOk="0">
                  <a:moveTo>
                    <a:pt x="17" y="1"/>
                  </a:moveTo>
                  <a:cubicBezTo>
                    <a:pt x="1" y="1"/>
                    <a:pt x="1" y="1"/>
                    <a:pt x="1" y="14"/>
                  </a:cubicBezTo>
                  <a:cubicBezTo>
                    <a:pt x="1" y="27"/>
                    <a:pt x="17" y="53"/>
                    <a:pt x="43" y="66"/>
                  </a:cubicBezTo>
                  <a:cubicBezTo>
                    <a:pt x="46" y="69"/>
                    <a:pt x="48" y="71"/>
                    <a:pt x="51" y="71"/>
                  </a:cubicBezTo>
                  <a:cubicBezTo>
                    <a:pt x="60" y="71"/>
                    <a:pt x="66" y="50"/>
                    <a:pt x="56" y="40"/>
                  </a:cubicBezTo>
                  <a:cubicBezTo>
                    <a:pt x="43" y="27"/>
                    <a:pt x="30" y="27"/>
                    <a:pt x="17" y="1"/>
                  </a:cubicBezTo>
                  <a:close/>
                </a:path>
              </a:pathLst>
            </a:custGeom>
            <a:solidFill>
              <a:srgbClr val="913627"/>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57" name="Google Shape;1439;p23">
              <a:extLst>
                <a:ext uri="{FF2B5EF4-FFF2-40B4-BE49-F238E27FC236}">
                  <a16:creationId xmlns:a16="http://schemas.microsoft.com/office/drawing/2014/main" id="{9F9D05D5-8B20-2E66-3BE2-6AAE243F6276}"/>
                </a:ext>
              </a:extLst>
            </p:cNvPr>
            <p:cNvSpPr/>
            <p:nvPr/>
          </p:nvSpPr>
          <p:spPr>
            <a:xfrm>
              <a:off x="3235125" y="4249675"/>
              <a:ext cx="98600" cy="95325"/>
            </a:xfrm>
            <a:custGeom>
              <a:avLst/>
              <a:gdLst/>
              <a:ahLst/>
              <a:cxnLst/>
              <a:rect l="l" t="t" r="r" b="b"/>
              <a:pathLst>
                <a:path w="3944" h="3813" extrusionOk="0">
                  <a:moveTo>
                    <a:pt x="2288" y="0"/>
                  </a:moveTo>
                  <a:cubicBezTo>
                    <a:pt x="2157" y="0"/>
                    <a:pt x="2027" y="12"/>
                    <a:pt x="1919" y="25"/>
                  </a:cubicBezTo>
                  <a:cubicBezTo>
                    <a:pt x="1608" y="54"/>
                    <a:pt x="1135" y="122"/>
                    <a:pt x="934" y="216"/>
                  </a:cubicBezTo>
                  <a:cubicBezTo>
                    <a:pt x="730" y="310"/>
                    <a:pt x="1" y="1201"/>
                    <a:pt x="1" y="1201"/>
                  </a:cubicBezTo>
                  <a:cubicBezTo>
                    <a:pt x="1" y="1201"/>
                    <a:pt x="278" y="1912"/>
                    <a:pt x="808" y="1912"/>
                  </a:cubicBezTo>
                  <a:cubicBezTo>
                    <a:pt x="840" y="1912"/>
                    <a:pt x="872" y="1909"/>
                    <a:pt x="905" y="1904"/>
                  </a:cubicBezTo>
                  <a:cubicBezTo>
                    <a:pt x="905" y="1904"/>
                    <a:pt x="1002" y="3009"/>
                    <a:pt x="1164" y="3738"/>
                  </a:cubicBezTo>
                  <a:cubicBezTo>
                    <a:pt x="1164" y="3738"/>
                    <a:pt x="1380" y="3812"/>
                    <a:pt x="1753" y="3812"/>
                  </a:cubicBezTo>
                  <a:cubicBezTo>
                    <a:pt x="2250" y="3812"/>
                    <a:pt x="3026" y="3680"/>
                    <a:pt x="3944" y="3064"/>
                  </a:cubicBezTo>
                  <a:cubicBezTo>
                    <a:pt x="3944" y="3064"/>
                    <a:pt x="3079" y="472"/>
                    <a:pt x="2917" y="216"/>
                  </a:cubicBezTo>
                  <a:cubicBezTo>
                    <a:pt x="2809" y="46"/>
                    <a:pt x="2547" y="0"/>
                    <a:pt x="2288"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58" name="Google Shape;1440;p23">
              <a:extLst>
                <a:ext uri="{FF2B5EF4-FFF2-40B4-BE49-F238E27FC236}">
                  <a16:creationId xmlns:a16="http://schemas.microsoft.com/office/drawing/2014/main" id="{6AB48D48-70B0-7903-1C61-940E73F32C4A}"/>
                </a:ext>
              </a:extLst>
            </p:cNvPr>
            <p:cNvSpPr/>
            <p:nvPr/>
          </p:nvSpPr>
          <p:spPr>
            <a:xfrm>
              <a:off x="3260150" y="4249675"/>
              <a:ext cx="73575" cy="86725"/>
            </a:xfrm>
            <a:custGeom>
              <a:avLst/>
              <a:gdLst/>
              <a:ahLst/>
              <a:cxnLst/>
              <a:rect l="l" t="t" r="r" b="b"/>
              <a:pathLst>
                <a:path w="2943" h="3469" extrusionOk="0">
                  <a:moveTo>
                    <a:pt x="1287" y="0"/>
                  </a:moveTo>
                  <a:cubicBezTo>
                    <a:pt x="1156" y="0"/>
                    <a:pt x="1026" y="12"/>
                    <a:pt x="918" y="25"/>
                  </a:cubicBezTo>
                  <a:cubicBezTo>
                    <a:pt x="633" y="54"/>
                    <a:pt x="228" y="106"/>
                    <a:pt x="1" y="187"/>
                  </a:cubicBezTo>
                  <a:cubicBezTo>
                    <a:pt x="66" y="1240"/>
                    <a:pt x="487" y="2105"/>
                    <a:pt x="1297" y="2834"/>
                  </a:cubicBezTo>
                  <a:cubicBezTo>
                    <a:pt x="1592" y="3090"/>
                    <a:pt x="1903" y="3307"/>
                    <a:pt x="2240" y="3469"/>
                  </a:cubicBezTo>
                  <a:cubicBezTo>
                    <a:pt x="2457" y="3362"/>
                    <a:pt x="2700" y="3239"/>
                    <a:pt x="2943" y="3064"/>
                  </a:cubicBezTo>
                  <a:cubicBezTo>
                    <a:pt x="2943" y="3064"/>
                    <a:pt x="2078" y="472"/>
                    <a:pt x="1916" y="216"/>
                  </a:cubicBezTo>
                  <a:cubicBezTo>
                    <a:pt x="1808" y="46"/>
                    <a:pt x="1546" y="0"/>
                    <a:pt x="1287" y="0"/>
                  </a:cubicBezTo>
                  <a:close/>
                </a:path>
              </a:pathLst>
            </a:custGeom>
            <a:solidFill>
              <a:srgbClr val="EAE7E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59" name="Google Shape;1441;p23">
              <a:extLst>
                <a:ext uri="{FF2B5EF4-FFF2-40B4-BE49-F238E27FC236}">
                  <a16:creationId xmlns:a16="http://schemas.microsoft.com/office/drawing/2014/main" id="{F0E2E12C-4B37-EC6C-2B25-A2750098567E}"/>
                </a:ext>
              </a:extLst>
            </p:cNvPr>
            <p:cNvSpPr/>
            <p:nvPr/>
          </p:nvSpPr>
          <p:spPr>
            <a:xfrm>
              <a:off x="3261450" y="4231725"/>
              <a:ext cx="35825" cy="36475"/>
            </a:xfrm>
            <a:custGeom>
              <a:avLst/>
              <a:gdLst/>
              <a:ahLst/>
              <a:cxnLst/>
              <a:rect l="l" t="t" r="r" b="b"/>
              <a:pathLst>
                <a:path w="1433" h="1459" extrusionOk="0">
                  <a:moveTo>
                    <a:pt x="137" y="1"/>
                  </a:moveTo>
                  <a:cubicBezTo>
                    <a:pt x="137" y="1"/>
                    <a:pt x="406" y="623"/>
                    <a:pt x="380" y="759"/>
                  </a:cubicBezTo>
                  <a:cubicBezTo>
                    <a:pt x="354" y="905"/>
                    <a:pt x="1" y="1015"/>
                    <a:pt x="1" y="1015"/>
                  </a:cubicBezTo>
                  <a:cubicBezTo>
                    <a:pt x="1" y="1015"/>
                    <a:pt x="124" y="1459"/>
                    <a:pt x="448" y="1459"/>
                  </a:cubicBezTo>
                  <a:cubicBezTo>
                    <a:pt x="759" y="1459"/>
                    <a:pt x="1190" y="1096"/>
                    <a:pt x="1433" y="824"/>
                  </a:cubicBezTo>
                  <a:cubicBezTo>
                    <a:pt x="1433" y="824"/>
                    <a:pt x="1216" y="393"/>
                    <a:pt x="1190" y="205"/>
                  </a:cubicBezTo>
                  <a:cubicBezTo>
                    <a:pt x="1164" y="14"/>
                    <a:pt x="137" y="1"/>
                    <a:pt x="137" y="1"/>
                  </a:cubicBezTo>
                  <a:close/>
                </a:path>
              </a:pathLst>
            </a:custGeom>
            <a:solidFill>
              <a:srgbClr val="B25654"/>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60" name="Google Shape;1442;p23">
              <a:extLst>
                <a:ext uri="{FF2B5EF4-FFF2-40B4-BE49-F238E27FC236}">
                  <a16:creationId xmlns:a16="http://schemas.microsoft.com/office/drawing/2014/main" id="{DEFD7003-955B-801E-D8AB-F03C96C667AB}"/>
                </a:ext>
              </a:extLst>
            </p:cNvPr>
            <p:cNvSpPr/>
            <p:nvPr/>
          </p:nvSpPr>
          <p:spPr>
            <a:xfrm>
              <a:off x="3264850" y="4231725"/>
              <a:ext cx="30400" cy="16550"/>
            </a:xfrm>
            <a:custGeom>
              <a:avLst/>
              <a:gdLst/>
              <a:ahLst/>
              <a:cxnLst/>
              <a:rect l="l" t="t" r="r" b="b"/>
              <a:pathLst>
                <a:path w="1216" h="662" extrusionOk="0">
                  <a:moveTo>
                    <a:pt x="1" y="1"/>
                  </a:moveTo>
                  <a:cubicBezTo>
                    <a:pt x="1" y="1"/>
                    <a:pt x="95" y="205"/>
                    <a:pt x="163" y="406"/>
                  </a:cubicBezTo>
                  <a:cubicBezTo>
                    <a:pt x="299" y="435"/>
                    <a:pt x="432" y="461"/>
                    <a:pt x="568" y="500"/>
                  </a:cubicBezTo>
                  <a:cubicBezTo>
                    <a:pt x="785" y="555"/>
                    <a:pt x="999" y="623"/>
                    <a:pt x="1216" y="662"/>
                  </a:cubicBezTo>
                  <a:cubicBezTo>
                    <a:pt x="1148" y="529"/>
                    <a:pt x="1067" y="325"/>
                    <a:pt x="1054" y="205"/>
                  </a:cubicBezTo>
                  <a:cubicBezTo>
                    <a:pt x="1028" y="14"/>
                    <a:pt x="1" y="1"/>
                    <a:pt x="1" y="1"/>
                  </a:cubicBezTo>
                  <a:close/>
                </a:path>
              </a:pathLst>
            </a:custGeom>
            <a:solidFill>
              <a:srgbClr val="913627"/>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61" name="Google Shape;1443;p23">
              <a:extLst>
                <a:ext uri="{FF2B5EF4-FFF2-40B4-BE49-F238E27FC236}">
                  <a16:creationId xmlns:a16="http://schemas.microsoft.com/office/drawing/2014/main" id="{A6594D7F-81ED-1D37-84CA-33C6781AC6B6}"/>
                </a:ext>
              </a:extLst>
            </p:cNvPr>
            <p:cNvSpPr/>
            <p:nvPr/>
          </p:nvSpPr>
          <p:spPr>
            <a:xfrm>
              <a:off x="3242900" y="4249300"/>
              <a:ext cx="134725" cy="167775"/>
            </a:xfrm>
            <a:custGeom>
              <a:avLst/>
              <a:gdLst/>
              <a:ahLst/>
              <a:cxnLst/>
              <a:rect l="l" t="t" r="r" b="b"/>
              <a:pathLst>
                <a:path w="5389" h="6711" extrusionOk="0">
                  <a:moveTo>
                    <a:pt x="2162" y="1"/>
                  </a:moveTo>
                  <a:cubicBezTo>
                    <a:pt x="2162" y="1"/>
                    <a:pt x="2039" y="769"/>
                    <a:pt x="2107" y="1216"/>
                  </a:cubicBezTo>
                  <a:cubicBezTo>
                    <a:pt x="2107" y="1216"/>
                    <a:pt x="1478" y="1305"/>
                    <a:pt x="1086" y="1305"/>
                  </a:cubicBezTo>
                  <a:cubicBezTo>
                    <a:pt x="1023" y="1305"/>
                    <a:pt x="965" y="1302"/>
                    <a:pt x="918" y="1297"/>
                  </a:cubicBezTo>
                  <a:lnTo>
                    <a:pt x="934" y="137"/>
                  </a:lnTo>
                  <a:lnTo>
                    <a:pt x="934" y="137"/>
                  </a:lnTo>
                  <a:lnTo>
                    <a:pt x="691" y="176"/>
                  </a:lnTo>
                  <a:cubicBezTo>
                    <a:pt x="691" y="176"/>
                    <a:pt x="231" y="1498"/>
                    <a:pt x="594" y="3471"/>
                  </a:cubicBezTo>
                  <a:cubicBezTo>
                    <a:pt x="594" y="3471"/>
                    <a:pt x="1" y="5360"/>
                    <a:pt x="82" y="6413"/>
                  </a:cubicBezTo>
                  <a:cubicBezTo>
                    <a:pt x="82" y="6413"/>
                    <a:pt x="955" y="6711"/>
                    <a:pt x="2113" y="6711"/>
                  </a:cubicBezTo>
                  <a:cubicBezTo>
                    <a:pt x="3119" y="6711"/>
                    <a:pt x="4340" y="6486"/>
                    <a:pt x="5389" y="5645"/>
                  </a:cubicBezTo>
                  <a:cubicBezTo>
                    <a:pt x="5389" y="5645"/>
                    <a:pt x="4524" y="4171"/>
                    <a:pt x="3701" y="3011"/>
                  </a:cubicBezTo>
                  <a:cubicBezTo>
                    <a:pt x="3701" y="3011"/>
                    <a:pt x="3053" y="2593"/>
                    <a:pt x="2687" y="1919"/>
                  </a:cubicBezTo>
                  <a:cubicBezTo>
                    <a:pt x="2337" y="1242"/>
                    <a:pt x="2431" y="40"/>
                    <a:pt x="2431" y="40"/>
                  </a:cubicBezTo>
                  <a:lnTo>
                    <a:pt x="2162" y="1"/>
                  </a:lnTo>
                  <a:close/>
                </a:path>
              </a:pathLst>
            </a:custGeom>
            <a:solidFill>
              <a:srgbClr val="5AE0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62" name="Google Shape;1444;p23">
              <a:extLst>
                <a:ext uri="{FF2B5EF4-FFF2-40B4-BE49-F238E27FC236}">
                  <a16:creationId xmlns:a16="http://schemas.microsoft.com/office/drawing/2014/main" id="{D3568747-34FC-F39E-8671-A07B7BAA9E58}"/>
                </a:ext>
              </a:extLst>
            </p:cNvPr>
            <p:cNvSpPr/>
            <p:nvPr/>
          </p:nvSpPr>
          <p:spPr>
            <a:xfrm>
              <a:off x="3372500" y="4390400"/>
              <a:ext cx="5125" cy="3675"/>
            </a:xfrm>
            <a:custGeom>
              <a:avLst/>
              <a:gdLst/>
              <a:ahLst/>
              <a:cxnLst/>
              <a:rect l="l" t="t" r="r" b="b"/>
              <a:pathLst>
                <a:path w="205" h="147" extrusionOk="0">
                  <a:moveTo>
                    <a:pt x="14" y="147"/>
                  </a:moveTo>
                  <a:lnTo>
                    <a:pt x="1" y="147"/>
                  </a:lnTo>
                  <a:lnTo>
                    <a:pt x="14" y="147"/>
                  </a:lnTo>
                  <a:close/>
                  <a:moveTo>
                    <a:pt x="27" y="134"/>
                  </a:moveTo>
                  <a:cubicBezTo>
                    <a:pt x="14" y="134"/>
                    <a:pt x="14" y="147"/>
                    <a:pt x="14" y="147"/>
                  </a:cubicBezTo>
                  <a:cubicBezTo>
                    <a:pt x="14" y="147"/>
                    <a:pt x="14" y="134"/>
                    <a:pt x="27" y="134"/>
                  </a:cubicBezTo>
                  <a:close/>
                  <a:moveTo>
                    <a:pt x="189" y="14"/>
                  </a:moveTo>
                  <a:cubicBezTo>
                    <a:pt x="137" y="53"/>
                    <a:pt x="82" y="95"/>
                    <a:pt x="27" y="134"/>
                  </a:cubicBezTo>
                  <a:cubicBezTo>
                    <a:pt x="82" y="95"/>
                    <a:pt x="137" y="53"/>
                    <a:pt x="189" y="14"/>
                  </a:cubicBezTo>
                  <a:close/>
                  <a:moveTo>
                    <a:pt x="205" y="1"/>
                  </a:moveTo>
                  <a:lnTo>
                    <a:pt x="189" y="14"/>
                  </a:lnTo>
                  <a:close/>
                </a:path>
              </a:pathLst>
            </a:custGeom>
            <a:solidFill>
              <a:srgbClr val="A0D4D7"/>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63" name="Google Shape;1445;p23">
              <a:extLst>
                <a:ext uri="{FF2B5EF4-FFF2-40B4-BE49-F238E27FC236}">
                  <a16:creationId xmlns:a16="http://schemas.microsoft.com/office/drawing/2014/main" id="{3370A74F-4CBC-D841-596A-698BAB11B8E7}"/>
                </a:ext>
              </a:extLst>
            </p:cNvPr>
            <p:cNvSpPr/>
            <p:nvPr/>
          </p:nvSpPr>
          <p:spPr>
            <a:xfrm>
              <a:off x="3372175" y="4394450"/>
              <a:ext cx="350" cy="25"/>
            </a:xfrm>
            <a:custGeom>
              <a:avLst/>
              <a:gdLst/>
              <a:ahLst/>
              <a:cxnLst/>
              <a:rect l="l" t="t" r="r" b="b"/>
              <a:pathLst>
                <a:path w="14" h="1" extrusionOk="0">
                  <a:moveTo>
                    <a:pt x="1" y="1"/>
                  </a:moveTo>
                  <a:lnTo>
                    <a:pt x="1" y="1"/>
                  </a:lnTo>
                  <a:lnTo>
                    <a:pt x="1" y="1"/>
                  </a:lnTo>
                  <a:close/>
                  <a:moveTo>
                    <a:pt x="14" y="1"/>
                  </a:moveTo>
                  <a:lnTo>
                    <a:pt x="1" y="1"/>
                  </a:lnTo>
                  <a:close/>
                </a:path>
              </a:pathLst>
            </a:custGeom>
            <a:solidFill>
              <a:srgbClr val="69706B"/>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64" name="Google Shape;1446;p23">
              <a:extLst>
                <a:ext uri="{FF2B5EF4-FFF2-40B4-BE49-F238E27FC236}">
                  <a16:creationId xmlns:a16="http://schemas.microsoft.com/office/drawing/2014/main" id="{4ABAB0E2-CDA9-5606-0C91-C935C8C658A7}"/>
                </a:ext>
              </a:extLst>
            </p:cNvPr>
            <p:cNvSpPr/>
            <p:nvPr/>
          </p:nvSpPr>
          <p:spPr>
            <a:xfrm>
              <a:off x="3299275" y="4249950"/>
              <a:ext cx="78350" cy="157650"/>
            </a:xfrm>
            <a:custGeom>
              <a:avLst/>
              <a:gdLst/>
              <a:ahLst/>
              <a:cxnLst/>
              <a:rect l="l" t="t" r="r" b="b"/>
              <a:pathLst>
                <a:path w="3134" h="6306" extrusionOk="0">
                  <a:moveTo>
                    <a:pt x="82" y="1"/>
                  </a:moveTo>
                  <a:cubicBezTo>
                    <a:pt x="1" y="435"/>
                    <a:pt x="1" y="866"/>
                    <a:pt x="56" y="1297"/>
                  </a:cubicBezTo>
                  <a:cubicBezTo>
                    <a:pt x="95" y="1770"/>
                    <a:pt x="163" y="2269"/>
                    <a:pt x="406" y="2661"/>
                  </a:cubicBezTo>
                  <a:cubicBezTo>
                    <a:pt x="798" y="3309"/>
                    <a:pt x="1472" y="3701"/>
                    <a:pt x="1851" y="4362"/>
                  </a:cubicBezTo>
                  <a:cubicBezTo>
                    <a:pt x="2214" y="5023"/>
                    <a:pt x="2188" y="5658"/>
                    <a:pt x="1958" y="6306"/>
                  </a:cubicBezTo>
                  <a:cubicBezTo>
                    <a:pt x="2282" y="6170"/>
                    <a:pt x="2606" y="6008"/>
                    <a:pt x="2917" y="5781"/>
                  </a:cubicBezTo>
                  <a:lnTo>
                    <a:pt x="2930" y="5781"/>
                  </a:lnTo>
                  <a:lnTo>
                    <a:pt x="2930" y="5765"/>
                  </a:lnTo>
                  <a:lnTo>
                    <a:pt x="2943" y="5765"/>
                  </a:lnTo>
                  <a:cubicBezTo>
                    <a:pt x="2943" y="5765"/>
                    <a:pt x="2943" y="5752"/>
                    <a:pt x="2956" y="5752"/>
                  </a:cubicBezTo>
                  <a:cubicBezTo>
                    <a:pt x="3011" y="5713"/>
                    <a:pt x="3066" y="5671"/>
                    <a:pt x="3118" y="5632"/>
                  </a:cubicBezTo>
                  <a:lnTo>
                    <a:pt x="3134" y="5619"/>
                  </a:lnTo>
                  <a:cubicBezTo>
                    <a:pt x="3134" y="5619"/>
                    <a:pt x="2269" y="4145"/>
                    <a:pt x="1446" y="2985"/>
                  </a:cubicBezTo>
                  <a:cubicBezTo>
                    <a:pt x="1446" y="2985"/>
                    <a:pt x="798" y="2567"/>
                    <a:pt x="432" y="1893"/>
                  </a:cubicBezTo>
                  <a:cubicBezTo>
                    <a:pt x="202" y="1459"/>
                    <a:pt x="163" y="811"/>
                    <a:pt x="163" y="406"/>
                  </a:cubicBezTo>
                  <a:cubicBezTo>
                    <a:pt x="163" y="176"/>
                    <a:pt x="176" y="14"/>
                    <a:pt x="176" y="14"/>
                  </a:cubicBezTo>
                  <a:lnTo>
                    <a:pt x="82" y="1"/>
                  </a:lnTo>
                  <a:close/>
                </a:path>
              </a:pathLst>
            </a:custGeom>
            <a:solidFill>
              <a:srgbClr val="4DC5D7"/>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65" name="Google Shape;1447;p23">
              <a:extLst>
                <a:ext uri="{FF2B5EF4-FFF2-40B4-BE49-F238E27FC236}">
                  <a16:creationId xmlns:a16="http://schemas.microsoft.com/office/drawing/2014/main" id="{26BFA36D-7A15-2EBF-AC05-3F32CF10FF1E}"/>
                </a:ext>
              </a:extLst>
            </p:cNvPr>
            <p:cNvSpPr/>
            <p:nvPr/>
          </p:nvSpPr>
          <p:spPr>
            <a:xfrm>
              <a:off x="3252475" y="4406525"/>
              <a:ext cx="3250" cy="1725"/>
            </a:xfrm>
            <a:custGeom>
              <a:avLst/>
              <a:gdLst/>
              <a:ahLst/>
              <a:cxnLst/>
              <a:rect l="l" t="t" r="r" b="b"/>
              <a:pathLst>
                <a:path w="130" h="69" extrusionOk="0">
                  <a:moveTo>
                    <a:pt x="37" y="0"/>
                  </a:moveTo>
                  <a:cubicBezTo>
                    <a:pt x="16" y="0"/>
                    <a:pt x="1" y="32"/>
                    <a:pt x="23" y="43"/>
                  </a:cubicBezTo>
                  <a:cubicBezTo>
                    <a:pt x="49" y="56"/>
                    <a:pt x="78" y="69"/>
                    <a:pt x="104" y="69"/>
                  </a:cubicBezTo>
                  <a:cubicBezTo>
                    <a:pt x="117" y="69"/>
                    <a:pt x="130" y="56"/>
                    <a:pt x="117" y="43"/>
                  </a:cubicBezTo>
                  <a:cubicBezTo>
                    <a:pt x="104" y="30"/>
                    <a:pt x="65" y="17"/>
                    <a:pt x="49" y="4"/>
                  </a:cubicBezTo>
                  <a:cubicBezTo>
                    <a:pt x="45" y="1"/>
                    <a:pt x="41" y="0"/>
                    <a:pt x="37" y="0"/>
                  </a:cubicBez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66" name="Google Shape;1448;p23">
              <a:extLst>
                <a:ext uri="{FF2B5EF4-FFF2-40B4-BE49-F238E27FC236}">
                  <a16:creationId xmlns:a16="http://schemas.microsoft.com/office/drawing/2014/main" id="{7B9492A7-FD20-88BB-F8F8-240B62C12C40}"/>
                </a:ext>
              </a:extLst>
            </p:cNvPr>
            <p:cNvSpPr/>
            <p:nvPr/>
          </p:nvSpPr>
          <p:spPr>
            <a:xfrm>
              <a:off x="3257075" y="4409150"/>
              <a:ext cx="3750" cy="1525"/>
            </a:xfrm>
            <a:custGeom>
              <a:avLst/>
              <a:gdLst/>
              <a:ahLst/>
              <a:cxnLst/>
              <a:rect l="l" t="t" r="r" b="b"/>
              <a:pathLst>
                <a:path w="150" h="61" extrusionOk="0">
                  <a:moveTo>
                    <a:pt x="28" y="0"/>
                  </a:moveTo>
                  <a:cubicBezTo>
                    <a:pt x="23" y="0"/>
                    <a:pt x="18" y="2"/>
                    <a:pt x="14" y="6"/>
                  </a:cubicBezTo>
                  <a:lnTo>
                    <a:pt x="1" y="6"/>
                  </a:lnTo>
                  <a:cubicBezTo>
                    <a:pt x="1" y="32"/>
                    <a:pt x="27" y="45"/>
                    <a:pt x="43" y="45"/>
                  </a:cubicBezTo>
                  <a:cubicBezTo>
                    <a:pt x="56" y="45"/>
                    <a:pt x="69" y="61"/>
                    <a:pt x="82" y="61"/>
                  </a:cubicBezTo>
                  <a:lnTo>
                    <a:pt x="124" y="61"/>
                  </a:lnTo>
                  <a:cubicBezTo>
                    <a:pt x="150" y="45"/>
                    <a:pt x="150" y="19"/>
                    <a:pt x="124" y="6"/>
                  </a:cubicBezTo>
                  <a:lnTo>
                    <a:pt x="95" y="6"/>
                  </a:lnTo>
                  <a:cubicBezTo>
                    <a:pt x="90" y="2"/>
                    <a:pt x="86" y="0"/>
                    <a:pt x="82" y="0"/>
                  </a:cubicBezTo>
                  <a:cubicBezTo>
                    <a:pt x="73" y="0"/>
                    <a:pt x="65" y="6"/>
                    <a:pt x="56" y="6"/>
                  </a:cubicBezTo>
                  <a:cubicBezTo>
                    <a:pt x="47" y="6"/>
                    <a:pt x="37" y="0"/>
                    <a:pt x="28" y="0"/>
                  </a:cubicBez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67" name="Google Shape;1449;p23">
              <a:extLst>
                <a:ext uri="{FF2B5EF4-FFF2-40B4-BE49-F238E27FC236}">
                  <a16:creationId xmlns:a16="http://schemas.microsoft.com/office/drawing/2014/main" id="{93E3E546-C2E3-6CE0-1724-95A2CB1F7ECD}"/>
                </a:ext>
              </a:extLst>
            </p:cNvPr>
            <p:cNvSpPr/>
            <p:nvPr/>
          </p:nvSpPr>
          <p:spPr>
            <a:xfrm>
              <a:off x="3262575" y="4409850"/>
              <a:ext cx="3675" cy="1725"/>
            </a:xfrm>
            <a:custGeom>
              <a:avLst/>
              <a:gdLst/>
              <a:ahLst/>
              <a:cxnLst/>
              <a:rect l="l" t="t" r="r" b="b"/>
              <a:pathLst>
                <a:path w="147" h="69" extrusionOk="0">
                  <a:moveTo>
                    <a:pt x="17" y="0"/>
                  </a:moveTo>
                  <a:cubicBezTo>
                    <a:pt x="7" y="0"/>
                    <a:pt x="0" y="20"/>
                    <a:pt x="11" y="33"/>
                  </a:cubicBezTo>
                  <a:cubicBezTo>
                    <a:pt x="37" y="46"/>
                    <a:pt x="50" y="46"/>
                    <a:pt x="79" y="59"/>
                  </a:cubicBezTo>
                  <a:cubicBezTo>
                    <a:pt x="85" y="65"/>
                    <a:pt x="92" y="69"/>
                    <a:pt x="100" y="69"/>
                  </a:cubicBezTo>
                  <a:cubicBezTo>
                    <a:pt x="108" y="69"/>
                    <a:pt x="118" y="65"/>
                    <a:pt x="131" y="59"/>
                  </a:cubicBezTo>
                  <a:cubicBezTo>
                    <a:pt x="147" y="59"/>
                    <a:pt x="147" y="46"/>
                    <a:pt x="131" y="33"/>
                  </a:cubicBezTo>
                  <a:cubicBezTo>
                    <a:pt x="105" y="17"/>
                    <a:pt x="66" y="17"/>
                    <a:pt x="24" y="4"/>
                  </a:cubicBezTo>
                  <a:cubicBezTo>
                    <a:pt x="21" y="1"/>
                    <a:pt x="19" y="0"/>
                    <a:pt x="17" y="0"/>
                  </a:cubicBez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68" name="Google Shape;1450;p23">
              <a:extLst>
                <a:ext uri="{FF2B5EF4-FFF2-40B4-BE49-F238E27FC236}">
                  <a16:creationId xmlns:a16="http://schemas.microsoft.com/office/drawing/2014/main" id="{29ECBE36-F0A9-5490-82F7-325E3C780441}"/>
                </a:ext>
              </a:extLst>
            </p:cNvPr>
            <p:cNvSpPr/>
            <p:nvPr/>
          </p:nvSpPr>
          <p:spPr>
            <a:xfrm>
              <a:off x="3266875" y="4411300"/>
              <a:ext cx="4400" cy="1400"/>
            </a:xfrm>
            <a:custGeom>
              <a:avLst/>
              <a:gdLst/>
              <a:ahLst/>
              <a:cxnLst/>
              <a:rect l="l" t="t" r="r" b="b"/>
              <a:pathLst>
                <a:path w="176" h="56" extrusionOk="0">
                  <a:moveTo>
                    <a:pt x="27" y="1"/>
                  </a:moveTo>
                  <a:cubicBezTo>
                    <a:pt x="14" y="1"/>
                    <a:pt x="1" y="27"/>
                    <a:pt x="27" y="40"/>
                  </a:cubicBezTo>
                  <a:cubicBezTo>
                    <a:pt x="69" y="40"/>
                    <a:pt x="108" y="40"/>
                    <a:pt x="150" y="56"/>
                  </a:cubicBezTo>
                  <a:cubicBezTo>
                    <a:pt x="176" y="56"/>
                    <a:pt x="176" y="1"/>
                    <a:pt x="150" y="1"/>
                  </a:cubicBez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69" name="Google Shape;1451;p23">
              <a:extLst>
                <a:ext uri="{FF2B5EF4-FFF2-40B4-BE49-F238E27FC236}">
                  <a16:creationId xmlns:a16="http://schemas.microsoft.com/office/drawing/2014/main" id="{0E6DFF68-2A77-E995-1FF4-559DE04AAFD5}"/>
                </a:ext>
              </a:extLst>
            </p:cNvPr>
            <p:cNvSpPr/>
            <p:nvPr/>
          </p:nvSpPr>
          <p:spPr>
            <a:xfrm>
              <a:off x="3271900" y="4411950"/>
              <a:ext cx="5125" cy="1825"/>
            </a:xfrm>
            <a:custGeom>
              <a:avLst/>
              <a:gdLst/>
              <a:ahLst/>
              <a:cxnLst/>
              <a:rect l="l" t="t" r="r" b="b"/>
              <a:pathLst>
                <a:path w="205" h="73" extrusionOk="0">
                  <a:moveTo>
                    <a:pt x="43" y="1"/>
                  </a:moveTo>
                  <a:cubicBezTo>
                    <a:pt x="17" y="1"/>
                    <a:pt x="1" y="30"/>
                    <a:pt x="30" y="43"/>
                  </a:cubicBezTo>
                  <a:cubicBezTo>
                    <a:pt x="61" y="53"/>
                    <a:pt x="103" y="72"/>
                    <a:pt x="147" y="72"/>
                  </a:cubicBezTo>
                  <a:cubicBezTo>
                    <a:pt x="158" y="72"/>
                    <a:pt x="168" y="71"/>
                    <a:pt x="179" y="69"/>
                  </a:cubicBezTo>
                  <a:cubicBezTo>
                    <a:pt x="205" y="69"/>
                    <a:pt x="205" y="30"/>
                    <a:pt x="179" y="30"/>
                  </a:cubicBezTo>
                  <a:cubicBezTo>
                    <a:pt x="137" y="14"/>
                    <a:pt x="82" y="14"/>
                    <a:pt x="43" y="1"/>
                  </a:cubicBez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70" name="Google Shape;1452;p23">
              <a:extLst>
                <a:ext uri="{FF2B5EF4-FFF2-40B4-BE49-F238E27FC236}">
                  <a16:creationId xmlns:a16="http://schemas.microsoft.com/office/drawing/2014/main" id="{A6591072-6EB5-0BE1-BBC6-2F0681AD26E0}"/>
                </a:ext>
              </a:extLst>
            </p:cNvPr>
            <p:cNvSpPr/>
            <p:nvPr/>
          </p:nvSpPr>
          <p:spPr>
            <a:xfrm>
              <a:off x="3279025" y="4412950"/>
              <a:ext cx="4725" cy="1050"/>
            </a:xfrm>
            <a:custGeom>
              <a:avLst/>
              <a:gdLst/>
              <a:ahLst/>
              <a:cxnLst/>
              <a:rect l="l" t="t" r="r" b="b"/>
              <a:pathLst>
                <a:path w="189" h="42" extrusionOk="0">
                  <a:moveTo>
                    <a:pt x="114" y="1"/>
                  </a:moveTo>
                  <a:cubicBezTo>
                    <a:pt x="82" y="1"/>
                    <a:pt x="46" y="8"/>
                    <a:pt x="14" y="16"/>
                  </a:cubicBezTo>
                  <a:cubicBezTo>
                    <a:pt x="1" y="16"/>
                    <a:pt x="14" y="42"/>
                    <a:pt x="27" y="42"/>
                  </a:cubicBezTo>
                  <a:lnTo>
                    <a:pt x="176" y="42"/>
                  </a:lnTo>
                  <a:cubicBezTo>
                    <a:pt x="189" y="29"/>
                    <a:pt x="189" y="16"/>
                    <a:pt x="176" y="16"/>
                  </a:cubicBezTo>
                  <a:cubicBezTo>
                    <a:pt x="159" y="5"/>
                    <a:pt x="138" y="1"/>
                    <a:pt x="114" y="1"/>
                  </a:cubicBez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71" name="Google Shape;1453;p23">
              <a:extLst>
                <a:ext uri="{FF2B5EF4-FFF2-40B4-BE49-F238E27FC236}">
                  <a16:creationId xmlns:a16="http://schemas.microsoft.com/office/drawing/2014/main" id="{3A76A0B8-8BBA-093A-94EE-FF0A1F861626}"/>
                </a:ext>
              </a:extLst>
            </p:cNvPr>
            <p:cNvSpPr/>
            <p:nvPr/>
          </p:nvSpPr>
          <p:spPr>
            <a:xfrm>
              <a:off x="3287450" y="4413200"/>
              <a:ext cx="4725" cy="1950"/>
            </a:xfrm>
            <a:custGeom>
              <a:avLst/>
              <a:gdLst/>
              <a:ahLst/>
              <a:cxnLst/>
              <a:rect l="l" t="t" r="r" b="b"/>
              <a:pathLst>
                <a:path w="189" h="78" extrusionOk="0">
                  <a:moveTo>
                    <a:pt x="72" y="0"/>
                  </a:moveTo>
                  <a:cubicBezTo>
                    <a:pt x="53" y="0"/>
                    <a:pt x="34" y="10"/>
                    <a:pt x="14" y="19"/>
                  </a:cubicBezTo>
                  <a:cubicBezTo>
                    <a:pt x="1" y="19"/>
                    <a:pt x="1" y="45"/>
                    <a:pt x="14" y="45"/>
                  </a:cubicBezTo>
                  <a:cubicBezTo>
                    <a:pt x="43" y="61"/>
                    <a:pt x="69" y="74"/>
                    <a:pt x="82" y="74"/>
                  </a:cubicBezTo>
                  <a:cubicBezTo>
                    <a:pt x="103" y="74"/>
                    <a:pt x="120" y="77"/>
                    <a:pt x="135" y="77"/>
                  </a:cubicBezTo>
                  <a:cubicBezTo>
                    <a:pt x="150" y="77"/>
                    <a:pt x="163" y="74"/>
                    <a:pt x="176" y="61"/>
                  </a:cubicBezTo>
                  <a:cubicBezTo>
                    <a:pt x="189" y="45"/>
                    <a:pt x="189" y="32"/>
                    <a:pt x="176" y="19"/>
                  </a:cubicBezTo>
                  <a:cubicBezTo>
                    <a:pt x="169" y="6"/>
                    <a:pt x="156" y="3"/>
                    <a:pt x="141" y="3"/>
                  </a:cubicBezTo>
                  <a:cubicBezTo>
                    <a:pt x="126" y="3"/>
                    <a:pt x="109" y="6"/>
                    <a:pt x="95" y="6"/>
                  </a:cubicBezTo>
                  <a:cubicBezTo>
                    <a:pt x="87" y="2"/>
                    <a:pt x="80" y="0"/>
                    <a:pt x="72" y="0"/>
                  </a:cubicBez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72" name="Google Shape;1454;p23">
              <a:extLst>
                <a:ext uri="{FF2B5EF4-FFF2-40B4-BE49-F238E27FC236}">
                  <a16:creationId xmlns:a16="http://schemas.microsoft.com/office/drawing/2014/main" id="{897023AB-5146-FFF0-BF3E-0DBC8519B2F4}"/>
                </a:ext>
              </a:extLst>
            </p:cNvPr>
            <p:cNvSpPr/>
            <p:nvPr/>
          </p:nvSpPr>
          <p:spPr>
            <a:xfrm>
              <a:off x="3293850" y="4413325"/>
              <a:ext cx="4800" cy="1400"/>
            </a:xfrm>
            <a:custGeom>
              <a:avLst/>
              <a:gdLst/>
              <a:ahLst/>
              <a:cxnLst/>
              <a:rect l="l" t="t" r="r" b="b"/>
              <a:pathLst>
                <a:path w="192" h="56" extrusionOk="0">
                  <a:moveTo>
                    <a:pt x="95" y="1"/>
                  </a:moveTo>
                  <a:cubicBezTo>
                    <a:pt x="69" y="1"/>
                    <a:pt x="30" y="1"/>
                    <a:pt x="1" y="27"/>
                  </a:cubicBezTo>
                  <a:cubicBezTo>
                    <a:pt x="1" y="27"/>
                    <a:pt x="1" y="40"/>
                    <a:pt x="14" y="40"/>
                  </a:cubicBezTo>
                  <a:lnTo>
                    <a:pt x="82" y="40"/>
                  </a:lnTo>
                  <a:cubicBezTo>
                    <a:pt x="111" y="40"/>
                    <a:pt x="150" y="56"/>
                    <a:pt x="176" y="56"/>
                  </a:cubicBezTo>
                  <a:cubicBezTo>
                    <a:pt x="192" y="40"/>
                    <a:pt x="192" y="14"/>
                    <a:pt x="176" y="14"/>
                  </a:cubicBezTo>
                  <a:cubicBezTo>
                    <a:pt x="150" y="1"/>
                    <a:pt x="124" y="1"/>
                    <a:pt x="95" y="1"/>
                  </a:cubicBez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73" name="Google Shape;1455;p23">
              <a:extLst>
                <a:ext uri="{FF2B5EF4-FFF2-40B4-BE49-F238E27FC236}">
                  <a16:creationId xmlns:a16="http://schemas.microsoft.com/office/drawing/2014/main" id="{624906FF-D191-4743-15EF-E8A3F59216C1}"/>
                </a:ext>
              </a:extLst>
            </p:cNvPr>
            <p:cNvSpPr/>
            <p:nvPr/>
          </p:nvSpPr>
          <p:spPr>
            <a:xfrm>
              <a:off x="3302675" y="4412675"/>
              <a:ext cx="4725" cy="1950"/>
            </a:xfrm>
            <a:custGeom>
              <a:avLst/>
              <a:gdLst/>
              <a:ahLst/>
              <a:cxnLst/>
              <a:rect l="l" t="t" r="r" b="b"/>
              <a:pathLst>
                <a:path w="189" h="78" extrusionOk="0">
                  <a:moveTo>
                    <a:pt x="95" y="1"/>
                  </a:moveTo>
                  <a:cubicBezTo>
                    <a:pt x="66" y="14"/>
                    <a:pt x="40" y="14"/>
                    <a:pt x="27" y="27"/>
                  </a:cubicBezTo>
                  <a:cubicBezTo>
                    <a:pt x="1" y="27"/>
                    <a:pt x="1" y="66"/>
                    <a:pt x="27" y="66"/>
                  </a:cubicBezTo>
                  <a:cubicBezTo>
                    <a:pt x="40" y="74"/>
                    <a:pt x="50" y="78"/>
                    <a:pt x="60" y="78"/>
                  </a:cubicBezTo>
                  <a:cubicBezTo>
                    <a:pt x="70" y="78"/>
                    <a:pt x="80" y="74"/>
                    <a:pt x="95" y="66"/>
                  </a:cubicBezTo>
                  <a:cubicBezTo>
                    <a:pt x="134" y="66"/>
                    <a:pt x="163" y="66"/>
                    <a:pt x="176" y="40"/>
                  </a:cubicBezTo>
                  <a:cubicBezTo>
                    <a:pt x="189" y="27"/>
                    <a:pt x="176" y="14"/>
                    <a:pt x="163" y="1"/>
                  </a:cubicBez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74" name="Google Shape;1456;p23">
              <a:extLst>
                <a:ext uri="{FF2B5EF4-FFF2-40B4-BE49-F238E27FC236}">
                  <a16:creationId xmlns:a16="http://schemas.microsoft.com/office/drawing/2014/main" id="{7AC259C1-0B57-250E-4851-9AA0E382CB7A}"/>
                </a:ext>
              </a:extLst>
            </p:cNvPr>
            <p:cNvSpPr/>
            <p:nvPr/>
          </p:nvSpPr>
          <p:spPr>
            <a:xfrm>
              <a:off x="3311100" y="4411625"/>
              <a:ext cx="4075" cy="2050"/>
            </a:xfrm>
            <a:custGeom>
              <a:avLst/>
              <a:gdLst/>
              <a:ahLst/>
              <a:cxnLst/>
              <a:rect l="l" t="t" r="r" b="b"/>
              <a:pathLst>
                <a:path w="163" h="82" extrusionOk="0">
                  <a:moveTo>
                    <a:pt x="108" y="1"/>
                  </a:moveTo>
                  <a:cubicBezTo>
                    <a:pt x="82" y="14"/>
                    <a:pt x="40" y="43"/>
                    <a:pt x="14" y="56"/>
                  </a:cubicBezTo>
                  <a:cubicBezTo>
                    <a:pt x="1" y="69"/>
                    <a:pt x="1" y="82"/>
                    <a:pt x="14" y="82"/>
                  </a:cubicBezTo>
                  <a:cubicBezTo>
                    <a:pt x="53" y="69"/>
                    <a:pt x="95" y="56"/>
                    <a:pt x="121" y="43"/>
                  </a:cubicBezTo>
                  <a:cubicBezTo>
                    <a:pt x="163" y="43"/>
                    <a:pt x="150" y="1"/>
                    <a:pt x="108" y="1"/>
                  </a:cubicBez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75" name="Google Shape;1457;p23">
              <a:extLst>
                <a:ext uri="{FF2B5EF4-FFF2-40B4-BE49-F238E27FC236}">
                  <a16:creationId xmlns:a16="http://schemas.microsoft.com/office/drawing/2014/main" id="{73EE0F7A-4047-C177-E1D3-61924D33DEC8}"/>
                </a:ext>
              </a:extLst>
            </p:cNvPr>
            <p:cNvSpPr/>
            <p:nvPr/>
          </p:nvSpPr>
          <p:spPr>
            <a:xfrm>
              <a:off x="3317825" y="4410500"/>
              <a:ext cx="5125" cy="1800"/>
            </a:xfrm>
            <a:custGeom>
              <a:avLst/>
              <a:gdLst/>
              <a:ahLst/>
              <a:cxnLst/>
              <a:rect l="l" t="t" r="r" b="b"/>
              <a:pathLst>
                <a:path w="205" h="72" extrusionOk="0">
                  <a:moveTo>
                    <a:pt x="149" y="0"/>
                  </a:moveTo>
                  <a:cubicBezTo>
                    <a:pt x="125" y="0"/>
                    <a:pt x="96" y="11"/>
                    <a:pt x="69" y="20"/>
                  </a:cubicBezTo>
                  <a:cubicBezTo>
                    <a:pt x="56" y="20"/>
                    <a:pt x="1" y="20"/>
                    <a:pt x="14" y="46"/>
                  </a:cubicBezTo>
                  <a:cubicBezTo>
                    <a:pt x="14" y="72"/>
                    <a:pt x="69" y="72"/>
                    <a:pt x="82" y="72"/>
                  </a:cubicBezTo>
                  <a:cubicBezTo>
                    <a:pt x="124" y="72"/>
                    <a:pt x="163" y="72"/>
                    <a:pt x="189" y="46"/>
                  </a:cubicBezTo>
                  <a:cubicBezTo>
                    <a:pt x="205" y="33"/>
                    <a:pt x="189" y="7"/>
                    <a:pt x="176" y="7"/>
                  </a:cubicBezTo>
                  <a:cubicBezTo>
                    <a:pt x="168" y="2"/>
                    <a:pt x="159" y="0"/>
                    <a:pt x="149" y="0"/>
                  </a:cubicBez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76" name="Google Shape;1458;p23">
              <a:extLst>
                <a:ext uri="{FF2B5EF4-FFF2-40B4-BE49-F238E27FC236}">
                  <a16:creationId xmlns:a16="http://schemas.microsoft.com/office/drawing/2014/main" id="{06B2A3C4-23B9-0730-9CC7-1DBDC441F0E4}"/>
                </a:ext>
              </a:extLst>
            </p:cNvPr>
            <p:cNvSpPr/>
            <p:nvPr/>
          </p:nvSpPr>
          <p:spPr>
            <a:xfrm>
              <a:off x="3324550" y="4408950"/>
              <a:ext cx="5125" cy="2050"/>
            </a:xfrm>
            <a:custGeom>
              <a:avLst/>
              <a:gdLst/>
              <a:ahLst/>
              <a:cxnLst/>
              <a:rect l="l" t="t" r="r" b="b"/>
              <a:pathLst>
                <a:path w="205" h="82" extrusionOk="0">
                  <a:moveTo>
                    <a:pt x="179" y="1"/>
                  </a:moveTo>
                  <a:cubicBezTo>
                    <a:pt x="150" y="1"/>
                    <a:pt x="124" y="1"/>
                    <a:pt x="98" y="14"/>
                  </a:cubicBezTo>
                  <a:cubicBezTo>
                    <a:pt x="69" y="27"/>
                    <a:pt x="56" y="40"/>
                    <a:pt x="30" y="40"/>
                  </a:cubicBezTo>
                  <a:cubicBezTo>
                    <a:pt x="1" y="53"/>
                    <a:pt x="17" y="82"/>
                    <a:pt x="43" y="82"/>
                  </a:cubicBezTo>
                  <a:cubicBezTo>
                    <a:pt x="82" y="69"/>
                    <a:pt x="137" y="53"/>
                    <a:pt x="192" y="40"/>
                  </a:cubicBezTo>
                  <a:cubicBezTo>
                    <a:pt x="205" y="27"/>
                    <a:pt x="205" y="1"/>
                    <a:pt x="179" y="1"/>
                  </a:cubicBez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77" name="Google Shape;1459;p23">
              <a:extLst>
                <a:ext uri="{FF2B5EF4-FFF2-40B4-BE49-F238E27FC236}">
                  <a16:creationId xmlns:a16="http://schemas.microsoft.com/office/drawing/2014/main" id="{5A65BBF4-9AFB-70B8-A929-8D6F16BC743E}"/>
                </a:ext>
              </a:extLst>
            </p:cNvPr>
            <p:cNvSpPr/>
            <p:nvPr/>
          </p:nvSpPr>
          <p:spPr>
            <a:xfrm>
              <a:off x="3331350" y="4406500"/>
              <a:ext cx="5325" cy="2150"/>
            </a:xfrm>
            <a:custGeom>
              <a:avLst/>
              <a:gdLst/>
              <a:ahLst/>
              <a:cxnLst/>
              <a:rect l="l" t="t" r="r" b="b"/>
              <a:pathLst>
                <a:path w="213" h="86" extrusionOk="0">
                  <a:moveTo>
                    <a:pt x="197" y="0"/>
                  </a:moveTo>
                  <a:cubicBezTo>
                    <a:pt x="194" y="0"/>
                    <a:pt x="191" y="2"/>
                    <a:pt x="189" y="5"/>
                  </a:cubicBezTo>
                  <a:cubicBezTo>
                    <a:pt x="163" y="5"/>
                    <a:pt x="134" y="5"/>
                    <a:pt x="121" y="18"/>
                  </a:cubicBezTo>
                  <a:cubicBezTo>
                    <a:pt x="95" y="31"/>
                    <a:pt x="53" y="31"/>
                    <a:pt x="27" y="44"/>
                  </a:cubicBezTo>
                  <a:cubicBezTo>
                    <a:pt x="1" y="44"/>
                    <a:pt x="1" y="86"/>
                    <a:pt x="27" y="86"/>
                  </a:cubicBezTo>
                  <a:cubicBezTo>
                    <a:pt x="53" y="86"/>
                    <a:pt x="95" y="86"/>
                    <a:pt x="121" y="70"/>
                  </a:cubicBezTo>
                  <a:cubicBezTo>
                    <a:pt x="163" y="70"/>
                    <a:pt x="176" y="57"/>
                    <a:pt x="202" y="31"/>
                  </a:cubicBezTo>
                  <a:cubicBezTo>
                    <a:pt x="212" y="21"/>
                    <a:pt x="206" y="0"/>
                    <a:pt x="197" y="0"/>
                  </a:cubicBez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78" name="Google Shape;1460;p23">
              <a:extLst>
                <a:ext uri="{FF2B5EF4-FFF2-40B4-BE49-F238E27FC236}">
                  <a16:creationId xmlns:a16="http://schemas.microsoft.com/office/drawing/2014/main" id="{C2FE5EAD-93BD-B4EC-9A55-54DA877075AA}"/>
                </a:ext>
              </a:extLst>
            </p:cNvPr>
            <p:cNvSpPr/>
            <p:nvPr/>
          </p:nvSpPr>
          <p:spPr>
            <a:xfrm>
              <a:off x="3338725" y="4403850"/>
              <a:ext cx="3750" cy="1725"/>
            </a:xfrm>
            <a:custGeom>
              <a:avLst/>
              <a:gdLst/>
              <a:ahLst/>
              <a:cxnLst/>
              <a:rect l="l" t="t" r="r" b="b"/>
              <a:pathLst>
                <a:path w="150" h="69" extrusionOk="0">
                  <a:moveTo>
                    <a:pt x="137" y="1"/>
                  </a:moveTo>
                  <a:cubicBezTo>
                    <a:pt x="98" y="1"/>
                    <a:pt x="56" y="30"/>
                    <a:pt x="17" y="43"/>
                  </a:cubicBezTo>
                  <a:cubicBezTo>
                    <a:pt x="1" y="56"/>
                    <a:pt x="1" y="69"/>
                    <a:pt x="17" y="69"/>
                  </a:cubicBezTo>
                  <a:cubicBezTo>
                    <a:pt x="56" y="56"/>
                    <a:pt x="98" y="43"/>
                    <a:pt x="137" y="30"/>
                  </a:cubicBezTo>
                  <a:cubicBezTo>
                    <a:pt x="150" y="14"/>
                    <a:pt x="150" y="1"/>
                    <a:pt x="137" y="1"/>
                  </a:cubicBez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79" name="Google Shape;1461;p23">
              <a:extLst>
                <a:ext uri="{FF2B5EF4-FFF2-40B4-BE49-F238E27FC236}">
                  <a16:creationId xmlns:a16="http://schemas.microsoft.com/office/drawing/2014/main" id="{49A84001-22CE-2DE2-C18F-5299AD00272C}"/>
                </a:ext>
              </a:extLst>
            </p:cNvPr>
            <p:cNvSpPr/>
            <p:nvPr/>
          </p:nvSpPr>
          <p:spPr>
            <a:xfrm>
              <a:off x="3344475" y="4401100"/>
              <a:ext cx="3950" cy="2125"/>
            </a:xfrm>
            <a:custGeom>
              <a:avLst/>
              <a:gdLst/>
              <a:ahLst/>
              <a:cxnLst/>
              <a:rect l="l" t="t" r="r" b="b"/>
              <a:pathLst>
                <a:path w="158" h="85" extrusionOk="0">
                  <a:moveTo>
                    <a:pt x="138" y="0"/>
                  </a:moveTo>
                  <a:cubicBezTo>
                    <a:pt x="134" y="0"/>
                    <a:pt x="129" y="1"/>
                    <a:pt x="124" y="4"/>
                  </a:cubicBezTo>
                  <a:cubicBezTo>
                    <a:pt x="95" y="17"/>
                    <a:pt x="56" y="30"/>
                    <a:pt x="14" y="59"/>
                  </a:cubicBezTo>
                  <a:cubicBezTo>
                    <a:pt x="1" y="59"/>
                    <a:pt x="14" y="85"/>
                    <a:pt x="30" y="85"/>
                  </a:cubicBezTo>
                  <a:cubicBezTo>
                    <a:pt x="69" y="59"/>
                    <a:pt x="111" y="43"/>
                    <a:pt x="137" y="17"/>
                  </a:cubicBezTo>
                  <a:cubicBezTo>
                    <a:pt x="158" y="17"/>
                    <a:pt x="153" y="0"/>
                    <a:pt x="138" y="0"/>
                  </a:cubicBez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80" name="Google Shape;1462;p23">
              <a:extLst>
                <a:ext uri="{FF2B5EF4-FFF2-40B4-BE49-F238E27FC236}">
                  <a16:creationId xmlns:a16="http://schemas.microsoft.com/office/drawing/2014/main" id="{221FA9EE-8BFA-B77D-FD65-F21A07310D3E}"/>
                </a:ext>
              </a:extLst>
            </p:cNvPr>
            <p:cNvSpPr/>
            <p:nvPr/>
          </p:nvSpPr>
          <p:spPr>
            <a:xfrm>
              <a:off x="3352325" y="4398050"/>
              <a:ext cx="4250" cy="2550"/>
            </a:xfrm>
            <a:custGeom>
              <a:avLst/>
              <a:gdLst/>
              <a:ahLst/>
              <a:cxnLst/>
              <a:rect l="l" t="t" r="r" b="b"/>
              <a:pathLst>
                <a:path w="170" h="102" extrusionOk="0">
                  <a:moveTo>
                    <a:pt x="131" y="0"/>
                  </a:moveTo>
                  <a:cubicBezTo>
                    <a:pt x="128" y="0"/>
                    <a:pt x="124" y="1"/>
                    <a:pt x="121" y="3"/>
                  </a:cubicBezTo>
                  <a:cubicBezTo>
                    <a:pt x="79" y="19"/>
                    <a:pt x="53" y="32"/>
                    <a:pt x="24" y="45"/>
                  </a:cubicBezTo>
                  <a:cubicBezTo>
                    <a:pt x="0" y="56"/>
                    <a:pt x="8" y="102"/>
                    <a:pt x="41" y="102"/>
                  </a:cubicBezTo>
                  <a:cubicBezTo>
                    <a:pt x="44" y="102"/>
                    <a:pt x="49" y="101"/>
                    <a:pt x="53" y="100"/>
                  </a:cubicBezTo>
                  <a:cubicBezTo>
                    <a:pt x="79" y="84"/>
                    <a:pt x="105" y="58"/>
                    <a:pt x="147" y="45"/>
                  </a:cubicBezTo>
                  <a:cubicBezTo>
                    <a:pt x="169" y="34"/>
                    <a:pt x="153" y="0"/>
                    <a:pt x="131" y="0"/>
                  </a:cubicBez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81" name="Google Shape;1463;p23">
              <a:extLst>
                <a:ext uri="{FF2B5EF4-FFF2-40B4-BE49-F238E27FC236}">
                  <a16:creationId xmlns:a16="http://schemas.microsoft.com/office/drawing/2014/main" id="{D1C9E9DA-8F66-B3A3-FABF-76F36973E5B8}"/>
                </a:ext>
              </a:extLst>
            </p:cNvPr>
            <p:cNvSpPr/>
            <p:nvPr/>
          </p:nvSpPr>
          <p:spPr>
            <a:xfrm>
              <a:off x="3358025" y="4393650"/>
              <a:ext cx="4325" cy="2525"/>
            </a:xfrm>
            <a:custGeom>
              <a:avLst/>
              <a:gdLst/>
              <a:ahLst/>
              <a:cxnLst/>
              <a:rect l="l" t="t" r="r" b="b"/>
              <a:pathLst>
                <a:path w="173" h="101" extrusionOk="0">
                  <a:moveTo>
                    <a:pt x="136" y="0"/>
                  </a:moveTo>
                  <a:cubicBezTo>
                    <a:pt x="131" y="0"/>
                    <a:pt x="125" y="1"/>
                    <a:pt x="120" y="4"/>
                  </a:cubicBezTo>
                  <a:cubicBezTo>
                    <a:pt x="107" y="4"/>
                    <a:pt x="94" y="17"/>
                    <a:pt x="81" y="33"/>
                  </a:cubicBezTo>
                  <a:cubicBezTo>
                    <a:pt x="68" y="46"/>
                    <a:pt x="39" y="46"/>
                    <a:pt x="26" y="59"/>
                  </a:cubicBezTo>
                  <a:cubicBezTo>
                    <a:pt x="3" y="59"/>
                    <a:pt x="0" y="101"/>
                    <a:pt x="17" y="101"/>
                  </a:cubicBezTo>
                  <a:cubicBezTo>
                    <a:pt x="20" y="101"/>
                    <a:pt x="22" y="100"/>
                    <a:pt x="26" y="98"/>
                  </a:cubicBezTo>
                  <a:cubicBezTo>
                    <a:pt x="68" y="85"/>
                    <a:pt x="120" y="72"/>
                    <a:pt x="162" y="33"/>
                  </a:cubicBezTo>
                  <a:cubicBezTo>
                    <a:pt x="172" y="20"/>
                    <a:pt x="157" y="0"/>
                    <a:pt x="136" y="0"/>
                  </a:cubicBez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82" name="Google Shape;1464;p23">
              <a:extLst>
                <a:ext uri="{FF2B5EF4-FFF2-40B4-BE49-F238E27FC236}">
                  <a16:creationId xmlns:a16="http://schemas.microsoft.com/office/drawing/2014/main" id="{248CDBFB-55F6-9B53-A1DB-6F757F55523C}"/>
                </a:ext>
              </a:extLst>
            </p:cNvPr>
            <p:cNvSpPr/>
            <p:nvPr/>
          </p:nvSpPr>
          <p:spPr>
            <a:xfrm>
              <a:off x="3348850" y="4399750"/>
              <a:ext cx="3325" cy="2100"/>
            </a:xfrm>
            <a:custGeom>
              <a:avLst/>
              <a:gdLst/>
              <a:ahLst/>
              <a:cxnLst/>
              <a:rect l="l" t="t" r="r" b="b"/>
              <a:pathLst>
                <a:path w="133" h="84" extrusionOk="0">
                  <a:moveTo>
                    <a:pt x="81" y="1"/>
                  </a:moveTo>
                  <a:cubicBezTo>
                    <a:pt x="77" y="1"/>
                    <a:pt x="73" y="1"/>
                    <a:pt x="69" y="3"/>
                  </a:cubicBezTo>
                  <a:lnTo>
                    <a:pt x="43" y="3"/>
                  </a:lnTo>
                  <a:lnTo>
                    <a:pt x="30" y="16"/>
                  </a:lnTo>
                  <a:cubicBezTo>
                    <a:pt x="17" y="16"/>
                    <a:pt x="1" y="45"/>
                    <a:pt x="17" y="58"/>
                  </a:cubicBezTo>
                  <a:cubicBezTo>
                    <a:pt x="17" y="71"/>
                    <a:pt x="30" y="84"/>
                    <a:pt x="43" y="84"/>
                  </a:cubicBezTo>
                  <a:cubicBezTo>
                    <a:pt x="69" y="84"/>
                    <a:pt x="82" y="71"/>
                    <a:pt x="98" y="58"/>
                  </a:cubicBezTo>
                  <a:cubicBezTo>
                    <a:pt x="133" y="46"/>
                    <a:pt x="116" y="1"/>
                    <a:pt x="81" y="1"/>
                  </a:cubicBez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83" name="Google Shape;1465;p23">
              <a:extLst>
                <a:ext uri="{FF2B5EF4-FFF2-40B4-BE49-F238E27FC236}">
                  <a16:creationId xmlns:a16="http://schemas.microsoft.com/office/drawing/2014/main" id="{097150E8-9698-E204-10C1-000D91765249}"/>
                </a:ext>
              </a:extLst>
            </p:cNvPr>
            <p:cNvSpPr/>
            <p:nvPr/>
          </p:nvSpPr>
          <p:spPr>
            <a:xfrm>
              <a:off x="3317175" y="4267850"/>
              <a:ext cx="84750" cy="83050"/>
            </a:xfrm>
            <a:custGeom>
              <a:avLst/>
              <a:gdLst/>
              <a:ahLst/>
              <a:cxnLst/>
              <a:rect l="l" t="t" r="r" b="b"/>
              <a:pathLst>
                <a:path w="3390" h="3322" extrusionOk="0">
                  <a:moveTo>
                    <a:pt x="526" y="1"/>
                  </a:moveTo>
                  <a:lnTo>
                    <a:pt x="1" y="1135"/>
                  </a:lnTo>
                  <a:cubicBezTo>
                    <a:pt x="1" y="1135"/>
                    <a:pt x="730" y="2133"/>
                    <a:pt x="1689" y="2554"/>
                  </a:cubicBezTo>
                  <a:cubicBezTo>
                    <a:pt x="1689" y="2554"/>
                    <a:pt x="1984" y="3241"/>
                    <a:pt x="2133" y="3309"/>
                  </a:cubicBezTo>
                  <a:cubicBezTo>
                    <a:pt x="2148" y="3317"/>
                    <a:pt x="2162" y="3321"/>
                    <a:pt x="2173" y="3321"/>
                  </a:cubicBezTo>
                  <a:cubicBezTo>
                    <a:pt x="2271" y="3321"/>
                    <a:pt x="2225" y="3029"/>
                    <a:pt x="2214" y="2823"/>
                  </a:cubicBezTo>
                  <a:lnTo>
                    <a:pt x="2214" y="2823"/>
                  </a:lnTo>
                  <a:cubicBezTo>
                    <a:pt x="2214" y="2823"/>
                    <a:pt x="2618" y="2990"/>
                    <a:pt x="2945" y="2990"/>
                  </a:cubicBezTo>
                  <a:cubicBezTo>
                    <a:pt x="2976" y="2990"/>
                    <a:pt x="3007" y="2988"/>
                    <a:pt x="3037" y="2985"/>
                  </a:cubicBezTo>
                  <a:cubicBezTo>
                    <a:pt x="3173" y="2972"/>
                    <a:pt x="2483" y="2593"/>
                    <a:pt x="2483" y="2593"/>
                  </a:cubicBezTo>
                  <a:lnTo>
                    <a:pt x="2483" y="2593"/>
                  </a:lnTo>
                  <a:cubicBezTo>
                    <a:pt x="2483" y="2593"/>
                    <a:pt x="2901" y="2756"/>
                    <a:pt x="3133" y="2756"/>
                  </a:cubicBezTo>
                  <a:cubicBezTo>
                    <a:pt x="3185" y="2756"/>
                    <a:pt x="3227" y="2748"/>
                    <a:pt x="3254" y="2729"/>
                  </a:cubicBezTo>
                  <a:cubicBezTo>
                    <a:pt x="3390" y="2606"/>
                    <a:pt x="2619" y="2363"/>
                    <a:pt x="2619" y="2363"/>
                  </a:cubicBezTo>
                  <a:cubicBezTo>
                    <a:pt x="2619" y="2363"/>
                    <a:pt x="2943" y="2149"/>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B25654"/>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84" name="Google Shape;1466;p23">
              <a:extLst>
                <a:ext uri="{FF2B5EF4-FFF2-40B4-BE49-F238E27FC236}">
                  <a16:creationId xmlns:a16="http://schemas.microsoft.com/office/drawing/2014/main" id="{71F38696-0ADB-D08C-B199-7FCB14AE723F}"/>
                </a:ext>
              </a:extLst>
            </p:cNvPr>
            <p:cNvSpPr/>
            <p:nvPr/>
          </p:nvSpPr>
          <p:spPr>
            <a:xfrm>
              <a:off x="3317175" y="4267850"/>
              <a:ext cx="72600" cy="59300"/>
            </a:xfrm>
            <a:custGeom>
              <a:avLst/>
              <a:gdLst/>
              <a:ahLst/>
              <a:cxnLst/>
              <a:rect l="l" t="t" r="r" b="b"/>
              <a:pathLst>
                <a:path w="2904" h="2372" extrusionOk="0">
                  <a:moveTo>
                    <a:pt x="526" y="1"/>
                  </a:moveTo>
                  <a:lnTo>
                    <a:pt x="1" y="1135"/>
                  </a:lnTo>
                  <a:cubicBezTo>
                    <a:pt x="1" y="1135"/>
                    <a:pt x="82" y="1258"/>
                    <a:pt x="231" y="1420"/>
                  </a:cubicBezTo>
                  <a:cubicBezTo>
                    <a:pt x="364" y="1404"/>
                    <a:pt x="500" y="1378"/>
                    <a:pt x="636" y="1352"/>
                  </a:cubicBezTo>
                  <a:cubicBezTo>
                    <a:pt x="667" y="1347"/>
                    <a:pt x="697" y="1345"/>
                    <a:pt x="724" y="1345"/>
                  </a:cubicBezTo>
                  <a:cubicBezTo>
                    <a:pt x="937" y="1345"/>
                    <a:pt x="1066" y="1479"/>
                    <a:pt x="1255" y="1634"/>
                  </a:cubicBezTo>
                  <a:cubicBezTo>
                    <a:pt x="1459" y="1809"/>
                    <a:pt x="1621" y="2013"/>
                    <a:pt x="1835" y="2188"/>
                  </a:cubicBezTo>
                  <a:cubicBezTo>
                    <a:pt x="1952" y="2269"/>
                    <a:pt x="2059" y="2371"/>
                    <a:pt x="2199" y="2371"/>
                  </a:cubicBezTo>
                  <a:cubicBezTo>
                    <a:pt x="2221" y="2371"/>
                    <a:pt x="2245" y="2369"/>
                    <a:pt x="2269" y="2363"/>
                  </a:cubicBezTo>
                  <a:cubicBezTo>
                    <a:pt x="2470" y="2324"/>
                    <a:pt x="2538" y="2175"/>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913627"/>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85" name="Google Shape;1467;p23">
              <a:extLst>
                <a:ext uri="{FF2B5EF4-FFF2-40B4-BE49-F238E27FC236}">
                  <a16:creationId xmlns:a16="http://schemas.microsoft.com/office/drawing/2014/main" id="{27451961-BC66-40A3-DF6B-0AF595FA8FAE}"/>
                </a:ext>
              </a:extLst>
            </p:cNvPr>
            <p:cNvSpPr/>
            <p:nvPr/>
          </p:nvSpPr>
          <p:spPr>
            <a:xfrm>
              <a:off x="3372825" y="4333475"/>
              <a:ext cx="2225" cy="1550"/>
            </a:xfrm>
            <a:custGeom>
              <a:avLst/>
              <a:gdLst/>
              <a:ahLst/>
              <a:cxnLst/>
              <a:rect l="l" t="t" r="r" b="b"/>
              <a:pathLst>
                <a:path w="89" h="62" extrusionOk="0">
                  <a:moveTo>
                    <a:pt x="55" y="0"/>
                  </a:moveTo>
                  <a:cubicBezTo>
                    <a:pt x="51" y="0"/>
                    <a:pt x="46" y="3"/>
                    <a:pt x="43" y="10"/>
                  </a:cubicBezTo>
                  <a:cubicBezTo>
                    <a:pt x="30" y="23"/>
                    <a:pt x="30" y="23"/>
                    <a:pt x="14" y="23"/>
                  </a:cubicBezTo>
                  <a:cubicBezTo>
                    <a:pt x="1" y="36"/>
                    <a:pt x="1" y="49"/>
                    <a:pt x="14" y="62"/>
                  </a:cubicBezTo>
                  <a:cubicBezTo>
                    <a:pt x="43" y="62"/>
                    <a:pt x="56" y="49"/>
                    <a:pt x="69" y="49"/>
                  </a:cubicBezTo>
                  <a:cubicBezTo>
                    <a:pt x="89" y="29"/>
                    <a:pt x="71" y="0"/>
                    <a:pt x="55" y="0"/>
                  </a:cubicBezTo>
                  <a:close/>
                </a:path>
              </a:pathLst>
            </a:custGeom>
            <a:solidFill>
              <a:srgbClr val="913627"/>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86" name="Google Shape;1468;p23">
              <a:extLst>
                <a:ext uri="{FF2B5EF4-FFF2-40B4-BE49-F238E27FC236}">
                  <a16:creationId xmlns:a16="http://schemas.microsoft.com/office/drawing/2014/main" id="{46AACFA1-FE4D-F6DC-933C-DB269072CE37}"/>
                </a:ext>
              </a:extLst>
            </p:cNvPr>
            <p:cNvSpPr/>
            <p:nvPr/>
          </p:nvSpPr>
          <p:spPr>
            <a:xfrm>
              <a:off x="3378575" y="4328150"/>
              <a:ext cx="1650" cy="1525"/>
            </a:xfrm>
            <a:custGeom>
              <a:avLst/>
              <a:gdLst/>
              <a:ahLst/>
              <a:cxnLst/>
              <a:rect l="l" t="t" r="r" b="b"/>
              <a:pathLst>
                <a:path w="66" h="61" extrusionOk="0">
                  <a:moveTo>
                    <a:pt x="42" y="0"/>
                  </a:moveTo>
                  <a:cubicBezTo>
                    <a:pt x="37" y="0"/>
                    <a:pt x="31" y="2"/>
                    <a:pt x="27" y="6"/>
                  </a:cubicBezTo>
                  <a:cubicBezTo>
                    <a:pt x="27" y="19"/>
                    <a:pt x="14" y="19"/>
                    <a:pt x="14" y="32"/>
                  </a:cubicBezTo>
                  <a:cubicBezTo>
                    <a:pt x="14" y="32"/>
                    <a:pt x="14" y="45"/>
                    <a:pt x="1" y="45"/>
                  </a:cubicBezTo>
                  <a:lnTo>
                    <a:pt x="1" y="61"/>
                  </a:lnTo>
                  <a:cubicBezTo>
                    <a:pt x="27" y="61"/>
                    <a:pt x="56" y="45"/>
                    <a:pt x="56" y="19"/>
                  </a:cubicBezTo>
                  <a:cubicBezTo>
                    <a:pt x="65" y="10"/>
                    <a:pt x="55" y="0"/>
                    <a:pt x="42" y="0"/>
                  </a:cubicBezTo>
                  <a:close/>
                </a:path>
              </a:pathLst>
            </a:custGeom>
            <a:solidFill>
              <a:srgbClr val="913627"/>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87" name="Google Shape;1469;p23">
              <a:extLst>
                <a:ext uri="{FF2B5EF4-FFF2-40B4-BE49-F238E27FC236}">
                  <a16:creationId xmlns:a16="http://schemas.microsoft.com/office/drawing/2014/main" id="{1466944B-0FB3-06B9-4C01-44E60B286170}"/>
                </a:ext>
              </a:extLst>
            </p:cNvPr>
            <p:cNvSpPr/>
            <p:nvPr/>
          </p:nvSpPr>
          <p:spPr>
            <a:xfrm>
              <a:off x="3297575" y="4250950"/>
              <a:ext cx="43200" cy="51350"/>
            </a:xfrm>
            <a:custGeom>
              <a:avLst/>
              <a:gdLst/>
              <a:ahLst/>
              <a:cxnLst/>
              <a:rect l="l" t="t" r="r" b="b"/>
              <a:pathLst>
                <a:path w="1728" h="2054" extrusionOk="0">
                  <a:moveTo>
                    <a:pt x="467" y="1"/>
                  </a:moveTo>
                  <a:cubicBezTo>
                    <a:pt x="411" y="1"/>
                    <a:pt x="359" y="14"/>
                    <a:pt x="312" y="42"/>
                  </a:cubicBezTo>
                  <a:cubicBezTo>
                    <a:pt x="1" y="246"/>
                    <a:pt x="205" y="1124"/>
                    <a:pt x="785" y="2054"/>
                  </a:cubicBezTo>
                  <a:cubicBezTo>
                    <a:pt x="999" y="2054"/>
                    <a:pt x="1728" y="1513"/>
                    <a:pt x="1728" y="1027"/>
                  </a:cubicBezTo>
                  <a:cubicBezTo>
                    <a:pt x="1728" y="1027"/>
                    <a:pt x="964" y="1"/>
                    <a:pt x="467"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88" name="Google Shape;1470;p23">
              <a:extLst>
                <a:ext uri="{FF2B5EF4-FFF2-40B4-BE49-F238E27FC236}">
                  <a16:creationId xmlns:a16="http://schemas.microsoft.com/office/drawing/2014/main" id="{AA9C72E8-00A6-297E-AC71-240F0D6FD00E}"/>
                </a:ext>
              </a:extLst>
            </p:cNvPr>
            <p:cNvSpPr/>
            <p:nvPr/>
          </p:nvSpPr>
          <p:spPr>
            <a:xfrm>
              <a:off x="3314100" y="4251975"/>
              <a:ext cx="26675" cy="44575"/>
            </a:xfrm>
            <a:custGeom>
              <a:avLst/>
              <a:gdLst/>
              <a:ahLst/>
              <a:cxnLst/>
              <a:rect l="l" t="t" r="r" b="b"/>
              <a:pathLst>
                <a:path w="1067" h="1783" extrusionOk="0">
                  <a:moveTo>
                    <a:pt x="1" y="1"/>
                  </a:moveTo>
                  <a:lnTo>
                    <a:pt x="1" y="1"/>
                  </a:lnTo>
                  <a:cubicBezTo>
                    <a:pt x="338" y="529"/>
                    <a:pt x="542" y="1164"/>
                    <a:pt x="555" y="1783"/>
                  </a:cubicBezTo>
                  <a:cubicBezTo>
                    <a:pt x="811" y="1582"/>
                    <a:pt x="1067" y="1271"/>
                    <a:pt x="1067" y="986"/>
                  </a:cubicBezTo>
                  <a:cubicBezTo>
                    <a:pt x="1067" y="986"/>
                    <a:pt x="474" y="192"/>
                    <a:pt x="1" y="1"/>
                  </a:cubicBezTo>
                  <a:close/>
                </a:path>
              </a:pathLst>
            </a:custGeom>
            <a:solidFill>
              <a:srgbClr val="F4F1E9"/>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89" name="Google Shape;1471;p23">
              <a:extLst>
                <a:ext uri="{FF2B5EF4-FFF2-40B4-BE49-F238E27FC236}">
                  <a16:creationId xmlns:a16="http://schemas.microsoft.com/office/drawing/2014/main" id="{02EC3067-2EAF-C547-0017-30074824EE16}"/>
                </a:ext>
              </a:extLst>
            </p:cNvPr>
            <p:cNvSpPr/>
            <p:nvPr/>
          </p:nvSpPr>
          <p:spPr>
            <a:xfrm>
              <a:off x="3200050" y="4170975"/>
              <a:ext cx="31775" cy="34225"/>
            </a:xfrm>
            <a:custGeom>
              <a:avLst/>
              <a:gdLst/>
              <a:ahLst/>
              <a:cxnLst/>
              <a:rect l="l" t="t" r="r" b="b"/>
              <a:pathLst>
                <a:path w="1271" h="1369" extrusionOk="0">
                  <a:moveTo>
                    <a:pt x="597" y="1"/>
                  </a:moveTo>
                  <a:cubicBezTo>
                    <a:pt x="592" y="1"/>
                    <a:pt x="586" y="1"/>
                    <a:pt x="581" y="1"/>
                  </a:cubicBezTo>
                  <a:cubicBezTo>
                    <a:pt x="231" y="14"/>
                    <a:pt x="1" y="798"/>
                    <a:pt x="393" y="1164"/>
                  </a:cubicBezTo>
                  <a:cubicBezTo>
                    <a:pt x="552" y="1323"/>
                    <a:pt x="734" y="1369"/>
                    <a:pt x="890" y="1369"/>
                  </a:cubicBezTo>
                  <a:cubicBezTo>
                    <a:pt x="1104" y="1369"/>
                    <a:pt x="1271" y="1284"/>
                    <a:pt x="1271" y="1284"/>
                  </a:cubicBezTo>
                  <a:lnTo>
                    <a:pt x="1135" y="419"/>
                  </a:lnTo>
                  <a:cubicBezTo>
                    <a:pt x="1135" y="419"/>
                    <a:pt x="952" y="1"/>
                    <a:pt x="597" y="1"/>
                  </a:cubicBezTo>
                  <a:close/>
                </a:path>
              </a:pathLst>
            </a:custGeom>
            <a:solidFill>
              <a:srgbClr val="B25654"/>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90" name="Google Shape;1472;p23">
              <a:extLst>
                <a:ext uri="{FF2B5EF4-FFF2-40B4-BE49-F238E27FC236}">
                  <a16:creationId xmlns:a16="http://schemas.microsoft.com/office/drawing/2014/main" id="{4D9333DA-1371-83E1-BC30-98F18A427310}"/>
                </a:ext>
              </a:extLst>
            </p:cNvPr>
            <p:cNvSpPr/>
            <p:nvPr/>
          </p:nvSpPr>
          <p:spPr>
            <a:xfrm>
              <a:off x="3215200" y="4170975"/>
              <a:ext cx="8125" cy="34125"/>
            </a:xfrm>
            <a:custGeom>
              <a:avLst/>
              <a:gdLst/>
              <a:ahLst/>
              <a:cxnLst/>
              <a:rect l="l" t="t" r="r" b="b"/>
              <a:pathLst>
                <a:path w="325" h="1365" extrusionOk="0">
                  <a:moveTo>
                    <a:pt x="1" y="1"/>
                  </a:moveTo>
                  <a:cubicBezTo>
                    <a:pt x="17" y="474"/>
                    <a:pt x="82" y="921"/>
                    <a:pt x="218" y="1365"/>
                  </a:cubicBezTo>
                  <a:lnTo>
                    <a:pt x="325" y="1365"/>
                  </a:lnTo>
                  <a:cubicBezTo>
                    <a:pt x="218" y="986"/>
                    <a:pt x="205" y="555"/>
                    <a:pt x="260" y="95"/>
                  </a:cubicBezTo>
                  <a:cubicBezTo>
                    <a:pt x="192" y="43"/>
                    <a:pt x="98" y="1"/>
                    <a:pt x="1" y="1"/>
                  </a:cubicBezTo>
                  <a:close/>
                </a:path>
              </a:pathLst>
            </a:custGeom>
            <a:solidFill>
              <a:srgbClr val="A1463D"/>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91" name="Google Shape;1473;p23">
              <a:extLst>
                <a:ext uri="{FF2B5EF4-FFF2-40B4-BE49-F238E27FC236}">
                  <a16:creationId xmlns:a16="http://schemas.microsoft.com/office/drawing/2014/main" id="{EBFCE385-760E-EA02-FBB7-3C5D188BAC2C}"/>
                </a:ext>
              </a:extLst>
            </p:cNvPr>
            <p:cNvSpPr/>
            <p:nvPr/>
          </p:nvSpPr>
          <p:spPr>
            <a:xfrm>
              <a:off x="3207200" y="4182750"/>
              <a:ext cx="15800" cy="17950"/>
            </a:xfrm>
            <a:custGeom>
              <a:avLst/>
              <a:gdLst/>
              <a:ahLst/>
              <a:cxnLst/>
              <a:rect l="l" t="t" r="r" b="b"/>
              <a:pathLst>
                <a:path w="632" h="718" extrusionOk="0">
                  <a:moveTo>
                    <a:pt x="29" y="0"/>
                  </a:moveTo>
                  <a:cubicBezTo>
                    <a:pt x="9" y="0"/>
                    <a:pt x="1" y="31"/>
                    <a:pt x="26" y="45"/>
                  </a:cubicBezTo>
                  <a:cubicBezTo>
                    <a:pt x="175" y="84"/>
                    <a:pt x="295" y="165"/>
                    <a:pt x="376" y="272"/>
                  </a:cubicBezTo>
                  <a:cubicBezTo>
                    <a:pt x="363" y="272"/>
                    <a:pt x="350" y="259"/>
                    <a:pt x="337" y="259"/>
                  </a:cubicBezTo>
                  <a:cubicBezTo>
                    <a:pt x="326" y="257"/>
                    <a:pt x="314" y="256"/>
                    <a:pt x="301" y="256"/>
                  </a:cubicBezTo>
                  <a:cubicBezTo>
                    <a:pt x="240" y="256"/>
                    <a:pt x="170" y="283"/>
                    <a:pt x="146" y="340"/>
                  </a:cubicBezTo>
                  <a:cubicBezTo>
                    <a:pt x="68" y="507"/>
                    <a:pt x="225" y="678"/>
                    <a:pt x="395" y="678"/>
                  </a:cubicBezTo>
                  <a:cubicBezTo>
                    <a:pt x="403" y="678"/>
                    <a:pt x="410" y="677"/>
                    <a:pt x="418" y="677"/>
                  </a:cubicBezTo>
                  <a:cubicBezTo>
                    <a:pt x="444" y="677"/>
                    <a:pt x="444" y="638"/>
                    <a:pt x="418" y="638"/>
                  </a:cubicBezTo>
                  <a:cubicBezTo>
                    <a:pt x="337" y="596"/>
                    <a:pt x="107" y="502"/>
                    <a:pt x="227" y="369"/>
                  </a:cubicBezTo>
                  <a:cubicBezTo>
                    <a:pt x="245" y="345"/>
                    <a:pt x="270" y="337"/>
                    <a:pt x="296" y="337"/>
                  </a:cubicBezTo>
                  <a:cubicBezTo>
                    <a:pt x="330" y="337"/>
                    <a:pt x="367" y="352"/>
                    <a:pt x="389" y="369"/>
                  </a:cubicBezTo>
                  <a:cubicBezTo>
                    <a:pt x="418" y="369"/>
                    <a:pt x="431" y="395"/>
                    <a:pt x="457" y="408"/>
                  </a:cubicBezTo>
                  <a:cubicBezTo>
                    <a:pt x="499" y="502"/>
                    <a:pt x="499" y="596"/>
                    <a:pt x="538" y="693"/>
                  </a:cubicBezTo>
                  <a:cubicBezTo>
                    <a:pt x="545" y="707"/>
                    <a:pt x="561" y="717"/>
                    <a:pt x="576" y="717"/>
                  </a:cubicBezTo>
                  <a:cubicBezTo>
                    <a:pt x="588" y="717"/>
                    <a:pt x="600" y="710"/>
                    <a:pt x="606" y="693"/>
                  </a:cubicBezTo>
                  <a:cubicBezTo>
                    <a:pt x="632" y="557"/>
                    <a:pt x="551" y="353"/>
                    <a:pt x="457" y="246"/>
                  </a:cubicBezTo>
                  <a:cubicBezTo>
                    <a:pt x="350" y="110"/>
                    <a:pt x="214" y="29"/>
                    <a:pt x="39" y="3"/>
                  </a:cubicBezTo>
                  <a:cubicBezTo>
                    <a:pt x="35" y="1"/>
                    <a:pt x="32" y="0"/>
                    <a:pt x="29" y="0"/>
                  </a:cubicBezTo>
                  <a:close/>
                </a:path>
              </a:pathLst>
            </a:custGeom>
            <a:solidFill>
              <a:srgbClr val="913627"/>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92" name="Google Shape;1474;p23">
              <a:extLst>
                <a:ext uri="{FF2B5EF4-FFF2-40B4-BE49-F238E27FC236}">
                  <a16:creationId xmlns:a16="http://schemas.microsoft.com/office/drawing/2014/main" id="{4DA0E350-044E-8195-74AA-AC3375A7CD52}"/>
                </a:ext>
              </a:extLst>
            </p:cNvPr>
            <p:cNvSpPr/>
            <p:nvPr/>
          </p:nvSpPr>
          <p:spPr>
            <a:xfrm>
              <a:off x="3217225" y="4106900"/>
              <a:ext cx="127125" cy="133650"/>
            </a:xfrm>
            <a:custGeom>
              <a:avLst/>
              <a:gdLst/>
              <a:ahLst/>
              <a:cxnLst/>
              <a:rect l="l" t="t" r="r" b="b"/>
              <a:pathLst>
                <a:path w="5085" h="5346" extrusionOk="0">
                  <a:moveTo>
                    <a:pt x="2162" y="1"/>
                  </a:moveTo>
                  <a:cubicBezTo>
                    <a:pt x="2162" y="1"/>
                    <a:pt x="461" y="850"/>
                    <a:pt x="231" y="2269"/>
                  </a:cubicBezTo>
                  <a:cubicBezTo>
                    <a:pt x="1" y="3685"/>
                    <a:pt x="124" y="4968"/>
                    <a:pt x="2243" y="5305"/>
                  </a:cubicBezTo>
                  <a:cubicBezTo>
                    <a:pt x="2424" y="5332"/>
                    <a:pt x="2595" y="5346"/>
                    <a:pt x="2755" y="5346"/>
                  </a:cubicBezTo>
                  <a:cubicBezTo>
                    <a:pt x="4492" y="5346"/>
                    <a:pt x="5084" y="3808"/>
                    <a:pt x="4877" y="2065"/>
                  </a:cubicBezTo>
                  <a:cubicBezTo>
                    <a:pt x="4647" y="163"/>
                    <a:pt x="2162" y="1"/>
                    <a:pt x="2162" y="1"/>
                  </a:cubicBezTo>
                  <a:close/>
                </a:path>
              </a:pathLst>
            </a:custGeom>
            <a:solidFill>
              <a:srgbClr val="B25654"/>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93" name="Google Shape;1475;p23">
              <a:extLst>
                <a:ext uri="{FF2B5EF4-FFF2-40B4-BE49-F238E27FC236}">
                  <a16:creationId xmlns:a16="http://schemas.microsoft.com/office/drawing/2014/main" id="{BC60ADB5-1838-5E77-8978-2B31E147A2EE}"/>
                </a:ext>
              </a:extLst>
            </p:cNvPr>
            <p:cNvSpPr/>
            <p:nvPr/>
          </p:nvSpPr>
          <p:spPr>
            <a:xfrm>
              <a:off x="3266225" y="4181425"/>
              <a:ext cx="7400" cy="4175"/>
            </a:xfrm>
            <a:custGeom>
              <a:avLst/>
              <a:gdLst/>
              <a:ahLst/>
              <a:cxnLst/>
              <a:rect l="l" t="t" r="r" b="b"/>
              <a:pathLst>
                <a:path w="296" h="167" extrusionOk="0">
                  <a:moveTo>
                    <a:pt x="176" y="1"/>
                  </a:moveTo>
                  <a:cubicBezTo>
                    <a:pt x="134" y="1"/>
                    <a:pt x="82" y="1"/>
                    <a:pt x="40" y="17"/>
                  </a:cubicBezTo>
                  <a:cubicBezTo>
                    <a:pt x="1" y="43"/>
                    <a:pt x="14" y="82"/>
                    <a:pt x="40" y="111"/>
                  </a:cubicBezTo>
                  <a:cubicBezTo>
                    <a:pt x="66" y="137"/>
                    <a:pt x="108" y="137"/>
                    <a:pt x="134" y="150"/>
                  </a:cubicBezTo>
                  <a:cubicBezTo>
                    <a:pt x="159" y="157"/>
                    <a:pt x="182" y="166"/>
                    <a:pt x="206" y="166"/>
                  </a:cubicBezTo>
                  <a:cubicBezTo>
                    <a:pt x="223" y="166"/>
                    <a:pt x="240" y="162"/>
                    <a:pt x="257" y="150"/>
                  </a:cubicBezTo>
                  <a:cubicBezTo>
                    <a:pt x="283" y="137"/>
                    <a:pt x="296" y="111"/>
                    <a:pt x="283" y="82"/>
                  </a:cubicBezTo>
                  <a:cubicBezTo>
                    <a:pt x="270" y="30"/>
                    <a:pt x="228" y="1"/>
                    <a:pt x="176" y="1"/>
                  </a:cubicBezTo>
                  <a:close/>
                </a:path>
              </a:pathLst>
            </a:custGeom>
            <a:solidFill>
              <a:srgbClr val="BA4C3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94" name="Google Shape;1476;p23">
              <a:extLst>
                <a:ext uri="{FF2B5EF4-FFF2-40B4-BE49-F238E27FC236}">
                  <a16:creationId xmlns:a16="http://schemas.microsoft.com/office/drawing/2014/main" id="{E3DFADC5-248E-1AEA-52F0-1089364493E9}"/>
                </a:ext>
              </a:extLst>
            </p:cNvPr>
            <p:cNvSpPr/>
            <p:nvPr/>
          </p:nvSpPr>
          <p:spPr>
            <a:xfrm>
              <a:off x="3300250" y="4172525"/>
              <a:ext cx="23675" cy="28925"/>
            </a:xfrm>
            <a:custGeom>
              <a:avLst/>
              <a:gdLst/>
              <a:ahLst/>
              <a:cxnLst/>
              <a:rect l="l" t="t" r="r" b="b"/>
              <a:pathLst>
                <a:path w="947" h="1157" extrusionOk="0">
                  <a:moveTo>
                    <a:pt x="334" y="0"/>
                  </a:moveTo>
                  <a:cubicBezTo>
                    <a:pt x="272" y="0"/>
                    <a:pt x="210" y="3"/>
                    <a:pt x="150" y="7"/>
                  </a:cubicBezTo>
                  <a:cubicBezTo>
                    <a:pt x="98" y="20"/>
                    <a:pt x="82" y="88"/>
                    <a:pt x="137" y="101"/>
                  </a:cubicBezTo>
                  <a:cubicBezTo>
                    <a:pt x="435" y="182"/>
                    <a:pt x="704" y="263"/>
                    <a:pt x="636" y="600"/>
                  </a:cubicBezTo>
                  <a:cubicBezTo>
                    <a:pt x="568" y="924"/>
                    <a:pt x="341" y="1060"/>
                    <a:pt x="30" y="1102"/>
                  </a:cubicBezTo>
                  <a:cubicBezTo>
                    <a:pt x="1" y="1102"/>
                    <a:pt x="1" y="1128"/>
                    <a:pt x="17" y="1128"/>
                  </a:cubicBezTo>
                  <a:cubicBezTo>
                    <a:pt x="90" y="1147"/>
                    <a:pt x="161" y="1157"/>
                    <a:pt x="229" y="1157"/>
                  </a:cubicBezTo>
                  <a:cubicBezTo>
                    <a:pt x="534" y="1157"/>
                    <a:pt x="772" y="968"/>
                    <a:pt x="892" y="668"/>
                  </a:cubicBezTo>
                  <a:cubicBezTo>
                    <a:pt x="947" y="506"/>
                    <a:pt x="947" y="276"/>
                    <a:pt x="811" y="156"/>
                  </a:cubicBezTo>
                  <a:cubicBezTo>
                    <a:pt x="682" y="27"/>
                    <a:pt x="509" y="0"/>
                    <a:pt x="334" y="0"/>
                  </a:cubicBezTo>
                  <a:close/>
                </a:path>
              </a:pathLst>
            </a:custGeom>
            <a:solidFill>
              <a:srgbClr val="913627"/>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95" name="Google Shape;1477;p23">
              <a:extLst>
                <a:ext uri="{FF2B5EF4-FFF2-40B4-BE49-F238E27FC236}">
                  <a16:creationId xmlns:a16="http://schemas.microsoft.com/office/drawing/2014/main" id="{9C873732-6983-2CDB-7023-556976878B69}"/>
                </a:ext>
              </a:extLst>
            </p:cNvPr>
            <p:cNvSpPr/>
            <p:nvPr/>
          </p:nvSpPr>
          <p:spPr>
            <a:xfrm>
              <a:off x="3235950" y="4158500"/>
              <a:ext cx="29900" cy="31200"/>
            </a:xfrm>
            <a:custGeom>
              <a:avLst/>
              <a:gdLst/>
              <a:ahLst/>
              <a:cxnLst/>
              <a:rect l="l" t="t" r="r" b="b"/>
              <a:pathLst>
                <a:path w="1196" h="1248" extrusionOk="0">
                  <a:moveTo>
                    <a:pt x="360" y="1"/>
                  </a:moveTo>
                  <a:cubicBezTo>
                    <a:pt x="347" y="1"/>
                    <a:pt x="334" y="27"/>
                    <a:pt x="347" y="43"/>
                  </a:cubicBezTo>
                  <a:cubicBezTo>
                    <a:pt x="564" y="218"/>
                    <a:pt x="846" y="393"/>
                    <a:pt x="859" y="704"/>
                  </a:cubicBezTo>
                  <a:cubicBezTo>
                    <a:pt x="859" y="866"/>
                    <a:pt x="765" y="999"/>
                    <a:pt x="629" y="1041"/>
                  </a:cubicBezTo>
                  <a:cubicBezTo>
                    <a:pt x="601" y="1051"/>
                    <a:pt x="573" y="1055"/>
                    <a:pt x="545" y="1055"/>
                  </a:cubicBezTo>
                  <a:cubicBezTo>
                    <a:pt x="388" y="1055"/>
                    <a:pt x="240" y="914"/>
                    <a:pt x="91" y="892"/>
                  </a:cubicBezTo>
                  <a:cubicBezTo>
                    <a:pt x="85" y="891"/>
                    <a:pt x="80" y="890"/>
                    <a:pt x="75" y="890"/>
                  </a:cubicBezTo>
                  <a:cubicBezTo>
                    <a:pt x="19" y="890"/>
                    <a:pt x="0" y="951"/>
                    <a:pt x="36" y="999"/>
                  </a:cubicBezTo>
                  <a:cubicBezTo>
                    <a:pt x="168" y="1162"/>
                    <a:pt x="356" y="1247"/>
                    <a:pt x="537" y="1247"/>
                  </a:cubicBezTo>
                  <a:cubicBezTo>
                    <a:pt x="747" y="1247"/>
                    <a:pt x="947" y="1132"/>
                    <a:pt x="1034" y="892"/>
                  </a:cubicBezTo>
                  <a:cubicBezTo>
                    <a:pt x="1196" y="432"/>
                    <a:pt x="739" y="108"/>
                    <a:pt x="360" y="1"/>
                  </a:cubicBezTo>
                  <a:close/>
                </a:path>
              </a:pathLst>
            </a:custGeom>
            <a:solidFill>
              <a:srgbClr val="913627"/>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96" name="Google Shape;1478;p23">
              <a:extLst>
                <a:ext uri="{FF2B5EF4-FFF2-40B4-BE49-F238E27FC236}">
                  <a16:creationId xmlns:a16="http://schemas.microsoft.com/office/drawing/2014/main" id="{31E7D636-1C8F-27DC-DF63-FE57E6167812}"/>
                </a:ext>
              </a:extLst>
            </p:cNvPr>
            <p:cNvSpPr/>
            <p:nvPr/>
          </p:nvSpPr>
          <p:spPr>
            <a:xfrm>
              <a:off x="3261125" y="4212525"/>
              <a:ext cx="4725" cy="3750"/>
            </a:xfrm>
            <a:custGeom>
              <a:avLst/>
              <a:gdLst/>
              <a:ahLst/>
              <a:cxnLst/>
              <a:rect l="l" t="t" r="r" b="b"/>
              <a:pathLst>
                <a:path w="189" h="150" extrusionOk="0">
                  <a:moveTo>
                    <a:pt x="43" y="1"/>
                  </a:moveTo>
                  <a:cubicBezTo>
                    <a:pt x="14" y="1"/>
                    <a:pt x="1" y="27"/>
                    <a:pt x="14" y="53"/>
                  </a:cubicBezTo>
                  <a:cubicBezTo>
                    <a:pt x="27" y="69"/>
                    <a:pt x="56" y="82"/>
                    <a:pt x="69" y="95"/>
                  </a:cubicBezTo>
                  <a:cubicBezTo>
                    <a:pt x="82" y="121"/>
                    <a:pt x="82" y="150"/>
                    <a:pt x="108" y="150"/>
                  </a:cubicBezTo>
                  <a:cubicBezTo>
                    <a:pt x="124" y="150"/>
                    <a:pt x="137" y="150"/>
                    <a:pt x="150" y="134"/>
                  </a:cubicBezTo>
                  <a:cubicBezTo>
                    <a:pt x="189" y="82"/>
                    <a:pt x="95" y="14"/>
                    <a:pt x="43" y="1"/>
                  </a:cubicBezTo>
                  <a:close/>
                </a:path>
              </a:pathLst>
            </a:custGeom>
            <a:solidFill>
              <a:srgbClr val="BA4C3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97" name="Google Shape;1479;p23">
              <a:extLst>
                <a:ext uri="{FF2B5EF4-FFF2-40B4-BE49-F238E27FC236}">
                  <a16:creationId xmlns:a16="http://schemas.microsoft.com/office/drawing/2014/main" id="{A2C9F8E0-61D8-ACD9-CB71-86301F62A091}"/>
                </a:ext>
              </a:extLst>
            </p:cNvPr>
            <p:cNvSpPr/>
            <p:nvPr/>
          </p:nvSpPr>
          <p:spPr>
            <a:xfrm>
              <a:off x="3296925" y="4194225"/>
              <a:ext cx="27650" cy="21350"/>
            </a:xfrm>
            <a:custGeom>
              <a:avLst/>
              <a:gdLst/>
              <a:ahLst/>
              <a:cxnLst/>
              <a:rect l="l" t="t" r="r" b="b"/>
              <a:pathLst>
                <a:path w="1106" h="854" extrusionOk="0">
                  <a:moveTo>
                    <a:pt x="633" y="1"/>
                  </a:moveTo>
                  <a:cubicBezTo>
                    <a:pt x="523" y="1"/>
                    <a:pt x="415" y="28"/>
                    <a:pt x="325" y="85"/>
                  </a:cubicBezTo>
                  <a:cubicBezTo>
                    <a:pt x="121" y="218"/>
                    <a:pt x="1" y="516"/>
                    <a:pt x="202" y="720"/>
                  </a:cubicBezTo>
                  <a:cubicBezTo>
                    <a:pt x="295" y="811"/>
                    <a:pt x="418" y="853"/>
                    <a:pt x="544" y="853"/>
                  </a:cubicBezTo>
                  <a:cubicBezTo>
                    <a:pt x="602" y="853"/>
                    <a:pt x="661" y="844"/>
                    <a:pt x="717" y="827"/>
                  </a:cubicBezTo>
                  <a:cubicBezTo>
                    <a:pt x="798" y="801"/>
                    <a:pt x="879" y="759"/>
                    <a:pt x="944" y="691"/>
                  </a:cubicBezTo>
                  <a:cubicBezTo>
                    <a:pt x="1041" y="597"/>
                    <a:pt x="1106" y="477"/>
                    <a:pt x="1093" y="328"/>
                  </a:cubicBezTo>
                  <a:cubicBezTo>
                    <a:pt x="1080" y="218"/>
                    <a:pt x="1012" y="124"/>
                    <a:pt x="931" y="72"/>
                  </a:cubicBezTo>
                  <a:cubicBezTo>
                    <a:pt x="840" y="25"/>
                    <a:pt x="736" y="1"/>
                    <a:pt x="633" y="1"/>
                  </a:cubicBezTo>
                  <a:close/>
                </a:path>
              </a:pathLst>
            </a:custGeom>
            <a:solidFill>
              <a:srgbClr val="991D1D"/>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98" name="Google Shape;1480;p23">
              <a:extLst>
                <a:ext uri="{FF2B5EF4-FFF2-40B4-BE49-F238E27FC236}">
                  <a16:creationId xmlns:a16="http://schemas.microsoft.com/office/drawing/2014/main" id="{CED70DE1-C929-4A38-0F4B-24919A904268}"/>
                </a:ext>
              </a:extLst>
            </p:cNvPr>
            <p:cNvSpPr/>
            <p:nvPr/>
          </p:nvSpPr>
          <p:spPr>
            <a:xfrm>
              <a:off x="3216575" y="4178525"/>
              <a:ext cx="27000" cy="22250"/>
            </a:xfrm>
            <a:custGeom>
              <a:avLst/>
              <a:gdLst/>
              <a:ahLst/>
              <a:cxnLst/>
              <a:rect l="l" t="t" r="r" b="b"/>
              <a:pathLst>
                <a:path w="1080" h="890" extrusionOk="0">
                  <a:moveTo>
                    <a:pt x="461" y="1"/>
                  </a:moveTo>
                  <a:cubicBezTo>
                    <a:pt x="326" y="1"/>
                    <a:pt x="195" y="51"/>
                    <a:pt x="124" y="185"/>
                  </a:cubicBezTo>
                  <a:cubicBezTo>
                    <a:pt x="1" y="402"/>
                    <a:pt x="124" y="645"/>
                    <a:pt x="299" y="781"/>
                  </a:cubicBezTo>
                  <a:cubicBezTo>
                    <a:pt x="395" y="847"/>
                    <a:pt x="516" y="889"/>
                    <a:pt x="634" y="889"/>
                  </a:cubicBezTo>
                  <a:cubicBezTo>
                    <a:pt x="731" y="889"/>
                    <a:pt x="826" y="861"/>
                    <a:pt x="905" y="794"/>
                  </a:cubicBezTo>
                  <a:cubicBezTo>
                    <a:pt x="1080" y="632"/>
                    <a:pt x="1080" y="334"/>
                    <a:pt x="905" y="185"/>
                  </a:cubicBezTo>
                  <a:cubicBezTo>
                    <a:pt x="879" y="159"/>
                    <a:pt x="853" y="146"/>
                    <a:pt x="824" y="117"/>
                  </a:cubicBezTo>
                  <a:cubicBezTo>
                    <a:pt x="811" y="104"/>
                    <a:pt x="798" y="91"/>
                    <a:pt x="772" y="91"/>
                  </a:cubicBezTo>
                  <a:lnTo>
                    <a:pt x="756" y="78"/>
                  </a:lnTo>
                  <a:cubicBezTo>
                    <a:pt x="730" y="65"/>
                    <a:pt x="704" y="52"/>
                    <a:pt x="662" y="36"/>
                  </a:cubicBezTo>
                  <a:cubicBezTo>
                    <a:pt x="599" y="14"/>
                    <a:pt x="529" y="1"/>
                    <a:pt x="461" y="1"/>
                  </a:cubicBezTo>
                  <a:close/>
                </a:path>
              </a:pathLst>
            </a:custGeom>
            <a:solidFill>
              <a:srgbClr val="991D1D"/>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399" name="Google Shape;1481;p23">
              <a:extLst>
                <a:ext uri="{FF2B5EF4-FFF2-40B4-BE49-F238E27FC236}">
                  <a16:creationId xmlns:a16="http://schemas.microsoft.com/office/drawing/2014/main" id="{BDB2D1E1-7FC7-572E-B6AD-5C3C5A5977E1}"/>
                </a:ext>
              </a:extLst>
            </p:cNvPr>
            <p:cNvSpPr/>
            <p:nvPr/>
          </p:nvSpPr>
          <p:spPr>
            <a:xfrm>
              <a:off x="3243275" y="4137900"/>
              <a:ext cx="16850" cy="5575"/>
            </a:xfrm>
            <a:custGeom>
              <a:avLst/>
              <a:gdLst/>
              <a:ahLst/>
              <a:cxnLst/>
              <a:rect l="l" t="t" r="r" b="b"/>
              <a:pathLst>
                <a:path w="674" h="223" extrusionOk="0">
                  <a:moveTo>
                    <a:pt x="318" y="0"/>
                  </a:moveTo>
                  <a:cubicBezTo>
                    <a:pt x="208" y="0"/>
                    <a:pt x="96" y="38"/>
                    <a:pt x="12" y="109"/>
                  </a:cubicBezTo>
                  <a:cubicBezTo>
                    <a:pt x="0" y="120"/>
                    <a:pt x="21" y="153"/>
                    <a:pt x="35" y="153"/>
                  </a:cubicBezTo>
                  <a:cubicBezTo>
                    <a:pt x="37" y="153"/>
                    <a:pt x="39" y="153"/>
                    <a:pt x="41" y="151"/>
                  </a:cubicBezTo>
                  <a:cubicBezTo>
                    <a:pt x="115" y="97"/>
                    <a:pt x="198" y="73"/>
                    <a:pt x="281" y="73"/>
                  </a:cubicBezTo>
                  <a:cubicBezTo>
                    <a:pt x="408" y="73"/>
                    <a:pt x="536" y="129"/>
                    <a:pt x="634" y="219"/>
                  </a:cubicBezTo>
                  <a:cubicBezTo>
                    <a:pt x="636" y="221"/>
                    <a:pt x="639" y="222"/>
                    <a:pt x="642" y="222"/>
                  </a:cubicBezTo>
                  <a:cubicBezTo>
                    <a:pt x="656" y="222"/>
                    <a:pt x="673" y="200"/>
                    <a:pt x="660" y="190"/>
                  </a:cubicBezTo>
                  <a:cubicBezTo>
                    <a:pt x="593" y="61"/>
                    <a:pt x="457" y="0"/>
                    <a:pt x="318" y="0"/>
                  </a:cubicBezTo>
                  <a:close/>
                </a:path>
              </a:pathLst>
            </a:custGeom>
            <a:solidFill>
              <a:srgbClr val="200A0C"/>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00" name="Google Shape;1482;p23">
              <a:extLst>
                <a:ext uri="{FF2B5EF4-FFF2-40B4-BE49-F238E27FC236}">
                  <a16:creationId xmlns:a16="http://schemas.microsoft.com/office/drawing/2014/main" id="{14686BCE-5A6F-F360-E3AC-F043741F9E9A}"/>
                </a:ext>
              </a:extLst>
            </p:cNvPr>
            <p:cNvSpPr/>
            <p:nvPr/>
          </p:nvSpPr>
          <p:spPr>
            <a:xfrm>
              <a:off x="3300975" y="4149125"/>
              <a:ext cx="16800" cy="6850"/>
            </a:xfrm>
            <a:custGeom>
              <a:avLst/>
              <a:gdLst/>
              <a:ahLst/>
              <a:cxnLst/>
              <a:rect l="l" t="t" r="r" b="b"/>
              <a:pathLst>
                <a:path w="672" h="274" extrusionOk="0">
                  <a:moveTo>
                    <a:pt x="254" y="0"/>
                  </a:moveTo>
                  <a:cubicBezTo>
                    <a:pt x="174" y="0"/>
                    <a:pt x="95" y="24"/>
                    <a:pt x="27" y="78"/>
                  </a:cubicBezTo>
                  <a:cubicBezTo>
                    <a:pt x="1" y="107"/>
                    <a:pt x="27" y="120"/>
                    <a:pt x="40" y="120"/>
                  </a:cubicBezTo>
                  <a:cubicBezTo>
                    <a:pt x="110" y="94"/>
                    <a:pt x="182" y="80"/>
                    <a:pt x="251" y="80"/>
                  </a:cubicBezTo>
                  <a:cubicBezTo>
                    <a:pt x="396" y="80"/>
                    <a:pt x="530" y="140"/>
                    <a:pt x="620" y="269"/>
                  </a:cubicBezTo>
                  <a:cubicBezTo>
                    <a:pt x="624" y="272"/>
                    <a:pt x="630" y="274"/>
                    <a:pt x="636" y="274"/>
                  </a:cubicBezTo>
                  <a:cubicBezTo>
                    <a:pt x="653" y="274"/>
                    <a:pt x="671" y="261"/>
                    <a:pt x="662" y="240"/>
                  </a:cubicBezTo>
                  <a:cubicBezTo>
                    <a:pt x="580" y="97"/>
                    <a:pt x="415" y="0"/>
                    <a:pt x="254" y="0"/>
                  </a:cubicBezTo>
                  <a:close/>
                </a:path>
              </a:pathLst>
            </a:custGeom>
            <a:solidFill>
              <a:srgbClr val="200A0C"/>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01" name="Google Shape;1483;p23">
              <a:extLst>
                <a:ext uri="{FF2B5EF4-FFF2-40B4-BE49-F238E27FC236}">
                  <a16:creationId xmlns:a16="http://schemas.microsoft.com/office/drawing/2014/main" id="{B49E4825-63B9-1C67-A1BC-BD37A19AC62C}"/>
                </a:ext>
              </a:extLst>
            </p:cNvPr>
            <p:cNvSpPr/>
            <p:nvPr/>
          </p:nvSpPr>
          <p:spPr>
            <a:xfrm>
              <a:off x="3262575" y="4180925"/>
              <a:ext cx="17125" cy="9825"/>
            </a:xfrm>
            <a:custGeom>
              <a:avLst/>
              <a:gdLst/>
              <a:ahLst/>
              <a:cxnLst/>
              <a:rect l="l" t="t" r="r" b="b"/>
              <a:pathLst>
                <a:path w="685" h="393" extrusionOk="0">
                  <a:moveTo>
                    <a:pt x="325" y="1"/>
                  </a:moveTo>
                  <a:cubicBezTo>
                    <a:pt x="205" y="1"/>
                    <a:pt x="100" y="56"/>
                    <a:pt x="11" y="157"/>
                  </a:cubicBezTo>
                  <a:cubicBezTo>
                    <a:pt x="0" y="157"/>
                    <a:pt x="7" y="173"/>
                    <a:pt x="16" y="173"/>
                  </a:cubicBezTo>
                  <a:cubicBezTo>
                    <a:pt x="19" y="173"/>
                    <a:pt x="21" y="172"/>
                    <a:pt x="24" y="170"/>
                  </a:cubicBezTo>
                  <a:cubicBezTo>
                    <a:pt x="117" y="131"/>
                    <a:pt x="223" y="65"/>
                    <a:pt x="328" y="65"/>
                  </a:cubicBezTo>
                  <a:cubicBezTo>
                    <a:pt x="362" y="65"/>
                    <a:pt x="396" y="72"/>
                    <a:pt x="429" y="89"/>
                  </a:cubicBezTo>
                  <a:cubicBezTo>
                    <a:pt x="565" y="144"/>
                    <a:pt x="591" y="280"/>
                    <a:pt x="659" y="387"/>
                  </a:cubicBezTo>
                  <a:cubicBezTo>
                    <a:pt x="663" y="391"/>
                    <a:pt x="666" y="392"/>
                    <a:pt x="670" y="392"/>
                  </a:cubicBezTo>
                  <a:cubicBezTo>
                    <a:pt x="678" y="392"/>
                    <a:pt x="685" y="383"/>
                    <a:pt x="685" y="374"/>
                  </a:cubicBezTo>
                  <a:cubicBezTo>
                    <a:pt x="659" y="238"/>
                    <a:pt x="604" y="63"/>
                    <a:pt x="455" y="21"/>
                  </a:cubicBezTo>
                  <a:cubicBezTo>
                    <a:pt x="410" y="7"/>
                    <a:pt x="367" y="1"/>
                    <a:pt x="325" y="1"/>
                  </a:cubicBezTo>
                  <a:close/>
                </a:path>
              </a:pathLst>
            </a:custGeom>
            <a:solidFill>
              <a:srgbClr val="913627"/>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02" name="Google Shape;1484;p23">
              <a:extLst>
                <a:ext uri="{FF2B5EF4-FFF2-40B4-BE49-F238E27FC236}">
                  <a16:creationId xmlns:a16="http://schemas.microsoft.com/office/drawing/2014/main" id="{52859ED5-AEC7-D21B-3BCB-ED5F43C2EC02}"/>
                </a:ext>
              </a:extLst>
            </p:cNvPr>
            <p:cNvSpPr/>
            <p:nvPr/>
          </p:nvSpPr>
          <p:spPr>
            <a:xfrm>
              <a:off x="3228400" y="4158350"/>
              <a:ext cx="30725" cy="21750"/>
            </a:xfrm>
            <a:custGeom>
              <a:avLst/>
              <a:gdLst/>
              <a:ahLst/>
              <a:cxnLst/>
              <a:rect l="l" t="t" r="r" b="b"/>
              <a:pathLst>
                <a:path w="1229" h="870" extrusionOk="0">
                  <a:moveTo>
                    <a:pt x="662" y="1"/>
                  </a:moveTo>
                  <a:cubicBezTo>
                    <a:pt x="614" y="1"/>
                    <a:pt x="564" y="7"/>
                    <a:pt x="513" y="20"/>
                  </a:cubicBezTo>
                  <a:cubicBezTo>
                    <a:pt x="176" y="114"/>
                    <a:pt x="1" y="587"/>
                    <a:pt x="218" y="859"/>
                  </a:cubicBezTo>
                  <a:cubicBezTo>
                    <a:pt x="222" y="867"/>
                    <a:pt x="227" y="870"/>
                    <a:pt x="232" y="870"/>
                  </a:cubicBezTo>
                  <a:cubicBezTo>
                    <a:pt x="244" y="870"/>
                    <a:pt x="257" y="854"/>
                    <a:pt x="257" y="843"/>
                  </a:cubicBezTo>
                  <a:cubicBezTo>
                    <a:pt x="220" y="588"/>
                    <a:pt x="302" y="178"/>
                    <a:pt x="629" y="178"/>
                  </a:cubicBezTo>
                  <a:cubicBezTo>
                    <a:pt x="648" y="178"/>
                    <a:pt x="667" y="179"/>
                    <a:pt x="688" y="182"/>
                  </a:cubicBezTo>
                  <a:cubicBezTo>
                    <a:pt x="931" y="211"/>
                    <a:pt x="1122" y="344"/>
                    <a:pt x="1229" y="574"/>
                  </a:cubicBezTo>
                  <a:lnTo>
                    <a:pt x="1229" y="561"/>
                  </a:lnTo>
                  <a:cubicBezTo>
                    <a:pt x="1181" y="245"/>
                    <a:pt x="964" y="1"/>
                    <a:pt x="662" y="1"/>
                  </a:cubicBezTo>
                  <a:close/>
                </a:path>
              </a:pathLst>
            </a:custGeom>
            <a:solidFill>
              <a:srgbClr val="200A0C"/>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03" name="Google Shape;1485;p23">
              <a:extLst>
                <a:ext uri="{FF2B5EF4-FFF2-40B4-BE49-F238E27FC236}">
                  <a16:creationId xmlns:a16="http://schemas.microsoft.com/office/drawing/2014/main" id="{5E7EC444-09EF-5C5E-132F-D9E93A706507}"/>
                </a:ext>
              </a:extLst>
            </p:cNvPr>
            <p:cNvSpPr/>
            <p:nvPr/>
          </p:nvSpPr>
          <p:spPr>
            <a:xfrm>
              <a:off x="3230425" y="4160550"/>
              <a:ext cx="31050" cy="28450"/>
            </a:xfrm>
            <a:custGeom>
              <a:avLst/>
              <a:gdLst/>
              <a:ahLst/>
              <a:cxnLst/>
              <a:rect l="l" t="t" r="r" b="b"/>
              <a:pathLst>
                <a:path w="1242" h="1138" extrusionOk="0">
                  <a:moveTo>
                    <a:pt x="584" y="0"/>
                  </a:moveTo>
                  <a:cubicBezTo>
                    <a:pt x="457" y="0"/>
                    <a:pt x="334" y="51"/>
                    <a:pt x="231" y="162"/>
                  </a:cubicBezTo>
                  <a:cubicBezTo>
                    <a:pt x="1" y="379"/>
                    <a:pt x="14" y="852"/>
                    <a:pt x="364" y="1053"/>
                  </a:cubicBezTo>
                  <a:cubicBezTo>
                    <a:pt x="451" y="1105"/>
                    <a:pt x="577" y="1138"/>
                    <a:pt x="704" y="1138"/>
                  </a:cubicBezTo>
                  <a:cubicBezTo>
                    <a:pt x="874" y="1138"/>
                    <a:pt x="1044" y="1080"/>
                    <a:pt x="1122" y="933"/>
                  </a:cubicBezTo>
                  <a:cubicBezTo>
                    <a:pt x="1242" y="690"/>
                    <a:pt x="1174" y="324"/>
                    <a:pt x="986" y="162"/>
                  </a:cubicBezTo>
                  <a:cubicBezTo>
                    <a:pt x="860" y="58"/>
                    <a:pt x="720" y="0"/>
                    <a:pt x="584"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04" name="Google Shape;1486;p23">
              <a:extLst>
                <a:ext uri="{FF2B5EF4-FFF2-40B4-BE49-F238E27FC236}">
                  <a16:creationId xmlns:a16="http://schemas.microsoft.com/office/drawing/2014/main" id="{713FB77F-F7B2-3D40-88A1-AC87607D91B2}"/>
                </a:ext>
              </a:extLst>
            </p:cNvPr>
            <p:cNvSpPr/>
            <p:nvPr/>
          </p:nvSpPr>
          <p:spPr>
            <a:xfrm>
              <a:off x="3232125" y="4164250"/>
              <a:ext cx="21975" cy="21675"/>
            </a:xfrm>
            <a:custGeom>
              <a:avLst/>
              <a:gdLst/>
              <a:ahLst/>
              <a:cxnLst/>
              <a:rect l="l" t="t" r="r" b="b"/>
              <a:pathLst>
                <a:path w="879" h="867" extrusionOk="0">
                  <a:moveTo>
                    <a:pt x="436" y="0"/>
                  </a:moveTo>
                  <a:cubicBezTo>
                    <a:pt x="218" y="0"/>
                    <a:pt x="26" y="184"/>
                    <a:pt x="14" y="419"/>
                  </a:cubicBezTo>
                  <a:cubicBezTo>
                    <a:pt x="1" y="649"/>
                    <a:pt x="176" y="850"/>
                    <a:pt x="419" y="866"/>
                  </a:cubicBezTo>
                  <a:cubicBezTo>
                    <a:pt x="427" y="866"/>
                    <a:pt x="435" y="867"/>
                    <a:pt x="443" y="867"/>
                  </a:cubicBezTo>
                  <a:cubicBezTo>
                    <a:pt x="664" y="867"/>
                    <a:pt x="863" y="695"/>
                    <a:pt x="863" y="461"/>
                  </a:cubicBezTo>
                  <a:cubicBezTo>
                    <a:pt x="879" y="231"/>
                    <a:pt x="701" y="14"/>
                    <a:pt x="458" y="1"/>
                  </a:cubicBezTo>
                  <a:cubicBezTo>
                    <a:pt x="450" y="0"/>
                    <a:pt x="443" y="0"/>
                    <a:pt x="436" y="0"/>
                  </a:cubicBezTo>
                  <a:close/>
                </a:path>
              </a:pathLst>
            </a:custGeom>
            <a:solidFill>
              <a:srgbClr val="200A0C"/>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05" name="Google Shape;1487;p23">
              <a:extLst>
                <a:ext uri="{FF2B5EF4-FFF2-40B4-BE49-F238E27FC236}">
                  <a16:creationId xmlns:a16="http://schemas.microsoft.com/office/drawing/2014/main" id="{925A0F6D-6B47-FF87-1212-6817D0F9F5AD}"/>
                </a:ext>
              </a:extLst>
            </p:cNvPr>
            <p:cNvSpPr/>
            <p:nvPr/>
          </p:nvSpPr>
          <p:spPr>
            <a:xfrm>
              <a:off x="3237475" y="4166475"/>
              <a:ext cx="5400" cy="4300"/>
            </a:xfrm>
            <a:custGeom>
              <a:avLst/>
              <a:gdLst/>
              <a:ahLst/>
              <a:cxnLst/>
              <a:rect l="l" t="t" r="r" b="b"/>
              <a:pathLst>
                <a:path w="216" h="172" extrusionOk="0">
                  <a:moveTo>
                    <a:pt x="105" y="1"/>
                  </a:moveTo>
                  <a:cubicBezTo>
                    <a:pt x="72" y="1"/>
                    <a:pt x="40" y="19"/>
                    <a:pt x="30" y="61"/>
                  </a:cubicBezTo>
                  <a:cubicBezTo>
                    <a:pt x="1" y="113"/>
                    <a:pt x="43" y="168"/>
                    <a:pt x="111" y="168"/>
                  </a:cubicBezTo>
                  <a:cubicBezTo>
                    <a:pt x="118" y="170"/>
                    <a:pt x="124" y="171"/>
                    <a:pt x="130" y="171"/>
                  </a:cubicBezTo>
                  <a:cubicBezTo>
                    <a:pt x="160" y="171"/>
                    <a:pt x="181" y="147"/>
                    <a:pt x="192" y="113"/>
                  </a:cubicBezTo>
                  <a:cubicBezTo>
                    <a:pt x="216" y="47"/>
                    <a:pt x="159" y="1"/>
                    <a:pt x="105"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06" name="Google Shape;1488;p23">
              <a:extLst>
                <a:ext uri="{FF2B5EF4-FFF2-40B4-BE49-F238E27FC236}">
                  <a16:creationId xmlns:a16="http://schemas.microsoft.com/office/drawing/2014/main" id="{3443F11D-9890-E5A2-185B-D7E3710DC770}"/>
                </a:ext>
              </a:extLst>
            </p:cNvPr>
            <p:cNvSpPr/>
            <p:nvPr/>
          </p:nvSpPr>
          <p:spPr>
            <a:xfrm>
              <a:off x="3236175" y="4171700"/>
              <a:ext cx="2700" cy="2100"/>
            </a:xfrm>
            <a:custGeom>
              <a:avLst/>
              <a:gdLst/>
              <a:ahLst/>
              <a:cxnLst/>
              <a:rect l="l" t="t" r="r" b="b"/>
              <a:pathLst>
                <a:path w="108" h="84" extrusionOk="0">
                  <a:moveTo>
                    <a:pt x="69" y="1"/>
                  </a:moveTo>
                  <a:cubicBezTo>
                    <a:pt x="14" y="1"/>
                    <a:pt x="1" y="82"/>
                    <a:pt x="53" y="82"/>
                  </a:cubicBezTo>
                  <a:cubicBezTo>
                    <a:pt x="57" y="83"/>
                    <a:pt x="61" y="83"/>
                    <a:pt x="64" y="83"/>
                  </a:cubicBezTo>
                  <a:cubicBezTo>
                    <a:pt x="108" y="83"/>
                    <a:pt x="105" y="13"/>
                    <a:pt x="69"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07" name="Google Shape;1489;p23">
              <a:extLst>
                <a:ext uri="{FF2B5EF4-FFF2-40B4-BE49-F238E27FC236}">
                  <a16:creationId xmlns:a16="http://schemas.microsoft.com/office/drawing/2014/main" id="{8A1033FE-794D-51AC-57CE-24A501FB96E9}"/>
                </a:ext>
              </a:extLst>
            </p:cNvPr>
            <p:cNvSpPr/>
            <p:nvPr/>
          </p:nvSpPr>
          <p:spPr>
            <a:xfrm>
              <a:off x="3295550" y="4172125"/>
              <a:ext cx="28375" cy="26250"/>
            </a:xfrm>
            <a:custGeom>
              <a:avLst/>
              <a:gdLst/>
              <a:ahLst/>
              <a:cxnLst/>
              <a:rect l="l" t="t" r="r" b="b"/>
              <a:pathLst>
                <a:path w="1135" h="1050" extrusionOk="0">
                  <a:moveTo>
                    <a:pt x="511" y="0"/>
                  </a:moveTo>
                  <a:cubicBezTo>
                    <a:pt x="323" y="0"/>
                    <a:pt x="135" y="102"/>
                    <a:pt x="1" y="266"/>
                  </a:cubicBezTo>
                  <a:lnTo>
                    <a:pt x="1" y="279"/>
                  </a:lnTo>
                  <a:cubicBezTo>
                    <a:pt x="120" y="192"/>
                    <a:pt x="247" y="151"/>
                    <a:pt x="378" y="151"/>
                  </a:cubicBezTo>
                  <a:cubicBezTo>
                    <a:pt x="471" y="151"/>
                    <a:pt x="566" y="172"/>
                    <a:pt x="662" y="211"/>
                  </a:cubicBezTo>
                  <a:cubicBezTo>
                    <a:pt x="1015" y="360"/>
                    <a:pt x="866" y="794"/>
                    <a:pt x="691" y="1008"/>
                  </a:cubicBezTo>
                  <a:cubicBezTo>
                    <a:pt x="675" y="1021"/>
                    <a:pt x="704" y="1050"/>
                    <a:pt x="717" y="1050"/>
                  </a:cubicBezTo>
                  <a:cubicBezTo>
                    <a:pt x="1054" y="914"/>
                    <a:pt x="1135" y="415"/>
                    <a:pt x="892" y="172"/>
                  </a:cubicBezTo>
                  <a:cubicBezTo>
                    <a:pt x="779" y="53"/>
                    <a:pt x="645" y="0"/>
                    <a:pt x="511" y="0"/>
                  </a:cubicBezTo>
                  <a:close/>
                </a:path>
              </a:pathLst>
            </a:custGeom>
            <a:solidFill>
              <a:srgbClr val="200A0C"/>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08" name="Google Shape;1490;p23">
              <a:extLst>
                <a:ext uri="{FF2B5EF4-FFF2-40B4-BE49-F238E27FC236}">
                  <a16:creationId xmlns:a16="http://schemas.microsoft.com/office/drawing/2014/main" id="{2217352A-97CF-9463-A6FE-F86A1C5E15F5}"/>
                </a:ext>
              </a:extLst>
            </p:cNvPr>
            <p:cNvSpPr/>
            <p:nvPr/>
          </p:nvSpPr>
          <p:spPr>
            <a:xfrm>
              <a:off x="3289800" y="4173850"/>
              <a:ext cx="31775" cy="27525"/>
            </a:xfrm>
            <a:custGeom>
              <a:avLst/>
              <a:gdLst/>
              <a:ahLst/>
              <a:cxnLst/>
              <a:rect l="l" t="t" r="r" b="b"/>
              <a:pathLst>
                <a:path w="1271" h="1101" extrusionOk="0">
                  <a:moveTo>
                    <a:pt x="644" y="1"/>
                  </a:moveTo>
                  <a:cubicBezTo>
                    <a:pt x="607" y="1"/>
                    <a:pt x="568" y="4"/>
                    <a:pt x="529" y="9"/>
                  </a:cubicBezTo>
                  <a:cubicBezTo>
                    <a:pt x="286" y="48"/>
                    <a:pt x="43" y="333"/>
                    <a:pt x="14" y="615"/>
                  </a:cubicBezTo>
                  <a:cubicBezTo>
                    <a:pt x="1" y="887"/>
                    <a:pt x="367" y="1101"/>
                    <a:pt x="610" y="1101"/>
                  </a:cubicBezTo>
                  <a:cubicBezTo>
                    <a:pt x="1015" y="1101"/>
                    <a:pt x="1271" y="696"/>
                    <a:pt x="1190" y="401"/>
                  </a:cubicBezTo>
                  <a:cubicBezTo>
                    <a:pt x="1119" y="129"/>
                    <a:pt x="905" y="1"/>
                    <a:pt x="644"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09" name="Google Shape;1491;p23">
              <a:extLst>
                <a:ext uri="{FF2B5EF4-FFF2-40B4-BE49-F238E27FC236}">
                  <a16:creationId xmlns:a16="http://schemas.microsoft.com/office/drawing/2014/main" id="{18AEFDBF-6B8C-1A8D-FA73-B8F912048645}"/>
                </a:ext>
              </a:extLst>
            </p:cNvPr>
            <p:cNvSpPr/>
            <p:nvPr/>
          </p:nvSpPr>
          <p:spPr>
            <a:xfrm>
              <a:off x="3289150" y="4176875"/>
              <a:ext cx="24650" cy="21575"/>
            </a:xfrm>
            <a:custGeom>
              <a:avLst/>
              <a:gdLst/>
              <a:ahLst/>
              <a:cxnLst/>
              <a:rect l="l" t="t" r="r" b="b"/>
              <a:pathLst>
                <a:path w="986" h="863" extrusionOk="0">
                  <a:moveTo>
                    <a:pt x="500" y="1"/>
                  </a:moveTo>
                  <a:cubicBezTo>
                    <a:pt x="343" y="1"/>
                    <a:pt x="193" y="83"/>
                    <a:pt x="108" y="225"/>
                  </a:cubicBezTo>
                  <a:cubicBezTo>
                    <a:pt x="1" y="442"/>
                    <a:pt x="82" y="698"/>
                    <a:pt x="299" y="805"/>
                  </a:cubicBezTo>
                  <a:cubicBezTo>
                    <a:pt x="367" y="844"/>
                    <a:pt x="439" y="863"/>
                    <a:pt x="510" y="863"/>
                  </a:cubicBezTo>
                  <a:cubicBezTo>
                    <a:pt x="661" y="863"/>
                    <a:pt x="804" y="778"/>
                    <a:pt x="879" y="630"/>
                  </a:cubicBezTo>
                  <a:cubicBezTo>
                    <a:pt x="986" y="413"/>
                    <a:pt x="905" y="157"/>
                    <a:pt x="704" y="50"/>
                  </a:cubicBezTo>
                  <a:cubicBezTo>
                    <a:pt x="638" y="16"/>
                    <a:pt x="568" y="1"/>
                    <a:pt x="500" y="1"/>
                  </a:cubicBezTo>
                  <a:close/>
                </a:path>
              </a:pathLst>
            </a:custGeom>
            <a:solidFill>
              <a:srgbClr val="200A0C"/>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10" name="Google Shape;1492;p23">
              <a:extLst>
                <a:ext uri="{FF2B5EF4-FFF2-40B4-BE49-F238E27FC236}">
                  <a16:creationId xmlns:a16="http://schemas.microsoft.com/office/drawing/2014/main" id="{78438F19-E72D-B164-0D37-D6E25002162C}"/>
                </a:ext>
              </a:extLst>
            </p:cNvPr>
            <p:cNvSpPr/>
            <p:nvPr/>
          </p:nvSpPr>
          <p:spPr>
            <a:xfrm>
              <a:off x="3294900" y="4179275"/>
              <a:ext cx="5575" cy="4475"/>
            </a:xfrm>
            <a:custGeom>
              <a:avLst/>
              <a:gdLst/>
              <a:ahLst/>
              <a:cxnLst/>
              <a:rect l="l" t="t" r="r" b="b"/>
              <a:pathLst>
                <a:path w="223" h="179" extrusionOk="0">
                  <a:moveTo>
                    <a:pt x="101" y="1"/>
                  </a:moveTo>
                  <a:cubicBezTo>
                    <a:pt x="80" y="1"/>
                    <a:pt x="57" y="11"/>
                    <a:pt x="40" y="35"/>
                  </a:cubicBezTo>
                  <a:cubicBezTo>
                    <a:pt x="14" y="61"/>
                    <a:pt x="1" y="103"/>
                    <a:pt x="27" y="142"/>
                  </a:cubicBezTo>
                  <a:cubicBezTo>
                    <a:pt x="41" y="164"/>
                    <a:pt x="66" y="178"/>
                    <a:pt x="94" y="178"/>
                  </a:cubicBezTo>
                  <a:cubicBezTo>
                    <a:pt x="118" y="178"/>
                    <a:pt x="143" y="168"/>
                    <a:pt x="163" y="142"/>
                  </a:cubicBezTo>
                  <a:cubicBezTo>
                    <a:pt x="223" y="82"/>
                    <a:pt x="164" y="1"/>
                    <a:pt x="101"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11" name="Google Shape;1493;p23">
              <a:extLst>
                <a:ext uri="{FF2B5EF4-FFF2-40B4-BE49-F238E27FC236}">
                  <a16:creationId xmlns:a16="http://schemas.microsoft.com/office/drawing/2014/main" id="{048B6A1F-8FFD-7043-7F23-FF991C83B1E2}"/>
                </a:ext>
              </a:extLst>
            </p:cNvPr>
            <p:cNvSpPr/>
            <p:nvPr/>
          </p:nvSpPr>
          <p:spPr>
            <a:xfrm>
              <a:off x="3293475" y="4184775"/>
              <a:ext cx="2950" cy="2175"/>
            </a:xfrm>
            <a:custGeom>
              <a:avLst/>
              <a:gdLst/>
              <a:ahLst/>
              <a:cxnLst/>
              <a:rect l="l" t="t" r="r" b="b"/>
              <a:pathLst>
                <a:path w="118" h="87" extrusionOk="0">
                  <a:moveTo>
                    <a:pt x="66" y="0"/>
                  </a:moveTo>
                  <a:cubicBezTo>
                    <a:pt x="35" y="0"/>
                    <a:pt x="1" y="31"/>
                    <a:pt x="29" y="71"/>
                  </a:cubicBezTo>
                  <a:cubicBezTo>
                    <a:pt x="37" y="82"/>
                    <a:pt x="48" y="87"/>
                    <a:pt x="60" y="87"/>
                  </a:cubicBezTo>
                  <a:cubicBezTo>
                    <a:pt x="88" y="87"/>
                    <a:pt x="118" y="55"/>
                    <a:pt x="97" y="16"/>
                  </a:cubicBezTo>
                  <a:cubicBezTo>
                    <a:pt x="89" y="5"/>
                    <a:pt x="78" y="0"/>
                    <a:pt x="66" y="0"/>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12" name="Google Shape;1494;p23">
              <a:extLst>
                <a:ext uri="{FF2B5EF4-FFF2-40B4-BE49-F238E27FC236}">
                  <a16:creationId xmlns:a16="http://schemas.microsoft.com/office/drawing/2014/main" id="{17667D19-1D0E-00CF-DBE3-5B4F8CE7F7C6}"/>
                </a:ext>
              </a:extLst>
            </p:cNvPr>
            <p:cNvSpPr/>
            <p:nvPr/>
          </p:nvSpPr>
          <p:spPr>
            <a:xfrm>
              <a:off x="3244350" y="4190825"/>
              <a:ext cx="51150" cy="19475"/>
            </a:xfrm>
            <a:custGeom>
              <a:avLst/>
              <a:gdLst/>
              <a:ahLst/>
              <a:cxnLst/>
              <a:rect l="l" t="t" r="r" b="b"/>
              <a:pathLst>
                <a:path w="2046" h="779" extrusionOk="0">
                  <a:moveTo>
                    <a:pt x="40" y="0"/>
                  </a:moveTo>
                  <a:cubicBezTo>
                    <a:pt x="24" y="0"/>
                    <a:pt x="0" y="19"/>
                    <a:pt x="11" y="30"/>
                  </a:cubicBezTo>
                  <a:cubicBezTo>
                    <a:pt x="249" y="518"/>
                    <a:pt x="748" y="778"/>
                    <a:pt x="1255" y="778"/>
                  </a:cubicBezTo>
                  <a:cubicBezTo>
                    <a:pt x="1521" y="778"/>
                    <a:pt x="1790" y="706"/>
                    <a:pt x="2023" y="558"/>
                  </a:cubicBezTo>
                  <a:cubicBezTo>
                    <a:pt x="2045" y="547"/>
                    <a:pt x="2029" y="513"/>
                    <a:pt x="2005" y="513"/>
                  </a:cubicBezTo>
                  <a:cubicBezTo>
                    <a:pt x="2001" y="513"/>
                    <a:pt x="1998" y="514"/>
                    <a:pt x="1994" y="516"/>
                  </a:cubicBezTo>
                  <a:cubicBezTo>
                    <a:pt x="1771" y="642"/>
                    <a:pt x="1528" y="703"/>
                    <a:pt x="1281" y="703"/>
                  </a:cubicBezTo>
                  <a:cubicBezTo>
                    <a:pt x="1079" y="703"/>
                    <a:pt x="873" y="662"/>
                    <a:pt x="672" y="584"/>
                  </a:cubicBezTo>
                  <a:cubicBezTo>
                    <a:pt x="348" y="451"/>
                    <a:pt x="228" y="260"/>
                    <a:pt x="50" y="4"/>
                  </a:cubicBezTo>
                  <a:cubicBezTo>
                    <a:pt x="47" y="1"/>
                    <a:pt x="44" y="0"/>
                    <a:pt x="40" y="0"/>
                  </a:cubicBezTo>
                  <a:close/>
                </a:path>
              </a:pathLst>
            </a:custGeom>
            <a:solidFill>
              <a:srgbClr val="750E0C"/>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13" name="Google Shape;1495;p23">
              <a:extLst>
                <a:ext uri="{FF2B5EF4-FFF2-40B4-BE49-F238E27FC236}">
                  <a16:creationId xmlns:a16="http://schemas.microsoft.com/office/drawing/2014/main" id="{5040E7A2-87AE-2994-95A4-377EE3070450}"/>
                </a:ext>
              </a:extLst>
            </p:cNvPr>
            <p:cNvSpPr/>
            <p:nvPr/>
          </p:nvSpPr>
          <p:spPr>
            <a:xfrm>
              <a:off x="3215925" y="4088025"/>
              <a:ext cx="142425" cy="116925"/>
            </a:xfrm>
            <a:custGeom>
              <a:avLst/>
              <a:gdLst/>
              <a:ahLst/>
              <a:cxnLst/>
              <a:rect l="l" t="t" r="r" b="b"/>
              <a:pathLst>
                <a:path w="5697" h="4677" extrusionOk="0">
                  <a:moveTo>
                    <a:pt x="1591" y="0"/>
                  </a:moveTo>
                  <a:cubicBezTo>
                    <a:pt x="1530" y="0"/>
                    <a:pt x="1467" y="9"/>
                    <a:pt x="1404" y="27"/>
                  </a:cubicBezTo>
                  <a:cubicBezTo>
                    <a:pt x="1080" y="121"/>
                    <a:pt x="1161" y="565"/>
                    <a:pt x="1255" y="782"/>
                  </a:cubicBezTo>
                  <a:cubicBezTo>
                    <a:pt x="1284" y="863"/>
                    <a:pt x="1323" y="944"/>
                    <a:pt x="1365" y="1025"/>
                  </a:cubicBezTo>
                  <a:cubicBezTo>
                    <a:pt x="1365" y="1038"/>
                    <a:pt x="1025" y="1161"/>
                    <a:pt x="999" y="1174"/>
                  </a:cubicBezTo>
                  <a:cubicBezTo>
                    <a:pt x="769" y="1268"/>
                    <a:pt x="555" y="1388"/>
                    <a:pt x="364" y="1566"/>
                  </a:cubicBezTo>
                  <a:cubicBezTo>
                    <a:pt x="1" y="1874"/>
                    <a:pt x="69" y="3280"/>
                    <a:pt x="231" y="3413"/>
                  </a:cubicBezTo>
                  <a:cubicBezTo>
                    <a:pt x="594" y="3199"/>
                    <a:pt x="717" y="2846"/>
                    <a:pt x="756" y="2632"/>
                  </a:cubicBezTo>
                  <a:cubicBezTo>
                    <a:pt x="756" y="2590"/>
                    <a:pt x="837" y="2253"/>
                    <a:pt x="824" y="2240"/>
                  </a:cubicBezTo>
                  <a:lnTo>
                    <a:pt x="824" y="2240"/>
                  </a:lnTo>
                  <a:cubicBezTo>
                    <a:pt x="879" y="2279"/>
                    <a:pt x="931" y="2279"/>
                    <a:pt x="999" y="2295"/>
                  </a:cubicBezTo>
                  <a:cubicBezTo>
                    <a:pt x="1003" y="2295"/>
                    <a:pt x="1007" y="2295"/>
                    <a:pt x="1011" y="2295"/>
                  </a:cubicBezTo>
                  <a:cubicBezTo>
                    <a:pt x="1349" y="2295"/>
                    <a:pt x="1365" y="1764"/>
                    <a:pt x="1391" y="1524"/>
                  </a:cubicBezTo>
                  <a:cubicBezTo>
                    <a:pt x="1600" y="1677"/>
                    <a:pt x="1828" y="1850"/>
                    <a:pt x="2082" y="1850"/>
                  </a:cubicBezTo>
                  <a:cubicBezTo>
                    <a:pt x="2138" y="1850"/>
                    <a:pt x="2197" y="1842"/>
                    <a:pt x="2256" y="1822"/>
                  </a:cubicBezTo>
                  <a:cubicBezTo>
                    <a:pt x="2431" y="1754"/>
                    <a:pt x="2470" y="1537"/>
                    <a:pt x="2470" y="1349"/>
                  </a:cubicBezTo>
                  <a:cubicBezTo>
                    <a:pt x="2704" y="1826"/>
                    <a:pt x="3165" y="2697"/>
                    <a:pt x="3654" y="2697"/>
                  </a:cubicBezTo>
                  <a:cubicBezTo>
                    <a:pt x="3758" y="2697"/>
                    <a:pt x="3865" y="2657"/>
                    <a:pt x="3970" y="2564"/>
                  </a:cubicBezTo>
                  <a:cubicBezTo>
                    <a:pt x="4064" y="3050"/>
                    <a:pt x="4158" y="3536"/>
                    <a:pt x="4375" y="3980"/>
                  </a:cubicBezTo>
                  <a:cubicBezTo>
                    <a:pt x="4495" y="4252"/>
                    <a:pt x="4670" y="4602"/>
                    <a:pt x="4994" y="4670"/>
                  </a:cubicBezTo>
                  <a:cubicBezTo>
                    <a:pt x="5015" y="4674"/>
                    <a:pt x="5036" y="4676"/>
                    <a:pt x="5056" y="4676"/>
                  </a:cubicBezTo>
                  <a:cubicBezTo>
                    <a:pt x="5352" y="4676"/>
                    <a:pt x="5480" y="4224"/>
                    <a:pt x="5480" y="3996"/>
                  </a:cubicBezTo>
                  <a:cubicBezTo>
                    <a:pt x="5454" y="3429"/>
                    <a:pt x="5211" y="2927"/>
                    <a:pt x="4942" y="2441"/>
                  </a:cubicBezTo>
                  <a:lnTo>
                    <a:pt x="4942" y="2441"/>
                  </a:lnTo>
                  <a:cubicBezTo>
                    <a:pt x="5056" y="2477"/>
                    <a:pt x="5174" y="2510"/>
                    <a:pt x="5289" y="2510"/>
                  </a:cubicBezTo>
                  <a:cubicBezTo>
                    <a:pt x="5390" y="2510"/>
                    <a:pt x="5488" y="2484"/>
                    <a:pt x="5577" y="2415"/>
                  </a:cubicBezTo>
                  <a:cubicBezTo>
                    <a:pt x="5697" y="2321"/>
                    <a:pt x="5642" y="2091"/>
                    <a:pt x="5590" y="1971"/>
                  </a:cubicBezTo>
                  <a:cubicBezTo>
                    <a:pt x="5334" y="1375"/>
                    <a:pt x="4806" y="1119"/>
                    <a:pt x="4184" y="1051"/>
                  </a:cubicBezTo>
                  <a:cubicBezTo>
                    <a:pt x="4119" y="1051"/>
                    <a:pt x="4213" y="970"/>
                    <a:pt x="4213" y="918"/>
                  </a:cubicBezTo>
                  <a:cubicBezTo>
                    <a:pt x="4213" y="850"/>
                    <a:pt x="4200" y="795"/>
                    <a:pt x="4158" y="740"/>
                  </a:cubicBezTo>
                  <a:cubicBezTo>
                    <a:pt x="4022" y="578"/>
                    <a:pt x="3821" y="484"/>
                    <a:pt x="3617" y="416"/>
                  </a:cubicBezTo>
                  <a:cubicBezTo>
                    <a:pt x="3385" y="319"/>
                    <a:pt x="3081" y="233"/>
                    <a:pt x="2789" y="233"/>
                  </a:cubicBezTo>
                  <a:cubicBezTo>
                    <a:pt x="2591" y="233"/>
                    <a:pt x="2399" y="273"/>
                    <a:pt x="2240" y="377"/>
                  </a:cubicBezTo>
                  <a:cubicBezTo>
                    <a:pt x="2087" y="159"/>
                    <a:pt x="1854" y="0"/>
                    <a:pt x="1591" y="0"/>
                  </a:cubicBez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14" name="Google Shape;1496;p23">
              <a:extLst>
                <a:ext uri="{FF2B5EF4-FFF2-40B4-BE49-F238E27FC236}">
                  <a16:creationId xmlns:a16="http://schemas.microsoft.com/office/drawing/2014/main" id="{0F696B87-83D6-3549-CD81-E151877ED9DD}"/>
                </a:ext>
              </a:extLst>
            </p:cNvPr>
            <p:cNvSpPr/>
            <p:nvPr/>
          </p:nvSpPr>
          <p:spPr>
            <a:xfrm>
              <a:off x="3306450" y="4135400"/>
              <a:ext cx="40400" cy="63700"/>
            </a:xfrm>
            <a:custGeom>
              <a:avLst/>
              <a:gdLst/>
              <a:ahLst/>
              <a:cxnLst/>
              <a:rect l="l" t="t" r="r" b="b"/>
              <a:pathLst>
                <a:path w="1616" h="2548" extrusionOk="0">
                  <a:moveTo>
                    <a:pt x="487" y="0"/>
                  </a:moveTo>
                  <a:cubicBezTo>
                    <a:pt x="318" y="0"/>
                    <a:pt x="121" y="97"/>
                    <a:pt x="25" y="196"/>
                  </a:cubicBezTo>
                  <a:cubicBezTo>
                    <a:pt x="1" y="217"/>
                    <a:pt x="17" y="241"/>
                    <a:pt x="38" y="241"/>
                  </a:cubicBezTo>
                  <a:cubicBezTo>
                    <a:pt x="42" y="241"/>
                    <a:pt x="46" y="240"/>
                    <a:pt x="51" y="238"/>
                  </a:cubicBezTo>
                  <a:cubicBezTo>
                    <a:pt x="103" y="219"/>
                    <a:pt x="349" y="96"/>
                    <a:pt x="502" y="96"/>
                  </a:cubicBezTo>
                  <a:cubicBezTo>
                    <a:pt x="587" y="96"/>
                    <a:pt x="642" y="135"/>
                    <a:pt x="618" y="251"/>
                  </a:cubicBezTo>
                  <a:cubicBezTo>
                    <a:pt x="592" y="400"/>
                    <a:pt x="482" y="520"/>
                    <a:pt x="469" y="682"/>
                  </a:cubicBezTo>
                  <a:cubicBezTo>
                    <a:pt x="469" y="722"/>
                    <a:pt x="498" y="747"/>
                    <a:pt x="530" y="747"/>
                  </a:cubicBezTo>
                  <a:cubicBezTo>
                    <a:pt x="541" y="747"/>
                    <a:pt x="552" y="744"/>
                    <a:pt x="563" y="737"/>
                  </a:cubicBezTo>
                  <a:cubicBezTo>
                    <a:pt x="618" y="708"/>
                    <a:pt x="673" y="669"/>
                    <a:pt x="725" y="643"/>
                  </a:cubicBezTo>
                  <a:cubicBezTo>
                    <a:pt x="755" y="620"/>
                    <a:pt x="865" y="559"/>
                    <a:pt x="943" y="559"/>
                  </a:cubicBezTo>
                  <a:cubicBezTo>
                    <a:pt x="1005" y="559"/>
                    <a:pt x="1046" y="597"/>
                    <a:pt x="1010" y="724"/>
                  </a:cubicBezTo>
                  <a:cubicBezTo>
                    <a:pt x="955" y="899"/>
                    <a:pt x="822" y="1019"/>
                    <a:pt x="848" y="1223"/>
                  </a:cubicBezTo>
                  <a:cubicBezTo>
                    <a:pt x="848" y="1253"/>
                    <a:pt x="871" y="1284"/>
                    <a:pt x="900" y="1284"/>
                  </a:cubicBezTo>
                  <a:cubicBezTo>
                    <a:pt x="909" y="1284"/>
                    <a:pt x="919" y="1282"/>
                    <a:pt x="929" y="1275"/>
                  </a:cubicBezTo>
                  <a:cubicBezTo>
                    <a:pt x="967" y="1263"/>
                    <a:pt x="998" y="1258"/>
                    <a:pt x="1023" y="1258"/>
                  </a:cubicBezTo>
                  <a:cubicBezTo>
                    <a:pt x="1172" y="1258"/>
                    <a:pt x="1096" y="1447"/>
                    <a:pt x="1049" y="1586"/>
                  </a:cubicBezTo>
                  <a:cubicBezTo>
                    <a:pt x="1010" y="1709"/>
                    <a:pt x="942" y="1816"/>
                    <a:pt x="916" y="1939"/>
                  </a:cubicBezTo>
                  <a:cubicBezTo>
                    <a:pt x="905" y="1984"/>
                    <a:pt x="933" y="2022"/>
                    <a:pt x="977" y="2022"/>
                  </a:cubicBezTo>
                  <a:cubicBezTo>
                    <a:pt x="983" y="2022"/>
                    <a:pt x="990" y="2022"/>
                    <a:pt x="997" y="2020"/>
                  </a:cubicBezTo>
                  <a:cubicBezTo>
                    <a:pt x="1063" y="2005"/>
                    <a:pt x="1182" y="1965"/>
                    <a:pt x="1271" y="1965"/>
                  </a:cubicBezTo>
                  <a:cubicBezTo>
                    <a:pt x="1361" y="1965"/>
                    <a:pt x="1421" y="2005"/>
                    <a:pt x="1373" y="2153"/>
                  </a:cubicBezTo>
                  <a:cubicBezTo>
                    <a:pt x="1334" y="2276"/>
                    <a:pt x="1253" y="2370"/>
                    <a:pt x="1240" y="2490"/>
                  </a:cubicBezTo>
                  <a:cubicBezTo>
                    <a:pt x="1240" y="2520"/>
                    <a:pt x="1274" y="2548"/>
                    <a:pt x="1308" y="2548"/>
                  </a:cubicBezTo>
                  <a:cubicBezTo>
                    <a:pt x="1322" y="2548"/>
                    <a:pt x="1336" y="2543"/>
                    <a:pt x="1347" y="2532"/>
                  </a:cubicBezTo>
                  <a:cubicBezTo>
                    <a:pt x="1428" y="2409"/>
                    <a:pt x="1616" y="2072"/>
                    <a:pt x="1522" y="1923"/>
                  </a:cubicBezTo>
                  <a:cubicBezTo>
                    <a:pt x="1465" y="1843"/>
                    <a:pt x="1389" y="1816"/>
                    <a:pt x="1305" y="1816"/>
                  </a:cubicBezTo>
                  <a:cubicBezTo>
                    <a:pt x="1231" y="1816"/>
                    <a:pt x="1152" y="1837"/>
                    <a:pt x="1075" y="1860"/>
                  </a:cubicBezTo>
                  <a:lnTo>
                    <a:pt x="1075" y="1860"/>
                  </a:lnTo>
                  <a:cubicBezTo>
                    <a:pt x="1174" y="1585"/>
                    <a:pt x="1370" y="1121"/>
                    <a:pt x="1062" y="1121"/>
                  </a:cubicBezTo>
                  <a:cubicBezTo>
                    <a:pt x="1041" y="1121"/>
                    <a:pt x="1017" y="1123"/>
                    <a:pt x="990" y="1128"/>
                  </a:cubicBezTo>
                  <a:lnTo>
                    <a:pt x="990" y="1128"/>
                  </a:lnTo>
                  <a:cubicBezTo>
                    <a:pt x="1040" y="907"/>
                    <a:pt x="1287" y="629"/>
                    <a:pt x="1065" y="452"/>
                  </a:cubicBezTo>
                  <a:cubicBezTo>
                    <a:pt x="1031" y="427"/>
                    <a:pt x="992" y="416"/>
                    <a:pt x="950" y="416"/>
                  </a:cubicBezTo>
                  <a:cubicBezTo>
                    <a:pt x="852" y="416"/>
                    <a:pt x="739" y="475"/>
                    <a:pt x="643" y="534"/>
                  </a:cubicBezTo>
                  <a:lnTo>
                    <a:pt x="643" y="534"/>
                  </a:lnTo>
                  <a:cubicBezTo>
                    <a:pt x="708" y="361"/>
                    <a:pt x="821" y="140"/>
                    <a:pt x="660" y="47"/>
                  </a:cubicBezTo>
                  <a:cubicBezTo>
                    <a:pt x="611" y="14"/>
                    <a:pt x="551" y="0"/>
                    <a:pt x="487" y="0"/>
                  </a:cubicBezTo>
                  <a:close/>
                </a:path>
              </a:pathLst>
            </a:custGeom>
            <a:solidFill>
              <a:srgbClr val="3F1006"/>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15" name="Google Shape;1497;p23">
              <a:extLst>
                <a:ext uri="{FF2B5EF4-FFF2-40B4-BE49-F238E27FC236}">
                  <a16:creationId xmlns:a16="http://schemas.microsoft.com/office/drawing/2014/main" id="{FC8BACDC-7F3B-6FC1-03F0-D80633CCA95E}"/>
                </a:ext>
              </a:extLst>
            </p:cNvPr>
            <p:cNvSpPr/>
            <p:nvPr/>
          </p:nvSpPr>
          <p:spPr>
            <a:xfrm>
              <a:off x="3214875" y="4123725"/>
              <a:ext cx="46600" cy="48700"/>
            </a:xfrm>
            <a:custGeom>
              <a:avLst/>
              <a:gdLst/>
              <a:ahLst/>
              <a:cxnLst/>
              <a:rect l="l" t="t" r="r" b="b"/>
              <a:pathLst>
                <a:path w="1864" h="1948" extrusionOk="0">
                  <a:moveTo>
                    <a:pt x="1310" y="0"/>
                  </a:moveTo>
                  <a:cubicBezTo>
                    <a:pt x="1132" y="0"/>
                    <a:pt x="957" y="44"/>
                    <a:pt x="811" y="151"/>
                  </a:cubicBezTo>
                  <a:cubicBezTo>
                    <a:pt x="563" y="330"/>
                    <a:pt x="652" y="553"/>
                    <a:pt x="834" y="678"/>
                  </a:cubicBezTo>
                  <a:lnTo>
                    <a:pt x="834" y="678"/>
                  </a:lnTo>
                  <a:cubicBezTo>
                    <a:pt x="661" y="710"/>
                    <a:pt x="503" y="785"/>
                    <a:pt x="354" y="880"/>
                  </a:cubicBezTo>
                  <a:cubicBezTo>
                    <a:pt x="273" y="932"/>
                    <a:pt x="163" y="1094"/>
                    <a:pt x="299" y="1162"/>
                  </a:cubicBezTo>
                  <a:cubicBezTo>
                    <a:pt x="461" y="1217"/>
                    <a:pt x="500" y="1230"/>
                    <a:pt x="354" y="1366"/>
                  </a:cubicBezTo>
                  <a:cubicBezTo>
                    <a:pt x="286" y="1434"/>
                    <a:pt x="218" y="1515"/>
                    <a:pt x="150" y="1596"/>
                  </a:cubicBezTo>
                  <a:cubicBezTo>
                    <a:pt x="43" y="1758"/>
                    <a:pt x="137" y="1891"/>
                    <a:pt x="299" y="1946"/>
                  </a:cubicBezTo>
                  <a:cubicBezTo>
                    <a:pt x="303" y="1947"/>
                    <a:pt x="307" y="1947"/>
                    <a:pt x="310" y="1947"/>
                  </a:cubicBezTo>
                  <a:cubicBezTo>
                    <a:pt x="357" y="1947"/>
                    <a:pt x="377" y="1876"/>
                    <a:pt x="338" y="1852"/>
                  </a:cubicBezTo>
                  <a:cubicBezTo>
                    <a:pt x="1" y="1609"/>
                    <a:pt x="730" y="1405"/>
                    <a:pt x="581" y="1149"/>
                  </a:cubicBezTo>
                  <a:cubicBezTo>
                    <a:pt x="555" y="1110"/>
                    <a:pt x="461" y="1068"/>
                    <a:pt x="419" y="1055"/>
                  </a:cubicBezTo>
                  <a:cubicBezTo>
                    <a:pt x="299" y="1029"/>
                    <a:pt x="516" y="919"/>
                    <a:pt x="568" y="880"/>
                  </a:cubicBezTo>
                  <a:cubicBezTo>
                    <a:pt x="677" y="804"/>
                    <a:pt x="812" y="762"/>
                    <a:pt x="952" y="762"/>
                  </a:cubicBezTo>
                  <a:cubicBezTo>
                    <a:pt x="986" y="762"/>
                    <a:pt x="1020" y="765"/>
                    <a:pt x="1054" y="770"/>
                  </a:cubicBezTo>
                  <a:cubicBezTo>
                    <a:pt x="1059" y="771"/>
                    <a:pt x="1064" y="772"/>
                    <a:pt x="1069" y="772"/>
                  </a:cubicBezTo>
                  <a:cubicBezTo>
                    <a:pt x="1125" y="772"/>
                    <a:pt x="1143" y="688"/>
                    <a:pt x="1083" y="676"/>
                  </a:cubicBezTo>
                  <a:cubicBezTo>
                    <a:pt x="1077" y="674"/>
                    <a:pt x="1071" y="672"/>
                    <a:pt x="1065" y="669"/>
                  </a:cubicBezTo>
                  <a:lnTo>
                    <a:pt x="1065" y="669"/>
                  </a:lnTo>
                  <a:cubicBezTo>
                    <a:pt x="1065" y="667"/>
                    <a:pt x="1066" y="665"/>
                    <a:pt x="1067" y="663"/>
                  </a:cubicBezTo>
                  <a:cubicBezTo>
                    <a:pt x="1060" y="662"/>
                    <a:pt x="1053" y="662"/>
                    <a:pt x="1046" y="662"/>
                  </a:cubicBezTo>
                  <a:lnTo>
                    <a:pt x="1046" y="662"/>
                  </a:lnTo>
                  <a:cubicBezTo>
                    <a:pt x="886" y="599"/>
                    <a:pt x="620" y="443"/>
                    <a:pt x="905" y="219"/>
                  </a:cubicBezTo>
                  <a:cubicBezTo>
                    <a:pt x="1002" y="138"/>
                    <a:pt x="1135" y="122"/>
                    <a:pt x="1258" y="96"/>
                  </a:cubicBezTo>
                  <a:cubicBezTo>
                    <a:pt x="1300" y="93"/>
                    <a:pt x="1342" y="91"/>
                    <a:pt x="1385" y="91"/>
                  </a:cubicBezTo>
                  <a:cubicBezTo>
                    <a:pt x="1535" y="91"/>
                    <a:pt x="1689" y="111"/>
                    <a:pt x="1825" y="164"/>
                  </a:cubicBezTo>
                  <a:cubicBezTo>
                    <a:pt x="1851" y="164"/>
                    <a:pt x="1864" y="122"/>
                    <a:pt x="1838" y="122"/>
                  </a:cubicBezTo>
                  <a:cubicBezTo>
                    <a:pt x="1680" y="48"/>
                    <a:pt x="1494" y="0"/>
                    <a:pt x="1310" y="0"/>
                  </a:cubicBezTo>
                  <a:close/>
                </a:path>
              </a:pathLst>
            </a:custGeom>
            <a:solidFill>
              <a:srgbClr val="3F1006"/>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16" name="Google Shape;1498;p23">
              <a:extLst>
                <a:ext uri="{FF2B5EF4-FFF2-40B4-BE49-F238E27FC236}">
                  <a16:creationId xmlns:a16="http://schemas.microsoft.com/office/drawing/2014/main" id="{6368EB87-910C-B91E-7CA7-4287BFFBF39B}"/>
                </a:ext>
              </a:extLst>
            </p:cNvPr>
            <p:cNvSpPr/>
            <p:nvPr/>
          </p:nvSpPr>
          <p:spPr>
            <a:xfrm>
              <a:off x="3251650" y="4097450"/>
              <a:ext cx="21975" cy="23100"/>
            </a:xfrm>
            <a:custGeom>
              <a:avLst/>
              <a:gdLst/>
              <a:ahLst/>
              <a:cxnLst/>
              <a:rect l="l" t="t" r="r" b="b"/>
              <a:pathLst>
                <a:path w="879" h="924" extrusionOk="0">
                  <a:moveTo>
                    <a:pt x="288" y="1"/>
                  </a:moveTo>
                  <a:cubicBezTo>
                    <a:pt x="205" y="1"/>
                    <a:pt x="121" y="18"/>
                    <a:pt x="56" y="39"/>
                  </a:cubicBezTo>
                  <a:cubicBezTo>
                    <a:pt x="17" y="55"/>
                    <a:pt x="1" y="107"/>
                    <a:pt x="43" y="120"/>
                  </a:cubicBezTo>
                  <a:cubicBezTo>
                    <a:pt x="93" y="146"/>
                    <a:pt x="143" y="151"/>
                    <a:pt x="196" y="151"/>
                  </a:cubicBezTo>
                  <a:cubicBezTo>
                    <a:pt x="229" y="151"/>
                    <a:pt x="263" y="149"/>
                    <a:pt x="299" y="149"/>
                  </a:cubicBezTo>
                  <a:cubicBezTo>
                    <a:pt x="308" y="148"/>
                    <a:pt x="318" y="147"/>
                    <a:pt x="328" y="147"/>
                  </a:cubicBezTo>
                  <a:cubicBezTo>
                    <a:pt x="410" y="147"/>
                    <a:pt x="478" y="196"/>
                    <a:pt x="406" y="269"/>
                  </a:cubicBezTo>
                  <a:cubicBezTo>
                    <a:pt x="354" y="324"/>
                    <a:pt x="286" y="350"/>
                    <a:pt x="231" y="379"/>
                  </a:cubicBezTo>
                  <a:cubicBezTo>
                    <a:pt x="157" y="391"/>
                    <a:pt x="175" y="502"/>
                    <a:pt x="240" y="502"/>
                  </a:cubicBezTo>
                  <a:cubicBezTo>
                    <a:pt x="246" y="502"/>
                    <a:pt x="253" y="501"/>
                    <a:pt x="260" y="499"/>
                  </a:cubicBezTo>
                  <a:cubicBezTo>
                    <a:pt x="267" y="496"/>
                    <a:pt x="275" y="494"/>
                    <a:pt x="284" y="491"/>
                  </a:cubicBezTo>
                  <a:lnTo>
                    <a:pt x="284" y="491"/>
                  </a:lnTo>
                  <a:cubicBezTo>
                    <a:pt x="321" y="479"/>
                    <a:pt x="356" y="474"/>
                    <a:pt x="391" y="474"/>
                  </a:cubicBezTo>
                  <a:cubicBezTo>
                    <a:pt x="611" y="474"/>
                    <a:pt x="783" y="689"/>
                    <a:pt x="840" y="904"/>
                  </a:cubicBezTo>
                  <a:cubicBezTo>
                    <a:pt x="840" y="917"/>
                    <a:pt x="850" y="923"/>
                    <a:pt x="859" y="923"/>
                  </a:cubicBezTo>
                  <a:cubicBezTo>
                    <a:pt x="869" y="923"/>
                    <a:pt x="879" y="917"/>
                    <a:pt x="879" y="904"/>
                  </a:cubicBezTo>
                  <a:cubicBezTo>
                    <a:pt x="869" y="658"/>
                    <a:pt x="717" y="433"/>
                    <a:pt x="498" y="372"/>
                  </a:cubicBezTo>
                  <a:lnTo>
                    <a:pt x="498" y="372"/>
                  </a:lnTo>
                  <a:cubicBezTo>
                    <a:pt x="564" y="316"/>
                    <a:pt x="608" y="245"/>
                    <a:pt x="584" y="162"/>
                  </a:cubicBezTo>
                  <a:cubicBezTo>
                    <a:pt x="535" y="39"/>
                    <a:pt x="413" y="1"/>
                    <a:pt x="288" y="1"/>
                  </a:cubicBezTo>
                  <a:close/>
                </a:path>
              </a:pathLst>
            </a:custGeom>
            <a:solidFill>
              <a:srgbClr val="3F1006"/>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17" name="Google Shape;1499;p23">
              <a:extLst>
                <a:ext uri="{FF2B5EF4-FFF2-40B4-BE49-F238E27FC236}">
                  <a16:creationId xmlns:a16="http://schemas.microsoft.com/office/drawing/2014/main" id="{7D8A7290-4232-8E35-023D-DBDE6999BAC5}"/>
                </a:ext>
              </a:extLst>
            </p:cNvPr>
            <p:cNvSpPr/>
            <p:nvPr/>
          </p:nvSpPr>
          <p:spPr>
            <a:xfrm>
              <a:off x="3297575" y="4121400"/>
              <a:ext cx="44250" cy="16125"/>
            </a:xfrm>
            <a:custGeom>
              <a:avLst/>
              <a:gdLst/>
              <a:ahLst/>
              <a:cxnLst/>
              <a:rect l="l" t="t" r="r" b="b"/>
              <a:pathLst>
                <a:path w="1770" h="645" extrusionOk="0">
                  <a:moveTo>
                    <a:pt x="785" y="1"/>
                  </a:moveTo>
                  <a:cubicBezTo>
                    <a:pt x="658" y="1"/>
                    <a:pt x="553" y="120"/>
                    <a:pt x="466" y="243"/>
                  </a:cubicBezTo>
                  <a:lnTo>
                    <a:pt x="466" y="243"/>
                  </a:lnTo>
                  <a:cubicBezTo>
                    <a:pt x="464" y="150"/>
                    <a:pt x="433" y="69"/>
                    <a:pt x="338" y="69"/>
                  </a:cubicBezTo>
                  <a:cubicBezTo>
                    <a:pt x="108" y="69"/>
                    <a:pt x="14" y="406"/>
                    <a:pt x="1" y="594"/>
                  </a:cubicBezTo>
                  <a:cubicBezTo>
                    <a:pt x="1" y="610"/>
                    <a:pt x="22" y="622"/>
                    <a:pt x="41" y="622"/>
                  </a:cubicBezTo>
                  <a:cubicBezTo>
                    <a:pt x="53" y="622"/>
                    <a:pt x="64" y="618"/>
                    <a:pt x="69" y="607"/>
                  </a:cubicBezTo>
                  <a:cubicBezTo>
                    <a:pt x="124" y="526"/>
                    <a:pt x="150" y="406"/>
                    <a:pt x="189" y="325"/>
                  </a:cubicBezTo>
                  <a:cubicBezTo>
                    <a:pt x="214" y="277"/>
                    <a:pt x="272" y="229"/>
                    <a:pt x="312" y="229"/>
                  </a:cubicBezTo>
                  <a:cubicBezTo>
                    <a:pt x="339" y="229"/>
                    <a:pt x="357" y="251"/>
                    <a:pt x="351" y="312"/>
                  </a:cubicBezTo>
                  <a:cubicBezTo>
                    <a:pt x="351" y="355"/>
                    <a:pt x="342" y="400"/>
                    <a:pt x="331" y="436"/>
                  </a:cubicBezTo>
                  <a:lnTo>
                    <a:pt x="331" y="436"/>
                  </a:lnTo>
                  <a:cubicBezTo>
                    <a:pt x="329" y="439"/>
                    <a:pt x="327" y="442"/>
                    <a:pt x="325" y="445"/>
                  </a:cubicBezTo>
                  <a:cubicBezTo>
                    <a:pt x="326" y="445"/>
                    <a:pt x="327" y="446"/>
                    <a:pt x="328" y="447"/>
                  </a:cubicBezTo>
                  <a:lnTo>
                    <a:pt x="328" y="447"/>
                  </a:lnTo>
                  <a:cubicBezTo>
                    <a:pt x="327" y="450"/>
                    <a:pt x="326" y="454"/>
                    <a:pt x="325" y="458"/>
                  </a:cubicBezTo>
                  <a:cubicBezTo>
                    <a:pt x="308" y="501"/>
                    <a:pt x="335" y="529"/>
                    <a:pt x="367" y="529"/>
                  </a:cubicBezTo>
                  <a:cubicBezTo>
                    <a:pt x="385" y="529"/>
                    <a:pt x="405" y="520"/>
                    <a:pt x="419" y="500"/>
                  </a:cubicBezTo>
                  <a:cubicBezTo>
                    <a:pt x="500" y="393"/>
                    <a:pt x="568" y="283"/>
                    <a:pt x="662" y="176"/>
                  </a:cubicBezTo>
                  <a:cubicBezTo>
                    <a:pt x="704" y="131"/>
                    <a:pt x="738" y="113"/>
                    <a:pt x="765" y="113"/>
                  </a:cubicBezTo>
                  <a:cubicBezTo>
                    <a:pt x="871" y="113"/>
                    <a:pt x="882" y="386"/>
                    <a:pt x="892" y="474"/>
                  </a:cubicBezTo>
                  <a:cubicBezTo>
                    <a:pt x="892" y="501"/>
                    <a:pt x="919" y="530"/>
                    <a:pt x="944" y="530"/>
                  </a:cubicBezTo>
                  <a:cubicBezTo>
                    <a:pt x="955" y="530"/>
                    <a:pt x="965" y="525"/>
                    <a:pt x="973" y="513"/>
                  </a:cubicBezTo>
                  <a:cubicBezTo>
                    <a:pt x="1041" y="432"/>
                    <a:pt x="1109" y="364"/>
                    <a:pt x="1190" y="312"/>
                  </a:cubicBezTo>
                  <a:cubicBezTo>
                    <a:pt x="1246" y="273"/>
                    <a:pt x="1312" y="255"/>
                    <a:pt x="1377" y="255"/>
                  </a:cubicBezTo>
                  <a:cubicBezTo>
                    <a:pt x="1558" y="255"/>
                    <a:pt x="1721" y="395"/>
                    <a:pt x="1582" y="594"/>
                  </a:cubicBezTo>
                  <a:cubicBezTo>
                    <a:pt x="1569" y="614"/>
                    <a:pt x="1600" y="644"/>
                    <a:pt x="1626" y="644"/>
                  </a:cubicBezTo>
                  <a:cubicBezTo>
                    <a:pt x="1634" y="644"/>
                    <a:pt x="1641" y="642"/>
                    <a:pt x="1647" y="636"/>
                  </a:cubicBezTo>
                  <a:cubicBezTo>
                    <a:pt x="1770" y="513"/>
                    <a:pt x="1770" y="296"/>
                    <a:pt x="1608" y="202"/>
                  </a:cubicBezTo>
                  <a:cubicBezTo>
                    <a:pt x="1539" y="163"/>
                    <a:pt x="1470" y="147"/>
                    <a:pt x="1404" y="147"/>
                  </a:cubicBezTo>
                  <a:cubicBezTo>
                    <a:pt x="1246" y="147"/>
                    <a:pt x="1099" y="240"/>
                    <a:pt x="980" y="361"/>
                  </a:cubicBezTo>
                  <a:lnTo>
                    <a:pt x="980" y="361"/>
                  </a:lnTo>
                  <a:cubicBezTo>
                    <a:pt x="973" y="206"/>
                    <a:pt x="952" y="1"/>
                    <a:pt x="785" y="1"/>
                  </a:cubicBezTo>
                  <a:close/>
                </a:path>
              </a:pathLst>
            </a:custGeom>
            <a:solidFill>
              <a:srgbClr val="3F1006"/>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18" name="Google Shape;1500;p23">
              <a:extLst>
                <a:ext uri="{FF2B5EF4-FFF2-40B4-BE49-F238E27FC236}">
                  <a16:creationId xmlns:a16="http://schemas.microsoft.com/office/drawing/2014/main" id="{D3A04178-358D-6569-D9B3-79A007A036E2}"/>
                </a:ext>
              </a:extLst>
            </p:cNvPr>
            <p:cNvSpPr/>
            <p:nvPr/>
          </p:nvSpPr>
          <p:spPr>
            <a:xfrm>
              <a:off x="3287450" y="4106175"/>
              <a:ext cx="24650" cy="22850"/>
            </a:xfrm>
            <a:custGeom>
              <a:avLst/>
              <a:gdLst/>
              <a:ahLst/>
              <a:cxnLst/>
              <a:rect l="l" t="t" r="r" b="b"/>
              <a:pathLst>
                <a:path w="986" h="914" extrusionOk="0">
                  <a:moveTo>
                    <a:pt x="744" y="1"/>
                  </a:moveTo>
                  <a:cubicBezTo>
                    <a:pt x="704" y="1"/>
                    <a:pt x="662" y="10"/>
                    <a:pt x="623" y="30"/>
                  </a:cubicBezTo>
                  <a:cubicBezTo>
                    <a:pt x="548" y="63"/>
                    <a:pt x="514" y="151"/>
                    <a:pt x="500" y="249"/>
                  </a:cubicBezTo>
                  <a:lnTo>
                    <a:pt x="500" y="249"/>
                  </a:lnTo>
                  <a:cubicBezTo>
                    <a:pt x="460" y="219"/>
                    <a:pt x="411" y="201"/>
                    <a:pt x="359" y="201"/>
                  </a:cubicBezTo>
                  <a:cubicBezTo>
                    <a:pt x="322" y="201"/>
                    <a:pt x="283" y="210"/>
                    <a:pt x="244" y="231"/>
                  </a:cubicBezTo>
                  <a:cubicBezTo>
                    <a:pt x="1" y="354"/>
                    <a:pt x="14" y="662"/>
                    <a:pt x="43" y="892"/>
                  </a:cubicBezTo>
                  <a:cubicBezTo>
                    <a:pt x="43" y="906"/>
                    <a:pt x="53" y="914"/>
                    <a:pt x="62" y="914"/>
                  </a:cubicBezTo>
                  <a:cubicBezTo>
                    <a:pt x="72" y="914"/>
                    <a:pt x="82" y="906"/>
                    <a:pt x="82" y="892"/>
                  </a:cubicBezTo>
                  <a:cubicBezTo>
                    <a:pt x="82" y="772"/>
                    <a:pt x="82" y="662"/>
                    <a:pt x="108" y="555"/>
                  </a:cubicBezTo>
                  <a:cubicBezTo>
                    <a:pt x="137" y="487"/>
                    <a:pt x="163" y="419"/>
                    <a:pt x="205" y="367"/>
                  </a:cubicBezTo>
                  <a:cubicBezTo>
                    <a:pt x="246" y="320"/>
                    <a:pt x="300" y="299"/>
                    <a:pt x="351" y="299"/>
                  </a:cubicBezTo>
                  <a:cubicBezTo>
                    <a:pt x="411" y="299"/>
                    <a:pt x="466" y="328"/>
                    <a:pt x="492" y="378"/>
                  </a:cubicBezTo>
                  <a:lnTo>
                    <a:pt x="492" y="378"/>
                  </a:lnTo>
                  <a:cubicBezTo>
                    <a:pt x="493" y="430"/>
                    <a:pt x="496" y="479"/>
                    <a:pt x="500" y="516"/>
                  </a:cubicBezTo>
                  <a:cubicBezTo>
                    <a:pt x="507" y="545"/>
                    <a:pt x="536" y="562"/>
                    <a:pt x="562" y="562"/>
                  </a:cubicBezTo>
                  <a:cubicBezTo>
                    <a:pt x="583" y="562"/>
                    <a:pt x="603" y="552"/>
                    <a:pt x="610" y="529"/>
                  </a:cubicBezTo>
                  <a:cubicBezTo>
                    <a:pt x="620" y="474"/>
                    <a:pt x="613" y="419"/>
                    <a:pt x="594" y="371"/>
                  </a:cubicBezTo>
                  <a:lnTo>
                    <a:pt x="594" y="371"/>
                  </a:lnTo>
                  <a:cubicBezTo>
                    <a:pt x="594" y="359"/>
                    <a:pt x="594" y="348"/>
                    <a:pt x="594" y="338"/>
                  </a:cubicBezTo>
                  <a:cubicBezTo>
                    <a:pt x="594" y="286"/>
                    <a:pt x="610" y="231"/>
                    <a:pt x="636" y="176"/>
                  </a:cubicBezTo>
                  <a:cubicBezTo>
                    <a:pt x="654" y="132"/>
                    <a:pt x="684" y="114"/>
                    <a:pt x="717" y="114"/>
                  </a:cubicBezTo>
                  <a:cubicBezTo>
                    <a:pt x="784" y="114"/>
                    <a:pt x="862" y="185"/>
                    <a:pt x="879" y="257"/>
                  </a:cubicBezTo>
                  <a:cubicBezTo>
                    <a:pt x="890" y="281"/>
                    <a:pt x="910" y="292"/>
                    <a:pt x="930" y="292"/>
                  </a:cubicBezTo>
                  <a:cubicBezTo>
                    <a:pt x="954" y="292"/>
                    <a:pt x="979" y="275"/>
                    <a:pt x="986" y="244"/>
                  </a:cubicBezTo>
                  <a:cubicBezTo>
                    <a:pt x="986" y="92"/>
                    <a:pt x="871" y="1"/>
                    <a:pt x="744" y="1"/>
                  </a:cubicBezTo>
                  <a:close/>
                </a:path>
              </a:pathLst>
            </a:custGeom>
            <a:solidFill>
              <a:srgbClr val="3F1006"/>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19" name="Google Shape;1501;p23">
              <a:extLst>
                <a:ext uri="{FF2B5EF4-FFF2-40B4-BE49-F238E27FC236}">
                  <a16:creationId xmlns:a16="http://schemas.microsoft.com/office/drawing/2014/main" id="{5F04E187-A779-6C89-D03B-FE3A74E9A2E0}"/>
                </a:ext>
              </a:extLst>
            </p:cNvPr>
            <p:cNvSpPr/>
            <p:nvPr/>
          </p:nvSpPr>
          <p:spPr>
            <a:xfrm>
              <a:off x="3278375" y="4096600"/>
              <a:ext cx="10150" cy="18950"/>
            </a:xfrm>
            <a:custGeom>
              <a:avLst/>
              <a:gdLst/>
              <a:ahLst/>
              <a:cxnLst/>
              <a:rect l="l" t="t" r="r" b="b"/>
              <a:pathLst>
                <a:path w="406" h="758" extrusionOk="0">
                  <a:moveTo>
                    <a:pt x="169" y="1"/>
                  </a:moveTo>
                  <a:cubicBezTo>
                    <a:pt x="133" y="1"/>
                    <a:pt x="98" y="7"/>
                    <a:pt x="66" y="21"/>
                  </a:cubicBezTo>
                  <a:cubicBezTo>
                    <a:pt x="27" y="34"/>
                    <a:pt x="27" y="73"/>
                    <a:pt x="66" y="89"/>
                  </a:cubicBezTo>
                  <a:cubicBezTo>
                    <a:pt x="130" y="120"/>
                    <a:pt x="195" y="118"/>
                    <a:pt x="268" y="136"/>
                  </a:cubicBezTo>
                  <a:lnTo>
                    <a:pt x="268" y="136"/>
                  </a:lnTo>
                  <a:cubicBezTo>
                    <a:pt x="217" y="197"/>
                    <a:pt x="129" y="230"/>
                    <a:pt x="53" y="264"/>
                  </a:cubicBezTo>
                  <a:cubicBezTo>
                    <a:pt x="1" y="290"/>
                    <a:pt x="40" y="371"/>
                    <a:pt x="95" y="371"/>
                  </a:cubicBezTo>
                  <a:cubicBezTo>
                    <a:pt x="120" y="366"/>
                    <a:pt x="143" y="363"/>
                    <a:pt x="164" y="363"/>
                  </a:cubicBezTo>
                  <a:cubicBezTo>
                    <a:pt x="250" y="363"/>
                    <a:pt x="288" y="410"/>
                    <a:pt x="257" y="520"/>
                  </a:cubicBezTo>
                  <a:cubicBezTo>
                    <a:pt x="244" y="575"/>
                    <a:pt x="202" y="669"/>
                    <a:pt x="134" y="695"/>
                  </a:cubicBezTo>
                  <a:cubicBezTo>
                    <a:pt x="121" y="708"/>
                    <a:pt x="108" y="721"/>
                    <a:pt x="121" y="737"/>
                  </a:cubicBezTo>
                  <a:cubicBezTo>
                    <a:pt x="135" y="751"/>
                    <a:pt x="150" y="757"/>
                    <a:pt x="166" y="757"/>
                  </a:cubicBezTo>
                  <a:cubicBezTo>
                    <a:pt x="253" y="757"/>
                    <a:pt x="353" y="565"/>
                    <a:pt x="364" y="507"/>
                  </a:cubicBezTo>
                  <a:cubicBezTo>
                    <a:pt x="397" y="385"/>
                    <a:pt x="347" y="311"/>
                    <a:pt x="264" y="278"/>
                  </a:cubicBezTo>
                  <a:lnTo>
                    <a:pt x="264" y="278"/>
                  </a:lnTo>
                  <a:cubicBezTo>
                    <a:pt x="324" y="240"/>
                    <a:pt x="375" y="190"/>
                    <a:pt x="406" y="115"/>
                  </a:cubicBezTo>
                  <a:cubicBezTo>
                    <a:pt x="406" y="102"/>
                    <a:pt x="390" y="60"/>
                    <a:pt x="377" y="60"/>
                  </a:cubicBezTo>
                  <a:cubicBezTo>
                    <a:pt x="314" y="25"/>
                    <a:pt x="240" y="1"/>
                    <a:pt x="169" y="1"/>
                  </a:cubicBezTo>
                  <a:close/>
                </a:path>
              </a:pathLst>
            </a:custGeom>
            <a:solidFill>
              <a:srgbClr val="3F1006"/>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20" name="Google Shape;1502;p23">
              <a:extLst>
                <a:ext uri="{FF2B5EF4-FFF2-40B4-BE49-F238E27FC236}">
                  <a16:creationId xmlns:a16="http://schemas.microsoft.com/office/drawing/2014/main" id="{0D41B75E-8169-D018-7FC0-649683314E70}"/>
                </a:ext>
              </a:extLst>
            </p:cNvPr>
            <p:cNvSpPr/>
            <p:nvPr/>
          </p:nvSpPr>
          <p:spPr>
            <a:xfrm>
              <a:off x="3214975" y="4116375"/>
              <a:ext cx="38075" cy="28100"/>
            </a:xfrm>
            <a:custGeom>
              <a:avLst/>
              <a:gdLst/>
              <a:ahLst/>
              <a:cxnLst/>
              <a:rect l="l" t="t" r="r" b="b"/>
              <a:pathLst>
                <a:path w="1523" h="1124" extrusionOk="0">
                  <a:moveTo>
                    <a:pt x="1140" y="1"/>
                  </a:moveTo>
                  <a:cubicBezTo>
                    <a:pt x="1043" y="1"/>
                    <a:pt x="955" y="12"/>
                    <a:pt x="917" y="27"/>
                  </a:cubicBezTo>
                  <a:cubicBezTo>
                    <a:pt x="743" y="73"/>
                    <a:pt x="570" y="211"/>
                    <a:pt x="583" y="360"/>
                  </a:cubicBezTo>
                  <a:lnTo>
                    <a:pt x="583" y="360"/>
                  </a:lnTo>
                  <a:cubicBezTo>
                    <a:pt x="526" y="344"/>
                    <a:pt x="465" y="334"/>
                    <a:pt x="409" y="334"/>
                  </a:cubicBezTo>
                  <a:cubicBezTo>
                    <a:pt x="348" y="334"/>
                    <a:pt x="293" y="346"/>
                    <a:pt x="253" y="377"/>
                  </a:cubicBezTo>
                  <a:cubicBezTo>
                    <a:pt x="146" y="455"/>
                    <a:pt x="181" y="548"/>
                    <a:pt x="250" y="630"/>
                  </a:cubicBezTo>
                  <a:lnTo>
                    <a:pt x="250" y="630"/>
                  </a:lnTo>
                  <a:cubicBezTo>
                    <a:pt x="134" y="676"/>
                    <a:pt x="0" y="758"/>
                    <a:pt x="10" y="876"/>
                  </a:cubicBezTo>
                  <a:cubicBezTo>
                    <a:pt x="24" y="1032"/>
                    <a:pt x="121" y="1123"/>
                    <a:pt x="265" y="1123"/>
                  </a:cubicBezTo>
                  <a:cubicBezTo>
                    <a:pt x="283" y="1123"/>
                    <a:pt x="302" y="1122"/>
                    <a:pt x="321" y="1119"/>
                  </a:cubicBezTo>
                  <a:cubicBezTo>
                    <a:pt x="376" y="1119"/>
                    <a:pt x="376" y="1012"/>
                    <a:pt x="321" y="1012"/>
                  </a:cubicBezTo>
                  <a:cubicBezTo>
                    <a:pt x="201" y="999"/>
                    <a:pt x="188" y="931"/>
                    <a:pt x="269" y="782"/>
                  </a:cubicBezTo>
                  <a:cubicBezTo>
                    <a:pt x="308" y="756"/>
                    <a:pt x="350" y="740"/>
                    <a:pt x="402" y="727"/>
                  </a:cubicBezTo>
                  <a:cubicBezTo>
                    <a:pt x="444" y="714"/>
                    <a:pt x="470" y="646"/>
                    <a:pt x="431" y="607"/>
                  </a:cubicBezTo>
                  <a:cubicBezTo>
                    <a:pt x="322" y="519"/>
                    <a:pt x="370" y="491"/>
                    <a:pt x="456" y="491"/>
                  </a:cubicBezTo>
                  <a:cubicBezTo>
                    <a:pt x="540" y="491"/>
                    <a:pt x="660" y="518"/>
                    <a:pt x="700" y="539"/>
                  </a:cubicBezTo>
                  <a:cubicBezTo>
                    <a:pt x="709" y="542"/>
                    <a:pt x="719" y="543"/>
                    <a:pt x="727" y="543"/>
                  </a:cubicBezTo>
                  <a:cubicBezTo>
                    <a:pt x="792" y="543"/>
                    <a:pt x="828" y="466"/>
                    <a:pt x="768" y="432"/>
                  </a:cubicBezTo>
                  <a:cubicBezTo>
                    <a:pt x="538" y="270"/>
                    <a:pt x="1011" y="92"/>
                    <a:pt x="1092" y="92"/>
                  </a:cubicBezTo>
                  <a:cubicBezTo>
                    <a:pt x="1241" y="92"/>
                    <a:pt x="1361" y="121"/>
                    <a:pt x="1484" y="160"/>
                  </a:cubicBezTo>
                  <a:lnTo>
                    <a:pt x="1497" y="160"/>
                  </a:lnTo>
                  <a:cubicBezTo>
                    <a:pt x="1522" y="38"/>
                    <a:pt x="1317" y="1"/>
                    <a:pt x="1140" y="1"/>
                  </a:cubicBezTo>
                  <a:close/>
                </a:path>
              </a:pathLst>
            </a:custGeom>
            <a:solidFill>
              <a:srgbClr val="3F1006"/>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21" name="Google Shape;1503;p23">
              <a:extLst>
                <a:ext uri="{FF2B5EF4-FFF2-40B4-BE49-F238E27FC236}">
                  <a16:creationId xmlns:a16="http://schemas.microsoft.com/office/drawing/2014/main" id="{B2436D45-90E4-1555-C4EA-F2595FF0A3BC}"/>
                </a:ext>
              </a:extLst>
            </p:cNvPr>
            <p:cNvSpPr/>
            <p:nvPr/>
          </p:nvSpPr>
          <p:spPr>
            <a:xfrm>
              <a:off x="3320900" y="4195525"/>
              <a:ext cx="39150" cy="32775"/>
            </a:xfrm>
            <a:custGeom>
              <a:avLst/>
              <a:gdLst/>
              <a:ahLst/>
              <a:cxnLst/>
              <a:rect l="l" t="t" r="r" b="b"/>
              <a:pathLst>
                <a:path w="1566" h="1311" extrusionOk="0">
                  <a:moveTo>
                    <a:pt x="1025" y="1"/>
                  </a:moveTo>
                  <a:cubicBezTo>
                    <a:pt x="755" y="1"/>
                    <a:pt x="513" y="208"/>
                    <a:pt x="513" y="208"/>
                  </a:cubicBezTo>
                  <a:lnTo>
                    <a:pt x="1" y="992"/>
                  </a:lnTo>
                  <a:cubicBezTo>
                    <a:pt x="1" y="992"/>
                    <a:pt x="256" y="1311"/>
                    <a:pt x="641" y="1311"/>
                  </a:cubicBezTo>
                  <a:cubicBezTo>
                    <a:pt x="724" y="1311"/>
                    <a:pt x="812" y="1296"/>
                    <a:pt x="905" y="1261"/>
                  </a:cubicBezTo>
                  <a:cubicBezTo>
                    <a:pt x="1443" y="1073"/>
                    <a:pt x="1566" y="221"/>
                    <a:pt x="1229" y="46"/>
                  </a:cubicBezTo>
                  <a:cubicBezTo>
                    <a:pt x="1161" y="13"/>
                    <a:pt x="1092" y="1"/>
                    <a:pt x="1025" y="1"/>
                  </a:cubicBezTo>
                  <a:close/>
                </a:path>
              </a:pathLst>
            </a:custGeom>
            <a:solidFill>
              <a:srgbClr val="B25654"/>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22" name="Google Shape;1504;p23">
              <a:extLst>
                <a:ext uri="{FF2B5EF4-FFF2-40B4-BE49-F238E27FC236}">
                  <a16:creationId xmlns:a16="http://schemas.microsoft.com/office/drawing/2014/main" id="{84471C2B-F9EC-9342-7B85-F2D654ED97CE}"/>
                </a:ext>
              </a:extLst>
            </p:cNvPr>
            <p:cNvSpPr/>
            <p:nvPr/>
          </p:nvSpPr>
          <p:spPr>
            <a:xfrm>
              <a:off x="3331350" y="4210350"/>
              <a:ext cx="21975" cy="13725"/>
            </a:xfrm>
            <a:custGeom>
              <a:avLst/>
              <a:gdLst/>
              <a:ahLst/>
              <a:cxnLst/>
              <a:rect l="l" t="t" r="r" b="b"/>
              <a:pathLst>
                <a:path w="879" h="549" extrusionOk="0">
                  <a:moveTo>
                    <a:pt x="683" y="0"/>
                  </a:moveTo>
                  <a:cubicBezTo>
                    <a:pt x="565" y="0"/>
                    <a:pt x="448" y="29"/>
                    <a:pt x="338" y="75"/>
                  </a:cubicBezTo>
                  <a:cubicBezTo>
                    <a:pt x="202" y="140"/>
                    <a:pt x="27" y="302"/>
                    <a:pt x="1" y="451"/>
                  </a:cubicBezTo>
                  <a:cubicBezTo>
                    <a:pt x="1" y="478"/>
                    <a:pt x="17" y="493"/>
                    <a:pt x="37" y="493"/>
                  </a:cubicBezTo>
                  <a:cubicBezTo>
                    <a:pt x="47" y="493"/>
                    <a:pt x="59" y="489"/>
                    <a:pt x="69" y="480"/>
                  </a:cubicBezTo>
                  <a:cubicBezTo>
                    <a:pt x="150" y="399"/>
                    <a:pt x="202" y="302"/>
                    <a:pt x="283" y="237"/>
                  </a:cubicBezTo>
                  <a:cubicBezTo>
                    <a:pt x="312" y="237"/>
                    <a:pt x="325" y="221"/>
                    <a:pt x="351" y="221"/>
                  </a:cubicBezTo>
                  <a:cubicBezTo>
                    <a:pt x="406" y="221"/>
                    <a:pt x="500" y="237"/>
                    <a:pt x="513" y="302"/>
                  </a:cubicBezTo>
                  <a:cubicBezTo>
                    <a:pt x="555" y="439"/>
                    <a:pt x="414" y="470"/>
                    <a:pt x="296" y="470"/>
                  </a:cubicBezTo>
                  <a:cubicBezTo>
                    <a:pt x="261" y="470"/>
                    <a:pt x="227" y="467"/>
                    <a:pt x="202" y="464"/>
                  </a:cubicBezTo>
                  <a:cubicBezTo>
                    <a:pt x="176" y="464"/>
                    <a:pt x="163" y="506"/>
                    <a:pt x="189" y="519"/>
                  </a:cubicBezTo>
                  <a:cubicBezTo>
                    <a:pt x="229" y="539"/>
                    <a:pt x="274" y="548"/>
                    <a:pt x="320" y="548"/>
                  </a:cubicBezTo>
                  <a:cubicBezTo>
                    <a:pt x="461" y="548"/>
                    <a:pt x="607" y="460"/>
                    <a:pt x="607" y="318"/>
                  </a:cubicBezTo>
                  <a:cubicBezTo>
                    <a:pt x="607" y="221"/>
                    <a:pt x="526" y="156"/>
                    <a:pt x="445" y="140"/>
                  </a:cubicBezTo>
                  <a:lnTo>
                    <a:pt x="406" y="140"/>
                  </a:lnTo>
                  <a:cubicBezTo>
                    <a:pt x="504" y="92"/>
                    <a:pt x="610" y="64"/>
                    <a:pt x="724" y="64"/>
                  </a:cubicBezTo>
                  <a:cubicBezTo>
                    <a:pt x="765" y="64"/>
                    <a:pt x="807" y="67"/>
                    <a:pt x="850" y="75"/>
                  </a:cubicBezTo>
                  <a:cubicBezTo>
                    <a:pt x="879" y="75"/>
                    <a:pt x="879" y="33"/>
                    <a:pt x="850" y="20"/>
                  </a:cubicBezTo>
                  <a:cubicBezTo>
                    <a:pt x="794" y="6"/>
                    <a:pt x="738" y="0"/>
                    <a:pt x="683" y="0"/>
                  </a:cubicBezTo>
                  <a:close/>
                </a:path>
              </a:pathLst>
            </a:custGeom>
            <a:solidFill>
              <a:srgbClr val="913627"/>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23" name="Google Shape;1505;p23">
              <a:extLst>
                <a:ext uri="{FF2B5EF4-FFF2-40B4-BE49-F238E27FC236}">
                  <a16:creationId xmlns:a16="http://schemas.microsoft.com/office/drawing/2014/main" id="{18FC3DC1-670F-A334-2844-5D1E422BA9DE}"/>
                </a:ext>
              </a:extLst>
            </p:cNvPr>
            <p:cNvSpPr/>
            <p:nvPr/>
          </p:nvSpPr>
          <p:spPr>
            <a:xfrm>
              <a:off x="3332000" y="4211800"/>
              <a:ext cx="22950" cy="13550"/>
            </a:xfrm>
            <a:custGeom>
              <a:avLst/>
              <a:gdLst/>
              <a:ahLst/>
              <a:cxnLst/>
              <a:rect l="l" t="t" r="r" b="b"/>
              <a:pathLst>
                <a:path w="918" h="542" extrusionOk="0">
                  <a:moveTo>
                    <a:pt x="717" y="1"/>
                  </a:moveTo>
                  <a:cubicBezTo>
                    <a:pt x="594" y="1"/>
                    <a:pt x="487" y="30"/>
                    <a:pt x="380" y="82"/>
                  </a:cubicBezTo>
                  <a:lnTo>
                    <a:pt x="419" y="82"/>
                  </a:lnTo>
                  <a:cubicBezTo>
                    <a:pt x="500" y="98"/>
                    <a:pt x="581" y="163"/>
                    <a:pt x="581" y="260"/>
                  </a:cubicBezTo>
                  <a:cubicBezTo>
                    <a:pt x="581" y="406"/>
                    <a:pt x="432" y="487"/>
                    <a:pt x="299" y="487"/>
                  </a:cubicBezTo>
                  <a:cubicBezTo>
                    <a:pt x="257" y="487"/>
                    <a:pt x="205" y="487"/>
                    <a:pt x="163" y="461"/>
                  </a:cubicBezTo>
                  <a:cubicBezTo>
                    <a:pt x="137" y="448"/>
                    <a:pt x="150" y="406"/>
                    <a:pt x="176" y="406"/>
                  </a:cubicBezTo>
                  <a:lnTo>
                    <a:pt x="244" y="406"/>
                  </a:lnTo>
                  <a:cubicBezTo>
                    <a:pt x="367" y="406"/>
                    <a:pt x="529" y="393"/>
                    <a:pt x="487" y="244"/>
                  </a:cubicBezTo>
                  <a:cubicBezTo>
                    <a:pt x="474" y="179"/>
                    <a:pt x="393" y="163"/>
                    <a:pt x="338" y="163"/>
                  </a:cubicBezTo>
                  <a:lnTo>
                    <a:pt x="325" y="163"/>
                  </a:lnTo>
                  <a:cubicBezTo>
                    <a:pt x="299" y="163"/>
                    <a:pt x="286" y="179"/>
                    <a:pt x="257" y="179"/>
                  </a:cubicBezTo>
                  <a:cubicBezTo>
                    <a:pt x="176" y="244"/>
                    <a:pt x="124" y="341"/>
                    <a:pt x="43" y="422"/>
                  </a:cubicBezTo>
                  <a:cubicBezTo>
                    <a:pt x="27" y="435"/>
                    <a:pt x="27" y="435"/>
                    <a:pt x="14" y="435"/>
                  </a:cubicBezTo>
                  <a:lnTo>
                    <a:pt x="1" y="435"/>
                  </a:lnTo>
                  <a:cubicBezTo>
                    <a:pt x="1" y="435"/>
                    <a:pt x="124" y="542"/>
                    <a:pt x="312" y="542"/>
                  </a:cubicBezTo>
                  <a:cubicBezTo>
                    <a:pt x="367" y="542"/>
                    <a:pt x="419" y="542"/>
                    <a:pt x="487" y="516"/>
                  </a:cubicBezTo>
                  <a:cubicBezTo>
                    <a:pt x="704" y="435"/>
                    <a:pt x="918" y="124"/>
                    <a:pt x="837" y="17"/>
                  </a:cubicBezTo>
                  <a:lnTo>
                    <a:pt x="824" y="17"/>
                  </a:lnTo>
                  <a:cubicBezTo>
                    <a:pt x="785" y="1"/>
                    <a:pt x="743" y="1"/>
                    <a:pt x="717" y="1"/>
                  </a:cubicBezTo>
                  <a:close/>
                </a:path>
              </a:pathLst>
            </a:custGeom>
            <a:solidFill>
              <a:srgbClr val="A1463D"/>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24" name="Google Shape;1506;p23">
              <a:extLst>
                <a:ext uri="{FF2B5EF4-FFF2-40B4-BE49-F238E27FC236}">
                  <a16:creationId xmlns:a16="http://schemas.microsoft.com/office/drawing/2014/main" id="{7B1822D6-1B32-BE51-D6EA-F070A4E61C02}"/>
                </a:ext>
              </a:extLst>
            </p:cNvPr>
            <p:cNvSpPr/>
            <p:nvPr/>
          </p:nvSpPr>
          <p:spPr>
            <a:xfrm>
              <a:off x="3332000" y="4210500"/>
              <a:ext cx="20925" cy="13475"/>
            </a:xfrm>
            <a:custGeom>
              <a:avLst/>
              <a:gdLst/>
              <a:ahLst/>
              <a:cxnLst/>
              <a:rect l="l" t="t" r="r" b="b"/>
              <a:pathLst>
                <a:path w="837" h="539" extrusionOk="0">
                  <a:moveTo>
                    <a:pt x="610" y="1"/>
                  </a:moveTo>
                  <a:cubicBezTo>
                    <a:pt x="500" y="1"/>
                    <a:pt x="351" y="40"/>
                    <a:pt x="231" y="108"/>
                  </a:cubicBezTo>
                  <a:cubicBezTo>
                    <a:pt x="205" y="134"/>
                    <a:pt x="163" y="163"/>
                    <a:pt x="124" y="202"/>
                  </a:cubicBezTo>
                  <a:cubicBezTo>
                    <a:pt x="56" y="270"/>
                    <a:pt x="1" y="364"/>
                    <a:pt x="1" y="487"/>
                  </a:cubicBezTo>
                  <a:lnTo>
                    <a:pt x="14" y="487"/>
                  </a:lnTo>
                  <a:cubicBezTo>
                    <a:pt x="27" y="487"/>
                    <a:pt x="27" y="487"/>
                    <a:pt x="43" y="474"/>
                  </a:cubicBezTo>
                  <a:cubicBezTo>
                    <a:pt x="124" y="393"/>
                    <a:pt x="176" y="296"/>
                    <a:pt x="257" y="231"/>
                  </a:cubicBezTo>
                  <a:cubicBezTo>
                    <a:pt x="286" y="231"/>
                    <a:pt x="299" y="215"/>
                    <a:pt x="325" y="215"/>
                  </a:cubicBezTo>
                  <a:lnTo>
                    <a:pt x="338" y="215"/>
                  </a:lnTo>
                  <a:cubicBezTo>
                    <a:pt x="393" y="215"/>
                    <a:pt x="474" y="231"/>
                    <a:pt x="487" y="296"/>
                  </a:cubicBezTo>
                  <a:cubicBezTo>
                    <a:pt x="529" y="445"/>
                    <a:pt x="367" y="458"/>
                    <a:pt x="244" y="458"/>
                  </a:cubicBezTo>
                  <a:lnTo>
                    <a:pt x="176" y="458"/>
                  </a:lnTo>
                  <a:cubicBezTo>
                    <a:pt x="150" y="458"/>
                    <a:pt x="137" y="500"/>
                    <a:pt x="163" y="513"/>
                  </a:cubicBezTo>
                  <a:cubicBezTo>
                    <a:pt x="205" y="539"/>
                    <a:pt x="257" y="539"/>
                    <a:pt x="299" y="539"/>
                  </a:cubicBezTo>
                  <a:cubicBezTo>
                    <a:pt x="432" y="539"/>
                    <a:pt x="581" y="458"/>
                    <a:pt x="581" y="312"/>
                  </a:cubicBezTo>
                  <a:cubicBezTo>
                    <a:pt x="581" y="215"/>
                    <a:pt x="500" y="150"/>
                    <a:pt x="419" y="134"/>
                  </a:cubicBezTo>
                  <a:lnTo>
                    <a:pt x="380" y="134"/>
                  </a:lnTo>
                  <a:cubicBezTo>
                    <a:pt x="487" y="82"/>
                    <a:pt x="594" y="53"/>
                    <a:pt x="717" y="53"/>
                  </a:cubicBezTo>
                  <a:cubicBezTo>
                    <a:pt x="743" y="53"/>
                    <a:pt x="785" y="53"/>
                    <a:pt x="824" y="69"/>
                  </a:cubicBezTo>
                  <a:lnTo>
                    <a:pt x="837" y="69"/>
                  </a:lnTo>
                  <a:cubicBezTo>
                    <a:pt x="824" y="40"/>
                    <a:pt x="785" y="27"/>
                    <a:pt x="743" y="27"/>
                  </a:cubicBezTo>
                  <a:cubicBezTo>
                    <a:pt x="704" y="14"/>
                    <a:pt x="662" y="1"/>
                    <a:pt x="610" y="1"/>
                  </a:cubicBezTo>
                  <a:close/>
                </a:path>
              </a:pathLst>
            </a:custGeom>
            <a:solidFill>
              <a:srgbClr val="913627"/>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25" name="Google Shape;1507;p23">
              <a:extLst>
                <a:ext uri="{FF2B5EF4-FFF2-40B4-BE49-F238E27FC236}">
                  <a16:creationId xmlns:a16="http://schemas.microsoft.com/office/drawing/2014/main" id="{84BE951A-F4D4-6379-A209-CCF413B45093}"/>
                </a:ext>
              </a:extLst>
            </p:cNvPr>
            <p:cNvSpPr/>
            <p:nvPr/>
          </p:nvSpPr>
          <p:spPr>
            <a:xfrm>
              <a:off x="3337100" y="4197425"/>
              <a:ext cx="12825" cy="7200"/>
            </a:xfrm>
            <a:custGeom>
              <a:avLst/>
              <a:gdLst/>
              <a:ahLst/>
              <a:cxnLst/>
              <a:rect l="l" t="t" r="r" b="b"/>
              <a:pathLst>
                <a:path w="513" h="288" extrusionOk="0">
                  <a:moveTo>
                    <a:pt x="314" y="0"/>
                  </a:moveTo>
                  <a:cubicBezTo>
                    <a:pt x="167" y="0"/>
                    <a:pt x="1" y="58"/>
                    <a:pt x="1" y="213"/>
                  </a:cubicBezTo>
                  <a:cubicBezTo>
                    <a:pt x="1" y="239"/>
                    <a:pt x="27" y="281"/>
                    <a:pt x="53" y="281"/>
                  </a:cubicBezTo>
                  <a:cubicBezTo>
                    <a:pt x="70" y="286"/>
                    <a:pt x="86" y="288"/>
                    <a:pt x="101" y="288"/>
                  </a:cubicBezTo>
                  <a:cubicBezTo>
                    <a:pt x="168" y="288"/>
                    <a:pt x="217" y="247"/>
                    <a:pt x="283" y="226"/>
                  </a:cubicBezTo>
                  <a:cubicBezTo>
                    <a:pt x="364" y="187"/>
                    <a:pt x="432" y="158"/>
                    <a:pt x="487" y="90"/>
                  </a:cubicBezTo>
                  <a:cubicBezTo>
                    <a:pt x="513" y="64"/>
                    <a:pt x="500" y="38"/>
                    <a:pt x="471" y="25"/>
                  </a:cubicBezTo>
                  <a:cubicBezTo>
                    <a:pt x="429" y="9"/>
                    <a:pt x="373" y="0"/>
                    <a:pt x="314" y="0"/>
                  </a:cubicBezTo>
                  <a:close/>
                </a:path>
              </a:pathLst>
            </a:custGeom>
            <a:solidFill>
              <a:srgbClr val="BA4C3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26" name="Google Shape;1508;p23">
              <a:extLst>
                <a:ext uri="{FF2B5EF4-FFF2-40B4-BE49-F238E27FC236}">
                  <a16:creationId xmlns:a16="http://schemas.microsoft.com/office/drawing/2014/main" id="{8EE3F3A0-51A0-B949-2D68-3F994CDA9697}"/>
                </a:ext>
              </a:extLst>
            </p:cNvPr>
            <p:cNvSpPr/>
            <p:nvPr/>
          </p:nvSpPr>
          <p:spPr>
            <a:xfrm>
              <a:off x="3332325" y="4205400"/>
              <a:ext cx="3750" cy="3100"/>
            </a:xfrm>
            <a:custGeom>
              <a:avLst/>
              <a:gdLst/>
              <a:ahLst/>
              <a:cxnLst/>
              <a:rect l="l" t="t" r="r" b="b"/>
              <a:pathLst>
                <a:path w="150" h="124" extrusionOk="0">
                  <a:moveTo>
                    <a:pt x="82" y="1"/>
                  </a:moveTo>
                  <a:cubicBezTo>
                    <a:pt x="1" y="1"/>
                    <a:pt x="1" y="124"/>
                    <a:pt x="82" y="124"/>
                  </a:cubicBezTo>
                  <a:cubicBezTo>
                    <a:pt x="150" y="124"/>
                    <a:pt x="150" y="1"/>
                    <a:pt x="82" y="1"/>
                  </a:cubicBezTo>
                  <a:close/>
                </a:path>
              </a:pathLst>
            </a:custGeom>
            <a:solidFill>
              <a:srgbClr val="BA4C3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27" name="Google Shape;1509;p23">
              <a:extLst>
                <a:ext uri="{FF2B5EF4-FFF2-40B4-BE49-F238E27FC236}">
                  <a16:creationId xmlns:a16="http://schemas.microsoft.com/office/drawing/2014/main" id="{EAEBB51B-1EED-E3DF-F03E-58CF911A02DD}"/>
                </a:ext>
              </a:extLst>
            </p:cNvPr>
            <p:cNvSpPr/>
            <p:nvPr/>
          </p:nvSpPr>
          <p:spPr>
            <a:xfrm>
              <a:off x="3022825" y="4068025"/>
              <a:ext cx="83450" cy="76600"/>
            </a:xfrm>
            <a:custGeom>
              <a:avLst/>
              <a:gdLst/>
              <a:ahLst/>
              <a:cxnLst/>
              <a:rect l="l" t="t" r="r" b="b"/>
              <a:pathLst>
                <a:path w="3338" h="3064" extrusionOk="0">
                  <a:moveTo>
                    <a:pt x="2580" y="1"/>
                  </a:moveTo>
                  <a:cubicBezTo>
                    <a:pt x="1825" y="1"/>
                    <a:pt x="1420" y="1851"/>
                    <a:pt x="1420" y="1851"/>
                  </a:cubicBezTo>
                  <a:cubicBezTo>
                    <a:pt x="1420" y="1851"/>
                    <a:pt x="1" y="1864"/>
                    <a:pt x="124" y="2609"/>
                  </a:cubicBezTo>
                  <a:cubicBezTo>
                    <a:pt x="177" y="2973"/>
                    <a:pt x="503" y="3064"/>
                    <a:pt x="816" y="3064"/>
                  </a:cubicBezTo>
                  <a:cubicBezTo>
                    <a:pt x="1131" y="3064"/>
                    <a:pt x="1433" y="2972"/>
                    <a:pt x="1433" y="2972"/>
                  </a:cubicBezTo>
                  <a:lnTo>
                    <a:pt x="2823" y="1731"/>
                  </a:lnTo>
                  <a:cubicBezTo>
                    <a:pt x="2823" y="1731"/>
                    <a:pt x="3338" y="1"/>
                    <a:pt x="2580" y="1"/>
                  </a:cubicBezTo>
                  <a:close/>
                </a:path>
              </a:pathLst>
            </a:custGeom>
            <a:solidFill>
              <a:srgbClr val="621B21"/>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28" name="Google Shape;1510;p23">
              <a:extLst>
                <a:ext uri="{FF2B5EF4-FFF2-40B4-BE49-F238E27FC236}">
                  <a16:creationId xmlns:a16="http://schemas.microsoft.com/office/drawing/2014/main" id="{7FB2F7E7-AC9C-6AC5-AC2D-833A10FF2C43}"/>
                </a:ext>
              </a:extLst>
            </p:cNvPr>
            <p:cNvSpPr/>
            <p:nvPr/>
          </p:nvSpPr>
          <p:spPr>
            <a:xfrm>
              <a:off x="3010675" y="4072700"/>
              <a:ext cx="70900" cy="88350"/>
            </a:xfrm>
            <a:custGeom>
              <a:avLst/>
              <a:gdLst/>
              <a:ahLst/>
              <a:cxnLst/>
              <a:rect l="l" t="t" r="r" b="b"/>
              <a:pathLst>
                <a:path w="2836" h="3534" extrusionOk="0">
                  <a:moveTo>
                    <a:pt x="2000" y="1"/>
                  </a:moveTo>
                  <a:cubicBezTo>
                    <a:pt x="1966" y="1"/>
                    <a:pt x="1930" y="6"/>
                    <a:pt x="1893" y="18"/>
                  </a:cubicBezTo>
                  <a:cubicBezTo>
                    <a:pt x="1177" y="248"/>
                    <a:pt x="1352" y="2137"/>
                    <a:pt x="1352" y="2137"/>
                  </a:cubicBezTo>
                  <a:cubicBezTo>
                    <a:pt x="1352" y="2137"/>
                    <a:pt x="1" y="2584"/>
                    <a:pt x="341" y="3245"/>
                  </a:cubicBezTo>
                  <a:cubicBezTo>
                    <a:pt x="449" y="3461"/>
                    <a:pt x="627" y="3534"/>
                    <a:pt x="819" y="3534"/>
                  </a:cubicBezTo>
                  <a:cubicBezTo>
                    <a:pt x="1228" y="3534"/>
                    <a:pt x="1702" y="3203"/>
                    <a:pt x="1702" y="3203"/>
                  </a:cubicBezTo>
                  <a:lnTo>
                    <a:pt x="2836" y="1936"/>
                  </a:lnTo>
                  <a:cubicBezTo>
                    <a:pt x="2836" y="1936"/>
                    <a:pt x="2643" y="1"/>
                    <a:pt x="2000" y="1"/>
                  </a:cubicBezTo>
                  <a:close/>
                </a:path>
              </a:pathLst>
            </a:custGeom>
            <a:solidFill>
              <a:srgbClr val="F7727B"/>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29" name="Google Shape;1511;p23">
              <a:extLst>
                <a:ext uri="{FF2B5EF4-FFF2-40B4-BE49-F238E27FC236}">
                  <a16:creationId xmlns:a16="http://schemas.microsoft.com/office/drawing/2014/main" id="{62C00460-A37C-0FFB-2F18-7FB23F491862}"/>
                </a:ext>
              </a:extLst>
            </p:cNvPr>
            <p:cNvSpPr/>
            <p:nvPr/>
          </p:nvSpPr>
          <p:spPr>
            <a:xfrm>
              <a:off x="3052550" y="4085600"/>
              <a:ext cx="18900" cy="30725"/>
            </a:xfrm>
            <a:custGeom>
              <a:avLst/>
              <a:gdLst/>
              <a:ahLst/>
              <a:cxnLst/>
              <a:rect l="l" t="t" r="r" b="b"/>
              <a:pathLst>
                <a:path w="756" h="1229" extrusionOk="0">
                  <a:moveTo>
                    <a:pt x="380" y="1"/>
                  </a:moveTo>
                  <a:cubicBezTo>
                    <a:pt x="176" y="1"/>
                    <a:pt x="1" y="270"/>
                    <a:pt x="1" y="610"/>
                  </a:cubicBezTo>
                  <a:cubicBezTo>
                    <a:pt x="1" y="947"/>
                    <a:pt x="176" y="1229"/>
                    <a:pt x="380" y="1229"/>
                  </a:cubicBezTo>
                  <a:cubicBezTo>
                    <a:pt x="594" y="1229"/>
                    <a:pt x="756" y="947"/>
                    <a:pt x="756" y="610"/>
                  </a:cubicBezTo>
                  <a:cubicBezTo>
                    <a:pt x="756" y="270"/>
                    <a:pt x="594" y="1"/>
                    <a:pt x="380" y="1"/>
                  </a:cubicBezTo>
                  <a:close/>
                </a:path>
              </a:pathLst>
            </a:custGeom>
            <a:solidFill>
              <a:srgbClr val="FFC600"/>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30" name="Google Shape;1512;p23">
              <a:extLst>
                <a:ext uri="{FF2B5EF4-FFF2-40B4-BE49-F238E27FC236}">
                  <a16:creationId xmlns:a16="http://schemas.microsoft.com/office/drawing/2014/main" id="{0D0EED45-C880-8A8D-F4AB-E7C41F17C153}"/>
                </a:ext>
              </a:extLst>
            </p:cNvPr>
            <p:cNvSpPr/>
            <p:nvPr/>
          </p:nvSpPr>
          <p:spPr>
            <a:xfrm>
              <a:off x="3025575" y="4143350"/>
              <a:ext cx="16550" cy="13475"/>
            </a:xfrm>
            <a:custGeom>
              <a:avLst/>
              <a:gdLst/>
              <a:ahLst/>
              <a:cxnLst/>
              <a:rect l="l" t="t" r="r" b="b"/>
              <a:pathLst>
                <a:path w="662" h="539" extrusionOk="0">
                  <a:moveTo>
                    <a:pt x="325" y="1"/>
                  </a:moveTo>
                  <a:cubicBezTo>
                    <a:pt x="150" y="1"/>
                    <a:pt x="1" y="121"/>
                    <a:pt x="1" y="270"/>
                  </a:cubicBezTo>
                  <a:cubicBezTo>
                    <a:pt x="1" y="419"/>
                    <a:pt x="150" y="539"/>
                    <a:pt x="325" y="539"/>
                  </a:cubicBezTo>
                  <a:cubicBezTo>
                    <a:pt x="513" y="539"/>
                    <a:pt x="662" y="419"/>
                    <a:pt x="662" y="270"/>
                  </a:cubicBezTo>
                  <a:cubicBezTo>
                    <a:pt x="662" y="121"/>
                    <a:pt x="513" y="1"/>
                    <a:pt x="325" y="1"/>
                  </a:cubicBezTo>
                  <a:close/>
                </a:path>
              </a:pathLst>
            </a:custGeom>
            <a:solidFill>
              <a:srgbClr val="FFC600"/>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31" name="Google Shape;1513;p23">
              <a:extLst>
                <a:ext uri="{FF2B5EF4-FFF2-40B4-BE49-F238E27FC236}">
                  <a16:creationId xmlns:a16="http://schemas.microsoft.com/office/drawing/2014/main" id="{B8FA53D9-C859-3C20-25DC-75ADB33C8AFB}"/>
                </a:ext>
              </a:extLst>
            </p:cNvPr>
            <p:cNvSpPr/>
            <p:nvPr/>
          </p:nvSpPr>
          <p:spPr>
            <a:xfrm>
              <a:off x="3038700" y="4135250"/>
              <a:ext cx="9500" cy="8125"/>
            </a:xfrm>
            <a:custGeom>
              <a:avLst/>
              <a:gdLst/>
              <a:ahLst/>
              <a:cxnLst/>
              <a:rect l="l" t="t" r="r" b="b"/>
              <a:pathLst>
                <a:path w="380" h="325" extrusionOk="0">
                  <a:moveTo>
                    <a:pt x="192" y="1"/>
                  </a:moveTo>
                  <a:cubicBezTo>
                    <a:pt x="82" y="1"/>
                    <a:pt x="1" y="82"/>
                    <a:pt x="1" y="163"/>
                  </a:cubicBezTo>
                  <a:cubicBezTo>
                    <a:pt x="1" y="244"/>
                    <a:pt x="82" y="325"/>
                    <a:pt x="192" y="325"/>
                  </a:cubicBezTo>
                  <a:cubicBezTo>
                    <a:pt x="299" y="325"/>
                    <a:pt x="380" y="244"/>
                    <a:pt x="380" y="163"/>
                  </a:cubicBezTo>
                  <a:cubicBezTo>
                    <a:pt x="380" y="82"/>
                    <a:pt x="299" y="1"/>
                    <a:pt x="192" y="1"/>
                  </a:cubicBezTo>
                  <a:close/>
                </a:path>
              </a:pathLst>
            </a:custGeom>
            <a:solidFill>
              <a:srgbClr val="FFC600"/>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32" name="Google Shape;1514;p23">
              <a:extLst>
                <a:ext uri="{FF2B5EF4-FFF2-40B4-BE49-F238E27FC236}">
                  <a16:creationId xmlns:a16="http://schemas.microsoft.com/office/drawing/2014/main" id="{CE21735D-E85F-3726-1611-99B5C972A733}"/>
                </a:ext>
              </a:extLst>
            </p:cNvPr>
            <p:cNvSpPr/>
            <p:nvPr/>
          </p:nvSpPr>
          <p:spPr>
            <a:xfrm>
              <a:off x="3016275" y="4080175"/>
              <a:ext cx="62475" cy="79600"/>
            </a:xfrm>
            <a:custGeom>
              <a:avLst/>
              <a:gdLst/>
              <a:ahLst/>
              <a:cxnLst/>
              <a:rect l="l" t="t" r="r" b="b"/>
              <a:pathLst>
                <a:path w="2499" h="3184" extrusionOk="0">
                  <a:moveTo>
                    <a:pt x="1750" y="1"/>
                  </a:moveTo>
                  <a:cubicBezTo>
                    <a:pt x="1465" y="1"/>
                    <a:pt x="1316" y="448"/>
                    <a:pt x="1277" y="665"/>
                  </a:cubicBezTo>
                  <a:cubicBezTo>
                    <a:pt x="1212" y="1050"/>
                    <a:pt x="1320" y="1459"/>
                    <a:pt x="1434" y="1824"/>
                  </a:cubicBezTo>
                  <a:lnTo>
                    <a:pt x="1434" y="1824"/>
                  </a:lnTo>
                  <a:cubicBezTo>
                    <a:pt x="949" y="1967"/>
                    <a:pt x="1" y="2331"/>
                    <a:pt x="224" y="2972"/>
                  </a:cubicBezTo>
                  <a:cubicBezTo>
                    <a:pt x="275" y="3134"/>
                    <a:pt x="414" y="3183"/>
                    <a:pt x="560" y="3183"/>
                  </a:cubicBezTo>
                  <a:cubicBezTo>
                    <a:pt x="644" y="3183"/>
                    <a:pt x="730" y="3167"/>
                    <a:pt x="804" y="3147"/>
                  </a:cubicBezTo>
                  <a:cubicBezTo>
                    <a:pt x="1170" y="3053"/>
                    <a:pt x="1452" y="2797"/>
                    <a:pt x="1708" y="2554"/>
                  </a:cubicBezTo>
                  <a:cubicBezTo>
                    <a:pt x="1721" y="2541"/>
                    <a:pt x="1708" y="2528"/>
                    <a:pt x="1695" y="2528"/>
                  </a:cubicBezTo>
                  <a:cubicBezTo>
                    <a:pt x="1517" y="2656"/>
                    <a:pt x="947" y="3133"/>
                    <a:pt x="581" y="3133"/>
                  </a:cubicBezTo>
                  <a:cubicBezTo>
                    <a:pt x="448" y="3133"/>
                    <a:pt x="342" y="3070"/>
                    <a:pt x="292" y="2904"/>
                  </a:cubicBezTo>
                  <a:cubicBezTo>
                    <a:pt x="182" y="2593"/>
                    <a:pt x="522" y="2350"/>
                    <a:pt x="749" y="2204"/>
                  </a:cubicBezTo>
                  <a:cubicBezTo>
                    <a:pt x="979" y="2068"/>
                    <a:pt x="1251" y="1974"/>
                    <a:pt x="1507" y="1906"/>
                  </a:cubicBezTo>
                  <a:cubicBezTo>
                    <a:pt x="1533" y="1906"/>
                    <a:pt x="1546" y="1880"/>
                    <a:pt x="1533" y="1851"/>
                  </a:cubicBezTo>
                  <a:cubicBezTo>
                    <a:pt x="1439" y="1556"/>
                    <a:pt x="1358" y="1245"/>
                    <a:pt x="1345" y="934"/>
                  </a:cubicBezTo>
                  <a:cubicBezTo>
                    <a:pt x="1332" y="688"/>
                    <a:pt x="1419" y="66"/>
                    <a:pt x="1775" y="66"/>
                  </a:cubicBezTo>
                  <a:cubicBezTo>
                    <a:pt x="1789" y="66"/>
                    <a:pt x="1803" y="67"/>
                    <a:pt x="1818" y="69"/>
                  </a:cubicBezTo>
                  <a:cubicBezTo>
                    <a:pt x="2045" y="111"/>
                    <a:pt x="2181" y="474"/>
                    <a:pt x="2262" y="665"/>
                  </a:cubicBezTo>
                  <a:cubicBezTo>
                    <a:pt x="2385" y="989"/>
                    <a:pt x="2411" y="1326"/>
                    <a:pt x="2411" y="1663"/>
                  </a:cubicBezTo>
                  <a:cubicBezTo>
                    <a:pt x="2417" y="1690"/>
                    <a:pt x="2441" y="1704"/>
                    <a:pt x="2461" y="1704"/>
                  </a:cubicBezTo>
                  <a:cubicBezTo>
                    <a:pt x="2481" y="1704"/>
                    <a:pt x="2498" y="1690"/>
                    <a:pt x="2492" y="1663"/>
                  </a:cubicBezTo>
                  <a:cubicBezTo>
                    <a:pt x="2479" y="1271"/>
                    <a:pt x="2437" y="879"/>
                    <a:pt x="2275" y="516"/>
                  </a:cubicBezTo>
                  <a:cubicBezTo>
                    <a:pt x="2181" y="299"/>
                    <a:pt x="2019" y="1"/>
                    <a:pt x="1750" y="1"/>
                  </a:cubicBezTo>
                  <a:close/>
                </a:path>
              </a:pathLst>
            </a:custGeom>
            <a:solidFill>
              <a:srgbClr val="CA761E"/>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33" name="Google Shape;1515;p23">
              <a:extLst>
                <a:ext uri="{FF2B5EF4-FFF2-40B4-BE49-F238E27FC236}">
                  <a16:creationId xmlns:a16="http://schemas.microsoft.com/office/drawing/2014/main" id="{72B3ED89-42EF-A234-8D7C-E437A67A7180}"/>
                </a:ext>
              </a:extLst>
            </p:cNvPr>
            <p:cNvSpPr/>
            <p:nvPr/>
          </p:nvSpPr>
          <p:spPr>
            <a:xfrm>
              <a:off x="3049150" y="4083575"/>
              <a:ext cx="74350" cy="81500"/>
            </a:xfrm>
            <a:custGeom>
              <a:avLst/>
              <a:gdLst/>
              <a:ahLst/>
              <a:cxnLst/>
              <a:rect l="l" t="t" r="r" b="b"/>
              <a:pathLst>
                <a:path w="2974" h="3260" extrusionOk="0">
                  <a:moveTo>
                    <a:pt x="2473" y="1"/>
                  </a:moveTo>
                  <a:cubicBezTo>
                    <a:pt x="2418" y="1"/>
                    <a:pt x="2392" y="56"/>
                    <a:pt x="2405" y="95"/>
                  </a:cubicBezTo>
                  <a:cubicBezTo>
                    <a:pt x="2204" y="189"/>
                    <a:pt x="2068" y="432"/>
                    <a:pt x="2013" y="649"/>
                  </a:cubicBezTo>
                  <a:cubicBezTo>
                    <a:pt x="1838" y="675"/>
                    <a:pt x="1702" y="824"/>
                    <a:pt x="1702" y="999"/>
                  </a:cubicBezTo>
                  <a:cubicBezTo>
                    <a:pt x="1702" y="1028"/>
                    <a:pt x="1718" y="1054"/>
                    <a:pt x="1718" y="1080"/>
                  </a:cubicBezTo>
                  <a:cubicBezTo>
                    <a:pt x="1378" y="1216"/>
                    <a:pt x="1083" y="1485"/>
                    <a:pt x="827" y="1728"/>
                  </a:cubicBezTo>
                  <a:cubicBezTo>
                    <a:pt x="461" y="2068"/>
                    <a:pt x="1" y="2619"/>
                    <a:pt x="82" y="3160"/>
                  </a:cubicBezTo>
                  <a:cubicBezTo>
                    <a:pt x="93" y="3226"/>
                    <a:pt x="155" y="3260"/>
                    <a:pt x="215" y="3260"/>
                  </a:cubicBezTo>
                  <a:cubicBezTo>
                    <a:pt x="240" y="3260"/>
                    <a:pt x="265" y="3253"/>
                    <a:pt x="286" y="3241"/>
                  </a:cubicBezTo>
                  <a:cubicBezTo>
                    <a:pt x="691" y="3053"/>
                    <a:pt x="908" y="2525"/>
                    <a:pt x="1135" y="2175"/>
                  </a:cubicBezTo>
                  <a:cubicBezTo>
                    <a:pt x="1326" y="1864"/>
                    <a:pt x="1527" y="1501"/>
                    <a:pt x="1812" y="1242"/>
                  </a:cubicBezTo>
                  <a:cubicBezTo>
                    <a:pt x="1880" y="1310"/>
                    <a:pt x="1974" y="1365"/>
                    <a:pt x="2068" y="1365"/>
                  </a:cubicBezTo>
                  <a:cubicBezTo>
                    <a:pt x="2269" y="1365"/>
                    <a:pt x="2431" y="1190"/>
                    <a:pt x="2431" y="999"/>
                  </a:cubicBezTo>
                  <a:cubicBezTo>
                    <a:pt x="2431" y="879"/>
                    <a:pt x="2366" y="756"/>
                    <a:pt x="2256" y="691"/>
                  </a:cubicBezTo>
                  <a:cubicBezTo>
                    <a:pt x="2324" y="649"/>
                    <a:pt x="2392" y="594"/>
                    <a:pt x="2473" y="568"/>
                  </a:cubicBezTo>
                  <a:cubicBezTo>
                    <a:pt x="2580" y="500"/>
                    <a:pt x="2690" y="500"/>
                    <a:pt x="2810" y="474"/>
                  </a:cubicBezTo>
                  <a:cubicBezTo>
                    <a:pt x="2810" y="487"/>
                    <a:pt x="2823" y="500"/>
                    <a:pt x="2836" y="500"/>
                  </a:cubicBezTo>
                  <a:cubicBezTo>
                    <a:pt x="2847" y="506"/>
                    <a:pt x="2859" y="508"/>
                    <a:pt x="2869" y="508"/>
                  </a:cubicBezTo>
                  <a:cubicBezTo>
                    <a:pt x="2933" y="508"/>
                    <a:pt x="2973" y="413"/>
                    <a:pt x="2904" y="380"/>
                  </a:cubicBezTo>
                  <a:cubicBezTo>
                    <a:pt x="2895" y="373"/>
                    <a:pt x="2885" y="370"/>
                    <a:pt x="2875" y="370"/>
                  </a:cubicBezTo>
                  <a:cubicBezTo>
                    <a:pt x="2842" y="370"/>
                    <a:pt x="2810" y="402"/>
                    <a:pt x="2810" y="432"/>
                  </a:cubicBezTo>
                  <a:cubicBezTo>
                    <a:pt x="2800" y="431"/>
                    <a:pt x="2790" y="431"/>
                    <a:pt x="2780" y="431"/>
                  </a:cubicBezTo>
                  <a:cubicBezTo>
                    <a:pt x="2588" y="431"/>
                    <a:pt x="2384" y="548"/>
                    <a:pt x="2230" y="675"/>
                  </a:cubicBezTo>
                  <a:cubicBezTo>
                    <a:pt x="2188" y="649"/>
                    <a:pt x="2136" y="636"/>
                    <a:pt x="2068" y="636"/>
                  </a:cubicBezTo>
                  <a:lnTo>
                    <a:pt x="2026" y="636"/>
                  </a:lnTo>
                  <a:cubicBezTo>
                    <a:pt x="2068" y="542"/>
                    <a:pt x="2123" y="448"/>
                    <a:pt x="2175" y="367"/>
                  </a:cubicBezTo>
                  <a:cubicBezTo>
                    <a:pt x="2243" y="257"/>
                    <a:pt x="2337" y="205"/>
                    <a:pt x="2431" y="124"/>
                  </a:cubicBezTo>
                  <a:cubicBezTo>
                    <a:pt x="2447" y="137"/>
                    <a:pt x="2460" y="137"/>
                    <a:pt x="2473" y="137"/>
                  </a:cubicBezTo>
                  <a:cubicBezTo>
                    <a:pt x="2567" y="137"/>
                    <a:pt x="2567" y="1"/>
                    <a:pt x="2473" y="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34" name="Google Shape;1516;p23">
              <a:extLst>
                <a:ext uri="{FF2B5EF4-FFF2-40B4-BE49-F238E27FC236}">
                  <a16:creationId xmlns:a16="http://schemas.microsoft.com/office/drawing/2014/main" id="{3D15F4C1-D012-D93E-D2C3-2F4710B5D063}"/>
                </a:ext>
              </a:extLst>
            </p:cNvPr>
            <p:cNvSpPr/>
            <p:nvPr/>
          </p:nvSpPr>
          <p:spPr>
            <a:xfrm>
              <a:off x="3102525" y="4107425"/>
              <a:ext cx="2375" cy="2500"/>
            </a:xfrm>
            <a:custGeom>
              <a:avLst/>
              <a:gdLst/>
              <a:ahLst/>
              <a:cxnLst/>
              <a:rect l="l" t="t" r="r" b="b"/>
              <a:pathLst>
                <a:path w="95" h="100" extrusionOk="0">
                  <a:moveTo>
                    <a:pt x="66" y="1"/>
                  </a:moveTo>
                  <a:cubicBezTo>
                    <a:pt x="62" y="1"/>
                    <a:pt x="57" y="2"/>
                    <a:pt x="53" y="6"/>
                  </a:cubicBezTo>
                  <a:lnTo>
                    <a:pt x="40" y="6"/>
                  </a:lnTo>
                  <a:lnTo>
                    <a:pt x="27" y="19"/>
                  </a:lnTo>
                  <a:cubicBezTo>
                    <a:pt x="27" y="32"/>
                    <a:pt x="14" y="32"/>
                    <a:pt x="14" y="45"/>
                  </a:cubicBezTo>
                  <a:lnTo>
                    <a:pt x="14" y="61"/>
                  </a:lnTo>
                  <a:lnTo>
                    <a:pt x="1" y="61"/>
                  </a:lnTo>
                  <a:cubicBezTo>
                    <a:pt x="1" y="87"/>
                    <a:pt x="14" y="100"/>
                    <a:pt x="40" y="100"/>
                  </a:cubicBezTo>
                  <a:cubicBezTo>
                    <a:pt x="53" y="100"/>
                    <a:pt x="53" y="100"/>
                    <a:pt x="69" y="87"/>
                  </a:cubicBezTo>
                  <a:cubicBezTo>
                    <a:pt x="69" y="74"/>
                    <a:pt x="82" y="61"/>
                    <a:pt x="82" y="61"/>
                  </a:cubicBezTo>
                  <a:cubicBezTo>
                    <a:pt x="95" y="45"/>
                    <a:pt x="95" y="32"/>
                    <a:pt x="95" y="19"/>
                  </a:cubicBezTo>
                  <a:cubicBezTo>
                    <a:pt x="86" y="10"/>
                    <a:pt x="77" y="1"/>
                    <a:pt x="66" y="1"/>
                  </a:cubicBezTo>
                  <a:close/>
                </a:path>
              </a:pathLst>
            </a:custGeom>
            <a:solidFill>
              <a:srgbClr val="200A0C"/>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35" name="Google Shape;1517;p23">
              <a:extLst>
                <a:ext uri="{FF2B5EF4-FFF2-40B4-BE49-F238E27FC236}">
                  <a16:creationId xmlns:a16="http://schemas.microsoft.com/office/drawing/2014/main" id="{0FE1A7E8-D544-DFF9-082B-ED0A99ACC7E1}"/>
                </a:ext>
              </a:extLst>
            </p:cNvPr>
            <p:cNvSpPr/>
            <p:nvPr/>
          </p:nvSpPr>
          <p:spPr>
            <a:xfrm>
              <a:off x="3104550" y="4108525"/>
              <a:ext cx="2700" cy="2775"/>
            </a:xfrm>
            <a:custGeom>
              <a:avLst/>
              <a:gdLst/>
              <a:ahLst/>
              <a:cxnLst/>
              <a:rect l="l" t="t" r="r" b="b"/>
              <a:pathLst>
                <a:path w="108" h="111" extrusionOk="0">
                  <a:moveTo>
                    <a:pt x="53" y="1"/>
                  </a:moveTo>
                  <a:cubicBezTo>
                    <a:pt x="53" y="17"/>
                    <a:pt x="53" y="17"/>
                    <a:pt x="40" y="17"/>
                  </a:cubicBezTo>
                  <a:lnTo>
                    <a:pt x="40" y="30"/>
                  </a:lnTo>
                  <a:cubicBezTo>
                    <a:pt x="27" y="43"/>
                    <a:pt x="27" y="43"/>
                    <a:pt x="27" y="56"/>
                  </a:cubicBezTo>
                  <a:lnTo>
                    <a:pt x="14" y="56"/>
                  </a:lnTo>
                  <a:lnTo>
                    <a:pt x="14" y="69"/>
                  </a:lnTo>
                  <a:cubicBezTo>
                    <a:pt x="1" y="98"/>
                    <a:pt x="27" y="111"/>
                    <a:pt x="53" y="111"/>
                  </a:cubicBezTo>
                  <a:lnTo>
                    <a:pt x="69" y="98"/>
                  </a:lnTo>
                  <a:cubicBezTo>
                    <a:pt x="82" y="82"/>
                    <a:pt x="82" y="69"/>
                    <a:pt x="95" y="56"/>
                  </a:cubicBezTo>
                  <a:cubicBezTo>
                    <a:pt x="108" y="56"/>
                    <a:pt x="108" y="30"/>
                    <a:pt x="95" y="30"/>
                  </a:cubicBezTo>
                  <a:lnTo>
                    <a:pt x="95" y="17"/>
                  </a:lnTo>
                  <a:cubicBezTo>
                    <a:pt x="95" y="1"/>
                    <a:pt x="69" y="1"/>
                    <a:pt x="53" y="1"/>
                  </a:cubicBezTo>
                  <a:close/>
                </a:path>
              </a:pathLst>
            </a:custGeom>
            <a:solidFill>
              <a:srgbClr val="200A0C"/>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36" name="Google Shape;1518;p23">
              <a:extLst>
                <a:ext uri="{FF2B5EF4-FFF2-40B4-BE49-F238E27FC236}">
                  <a16:creationId xmlns:a16="http://schemas.microsoft.com/office/drawing/2014/main" id="{92473ECD-5C63-4534-86A6-55FFE6F126C3}"/>
                </a:ext>
              </a:extLst>
            </p:cNvPr>
            <p:cNvSpPr/>
            <p:nvPr/>
          </p:nvSpPr>
          <p:spPr>
            <a:xfrm>
              <a:off x="3097100" y="4107875"/>
              <a:ext cx="5125" cy="4400"/>
            </a:xfrm>
            <a:custGeom>
              <a:avLst/>
              <a:gdLst/>
              <a:ahLst/>
              <a:cxnLst/>
              <a:rect l="l" t="t" r="r" b="b"/>
              <a:pathLst>
                <a:path w="205" h="176" extrusionOk="0">
                  <a:moveTo>
                    <a:pt x="95" y="1"/>
                  </a:moveTo>
                  <a:cubicBezTo>
                    <a:pt x="56" y="1"/>
                    <a:pt x="27" y="27"/>
                    <a:pt x="14" y="69"/>
                  </a:cubicBezTo>
                  <a:cubicBezTo>
                    <a:pt x="1" y="124"/>
                    <a:pt x="43" y="176"/>
                    <a:pt x="95" y="176"/>
                  </a:cubicBezTo>
                  <a:lnTo>
                    <a:pt x="124" y="176"/>
                  </a:lnTo>
                  <a:cubicBezTo>
                    <a:pt x="176" y="176"/>
                    <a:pt x="205" y="124"/>
                    <a:pt x="189" y="69"/>
                  </a:cubicBezTo>
                  <a:cubicBezTo>
                    <a:pt x="189" y="27"/>
                    <a:pt x="137" y="1"/>
                    <a:pt x="108" y="1"/>
                  </a:cubicBezTo>
                  <a:close/>
                </a:path>
              </a:pathLst>
            </a:custGeom>
            <a:solidFill>
              <a:srgbClr val="FBB8BD"/>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37" name="Google Shape;1519;p23">
              <a:extLst>
                <a:ext uri="{FF2B5EF4-FFF2-40B4-BE49-F238E27FC236}">
                  <a16:creationId xmlns:a16="http://schemas.microsoft.com/office/drawing/2014/main" id="{08CE4A95-563C-E1D2-0D6B-A89C011D87AD}"/>
                </a:ext>
              </a:extLst>
            </p:cNvPr>
            <p:cNvSpPr/>
            <p:nvPr/>
          </p:nvSpPr>
          <p:spPr>
            <a:xfrm>
              <a:off x="3105525" y="4114275"/>
              <a:ext cx="2375" cy="2050"/>
            </a:xfrm>
            <a:custGeom>
              <a:avLst/>
              <a:gdLst/>
              <a:ahLst/>
              <a:cxnLst/>
              <a:rect l="l" t="t" r="r" b="b"/>
              <a:pathLst>
                <a:path w="95" h="82" extrusionOk="0">
                  <a:moveTo>
                    <a:pt x="95" y="1"/>
                  </a:moveTo>
                  <a:lnTo>
                    <a:pt x="82" y="14"/>
                  </a:lnTo>
                  <a:cubicBezTo>
                    <a:pt x="82" y="14"/>
                    <a:pt x="82" y="14"/>
                    <a:pt x="82" y="14"/>
                  </a:cubicBezTo>
                  <a:lnTo>
                    <a:pt x="82" y="14"/>
                  </a:lnTo>
                  <a:cubicBezTo>
                    <a:pt x="86" y="10"/>
                    <a:pt x="91" y="5"/>
                    <a:pt x="95" y="1"/>
                  </a:cubicBezTo>
                  <a:close/>
                  <a:moveTo>
                    <a:pt x="82" y="14"/>
                  </a:moveTo>
                  <a:lnTo>
                    <a:pt x="82" y="14"/>
                  </a:lnTo>
                  <a:cubicBezTo>
                    <a:pt x="57" y="38"/>
                    <a:pt x="25" y="60"/>
                    <a:pt x="1" y="82"/>
                  </a:cubicBezTo>
                  <a:lnTo>
                    <a:pt x="30" y="82"/>
                  </a:lnTo>
                  <a:cubicBezTo>
                    <a:pt x="56" y="69"/>
                    <a:pt x="69" y="56"/>
                    <a:pt x="82" y="14"/>
                  </a:cubicBezTo>
                  <a:close/>
                </a:path>
              </a:pathLst>
            </a:custGeom>
            <a:solidFill>
              <a:srgbClr val="FBB8BD"/>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38" name="Google Shape;1520;p23">
              <a:extLst>
                <a:ext uri="{FF2B5EF4-FFF2-40B4-BE49-F238E27FC236}">
                  <a16:creationId xmlns:a16="http://schemas.microsoft.com/office/drawing/2014/main" id="{5F7D823A-CA2A-4D42-7225-DC11F648EF39}"/>
                </a:ext>
              </a:extLst>
            </p:cNvPr>
            <p:cNvSpPr/>
            <p:nvPr/>
          </p:nvSpPr>
          <p:spPr>
            <a:xfrm>
              <a:off x="3103175" y="4111925"/>
              <a:ext cx="4725" cy="4400"/>
            </a:xfrm>
            <a:custGeom>
              <a:avLst/>
              <a:gdLst/>
              <a:ahLst/>
              <a:cxnLst/>
              <a:rect l="l" t="t" r="r" b="b"/>
              <a:pathLst>
                <a:path w="189" h="176" extrusionOk="0">
                  <a:moveTo>
                    <a:pt x="95" y="1"/>
                  </a:moveTo>
                  <a:cubicBezTo>
                    <a:pt x="69" y="1"/>
                    <a:pt x="56" y="14"/>
                    <a:pt x="43" y="27"/>
                  </a:cubicBezTo>
                  <a:cubicBezTo>
                    <a:pt x="1" y="69"/>
                    <a:pt x="14" y="108"/>
                    <a:pt x="43" y="150"/>
                  </a:cubicBezTo>
                  <a:cubicBezTo>
                    <a:pt x="43" y="163"/>
                    <a:pt x="69" y="176"/>
                    <a:pt x="95" y="176"/>
                  </a:cubicBezTo>
                  <a:cubicBezTo>
                    <a:pt x="124" y="150"/>
                    <a:pt x="163" y="124"/>
                    <a:pt x="189" y="95"/>
                  </a:cubicBezTo>
                  <a:cubicBezTo>
                    <a:pt x="189" y="69"/>
                    <a:pt x="176" y="43"/>
                    <a:pt x="150" y="27"/>
                  </a:cubicBezTo>
                  <a:cubicBezTo>
                    <a:pt x="137" y="14"/>
                    <a:pt x="108" y="1"/>
                    <a:pt x="95" y="1"/>
                  </a:cubicBezTo>
                  <a:close/>
                </a:path>
              </a:pathLst>
            </a:custGeom>
            <a:solidFill>
              <a:srgbClr val="FBB8BD"/>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39" name="Google Shape;1521;p23">
              <a:extLst>
                <a:ext uri="{FF2B5EF4-FFF2-40B4-BE49-F238E27FC236}">
                  <a16:creationId xmlns:a16="http://schemas.microsoft.com/office/drawing/2014/main" id="{7ED8214B-3553-5887-C7D3-026B31E7621D}"/>
                </a:ext>
              </a:extLst>
            </p:cNvPr>
            <p:cNvSpPr/>
            <p:nvPr/>
          </p:nvSpPr>
          <p:spPr>
            <a:xfrm>
              <a:off x="3086000" y="4112975"/>
              <a:ext cx="5700" cy="6750"/>
            </a:xfrm>
            <a:custGeom>
              <a:avLst/>
              <a:gdLst/>
              <a:ahLst/>
              <a:cxnLst/>
              <a:rect l="l" t="t" r="r" b="b"/>
              <a:pathLst>
                <a:path w="228" h="270" extrusionOk="0">
                  <a:moveTo>
                    <a:pt x="53" y="1"/>
                  </a:moveTo>
                  <a:cubicBezTo>
                    <a:pt x="40" y="14"/>
                    <a:pt x="14" y="27"/>
                    <a:pt x="1" y="40"/>
                  </a:cubicBezTo>
                  <a:cubicBezTo>
                    <a:pt x="40" y="121"/>
                    <a:pt x="95" y="202"/>
                    <a:pt x="163" y="270"/>
                  </a:cubicBezTo>
                  <a:cubicBezTo>
                    <a:pt x="176" y="244"/>
                    <a:pt x="202" y="215"/>
                    <a:pt x="228" y="189"/>
                  </a:cubicBezTo>
                  <a:cubicBezTo>
                    <a:pt x="163" y="121"/>
                    <a:pt x="108" y="66"/>
                    <a:pt x="53" y="1"/>
                  </a:cubicBezTo>
                  <a:close/>
                </a:path>
              </a:pathLst>
            </a:custGeom>
            <a:solidFill>
              <a:srgbClr val="FFC600"/>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40" name="Google Shape;1522;p23">
              <a:extLst>
                <a:ext uri="{FF2B5EF4-FFF2-40B4-BE49-F238E27FC236}">
                  <a16:creationId xmlns:a16="http://schemas.microsoft.com/office/drawing/2014/main" id="{84252CC1-274F-3BDB-C19E-BD84FA1196F5}"/>
                </a:ext>
              </a:extLst>
            </p:cNvPr>
            <p:cNvSpPr/>
            <p:nvPr/>
          </p:nvSpPr>
          <p:spPr>
            <a:xfrm>
              <a:off x="3080250" y="4116625"/>
              <a:ext cx="7075" cy="8525"/>
            </a:xfrm>
            <a:custGeom>
              <a:avLst/>
              <a:gdLst/>
              <a:ahLst/>
              <a:cxnLst/>
              <a:rect l="l" t="t" r="r" b="b"/>
              <a:pathLst>
                <a:path w="283" h="341" extrusionOk="0">
                  <a:moveTo>
                    <a:pt x="53" y="1"/>
                  </a:moveTo>
                  <a:cubicBezTo>
                    <a:pt x="27" y="17"/>
                    <a:pt x="14" y="30"/>
                    <a:pt x="1" y="43"/>
                  </a:cubicBezTo>
                  <a:cubicBezTo>
                    <a:pt x="53" y="150"/>
                    <a:pt x="121" y="260"/>
                    <a:pt x="215" y="341"/>
                  </a:cubicBezTo>
                  <a:cubicBezTo>
                    <a:pt x="244" y="312"/>
                    <a:pt x="257" y="286"/>
                    <a:pt x="283" y="260"/>
                  </a:cubicBezTo>
                  <a:lnTo>
                    <a:pt x="163" y="137"/>
                  </a:lnTo>
                  <a:cubicBezTo>
                    <a:pt x="121" y="98"/>
                    <a:pt x="82" y="43"/>
                    <a:pt x="53" y="1"/>
                  </a:cubicBezTo>
                  <a:close/>
                </a:path>
              </a:pathLst>
            </a:custGeom>
            <a:solidFill>
              <a:srgbClr val="FFC600"/>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41" name="Google Shape;1523;p23">
              <a:extLst>
                <a:ext uri="{FF2B5EF4-FFF2-40B4-BE49-F238E27FC236}">
                  <a16:creationId xmlns:a16="http://schemas.microsoft.com/office/drawing/2014/main" id="{B0D64DD5-4836-C46F-D9D4-3545E239A7C8}"/>
                </a:ext>
              </a:extLst>
            </p:cNvPr>
            <p:cNvSpPr/>
            <p:nvPr/>
          </p:nvSpPr>
          <p:spPr>
            <a:xfrm>
              <a:off x="3072475" y="4122700"/>
              <a:ext cx="9825" cy="10550"/>
            </a:xfrm>
            <a:custGeom>
              <a:avLst/>
              <a:gdLst/>
              <a:ahLst/>
              <a:cxnLst/>
              <a:rect l="l" t="t" r="r" b="b"/>
              <a:pathLst>
                <a:path w="393" h="422" extrusionOk="0">
                  <a:moveTo>
                    <a:pt x="69" y="1"/>
                  </a:moveTo>
                  <a:cubicBezTo>
                    <a:pt x="40" y="17"/>
                    <a:pt x="27" y="43"/>
                    <a:pt x="1" y="56"/>
                  </a:cubicBezTo>
                  <a:cubicBezTo>
                    <a:pt x="82" y="192"/>
                    <a:pt x="189" y="325"/>
                    <a:pt x="325" y="422"/>
                  </a:cubicBezTo>
                  <a:cubicBezTo>
                    <a:pt x="338" y="380"/>
                    <a:pt x="364" y="354"/>
                    <a:pt x="393" y="312"/>
                  </a:cubicBezTo>
                  <a:cubicBezTo>
                    <a:pt x="270" y="218"/>
                    <a:pt x="150" y="124"/>
                    <a:pt x="69" y="1"/>
                  </a:cubicBezTo>
                  <a:close/>
                </a:path>
              </a:pathLst>
            </a:custGeom>
            <a:solidFill>
              <a:srgbClr val="FFC600"/>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42" name="Google Shape;1524;p23">
              <a:extLst>
                <a:ext uri="{FF2B5EF4-FFF2-40B4-BE49-F238E27FC236}">
                  <a16:creationId xmlns:a16="http://schemas.microsoft.com/office/drawing/2014/main" id="{22DC8120-48CC-7729-8B0D-DAEAE814A43D}"/>
                </a:ext>
              </a:extLst>
            </p:cNvPr>
            <p:cNvSpPr/>
            <p:nvPr/>
          </p:nvSpPr>
          <p:spPr>
            <a:xfrm>
              <a:off x="3067050" y="4128125"/>
              <a:ext cx="10475" cy="12500"/>
            </a:xfrm>
            <a:custGeom>
              <a:avLst/>
              <a:gdLst/>
              <a:ahLst/>
              <a:cxnLst/>
              <a:rect l="l" t="t" r="r" b="b"/>
              <a:pathLst>
                <a:path w="419" h="500" extrusionOk="0">
                  <a:moveTo>
                    <a:pt x="43" y="1"/>
                  </a:moveTo>
                  <a:cubicBezTo>
                    <a:pt x="30" y="14"/>
                    <a:pt x="14" y="27"/>
                    <a:pt x="1" y="56"/>
                  </a:cubicBezTo>
                  <a:cubicBezTo>
                    <a:pt x="95" y="218"/>
                    <a:pt x="205" y="380"/>
                    <a:pt x="354" y="500"/>
                  </a:cubicBezTo>
                  <a:cubicBezTo>
                    <a:pt x="380" y="474"/>
                    <a:pt x="393" y="432"/>
                    <a:pt x="419" y="393"/>
                  </a:cubicBezTo>
                  <a:cubicBezTo>
                    <a:pt x="286" y="270"/>
                    <a:pt x="163" y="150"/>
                    <a:pt x="43" y="1"/>
                  </a:cubicBezTo>
                  <a:close/>
                </a:path>
              </a:pathLst>
            </a:custGeom>
            <a:solidFill>
              <a:srgbClr val="FFC600"/>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43" name="Google Shape;1525;p23">
              <a:extLst>
                <a:ext uri="{FF2B5EF4-FFF2-40B4-BE49-F238E27FC236}">
                  <a16:creationId xmlns:a16="http://schemas.microsoft.com/office/drawing/2014/main" id="{6F3B5F4B-DC64-0F72-825D-4C7B6438FC48}"/>
                </a:ext>
              </a:extLst>
            </p:cNvPr>
            <p:cNvSpPr/>
            <p:nvPr/>
          </p:nvSpPr>
          <p:spPr>
            <a:xfrm>
              <a:off x="3059675" y="4136225"/>
              <a:ext cx="12500" cy="13550"/>
            </a:xfrm>
            <a:custGeom>
              <a:avLst/>
              <a:gdLst/>
              <a:ahLst/>
              <a:cxnLst/>
              <a:rect l="l" t="t" r="r" b="b"/>
              <a:pathLst>
                <a:path w="500" h="542" extrusionOk="0">
                  <a:moveTo>
                    <a:pt x="53" y="1"/>
                  </a:moveTo>
                  <a:lnTo>
                    <a:pt x="1" y="56"/>
                  </a:lnTo>
                  <a:cubicBezTo>
                    <a:pt x="108" y="244"/>
                    <a:pt x="257" y="419"/>
                    <a:pt x="432" y="542"/>
                  </a:cubicBezTo>
                  <a:cubicBezTo>
                    <a:pt x="458" y="500"/>
                    <a:pt x="471" y="474"/>
                    <a:pt x="500" y="432"/>
                  </a:cubicBezTo>
                  <a:cubicBezTo>
                    <a:pt x="325" y="312"/>
                    <a:pt x="176" y="163"/>
                    <a:pt x="53" y="1"/>
                  </a:cubicBezTo>
                  <a:close/>
                </a:path>
              </a:pathLst>
            </a:custGeom>
            <a:solidFill>
              <a:srgbClr val="FFC600"/>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44" name="Google Shape;1526;p23">
              <a:extLst>
                <a:ext uri="{FF2B5EF4-FFF2-40B4-BE49-F238E27FC236}">
                  <a16:creationId xmlns:a16="http://schemas.microsoft.com/office/drawing/2014/main" id="{CCE5E448-3968-6B4D-4186-109EFC38127E}"/>
                </a:ext>
              </a:extLst>
            </p:cNvPr>
            <p:cNvSpPr/>
            <p:nvPr/>
          </p:nvSpPr>
          <p:spPr>
            <a:xfrm>
              <a:off x="3053600" y="4145375"/>
              <a:ext cx="13150" cy="13150"/>
            </a:xfrm>
            <a:custGeom>
              <a:avLst/>
              <a:gdLst/>
              <a:ahLst/>
              <a:cxnLst/>
              <a:rect l="l" t="t" r="r" b="b"/>
              <a:pathLst>
                <a:path w="526" h="526" extrusionOk="0">
                  <a:moveTo>
                    <a:pt x="53" y="1"/>
                  </a:moveTo>
                  <a:cubicBezTo>
                    <a:pt x="27" y="27"/>
                    <a:pt x="14" y="53"/>
                    <a:pt x="1" y="82"/>
                  </a:cubicBezTo>
                  <a:cubicBezTo>
                    <a:pt x="108" y="257"/>
                    <a:pt x="257" y="419"/>
                    <a:pt x="419" y="526"/>
                  </a:cubicBezTo>
                  <a:cubicBezTo>
                    <a:pt x="458" y="487"/>
                    <a:pt x="487" y="445"/>
                    <a:pt x="526" y="406"/>
                  </a:cubicBezTo>
                  <a:cubicBezTo>
                    <a:pt x="351" y="296"/>
                    <a:pt x="189" y="163"/>
                    <a:pt x="53" y="1"/>
                  </a:cubicBezTo>
                  <a:close/>
                </a:path>
              </a:pathLst>
            </a:custGeom>
            <a:solidFill>
              <a:srgbClr val="FFC600"/>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45" name="Google Shape;1527;p23">
              <a:extLst>
                <a:ext uri="{FF2B5EF4-FFF2-40B4-BE49-F238E27FC236}">
                  <a16:creationId xmlns:a16="http://schemas.microsoft.com/office/drawing/2014/main" id="{3D1A5C41-F816-FE35-AF5D-8DC0C581BC98}"/>
                </a:ext>
              </a:extLst>
            </p:cNvPr>
            <p:cNvSpPr/>
            <p:nvPr/>
          </p:nvSpPr>
          <p:spPr>
            <a:xfrm>
              <a:off x="3050850" y="4154775"/>
              <a:ext cx="9175" cy="9175"/>
            </a:xfrm>
            <a:custGeom>
              <a:avLst/>
              <a:gdLst/>
              <a:ahLst/>
              <a:cxnLst/>
              <a:rect l="l" t="t" r="r" b="b"/>
              <a:pathLst>
                <a:path w="367" h="367" extrusionOk="0">
                  <a:moveTo>
                    <a:pt x="14" y="1"/>
                  </a:moveTo>
                  <a:cubicBezTo>
                    <a:pt x="14" y="30"/>
                    <a:pt x="14" y="56"/>
                    <a:pt x="1" y="95"/>
                  </a:cubicBezTo>
                  <a:cubicBezTo>
                    <a:pt x="82" y="192"/>
                    <a:pt x="176" y="286"/>
                    <a:pt x="286" y="367"/>
                  </a:cubicBezTo>
                  <a:cubicBezTo>
                    <a:pt x="312" y="338"/>
                    <a:pt x="338" y="325"/>
                    <a:pt x="367" y="299"/>
                  </a:cubicBezTo>
                  <a:cubicBezTo>
                    <a:pt x="244" y="218"/>
                    <a:pt x="124" y="124"/>
                    <a:pt x="14" y="1"/>
                  </a:cubicBezTo>
                  <a:close/>
                </a:path>
              </a:pathLst>
            </a:custGeom>
            <a:solidFill>
              <a:srgbClr val="FFC600"/>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sp>
          <p:nvSpPr>
            <p:cNvPr id="446" name="Google Shape;1528;p23">
              <a:extLst>
                <a:ext uri="{FF2B5EF4-FFF2-40B4-BE49-F238E27FC236}">
                  <a16:creationId xmlns:a16="http://schemas.microsoft.com/office/drawing/2014/main" id="{C4143508-675B-93EB-2F8A-FE1BC203C08D}"/>
                </a:ext>
              </a:extLst>
            </p:cNvPr>
            <p:cNvSpPr/>
            <p:nvPr/>
          </p:nvSpPr>
          <p:spPr>
            <a:xfrm>
              <a:off x="3060325" y="4173000"/>
              <a:ext cx="119825" cy="112450"/>
            </a:xfrm>
            <a:custGeom>
              <a:avLst/>
              <a:gdLst/>
              <a:ahLst/>
              <a:cxnLst/>
              <a:rect l="l" t="t" r="r" b="b"/>
              <a:pathLst>
                <a:path w="4793" h="4498" extrusionOk="0">
                  <a:moveTo>
                    <a:pt x="2418" y="124"/>
                  </a:moveTo>
                  <a:cubicBezTo>
                    <a:pt x="2389" y="124"/>
                    <a:pt x="2376" y="137"/>
                    <a:pt x="2376" y="163"/>
                  </a:cubicBezTo>
                  <a:cubicBezTo>
                    <a:pt x="2363" y="192"/>
                    <a:pt x="2389" y="218"/>
                    <a:pt x="2418" y="218"/>
                  </a:cubicBezTo>
                  <a:cubicBezTo>
                    <a:pt x="2470" y="218"/>
                    <a:pt x="2525" y="231"/>
                    <a:pt x="2593" y="244"/>
                  </a:cubicBezTo>
                  <a:cubicBezTo>
                    <a:pt x="2606" y="257"/>
                    <a:pt x="2619" y="257"/>
                    <a:pt x="2632" y="273"/>
                  </a:cubicBezTo>
                  <a:lnTo>
                    <a:pt x="2648" y="273"/>
                  </a:lnTo>
                  <a:cubicBezTo>
                    <a:pt x="2674" y="273"/>
                    <a:pt x="2687" y="257"/>
                    <a:pt x="2700" y="231"/>
                  </a:cubicBezTo>
                  <a:cubicBezTo>
                    <a:pt x="2700" y="218"/>
                    <a:pt x="2687" y="192"/>
                    <a:pt x="2674" y="176"/>
                  </a:cubicBezTo>
                  <a:cubicBezTo>
                    <a:pt x="2648" y="176"/>
                    <a:pt x="2632" y="163"/>
                    <a:pt x="2619" y="163"/>
                  </a:cubicBezTo>
                  <a:cubicBezTo>
                    <a:pt x="2551" y="137"/>
                    <a:pt x="2486" y="124"/>
                    <a:pt x="2418" y="124"/>
                  </a:cubicBezTo>
                  <a:close/>
                  <a:moveTo>
                    <a:pt x="56" y="1"/>
                  </a:moveTo>
                  <a:cubicBezTo>
                    <a:pt x="27" y="1"/>
                    <a:pt x="1" y="30"/>
                    <a:pt x="14" y="56"/>
                  </a:cubicBezTo>
                  <a:cubicBezTo>
                    <a:pt x="14" y="137"/>
                    <a:pt x="27" y="218"/>
                    <a:pt x="56" y="299"/>
                  </a:cubicBezTo>
                  <a:cubicBezTo>
                    <a:pt x="56" y="312"/>
                    <a:pt x="69" y="325"/>
                    <a:pt x="95" y="325"/>
                  </a:cubicBezTo>
                  <a:lnTo>
                    <a:pt x="108" y="325"/>
                  </a:lnTo>
                  <a:cubicBezTo>
                    <a:pt x="137" y="325"/>
                    <a:pt x="150" y="299"/>
                    <a:pt x="137" y="273"/>
                  </a:cubicBezTo>
                  <a:cubicBezTo>
                    <a:pt x="121" y="205"/>
                    <a:pt x="108" y="124"/>
                    <a:pt x="108" y="43"/>
                  </a:cubicBezTo>
                  <a:cubicBezTo>
                    <a:pt x="95" y="14"/>
                    <a:pt x="82" y="1"/>
                    <a:pt x="56" y="1"/>
                  </a:cubicBezTo>
                  <a:close/>
                  <a:moveTo>
                    <a:pt x="2048" y="185"/>
                  </a:moveTo>
                  <a:cubicBezTo>
                    <a:pt x="2040" y="185"/>
                    <a:pt x="2033" y="187"/>
                    <a:pt x="2026" y="192"/>
                  </a:cubicBezTo>
                  <a:cubicBezTo>
                    <a:pt x="1958" y="231"/>
                    <a:pt x="1877" y="273"/>
                    <a:pt x="1822" y="338"/>
                  </a:cubicBezTo>
                  <a:cubicBezTo>
                    <a:pt x="1796" y="354"/>
                    <a:pt x="1796" y="380"/>
                    <a:pt x="1822" y="406"/>
                  </a:cubicBezTo>
                  <a:cubicBezTo>
                    <a:pt x="1822" y="419"/>
                    <a:pt x="1838" y="419"/>
                    <a:pt x="1851" y="419"/>
                  </a:cubicBezTo>
                  <a:cubicBezTo>
                    <a:pt x="1864" y="419"/>
                    <a:pt x="1877" y="419"/>
                    <a:pt x="1890" y="406"/>
                  </a:cubicBezTo>
                  <a:cubicBezTo>
                    <a:pt x="1945" y="354"/>
                    <a:pt x="2000" y="312"/>
                    <a:pt x="2065" y="273"/>
                  </a:cubicBezTo>
                  <a:cubicBezTo>
                    <a:pt x="2094" y="273"/>
                    <a:pt x="2107" y="231"/>
                    <a:pt x="2094" y="218"/>
                  </a:cubicBezTo>
                  <a:cubicBezTo>
                    <a:pt x="2085" y="199"/>
                    <a:pt x="2067" y="185"/>
                    <a:pt x="2048" y="185"/>
                  </a:cubicBezTo>
                  <a:close/>
                  <a:moveTo>
                    <a:pt x="2970" y="371"/>
                  </a:moveTo>
                  <a:cubicBezTo>
                    <a:pt x="2959" y="371"/>
                    <a:pt x="2948" y="374"/>
                    <a:pt x="2943" y="380"/>
                  </a:cubicBezTo>
                  <a:cubicBezTo>
                    <a:pt x="2917" y="393"/>
                    <a:pt x="2917" y="435"/>
                    <a:pt x="2943" y="448"/>
                  </a:cubicBezTo>
                  <a:cubicBezTo>
                    <a:pt x="2985" y="500"/>
                    <a:pt x="3011" y="568"/>
                    <a:pt x="3011" y="636"/>
                  </a:cubicBezTo>
                  <a:cubicBezTo>
                    <a:pt x="3011" y="662"/>
                    <a:pt x="3037" y="678"/>
                    <a:pt x="3066" y="678"/>
                  </a:cubicBezTo>
                  <a:cubicBezTo>
                    <a:pt x="3092" y="678"/>
                    <a:pt x="3105" y="662"/>
                    <a:pt x="3105" y="636"/>
                  </a:cubicBezTo>
                  <a:cubicBezTo>
                    <a:pt x="3105" y="542"/>
                    <a:pt x="3079" y="461"/>
                    <a:pt x="3011" y="393"/>
                  </a:cubicBezTo>
                  <a:cubicBezTo>
                    <a:pt x="3003" y="378"/>
                    <a:pt x="2986" y="371"/>
                    <a:pt x="2970" y="371"/>
                  </a:cubicBezTo>
                  <a:close/>
                  <a:moveTo>
                    <a:pt x="197" y="605"/>
                  </a:moveTo>
                  <a:cubicBezTo>
                    <a:pt x="190" y="605"/>
                    <a:pt x="183" y="606"/>
                    <a:pt x="176" y="610"/>
                  </a:cubicBezTo>
                  <a:cubicBezTo>
                    <a:pt x="163" y="610"/>
                    <a:pt x="150" y="636"/>
                    <a:pt x="150" y="662"/>
                  </a:cubicBezTo>
                  <a:cubicBezTo>
                    <a:pt x="189" y="743"/>
                    <a:pt x="218" y="824"/>
                    <a:pt x="257" y="892"/>
                  </a:cubicBezTo>
                  <a:cubicBezTo>
                    <a:pt x="257" y="905"/>
                    <a:pt x="283" y="921"/>
                    <a:pt x="299" y="921"/>
                  </a:cubicBezTo>
                  <a:cubicBezTo>
                    <a:pt x="299" y="921"/>
                    <a:pt x="312" y="921"/>
                    <a:pt x="312" y="905"/>
                  </a:cubicBezTo>
                  <a:cubicBezTo>
                    <a:pt x="338" y="892"/>
                    <a:pt x="351" y="866"/>
                    <a:pt x="338" y="840"/>
                  </a:cubicBezTo>
                  <a:cubicBezTo>
                    <a:pt x="299" y="785"/>
                    <a:pt x="270" y="704"/>
                    <a:pt x="244" y="636"/>
                  </a:cubicBezTo>
                  <a:cubicBezTo>
                    <a:pt x="234" y="617"/>
                    <a:pt x="216" y="605"/>
                    <a:pt x="197" y="605"/>
                  </a:cubicBezTo>
                  <a:close/>
                  <a:moveTo>
                    <a:pt x="1639" y="631"/>
                  </a:moveTo>
                  <a:cubicBezTo>
                    <a:pt x="1621" y="631"/>
                    <a:pt x="1604" y="643"/>
                    <a:pt x="1595" y="662"/>
                  </a:cubicBezTo>
                  <a:cubicBezTo>
                    <a:pt x="1553" y="730"/>
                    <a:pt x="1527" y="811"/>
                    <a:pt x="1498" y="892"/>
                  </a:cubicBezTo>
                  <a:cubicBezTo>
                    <a:pt x="1498" y="921"/>
                    <a:pt x="1514" y="947"/>
                    <a:pt x="1527" y="947"/>
                  </a:cubicBezTo>
                  <a:lnTo>
                    <a:pt x="1553" y="947"/>
                  </a:lnTo>
                  <a:cubicBezTo>
                    <a:pt x="1566" y="947"/>
                    <a:pt x="1579" y="934"/>
                    <a:pt x="1595" y="921"/>
                  </a:cubicBezTo>
                  <a:cubicBezTo>
                    <a:pt x="1621" y="840"/>
                    <a:pt x="1647" y="772"/>
                    <a:pt x="1676" y="704"/>
                  </a:cubicBezTo>
                  <a:cubicBezTo>
                    <a:pt x="1689" y="678"/>
                    <a:pt x="1676" y="649"/>
                    <a:pt x="1660" y="636"/>
                  </a:cubicBezTo>
                  <a:cubicBezTo>
                    <a:pt x="1653" y="632"/>
                    <a:pt x="1646" y="631"/>
                    <a:pt x="1639" y="631"/>
                  </a:cubicBezTo>
                  <a:close/>
                  <a:moveTo>
                    <a:pt x="2910" y="937"/>
                  </a:moveTo>
                  <a:cubicBezTo>
                    <a:pt x="2897" y="937"/>
                    <a:pt x="2883" y="940"/>
                    <a:pt x="2875" y="947"/>
                  </a:cubicBezTo>
                  <a:cubicBezTo>
                    <a:pt x="2836" y="1015"/>
                    <a:pt x="2781" y="1067"/>
                    <a:pt x="2713" y="1122"/>
                  </a:cubicBezTo>
                  <a:cubicBezTo>
                    <a:pt x="2700" y="1135"/>
                    <a:pt x="2700" y="1164"/>
                    <a:pt x="2713" y="1190"/>
                  </a:cubicBezTo>
                  <a:cubicBezTo>
                    <a:pt x="2729" y="1203"/>
                    <a:pt x="2742" y="1203"/>
                    <a:pt x="2755" y="1203"/>
                  </a:cubicBezTo>
                  <a:cubicBezTo>
                    <a:pt x="2768" y="1203"/>
                    <a:pt x="2781" y="1203"/>
                    <a:pt x="2781" y="1190"/>
                  </a:cubicBezTo>
                  <a:cubicBezTo>
                    <a:pt x="2849" y="1135"/>
                    <a:pt x="2904" y="1067"/>
                    <a:pt x="2956" y="1015"/>
                  </a:cubicBezTo>
                  <a:cubicBezTo>
                    <a:pt x="2972" y="986"/>
                    <a:pt x="2972" y="960"/>
                    <a:pt x="2943" y="947"/>
                  </a:cubicBezTo>
                  <a:cubicBezTo>
                    <a:pt x="2936" y="940"/>
                    <a:pt x="2923" y="937"/>
                    <a:pt x="2910" y="937"/>
                  </a:cubicBezTo>
                  <a:close/>
                  <a:moveTo>
                    <a:pt x="506" y="1133"/>
                  </a:moveTo>
                  <a:cubicBezTo>
                    <a:pt x="496" y="1133"/>
                    <a:pt x="485" y="1137"/>
                    <a:pt x="474" y="1148"/>
                  </a:cubicBezTo>
                  <a:cubicBezTo>
                    <a:pt x="461" y="1164"/>
                    <a:pt x="461" y="1190"/>
                    <a:pt x="474" y="1216"/>
                  </a:cubicBezTo>
                  <a:cubicBezTo>
                    <a:pt x="526" y="1271"/>
                    <a:pt x="594" y="1326"/>
                    <a:pt x="662" y="1378"/>
                  </a:cubicBezTo>
                  <a:cubicBezTo>
                    <a:pt x="662" y="1391"/>
                    <a:pt x="675" y="1391"/>
                    <a:pt x="688" y="1391"/>
                  </a:cubicBezTo>
                  <a:cubicBezTo>
                    <a:pt x="704" y="1391"/>
                    <a:pt x="717" y="1378"/>
                    <a:pt x="730" y="1365"/>
                  </a:cubicBezTo>
                  <a:cubicBezTo>
                    <a:pt x="743" y="1352"/>
                    <a:pt x="730" y="1326"/>
                    <a:pt x="717" y="1310"/>
                  </a:cubicBezTo>
                  <a:cubicBezTo>
                    <a:pt x="662" y="1258"/>
                    <a:pt x="594" y="1203"/>
                    <a:pt x="542" y="1148"/>
                  </a:cubicBezTo>
                  <a:cubicBezTo>
                    <a:pt x="533" y="1140"/>
                    <a:pt x="520" y="1133"/>
                    <a:pt x="506" y="1133"/>
                  </a:cubicBezTo>
                  <a:close/>
                  <a:moveTo>
                    <a:pt x="2440" y="1334"/>
                  </a:moveTo>
                  <a:cubicBezTo>
                    <a:pt x="2433" y="1334"/>
                    <a:pt x="2425" y="1335"/>
                    <a:pt x="2418" y="1339"/>
                  </a:cubicBezTo>
                  <a:cubicBezTo>
                    <a:pt x="2350" y="1378"/>
                    <a:pt x="2282" y="1420"/>
                    <a:pt x="2214" y="1446"/>
                  </a:cubicBezTo>
                  <a:cubicBezTo>
                    <a:pt x="2188" y="1459"/>
                    <a:pt x="2175" y="1488"/>
                    <a:pt x="2188" y="1514"/>
                  </a:cubicBezTo>
                  <a:cubicBezTo>
                    <a:pt x="2201" y="1527"/>
                    <a:pt x="2214" y="1540"/>
                    <a:pt x="2227" y="1540"/>
                  </a:cubicBezTo>
                  <a:cubicBezTo>
                    <a:pt x="2243" y="1540"/>
                    <a:pt x="2243" y="1540"/>
                    <a:pt x="2256" y="1527"/>
                  </a:cubicBezTo>
                  <a:cubicBezTo>
                    <a:pt x="2324" y="1501"/>
                    <a:pt x="2389" y="1459"/>
                    <a:pt x="2470" y="1420"/>
                  </a:cubicBezTo>
                  <a:cubicBezTo>
                    <a:pt x="2499" y="1407"/>
                    <a:pt x="2499" y="1378"/>
                    <a:pt x="2486" y="1352"/>
                  </a:cubicBezTo>
                  <a:cubicBezTo>
                    <a:pt x="2474" y="1343"/>
                    <a:pt x="2458" y="1334"/>
                    <a:pt x="2440" y="1334"/>
                  </a:cubicBezTo>
                  <a:close/>
                  <a:moveTo>
                    <a:pt x="1472" y="1229"/>
                  </a:moveTo>
                  <a:cubicBezTo>
                    <a:pt x="1446" y="1229"/>
                    <a:pt x="1417" y="1245"/>
                    <a:pt x="1417" y="1271"/>
                  </a:cubicBezTo>
                  <a:cubicBezTo>
                    <a:pt x="1404" y="1352"/>
                    <a:pt x="1404" y="1433"/>
                    <a:pt x="1404" y="1514"/>
                  </a:cubicBezTo>
                  <a:cubicBezTo>
                    <a:pt x="1404" y="1540"/>
                    <a:pt x="1417" y="1553"/>
                    <a:pt x="1446" y="1569"/>
                  </a:cubicBezTo>
                  <a:cubicBezTo>
                    <a:pt x="1472" y="1569"/>
                    <a:pt x="1498" y="1540"/>
                    <a:pt x="1498" y="1514"/>
                  </a:cubicBezTo>
                  <a:cubicBezTo>
                    <a:pt x="1498" y="1433"/>
                    <a:pt x="1498" y="1365"/>
                    <a:pt x="1514" y="1284"/>
                  </a:cubicBezTo>
                  <a:cubicBezTo>
                    <a:pt x="1514" y="1258"/>
                    <a:pt x="1498" y="1229"/>
                    <a:pt x="1472" y="1229"/>
                  </a:cubicBezTo>
                  <a:close/>
                  <a:moveTo>
                    <a:pt x="1018" y="1481"/>
                  </a:moveTo>
                  <a:cubicBezTo>
                    <a:pt x="998" y="1481"/>
                    <a:pt x="982" y="1495"/>
                    <a:pt x="973" y="1514"/>
                  </a:cubicBezTo>
                  <a:cubicBezTo>
                    <a:pt x="960" y="1540"/>
                    <a:pt x="973" y="1569"/>
                    <a:pt x="999" y="1569"/>
                  </a:cubicBezTo>
                  <a:cubicBezTo>
                    <a:pt x="1080" y="1595"/>
                    <a:pt x="1161" y="1621"/>
                    <a:pt x="1242" y="1634"/>
                  </a:cubicBezTo>
                  <a:cubicBezTo>
                    <a:pt x="1271" y="1634"/>
                    <a:pt x="1297" y="1621"/>
                    <a:pt x="1297" y="1595"/>
                  </a:cubicBezTo>
                  <a:cubicBezTo>
                    <a:pt x="1297" y="1569"/>
                    <a:pt x="1284" y="1540"/>
                    <a:pt x="1255" y="1540"/>
                  </a:cubicBezTo>
                  <a:cubicBezTo>
                    <a:pt x="1174" y="1527"/>
                    <a:pt x="1109" y="1514"/>
                    <a:pt x="1041" y="1488"/>
                  </a:cubicBezTo>
                  <a:cubicBezTo>
                    <a:pt x="1033" y="1483"/>
                    <a:pt x="1025" y="1481"/>
                    <a:pt x="1018" y="1481"/>
                  </a:cubicBezTo>
                  <a:close/>
                  <a:moveTo>
                    <a:pt x="1864" y="1540"/>
                  </a:moveTo>
                  <a:cubicBezTo>
                    <a:pt x="1783" y="1553"/>
                    <a:pt x="1702" y="1569"/>
                    <a:pt x="1621" y="1569"/>
                  </a:cubicBezTo>
                  <a:cubicBezTo>
                    <a:pt x="1595" y="1569"/>
                    <a:pt x="1579" y="1595"/>
                    <a:pt x="1579" y="1621"/>
                  </a:cubicBezTo>
                  <a:cubicBezTo>
                    <a:pt x="1579" y="1650"/>
                    <a:pt x="1608" y="1663"/>
                    <a:pt x="1634" y="1663"/>
                  </a:cubicBezTo>
                  <a:cubicBezTo>
                    <a:pt x="1715" y="1663"/>
                    <a:pt x="1796" y="1650"/>
                    <a:pt x="1877" y="1634"/>
                  </a:cubicBezTo>
                  <a:cubicBezTo>
                    <a:pt x="1903" y="1634"/>
                    <a:pt x="1919" y="1608"/>
                    <a:pt x="1919" y="1582"/>
                  </a:cubicBezTo>
                  <a:cubicBezTo>
                    <a:pt x="1903" y="1553"/>
                    <a:pt x="1890" y="1540"/>
                    <a:pt x="1864" y="1540"/>
                  </a:cubicBezTo>
                  <a:close/>
                  <a:moveTo>
                    <a:pt x="1459" y="1851"/>
                  </a:moveTo>
                  <a:cubicBezTo>
                    <a:pt x="1433" y="1851"/>
                    <a:pt x="1404" y="1877"/>
                    <a:pt x="1404" y="1906"/>
                  </a:cubicBezTo>
                  <a:cubicBezTo>
                    <a:pt x="1417" y="1987"/>
                    <a:pt x="1433" y="2068"/>
                    <a:pt x="1446" y="2136"/>
                  </a:cubicBezTo>
                  <a:cubicBezTo>
                    <a:pt x="1446" y="2162"/>
                    <a:pt x="1472" y="2175"/>
                    <a:pt x="1485" y="2175"/>
                  </a:cubicBezTo>
                  <a:lnTo>
                    <a:pt x="1498" y="2175"/>
                  </a:lnTo>
                  <a:cubicBezTo>
                    <a:pt x="1527" y="2175"/>
                    <a:pt x="1540" y="2149"/>
                    <a:pt x="1540" y="2120"/>
                  </a:cubicBezTo>
                  <a:cubicBezTo>
                    <a:pt x="1527" y="2039"/>
                    <a:pt x="1514" y="1974"/>
                    <a:pt x="1514" y="1893"/>
                  </a:cubicBezTo>
                  <a:cubicBezTo>
                    <a:pt x="1498" y="1864"/>
                    <a:pt x="1485" y="1851"/>
                    <a:pt x="1459" y="1851"/>
                  </a:cubicBezTo>
                  <a:close/>
                  <a:moveTo>
                    <a:pt x="1589" y="2453"/>
                  </a:moveTo>
                  <a:cubicBezTo>
                    <a:pt x="1582" y="2453"/>
                    <a:pt x="1574" y="2455"/>
                    <a:pt x="1566" y="2460"/>
                  </a:cubicBezTo>
                  <a:cubicBezTo>
                    <a:pt x="1553" y="2460"/>
                    <a:pt x="1540" y="2486"/>
                    <a:pt x="1540" y="2512"/>
                  </a:cubicBezTo>
                  <a:cubicBezTo>
                    <a:pt x="1566" y="2593"/>
                    <a:pt x="1595" y="2674"/>
                    <a:pt x="1634" y="2742"/>
                  </a:cubicBezTo>
                  <a:cubicBezTo>
                    <a:pt x="1634" y="2755"/>
                    <a:pt x="1660" y="2768"/>
                    <a:pt x="1676" y="2768"/>
                  </a:cubicBezTo>
                  <a:lnTo>
                    <a:pt x="1689" y="2768"/>
                  </a:lnTo>
                  <a:cubicBezTo>
                    <a:pt x="1715" y="2755"/>
                    <a:pt x="1728" y="2729"/>
                    <a:pt x="1715" y="2703"/>
                  </a:cubicBezTo>
                  <a:cubicBezTo>
                    <a:pt x="1689" y="2635"/>
                    <a:pt x="1660" y="2554"/>
                    <a:pt x="1634" y="2486"/>
                  </a:cubicBezTo>
                  <a:cubicBezTo>
                    <a:pt x="1624" y="2467"/>
                    <a:pt x="1608" y="2453"/>
                    <a:pt x="1589" y="2453"/>
                  </a:cubicBezTo>
                  <a:close/>
                  <a:moveTo>
                    <a:pt x="1854" y="3005"/>
                  </a:moveTo>
                  <a:cubicBezTo>
                    <a:pt x="1847" y="3005"/>
                    <a:pt x="1842" y="3007"/>
                    <a:pt x="1838" y="3011"/>
                  </a:cubicBezTo>
                  <a:cubicBezTo>
                    <a:pt x="1809" y="3027"/>
                    <a:pt x="1809" y="3066"/>
                    <a:pt x="1822" y="3079"/>
                  </a:cubicBezTo>
                  <a:cubicBezTo>
                    <a:pt x="1864" y="3147"/>
                    <a:pt x="1903" y="3215"/>
                    <a:pt x="1958" y="3283"/>
                  </a:cubicBezTo>
                  <a:cubicBezTo>
                    <a:pt x="1971" y="3296"/>
                    <a:pt x="1984" y="3296"/>
                    <a:pt x="2000" y="3296"/>
                  </a:cubicBezTo>
                  <a:cubicBezTo>
                    <a:pt x="2013" y="3296"/>
                    <a:pt x="2013" y="3296"/>
                    <a:pt x="2026" y="3283"/>
                  </a:cubicBezTo>
                  <a:cubicBezTo>
                    <a:pt x="2052" y="3270"/>
                    <a:pt x="2052" y="3241"/>
                    <a:pt x="2039" y="3215"/>
                  </a:cubicBezTo>
                  <a:cubicBezTo>
                    <a:pt x="1984" y="3160"/>
                    <a:pt x="1945" y="3092"/>
                    <a:pt x="1903" y="3027"/>
                  </a:cubicBezTo>
                  <a:cubicBezTo>
                    <a:pt x="1893" y="3015"/>
                    <a:pt x="1871" y="3005"/>
                    <a:pt x="1854" y="3005"/>
                  </a:cubicBezTo>
                  <a:close/>
                  <a:moveTo>
                    <a:pt x="2257" y="3477"/>
                  </a:moveTo>
                  <a:cubicBezTo>
                    <a:pt x="2245" y="3477"/>
                    <a:pt x="2235" y="3484"/>
                    <a:pt x="2227" y="3497"/>
                  </a:cubicBezTo>
                  <a:cubicBezTo>
                    <a:pt x="2201" y="3513"/>
                    <a:pt x="2201" y="3552"/>
                    <a:pt x="2227" y="3565"/>
                  </a:cubicBezTo>
                  <a:cubicBezTo>
                    <a:pt x="2282" y="3620"/>
                    <a:pt x="2350" y="3675"/>
                    <a:pt x="2405" y="3727"/>
                  </a:cubicBezTo>
                  <a:lnTo>
                    <a:pt x="2431" y="3727"/>
                  </a:lnTo>
                  <a:cubicBezTo>
                    <a:pt x="2457" y="3727"/>
                    <a:pt x="2470" y="3727"/>
                    <a:pt x="2470" y="3714"/>
                  </a:cubicBezTo>
                  <a:cubicBezTo>
                    <a:pt x="2486" y="3701"/>
                    <a:pt x="2486" y="3659"/>
                    <a:pt x="2470" y="3646"/>
                  </a:cubicBezTo>
                  <a:cubicBezTo>
                    <a:pt x="2405" y="3594"/>
                    <a:pt x="2350" y="3552"/>
                    <a:pt x="2295" y="3497"/>
                  </a:cubicBezTo>
                  <a:cubicBezTo>
                    <a:pt x="2282" y="3484"/>
                    <a:pt x="2269" y="3477"/>
                    <a:pt x="2257" y="3477"/>
                  </a:cubicBezTo>
                  <a:close/>
                  <a:moveTo>
                    <a:pt x="2749" y="3854"/>
                  </a:moveTo>
                  <a:cubicBezTo>
                    <a:pt x="2735" y="3854"/>
                    <a:pt x="2722" y="3861"/>
                    <a:pt x="2713" y="3876"/>
                  </a:cubicBezTo>
                  <a:cubicBezTo>
                    <a:pt x="2700" y="3902"/>
                    <a:pt x="2700" y="3931"/>
                    <a:pt x="2729" y="3944"/>
                  </a:cubicBezTo>
                  <a:cubicBezTo>
                    <a:pt x="2794" y="3983"/>
                    <a:pt x="2862" y="4025"/>
                    <a:pt x="2943" y="4064"/>
                  </a:cubicBezTo>
                  <a:lnTo>
                    <a:pt x="2956" y="4064"/>
                  </a:lnTo>
                  <a:cubicBezTo>
                    <a:pt x="2972" y="4064"/>
                    <a:pt x="2998" y="4051"/>
                    <a:pt x="2998" y="4038"/>
                  </a:cubicBezTo>
                  <a:cubicBezTo>
                    <a:pt x="3011" y="4012"/>
                    <a:pt x="3011" y="3983"/>
                    <a:pt x="2985" y="3970"/>
                  </a:cubicBezTo>
                  <a:cubicBezTo>
                    <a:pt x="2917" y="3944"/>
                    <a:pt x="2849" y="3902"/>
                    <a:pt x="2781" y="3863"/>
                  </a:cubicBezTo>
                  <a:cubicBezTo>
                    <a:pt x="2770" y="3857"/>
                    <a:pt x="2759" y="3854"/>
                    <a:pt x="2749" y="3854"/>
                  </a:cubicBezTo>
                  <a:close/>
                  <a:moveTo>
                    <a:pt x="3299" y="4139"/>
                  </a:moveTo>
                  <a:cubicBezTo>
                    <a:pt x="3281" y="4139"/>
                    <a:pt x="3263" y="4149"/>
                    <a:pt x="3254" y="4161"/>
                  </a:cubicBezTo>
                  <a:cubicBezTo>
                    <a:pt x="3254" y="4187"/>
                    <a:pt x="3254" y="4213"/>
                    <a:pt x="3280" y="4226"/>
                  </a:cubicBezTo>
                  <a:cubicBezTo>
                    <a:pt x="3361" y="4255"/>
                    <a:pt x="3429" y="4294"/>
                    <a:pt x="3510" y="4323"/>
                  </a:cubicBezTo>
                  <a:lnTo>
                    <a:pt x="3523" y="4323"/>
                  </a:lnTo>
                  <a:cubicBezTo>
                    <a:pt x="3552" y="4323"/>
                    <a:pt x="3565" y="4307"/>
                    <a:pt x="3565" y="4294"/>
                  </a:cubicBezTo>
                  <a:cubicBezTo>
                    <a:pt x="3578" y="4268"/>
                    <a:pt x="3565" y="4242"/>
                    <a:pt x="3539" y="4226"/>
                  </a:cubicBezTo>
                  <a:cubicBezTo>
                    <a:pt x="3471" y="4200"/>
                    <a:pt x="3403" y="4174"/>
                    <a:pt x="3322" y="4145"/>
                  </a:cubicBezTo>
                  <a:cubicBezTo>
                    <a:pt x="3314" y="4141"/>
                    <a:pt x="3307" y="4139"/>
                    <a:pt x="3299" y="4139"/>
                  </a:cubicBezTo>
                  <a:close/>
                  <a:moveTo>
                    <a:pt x="3902" y="4336"/>
                  </a:moveTo>
                  <a:cubicBezTo>
                    <a:pt x="3876" y="4336"/>
                    <a:pt x="3847" y="4349"/>
                    <a:pt x="3847" y="4375"/>
                  </a:cubicBezTo>
                  <a:cubicBezTo>
                    <a:pt x="3834" y="4404"/>
                    <a:pt x="3847" y="4417"/>
                    <a:pt x="3876" y="4430"/>
                  </a:cubicBezTo>
                  <a:cubicBezTo>
                    <a:pt x="3957" y="4443"/>
                    <a:pt x="4038" y="4469"/>
                    <a:pt x="4119" y="4469"/>
                  </a:cubicBezTo>
                  <a:lnTo>
                    <a:pt x="4132" y="4469"/>
                  </a:lnTo>
                  <a:cubicBezTo>
                    <a:pt x="4145" y="4469"/>
                    <a:pt x="4171" y="4456"/>
                    <a:pt x="4171" y="4430"/>
                  </a:cubicBezTo>
                  <a:cubicBezTo>
                    <a:pt x="4171" y="4404"/>
                    <a:pt x="4158" y="4388"/>
                    <a:pt x="4132" y="4375"/>
                  </a:cubicBezTo>
                  <a:cubicBezTo>
                    <a:pt x="4051" y="4375"/>
                    <a:pt x="3983" y="4349"/>
                    <a:pt x="3902" y="4336"/>
                  </a:cubicBezTo>
                  <a:close/>
                  <a:moveTo>
                    <a:pt x="4738" y="4375"/>
                  </a:moveTo>
                  <a:cubicBezTo>
                    <a:pt x="4657" y="4388"/>
                    <a:pt x="4576" y="4404"/>
                    <a:pt x="4511" y="4404"/>
                  </a:cubicBezTo>
                  <a:cubicBezTo>
                    <a:pt x="4482" y="4404"/>
                    <a:pt x="4456" y="4430"/>
                    <a:pt x="4456" y="4456"/>
                  </a:cubicBezTo>
                  <a:cubicBezTo>
                    <a:pt x="4456" y="4485"/>
                    <a:pt x="4482" y="4498"/>
                    <a:pt x="4511" y="4498"/>
                  </a:cubicBezTo>
                  <a:cubicBezTo>
                    <a:pt x="4592" y="4498"/>
                    <a:pt x="4673" y="4485"/>
                    <a:pt x="4754" y="4469"/>
                  </a:cubicBezTo>
                  <a:cubicBezTo>
                    <a:pt x="4780" y="4469"/>
                    <a:pt x="4793" y="4443"/>
                    <a:pt x="4793" y="4417"/>
                  </a:cubicBezTo>
                  <a:cubicBezTo>
                    <a:pt x="4780" y="4388"/>
                    <a:pt x="4767" y="4375"/>
                    <a:pt x="4738" y="4375"/>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UTM Avo" panose="02040603050506020204" pitchFamily="18" charset="0"/>
                <a:cs typeface="Arial"/>
                <a:sym typeface="Arial"/>
              </a:endParaRPr>
            </a:p>
          </p:txBody>
        </p:sp>
      </p:grpSp>
      <p:sp>
        <p:nvSpPr>
          <p:cNvPr id="3" name="Rectangle: Rounded Corners 2">
            <a:extLst>
              <a:ext uri="{FF2B5EF4-FFF2-40B4-BE49-F238E27FC236}">
                <a16:creationId xmlns:a16="http://schemas.microsoft.com/office/drawing/2014/main" id="{3558D1A9-21DA-33AA-F46E-7DB629DE8D21}"/>
              </a:ext>
            </a:extLst>
          </p:cNvPr>
          <p:cNvSpPr/>
          <p:nvPr/>
        </p:nvSpPr>
        <p:spPr>
          <a:xfrm>
            <a:off x="2695803" y="2196430"/>
            <a:ext cx="6795610" cy="970197"/>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kern="0" dirty="0" err="1">
                <a:solidFill>
                  <a:schemeClr val="bg1"/>
                </a:solidFill>
                <a:latin typeface="UTM Avo" panose="02040603050506020204" pitchFamily="18" charset="0"/>
                <a:cs typeface="Arial"/>
                <a:sym typeface="Arial"/>
              </a:rPr>
              <a:t>Tìm</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đọc</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những</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bài</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viết</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về</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chủ</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điểm</a:t>
            </a:r>
            <a:endParaRPr lang="en-US" sz="2400" b="1" kern="0" dirty="0">
              <a:solidFill>
                <a:schemeClr val="bg1"/>
              </a:solidFill>
              <a:latin typeface="UTM Avo" panose="02040603050506020204" pitchFamily="18" charset="0"/>
              <a:cs typeface="Arial"/>
              <a:sym typeface="Arial"/>
            </a:endParaRPr>
          </a:p>
        </p:txBody>
      </p:sp>
      <p:sp>
        <p:nvSpPr>
          <p:cNvPr id="4" name="Rectangle: Rounded Corners 3">
            <a:extLst>
              <a:ext uri="{FF2B5EF4-FFF2-40B4-BE49-F238E27FC236}">
                <a16:creationId xmlns:a16="http://schemas.microsoft.com/office/drawing/2014/main" id="{6548AD31-6C43-CABE-9334-9C7704D23979}"/>
              </a:ext>
            </a:extLst>
          </p:cNvPr>
          <p:cNvSpPr/>
          <p:nvPr/>
        </p:nvSpPr>
        <p:spPr>
          <a:xfrm>
            <a:off x="2695804" y="3454244"/>
            <a:ext cx="6795610" cy="970197"/>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buClr>
                <a:srgbClr val="000000"/>
              </a:buClr>
            </a:pPr>
            <a:r>
              <a:rPr lang="en-US" sz="2400" b="1" kern="0" dirty="0" err="1">
                <a:solidFill>
                  <a:schemeClr val="bg1"/>
                </a:solidFill>
                <a:latin typeface="UTM Avo" panose="02040603050506020204" pitchFamily="18" charset="0"/>
                <a:cs typeface="Arial"/>
                <a:sym typeface="Arial"/>
              </a:rPr>
              <a:t>Chuẩn</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bị</a:t>
            </a:r>
            <a:r>
              <a:rPr lang="en-US" sz="2400" b="1" kern="0" dirty="0">
                <a:solidFill>
                  <a:schemeClr val="bg1"/>
                </a:solidFill>
                <a:latin typeface="UTM Avo" panose="02040603050506020204" pitchFamily="18" charset="0"/>
                <a:cs typeface="Arial"/>
                <a:sym typeface="Arial"/>
              </a:rPr>
              <a:t> </a:t>
            </a:r>
            <a:r>
              <a:rPr lang="en-US" sz="2400" b="1" kern="0" dirty="0" err="1">
                <a:solidFill>
                  <a:schemeClr val="bg1"/>
                </a:solidFill>
                <a:latin typeface="UTM Avo" panose="02040603050506020204" pitchFamily="18" charset="0"/>
                <a:cs typeface="Arial"/>
                <a:sym typeface="Arial"/>
              </a:rPr>
              <a:t>bài</a:t>
            </a:r>
            <a:r>
              <a:rPr lang="en-US" sz="2400" b="1" kern="0" dirty="0">
                <a:solidFill>
                  <a:schemeClr val="bg1"/>
                </a:solidFill>
                <a:latin typeface="UTM Avo" panose="02040603050506020204" pitchFamily="18" charset="0"/>
                <a:cs typeface="Arial"/>
                <a:sym typeface="Arial"/>
              </a:rPr>
              <a:t>: </a:t>
            </a:r>
            <a:r>
              <a:rPr lang="en-US" sz="2400" b="1" i="1" kern="0" dirty="0" err="1">
                <a:solidFill>
                  <a:schemeClr val="bg1"/>
                </a:solidFill>
                <a:latin typeface="UTM Avo" panose="02040603050506020204" pitchFamily="18" charset="0"/>
                <a:cs typeface="Arial"/>
                <a:sym typeface="Arial"/>
              </a:rPr>
              <a:t>Luyện</a:t>
            </a:r>
            <a:r>
              <a:rPr lang="en-US" sz="2400" b="1" i="1" kern="0" dirty="0">
                <a:solidFill>
                  <a:schemeClr val="bg1"/>
                </a:solidFill>
                <a:latin typeface="UTM Avo" panose="02040603050506020204" pitchFamily="18" charset="0"/>
                <a:cs typeface="Arial"/>
                <a:sym typeface="Arial"/>
              </a:rPr>
              <a:t> </a:t>
            </a:r>
            <a:r>
              <a:rPr lang="en-US" sz="2400" b="1" i="1" kern="0" dirty="0" err="1">
                <a:solidFill>
                  <a:schemeClr val="bg1"/>
                </a:solidFill>
                <a:latin typeface="UTM Avo" panose="02040603050506020204" pitchFamily="18" charset="0"/>
                <a:cs typeface="Arial"/>
                <a:sym typeface="Arial"/>
              </a:rPr>
              <a:t>từ</a:t>
            </a:r>
            <a:r>
              <a:rPr lang="en-US" sz="2400" b="1" i="1" kern="0" dirty="0">
                <a:solidFill>
                  <a:schemeClr val="bg1"/>
                </a:solidFill>
                <a:latin typeface="UTM Avo" panose="02040603050506020204" pitchFamily="18" charset="0"/>
                <a:cs typeface="Arial"/>
                <a:sym typeface="Arial"/>
              </a:rPr>
              <a:t> </a:t>
            </a:r>
            <a:r>
              <a:rPr lang="en-US" sz="2400" b="1" i="1" kern="0" dirty="0" err="1">
                <a:solidFill>
                  <a:schemeClr val="bg1"/>
                </a:solidFill>
                <a:latin typeface="UTM Avo" panose="02040603050506020204" pitchFamily="18" charset="0"/>
                <a:cs typeface="Arial"/>
                <a:sym typeface="Arial"/>
              </a:rPr>
              <a:t>và</a:t>
            </a:r>
            <a:r>
              <a:rPr lang="en-US" sz="2400" b="1" i="1" kern="0" dirty="0">
                <a:solidFill>
                  <a:schemeClr val="bg1"/>
                </a:solidFill>
                <a:latin typeface="UTM Avo" panose="02040603050506020204" pitchFamily="18" charset="0"/>
                <a:cs typeface="Arial"/>
                <a:sym typeface="Arial"/>
              </a:rPr>
              <a:t> </a:t>
            </a:r>
            <a:r>
              <a:rPr lang="en-US" sz="2400" b="1" i="1" kern="0" dirty="0" err="1">
                <a:solidFill>
                  <a:schemeClr val="bg1"/>
                </a:solidFill>
                <a:latin typeface="UTM Avo" panose="02040603050506020204" pitchFamily="18" charset="0"/>
                <a:cs typeface="Arial"/>
                <a:sym typeface="Arial"/>
              </a:rPr>
              <a:t>câu</a:t>
            </a:r>
            <a:r>
              <a:rPr lang="en-US" sz="2400" b="1" i="1" kern="0" dirty="0">
                <a:solidFill>
                  <a:schemeClr val="bg1"/>
                </a:solidFill>
                <a:latin typeface="UTM Avo" panose="02040603050506020204" pitchFamily="18" charset="0"/>
                <a:cs typeface="Arial"/>
                <a:sym typeface="Arial"/>
              </a:rPr>
              <a:t>: </a:t>
            </a:r>
            <a:r>
              <a:rPr lang="en-US" sz="2400" b="1" i="1" kern="0" dirty="0" err="1">
                <a:solidFill>
                  <a:schemeClr val="bg1"/>
                </a:solidFill>
                <a:latin typeface="UTM Avo" panose="02040603050506020204" pitchFamily="18" charset="0"/>
                <a:cs typeface="Arial"/>
                <a:sym typeface="Arial"/>
              </a:rPr>
              <a:t>Tính</a:t>
            </a:r>
            <a:r>
              <a:rPr lang="en-US" sz="2400" b="1" i="1" kern="0" dirty="0">
                <a:solidFill>
                  <a:schemeClr val="bg1"/>
                </a:solidFill>
                <a:latin typeface="UTM Avo" panose="02040603050506020204" pitchFamily="18" charset="0"/>
                <a:cs typeface="Arial"/>
                <a:sym typeface="Arial"/>
              </a:rPr>
              <a:t> </a:t>
            </a:r>
            <a:r>
              <a:rPr lang="en-US" sz="2400" b="1" i="1" kern="0" dirty="0" err="1">
                <a:solidFill>
                  <a:schemeClr val="bg1"/>
                </a:solidFill>
                <a:latin typeface="UTM Avo" panose="02040603050506020204" pitchFamily="18" charset="0"/>
                <a:cs typeface="Arial"/>
                <a:sym typeface="Arial"/>
              </a:rPr>
              <a:t>từ</a:t>
            </a:r>
            <a:endParaRPr lang="en-US" sz="2400" b="1" i="1" kern="0" dirty="0">
              <a:solidFill>
                <a:schemeClr val="bg1"/>
              </a:solidFill>
              <a:latin typeface="UTM Avo" panose="02040603050506020204" pitchFamily="18" charset="0"/>
              <a:cs typeface="Arial"/>
              <a:sym typeface="Arial"/>
            </a:endParaRPr>
          </a:p>
        </p:txBody>
      </p:sp>
    </p:spTree>
    <p:extLst>
      <p:ext uri="{BB962C8B-B14F-4D97-AF65-F5344CB8AC3E}">
        <p14:creationId xmlns:p14="http://schemas.microsoft.com/office/powerpoint/2010/main" val="515493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4"/>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ustDataLst>
      <p:tags r:id="rId1"/>
    </p:custDataLst>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772;p2">
            <a:extLst>
              <a:ext uri="{FF2B5EF4-FFF2-40B4-BE49-F238E27FC236}">
                <a16:creationId xmlns:a16="http://schemas.microsoft.com/office/drawing/2014/main" id="{3CAB1987-B8B6-DBA5-7F57-1F32C38ED985}"/>
              </a:ext>
            </a:extLst>
          </p:cNvPr>
          <p:cNvSpPr/>
          <p:nvPr/>
        </p:nvSpPr>
        <p:spPr>
          <a:xfrm>
            <a:off x="847187" y="2743201"/>
            <a:ext cx="4651035" cy="2202874"/>
          </a:xfrm>
          <a:prstGeom prst="roundRect">
            <a:avLst>
              <a:gd name="adj" fmla="val 16667"/>
            </a:avLst>
          </a:prstGeom>
          <a:solidFill>
            <a:srgbClr val="FFFFFF"/>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342900" lvl="0" indent="-342900">
              <a:lnSpc>
                <a:spcPct val="125000"/>
              </a:lnSpc>
              <a:buClr>
                <a:srgbClr val="000000"/>
              </a:buClr>
              <a:buFont typeface="Arial" panose="020B0604020202020204" pitchFamily="34" charset="0"/>
              <a:buChar char="•"/>
            </a:pPr>
            <a:r>
              <a:rPr lang="en-US" sz="2400" kern="0">
                <a:solidFill>
                  <a:srgbClr val="000000"/>
                </a:solidFill>
                <a:latin typeface="UTM Avo" panose="02040603050506020204" pitchFamily="18" charset="0"/>
                <a:cs typeface="Arial"/>
                <a:sym typeface="Arial"/>
              </a:rPr>
              <a:t>Trong bức tranh em thấy các bạn đang làm gì?</a:t>
            </a:r>
          </a:p>
          <a:p>
            <a:pPr marL="342900" lvl="0" indent="-342900">
              <a:lnSpc>
                <a:spcPct val="125000"/>
              </a:lnSpc>
              <a:buClr>
                <a:srgbClr val="000000"/>
              </a:buClr>
              <a:buFont typeface="Arial" panose="020B0604020202020204" pitchFamily="34" charset="0"/>
              <a:buChar char="•"/>
            </a:pPr>
            <a:r>
              <a:rPr lang="en-US" sz="2400" kern="0">
                <a:solidFill>
                  <a:srgbClr val="000000"/>
                </a:solidFill>
                <a:latin typeface="UTM Avo" panose="02040603050506020204" pitchFamily="18" charset="0"/>
                <a:cs typeface="Arial"/>
                <a:sym typeface="Arial"/>
              </a:rPr>
              <a:t>Nó gợi cho em về kỉ niệm nào không?</a:t>
            </a:r>
            <a:endParaRPr lang="en-US" sz="2400" kern="0" dirty="0">
              <a:solidFill>
                <a:srgbClr val="000000"/>
              </a:solidFill>
              <a:latin typeface="UTM Avo" panose="02040603050506020204" pitchFamily="18" charset="0"/>
              <a:cs typeface="Arial"/>
              <a:sym typeface="Arial"/>
            </a:endParaRPr>
          </a:p>
        </p:txBody>
      </p:sp>
      <p:pic>
        <p:nvPicPr>
          <p:cNvPr id="7" name="Google Shape;775;p2">
            <a:extLst>
              <a:ext uri="{FF2B5EF4-FFF2-40B4-BE49-F238E27FC236}">
                <a16:creationId xmlns:a16="http://schemas.microsoft.com/office/drawing/2014/main" id="{6544D730-AC8B-743D-10FA-DA72C97E2E61}"/>
              </a:ext>
            </a:extLst>
          </p:cNvPr>
          <p:cNvPicPr preferRelativeResize="0"/>
          <p:nvPr/>
        </p:nvPicPr>
        <p:blipFill rotWithShape="1">
          <a:blip r:embed="rId3">
            <a:alphaModFix/>
          </a:blip>
          <a:srcRect l="12810" t="8363" r="11388" b="61425"/>
          <a:stretch/>
        </p:blipFill>
        <p:spPr>
          <a:xfrm>
            <a:off x="6434934" y="2014614"/>
            <a:ext cx="4651035" cy="3164542"/>
          </a:xfrm>
          <a:prstGeom prst="rect">
            <a:avLst/>
          </a:prstGeom>
          <a:noFill/>
          <a:ln>
            <a:noFill/>
          </a:ln>
        </p:spPr>
      </p:pic>
    </p:spTree>
    <p:extLst>
      <p:ext uri="{BB962C8B-B14F-4D97-AF65-F5344CB8AC3E}">
        <p14:creationId xmlns:p14="http://schemas.microsoft.com/office/powerpoint/2010/main" val="391583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5506531-72AC-4AB7-9728-862258A3FE0F}"/>
              </a:ext>
            </a:extLst>
          </p:cNvPr>
          <p:cNvGrpSpPr/>
          <p:nvPr/>
        </p:nvGrpSpPr>
        <p:grpSpPr>
          <a:xfrm>
            <a:off x="10866032" y="746200"/>
            <a:ext cx="1216041" cy="1432566"/>
            <a:chOff x="930253" y="1555705"/>
            <a:chExt cx="1279160" cy="1432566"/>
          </a:xfrm>
        </p:grpSpPr>
        <p:pic>
          <p:nvPicPr>
            <p:cNvPr id="3" name="Picture 2">
              <a:hlinkClick r:id="rId3"/>
              <a:extLst>
                <a:ext uri="{FF2B5EF4-FFF2-40B4-BE49-F238E27FC236}">
                  <a16:creationId xmlns:a16="http://schemas.microsoft.com/office/drawing/2014/main" id="{32A004B9-2C61-3949-2775-B874DACAA2D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35E57623-4824-8EEF-208C-FF4816D4E52C}"/>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47384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023;p6">
            <a:extLst>
              <a:ext uri="{FF2B5EF4-FFF2-40B4-BE49-F238E27FC236}">
                <a16:creationId xmlns:a16="http://schemas.microsoft.com/office/drawing/2014/main" id="{D1A9AAFA-3580-A823-0260-F5C028CB3B46}"/>
              </a:ext>
            </a:extLst>
          </p:cNvPr>
          <p:cNvSpPr/>
          <p:nvPr/>
        </p:nvSpPr>
        <p:spPr>
          <a:xfrm>
            <a:off x="1607900" y="3051800"/>
            <a:ext cx="3816855" cy="2675160"/>
          </a:xfrm>
          <a:prstGeom prst="cloud">
            <a:avLst/>
          </a:prstGeom>
          <a:solidFill>
            <a:schemeClr val="accent1">
              <a:lumMod val="20000"/>
              <a:lumOff val="80000"/>
            </a:schemeClr>
          </a:solidFill>
          <a:ln>
            <a:noFill/>
          </a:ln>
        </p:spPr>
        <p:txBody>
          <a:bodyPr spcFirstLastPara="1" wrap="square" lIns="91425" tIns="91425" rIns="91425" bIns="91425" anchor="ctr" anchorCtr="0">
            <a:noAutofit/>
          </a:bodyPr>
          <a:lstStyle/>
          <a:p>
            <a:pPr lvl="0" algn="ctr">
              <a:buClr>
                <a:srgbClr val="000000"/>
              </a:buClr>
            </a:pPr>
            <a:r>
              <a:rPr lang="en-US" sz="2400" kern="0">
                <a:solidFill>
                  <a:srgbClr val="000000"/>
                </a:solidFill>
                <a:latin typeface="UTM Avo" panose="02040603050506020204" pitchFamily="18" charset="0"/>
                <a:cs typeface="Arial"/>
                <a:sym typeface="Arial"/>
              </a:rPr>
              <a:t>Giọng đọc thong thả, rõ ràng, tình cảm.</a:t>
            </a:r>
            <a:endParaRPr lang="en-US" sz="2400" kern="0" dirty="0">
              <a:solidFill>
                <a:srgbClr val="000000"/>
              </a:solidFill>
              <a:latin typeface="UTM Avo" panose="02040603050506020204" pitchFamily="18" charset="0"/>
              <a:cs typeface="Arial"/>
              <a:sym typeface="Arial"/>
            </a:endParaRPr>
          </a:p>
        </p:txBody>
      </p:sp>
      <p:sp>
        <p:nvSpPr>
          <p:cNvPr id="6" name="Google Shape;1024;p6">
            <a:extLst>
              <a:ext uri="{FF2B5EF4-FFF2-40B4-BE49-F238E27FC236}">
                <a16:creationId xmlns:a16="http://schemas.microsoft.com/office/drawing/2014/main" id="{DD8E4534-3BC1-C490-57C2-8991F66D0B20}"/>
              </a:ext>
            </a:extLst>
          </p:cNvPr>
          <p:cNvSpPr/>
          <p:nvPr/>
        </p:nvSpPr>
        <p:spPr>
          <a:xfrm>
            <a:off x="6857228" y="2961846"/>
            <a:ext cx="4108103" cy="2855068"/>
          </a:xfrm>
          <a:prstGeom prst="cloud">
            <a:avLst/>
          </a:prstGeom>
          <a:solidFill>
            <a:schemeClr val="accent1">
              <a:lumMod val="20000"/>
              <a:lumOff val="80000"/>
            </a:schemeClr>
          </a:solidFill>
          <a:ln>
            <a:noFill/>
          </a:ln>
        </p:spPr>
        <p:txBody>
          <a:bodyPr spcFirstLastPara="1" wrap="square" lIns="91425" tIns="91425" rIns="91425" bIns="91425" anchor="ctr" anchorCtr="0">
            <a:noAutofit/>
          </a:bodyPr>
          <a:lstStyle/>
          <a:p>
            <a:pPr lvl="0" algn="ctr">
              <a:buClr>
                <a:srgbClr val="000000"/>
              </a:buClr>
              <a:buSzPts val="1400"/>
            </a:pPr>
            <a:r>
              <a:rPr lang="vi-VN" sz="2400" kern="0" dirty="0">
                <a:solidFill>
                  <a:srgbClr val="000000"/>
                </a:solidFill>
                <a:latin typeface="UTM Avo" panose="02040603050506020204" pitchFamily="18" charset="0"/>
                <a:cs typeface="Arial"/>
                <a:sym typeface="Arial"/>
              </a:rPr>
              <a:t>Nhấn giọng, gây ấn tượng ở những từ ngữ khó hoặc gợi tả.</a:t>
            </a:r>
          </a:p>
        </p:txBody>
      </p:sp>
      <p:sp>
        <p:nvSpPr>
          <p:cNvPr id="7" name="Google Shape;1025;p6">
            <a:extLst>
              <a:ext uri="{FF2B5EF4-FFF2-40B4-BE49-F238E27FC236}">
                <a16:creationId xmlns:a16="http://schemas.microsoft.com/office/drawing/2014/main" id="{7B038A7D-AD57-CED8-437D-EADC1BC2476F}"/>
              </a:ext>
            </a:extLst>
          </p:cNvPr>
          <p:cNvSpPr txBox="1">
            <a:spLocks/>
          </p:cNvSpPr>
          <p:nvPr/>
        </p:nvSpPr>
        <p:spPr>
          <a:xfrm>
            <a:off x="3930154" y="1449386"/>
            <a:ext cx="4331691" cy="9148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Berkshire Swash"/>
              <a:buNone/>
              <a:defRPr sz="30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2pPr>
            <a:lvl3pPr marR="0" lvl="2"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3pPr>
            <a:lvl4pPr marR="0" lvl="3"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4pPr>
            <a:lvl5pPr marR="0" lvl="4"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5pPr>
            <a:lvl6pPr marR="0" lvl="5"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6pPr>
            <a:lvl7pPr marR="0" lvl="6"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7pPr>
            <a:lvl8pPr marR="0" lvl="7"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8pPr>
            <a:lvl9pPr marR="0" lvl="8"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9pPr>
          </a:lstStyle>
          <a:p>
            <a:pPr>
              <a:lnSpc>
                <a:spcPct val="150000"/>
              </a:lnSpc>
            </a:pPr>
            <a:r>
              <a:rPr lang="vi-VN" sz="3200" b="1" kern="0" dirty="0">
                <a:solidFill>
                  <a:schemeClr val="accent1">
                    <a:lumMod val="50000"/>
                  </a:schemeClr>
                </a:solidFill>
                <a:latin typeface="UTM Avo" panose="02040603050506020204" pitchFamily="18" charset="0"/>
                <a:ea typeface="Arial"/>
                <a:cs typeface="Arial"/>
                <a:sym typeface="Arial"/>
              </a:rPr>
              <a:t>ĐỌC THÀNH TIẾNG</a:t>
            </a:r>
          </a:p>
        </p:txBody>
      </p:sp>
      <p:sp>
        <p:nvSpPr>
          <p:cNvPr id="10" name="Google Shape;1028;p6">
            <a:extLst>
              <a:ext uri="{FF2B5EF4-FFF2-40B4-BE49-F238E27FC236}">
                <a16:creationId xmlns:a16="http://schemas.microsoft.com/office/drawing/2014/main" id="{12432C2E-D63B-8E4C-0F4B-D3E4226AB39C}"/>
              </a:ext>
            </a:extLst>
          </p:cNvPr>
          <p:cNvSpPr/>
          <p:nvPr/>
        </p:nvSpPr>
        <p:spPr>
          <a:xfrm>
            <a:off x="4929047" y="2118117"/>
            <a:ext cx="2333904" cy="738623"/>
          </a:xfrm>
          <a:prstGeom prst="rect">
            <a:avLst/>
          </a:prstGeom>
          <a:noFill/>
          <a:ln>
            <a:noFill/>
          </a:ln>
        </p:spPr>
        <p:txBody>
          <a:bodyPr spcFirstLastPara="1" wrap="square" lIns="91425" tIns="45700" rIns="91425" bIns="45700" anchor="t" anchorCtr="0">
            <a:spAutoFit/>
          </a:bodyPr>
          <a:lstStyle/>
          <a:p>
            <a:pPr algn="ctr">
              <a:lnSpc>
                <a:spcPct val="150000"/>
              </a:lnSpc>
              <a:buClr>
                <a:srgbClr val="000000"/>
              </a:buClr>
              <a:buFont typeface="Arial"/>
              <a:buNone/>
            </a:pPr>
            <a:r>
              <a:rPr lang="vi-VN" sz="2800" b="1" u="sng" kern="0" dirty="0">
                <a:solidFill>
                  <a:srgbClr val="000000"/>
                </a:solidFill>
                <a:latin typeface="UTM Avo" panose="02040603050506020204" pitchFamily="18" charset="0"/>
                <a:cs typeface="Arial"/>
                <a:sym typeface="Arial"/>
              </a:rPr>
              <a:t>Lưu ý:</a:t>
            </a:r>
          </a:p>
        </p:txBody>
      </p:sp>
    </p:spTree>
    <p:extLst>
      <p:ext uri="{BB962C8B-B14F-4D97-AF65-F5344CB8AC3E}">
        <p14:creationId xmlns:p14="http://schemas.microsoft.com/office/powerpoint/2010/main" val="6154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ppt_w</p:attrName>
                                        </p:attrNameLst>
                                      </p:cBhvr>
                                      <p:tavLst>
                                        <p:tav tm="0">
                                          <p:val>
                                            <p:strVal val="0"/>
                                          </p:val>
                                        </p:tav>
                                        <p:tav tm="100000">
                                          <p:val>
                                            <p:strVal val="#ppt_w"/>
                                          </p:val>
                                        </p:tav>
                                      </p:tavLst>
                                    </p:anim>
                                    <p:anim calcmode="lin" valueType="num">
                                      <p:cBhvr additive="base">
                                        <p:cTn id="8" dur="500"/>
                                        <p:tgtEl>
                                          <p:spTgt spid="10"/>
                                        </p:tgtEl>
                                        <p:attrNameLst>
                                          <p:attrName>ppt_h</p:attrName>
                                        </p:attrNameLst>
                                      </p:cBhvr>
                                      <p:tavLst>
                                        <p:tav tm="0">
                                          <p:val>
                                            <p:str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1"/>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Google Shape;1034;p7">
            <a:extLst>
              <a:ext uri="{FF2B5EF4-FFF2-40B4-BE49-F238E27FC236}">
                <a16:creationId xmlns:a16="http://schemas.microsoft.com/office/drawing/2014/main" id="{B1FC842C-E52E-1CF3-0E60-DE877BF3CCEB}"/>
              </a:ext>
            </a:extLst>
          </p:cNvPr>
          <p:cNvSpPr/>
          <p:nvPr/>
        </p:nvSpPr>
        <p:spPr>
          <a:xfrm>
            <a:off x="4150394" y="2154964"/>
            <a:ext cx="3914424" cy="738664"/>
          </a:xfrm>
          <a:prstGeom prst="rect">
            <a:avLst/>
          </a:prstGeom>
          <a:noFill/>
          <a:ln>
            <a:noFill/>
          </a:ln>
        </p:spPr>
        <p:txBody>
          <a:bodyPr spcFirstLastPara="1" wrap="square" lIns="91425" tIns="45700" rIns="91425" bIns="45700" anchor="t" anchorCtr="0">
            <a:spAutoFit/>
          </a:bodyPr>
          <a:lstStyle/>
          <a:p>
            <a:pPr algn="ctr">
              <a:lnSpc>
                <a:spcPct val="150000"/>
              </a:lnSpc>
              <a:buClr>
                <a:srgbClr val="000000"/>
              </a:buClr>
              <a:buFont typeface="Arial"/>
              <a:buNone/>
            </a:pPr>
            <a:r>
              <a:rPr lang="en-US" sz="2800" b="1" u="sng" kern="0" dirty="0" err="1">
                <a:solidFill>
                  <a:srgbClr val="000000"/>
                </a:solidFill>
                <a:latin typeface="UTM Avo" panose="02040603050506020204" pitchFamily="18" charset="0"/>
                <a:cs typeface="Arial"/>
                <a:sym typeface="Arial"/>
              </a:rPr>
              <a:t>Giải</a:t>
            </a:r>
            <a:r>
              <a:rPr lang="en-US" sz="2800" b="1" u="sng" kern="0" dirty="0">
                <a:solidFill>
                  <a:srgbClr val="000000"/>
                </a:solidFill>
                <a:latin typeface="UTM Avo" panose="02040603050506020204" pitchFamily="18" charset="0"/>
                <a:cs typeface="Arial"/>
                <a:sym typeface="Arial"/>
              </a:rPr>
              <a:t> </a:t>
            </a:r>
            <a:r>
              <a:rPr lang="en-US" sz="2800" b="1" u="sng" kern="0" dirty="0" err="1">
                <a:solidFill>
                  <a:srgbClr val="000000"/>
                </a:solidFill>
                <a:latin typeface="UTM Avo" panose="02040603050506020204" pitchFamily="18" charset="0"/>
                <a:cs typeface="Arial"/>
                <a:sym typeface="Arial"/>
              </a:rPr>
              <a:t>nghĩa</a:t>
            </a:r>
            <a:r>
              <a:rPr lang="en-US" sz="2800" b="1" u="sng" kern="0" dirty="0">
                <a:solidFill>
                  <a:srgbClr val="000000"/>
                </a:solidFill>
                <a:latin typeface="UTM Avo" panose="02040603050506020204" pitchFamily="18" charset="0"/>
                <a:cs typeface="Arial"/>
                <a:sym typeface="Arial"/>
              </a:rPr>
              <a:t> </a:t>
            </a:r>
            <a:r>
              <a:rPr lang="en-US" sz="2800" b="1" u="sng" kern="0" dirty="0" err="1">
                <a:solidFill>
                  <a:srgbClr val="000000"/>
                </a:solidFill>
                <a:latin typeface="UTM Avo" panose="02040603050506020204" pitchFamily="18" charset="0"/>
                <a:cs typeface="Arial"/>
                <a:sym typeface="Arial"/>
              </a:rPr>
              <a:t>từ</a:t>
            </a:r>
            <a:r>
              <a:rPr lang="en-US" sz="2800" b="1" u="sng" kern="0" dirty="0">
                <a:solidFill>
                  <a:srgbClr val="000000"/>
                </a:solidFill>
                <a:latin typeface="UTM Avo" panose="02040603050506020204" pitchFamily="18" charset="0"/>
                <a:cs typeface="Arial"/>
                <a:sym typeface="Arial"/>
              </a:rPr>
              <a:t> </a:t>
            </a:r>
            <a:r>
              <a:rPr lang="en-US" sz="2800" b="1" u="sng" kern="0" dirty="0" err="1">
                <a:solidFill>
                  <a:srgbClr val="000000"/>
                </a:solidFill>
                <a:latin typeface="UTM Avo" panose="02040603050506020204" pitchFamily="18" charset="0"/>
                <a:cs typeface="Arial"/>
                <a:sym typeface="Arial"/>
              </a:rPr>
              <a:t>khó</a:t>
            </a:r>
            <a:r>
              <a:rPr lang="en-US" sz="2800" b="1" u="sng" kern="0" dirty="0">
                <a:solidFill>
                  <a:srgbClr val="000000"/>
                </a:solidFill>
                <a:latin typeface="UTM Avo" panose="02040603050506020204" pitchFamily="18" charset="0"/>
                <a:cs typeface="Arial"/>
                <a:sym typeface="Arial"/>
              </a:rPr>
              <a:t>: </a:t>
            </a:r>
          </a:p>
        </p:txBody>
      </p:sp>
      <p:pic>
        <p:nvPicPr>
          <p:cNvPr id="11" name="Google Shape;1035;p7">
            <a:extLst>
              <a:ext uri="{FF2B5EF4-FFF2-40B4-BE49-F238E27FC236}">
                <a16:creationId xmlns:a16="http://schemas.microsoft.com/office/drawing/2014/main" id="{636465D1-B5F1-F7B9-AA05-E4427C2AE812}"/>
              </a:ext>
            </a:extLst>
          </p:cNvPr>
          <p:cNvPicPr preferRelativeResize="0"/>
          <p:nvPr/>
        </p:nvPicPr>
        <p:blipFill rotWithShape="1">
          <a:blip r:embed="rId3">
            <a:alphaModFix/>
          </a:blip>
          <a:srcRect/>
          <a:stretch/>
        </p:blipFill>
        <p:spPr>
          <a:xfrm>
            <a:off x="7007298" y="2893628"/>
            <a:ext cx="3914424" cy="3479463"/>
          </a:xfrm>
          <a:prstGeom prst="rect">
            <a:avLst/>
          </a:prstGeom>
          <a:noFill/>
          <a:ln>
            <a:noFill/>
          </a:ln>
        </p:spPr>
      </p:pic>
      <p:sp>
        <p:nvSpPr>
          <p:cNvPr id="12" name="Google Shape;1036;p7">
            <a:extLst>
              <a:ext uri="{FF2B5EF4-FFF2-40B4-BE49-F238E27FC236}">
                <a16:creationId xmlns:a16="http://schemas.microsoft.com/office/drawing/2014/main" id="{156EA14A-BB6B-B192-FAB1-C0A78DE281A6}"/>
              </a:ext>
            </a:extLst>
          </p:cNvPr>
          <p:cNvSpPr/>
          <p:nvPr/>
        </p:nvSpPr>
        <p:spPr>
          <a:xfrm>
            <a:off x="2514069" y="3258226"/>
            <a:ext cx="1831776" cy="569922"/>
          </a:xfrm>
          <a:prstGeom prst="rect">
            <a:avLst/>
          </a:prstGeom>
          <a:solidFill>
            <a:srgbClr val="FFFFFF"/>
          </a:solidFill>
          <a:ln w="25400" cap="flat" cmpd="sng">
            <a:solidFill>
              <a:srgbClr val="3D7D40"/>
            </a:solidFill>
            <a:prstDash val="solid"/>
            <a:round/>
            <a:headEnd type="none" w="sm" len="sm"/>
            <a:tailEnd type="none" w="sm" len="sm"/>
          </a:ln>
        </p:spPr>
        <p:txBody>
          <a:bodyPr spcFirstLastPara="1" wrap="square" lIns="91425" tIns="45700" rIns="91425" bIns="45700" anchor="ctr" anchorCtr="0">
            <a:noAutofit/>
          </a:bodyPr>
          <a:lstStyle/>
          <a:p>
            <a:pPr lvl="0" algn="ctr">
              <a:buClr>
                <a:srgbClr val="000000"/>
              </a:buClr>
            </a:pPr>
            <a:r>
              <a:rPr lang="vi-VN" sz="2400" b="1" kern="0">
                <a:solidFill>
                  <a:schemeClr val="bg1"/>
                </a:solidFill>
                <a:latin typeface="UTM Avo" panose="02040603050506020204" pitchFamily="18" charset="0"/>
                <a:cs typeface="Arial"/>
                <a:sym typeface="Arial"/>
              </a:rPr>
              <a:t>Án thư:</a:t>
            </a:r>
            <a:endParaRPr lang="vi-VN" sz="2400" b="1" kern="0" dirty="0">
              <a:solidFill>
                <a:schemeClr val="bg1"/>
              </a:solidFill>
              <a:latin typeface="UTM Avo" panose="02040603050506020204" pitchFamily="18" charset="0"/>
              <a:cs typeface="Arial"/>
              <a:sym typeface="Arial"/>
            </a:endParaRPr>
          </a:p>
        </p:txBody>
      </p:sp>
      <p:sp>
        <p:nvSpPr>
          <p:cNvPr id="13" name="Google Shape;1037;p7">
            <a:extLst>
              <a:ext uri="{FF2B5EF4-FFF2-40B4-BE49-F238E27FC236}">
                <a16:creationId xmlns:a16="http://schemas.microsoft.com/office/drawing/2014/main" id="{01C83630-B637-9F3A-1DEF-647189713696}"/>
              </a:ext>
            </a:extLst>
          </p:cNvPr>
          <p:cNvSpPr/>
          <p:nvPr/>
        </p:nvSpPr>
        <p:spPr>
          <a:xfrm>
            <a:off x="1270278" y="3964373"/>
            <a:ext cx="4319359" cy="1200288"/>
          </a:xfrm>
          <a:prstGeom prst="rect">
            <a:avLst/>
          </a:prstGeom>
          <a:noFill/>
          <a:ln>
            <a:noFill/>
          </a:ln>
        </p:spPr>
        <p:txBody>
          <a:bodyPr spcFirstLastPara="1" wrap="square" lIns="91425" tIns="45700" rIns="91425" bIns="45700" anchor="t" anchorCtr="0">
            <a:spAutoFit/>
          </a:bodyPr>
          <a:lstStyle/>
          <a:p>
            <a:pPr>
              <a:lnSpc>
                <a:spcPct val="150000"/>
              </a:lnSpc>
              <a:buClr>
                <a:srgbClr val="000000"/>
              </a:buClr>
              <a:buFont typeface="Arial"/>
              <a:buNone/>
            </a:pPr>
            <a:r>
              <a:rPr lang="vi-VN" sz="2400" kern="0" dirty="0">
                <a:solidFill>
                  <a:srgbClr val="000000"/>
                </a:solidFill>
                <a:latin typeface="UTM Avo" panose="02040603050506020204" pitchFamily="18" charset="0"/>
                <a:cs typeface="Arial"/>
                <a:sym typeface="Arial"/>
              </a:rPr>
              <a:t>bàn thời xưa, hẹp và dài, dùng để đọc sách và viết.</a:t>
            </a:r>
          </a:p>
        </p:txBody>
      </p:sp>
      <p:sp>
        <p:nvSpPr>
          <p:cNvPr id="14" name="Google Shape;1025;p6">
            <a:extLst>
              <a:ext uri="{FF2B5EF4-FFF2-40B4-BE49-F238E27FC236}">
                <a16:creationId xmlns:a16="http://schemas.microsoft.com/office/drawing/2014/main" id="{CBD4FB3C-94D4-B9B1-CC9C-135EFE83B77E}"/>
              </a:ext>
            </a:extLst>
          </p:cNvPr>
          <p:cNvSpPr txBox="1">
            <a:spLocks/>
          </p:cNvSpPr>
          <p:nvPr/>
        </p:nvSpPr>
        <p:spPr>
          <a:xfrm>
            <a:off x="3930154" y="1449386"/>
            <a:ext cx="4331691" cy="9148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Berkshire Swash"/>
              <a:buNone/>
              <a:defRPr sz="30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2pPr>
            <a:lvl3pPr marR="0" lvl="2"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3pPr>
            <a:lvl4pPr marR="0" lvl="3"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4pPr>
            <a:lvl5pPr marR="0" lvl="4"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5pPr>
            <a:lvl6pPr marR="0" lvl="5"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6pPr>
            <a:lvl7pPr marR="0" lvl="6"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7pPr>
            <a:lvl8pPr marR="0" lvl="7"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8pPr>
            <a:lvl9pPr marR="0" lvl="8"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9pPr>
          </a:lstStyle>
          <a:p>
            <a:pPr>
              <a:lnSpc>
                <a:spcPct val="150000"/>
              </a:lnSpc>
            </a:pPr>
            <a:r>
              <a:rPr lang="vi-VN" sz="3200" b="1" kern="0" dirty="0">
                <a:solidFill>
                  <a:srgbClr val="1E3E20"/>
                </a:solidFill>
                <a:latin typeface="UTM Avo" panose="02040603050506020204" pitchFamily="18" charset="0"/>
                <a:ea typeface="Arial"/>
                <a:cs typeface="Arial"/>
                <a:sym typeface="Arial"/>
              </a:rPr>
              <a:t>ĐỌC THÀNH TIẾNG</a:t>
            </a:r>
          </a:p>
        </p:txBody>
      </p:sp>
    </p:spTree>
    <p:extLst>
      <p:ext uri="{BB962C8B-B14F-4D97-AF65-F5344CB8AC3E}">
        <p14:creationId xmlns:p14="http://schemas.microsoft.com/office/powerpoint/2010/main" val="428271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ppt_w</p:attrName>
                                        </p:attrNameLst>
                                      </p:cBhvr>
                                      <p:tavLst>
                                        <p:tav tm="0">
                                          <p:val>
                                            <p:strVal val="0"/>
                                          </p:val>
                                        </p:tav>
                                        <p:tav tm="100000">
                                          <p:val>
                                            <p:strVal val="#ppt_w"/>
                                          </p:val>
                                        </p:tav>
                                      </p:tavLst>
                                    </p:anim>
                                    <p:anim calcmode="lin" valueType="num">
                                      <p:cBhvr additive="base">
                                        <p:cTn id="8" dur="500"/>
                                        <p:tgtEl>
                                          <p:spTgt spid="1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Google Shape;1034;p7">
            <a:extLst>
              <a:ext uri="{FF2B5EF4-FFF2-40B4-BE49-F238E27FC236}">
                <a16:creationId xmlns:a16="http://schemas.microsoft.com/office/drawing/2014/main" id="{B1FC842C-E52E-1CF3-0E60-DE877BF3CCEB}"/>
              </a:ext>
            </a:extLst>
          </p:cNvPr>
          <p:cNvSpPr/>
          <p:nvPr/>
        </p:nvSpPr>
        <p:spPr>
          <a:xfrm>
            <a:off x="4150394" y="2154964"/>
            <a:ext cx="3914424" cy="738664"/>
          </a:xfrm>
          <a:prstGeom prst="rect">
            <a:avLst/>
          </a:prstGeom>
          <a:noFill/>
          <a:ln>
            <a:noFill/>
          </a:ln>
        </p:spPr>
        <p:txBody>
          <a:bodyPr spcFirstLastPara="1" wrap="square" lIns="91425" tIns="45700" rIns="91425" bIns="45700" anchor="t" anchorCtr="0">
            <a:spAutoFit/>
          </a:bodyPr>
          <a:lstStyle/>
          <a:p>
            <a:pPr algn="ctr">
              <a:lnSpc>
                <a:spcPct val="150000"/>
              </a:lnSpc>
              <a:buClr>
                <a:srgbClr val="000000"/>
              </a:buClr>
              <a:buFont typeface="Arial"/>
              <a:buNone/>
            </a:pPr>
            <a:r>
              <a:rPr lang="en-US" sz="2800" b="1" u="sng" kern="0" dirty="0" err="1">
                <a:solidFill>
                  <a:srgbClr val="000000"/>
                </a:solidFill>
                <a:latin typeface="UTM Avo" panose="02040603050506020204" pitchFamily="18" charset="0"/>
                <a:cs typeface="Arial"/>
                <a:sym typeface="Arial"/>
              </a:rPr>
              <a:t>Giải</a:t>
            </a:r>
            <a:r>
              <a:rPr lang="en-US" sz="2800" b="1" u="sng" kern="0" dirty="0">
                <a:solidFill>
                  <a:srgbClr val="000000"/>
                </a:solidFill>
                <a:latin typeface="UTM Avo" panose="02040603050506020204" pitchFamily="18" charset="0"/>
                <a:cs typeface="Arial"/>
                <a:sym typeface="Arial"/>
              </a:rPr>
              <a:t> </a:t>
            </a:r>
            <a:r>
              <a:rPr lang="en-US" sz="2800" b="1" u="sng" kern="0" dirty="0" err="1">
                <a:solidFill>
                  <a:srgbClr val="000000"/>
                </a:solidFill>
                <a:latin typeface="UTM Avo" panose="02040603050506020204" pitchFamily="18" charset="0"/>
                <a:cs typeface="Arial"/>
                <a:sym typeface="Arial"/>
              </a:rPr>
              <a:t>nghĩa</a:t>
            </a:r>
            <a:r>
              <a:rPr lang="en-US" sz="2800" b="1" u="sng" kern="0" dirty="0">
                <a:solidFill>
                  <a:srgbClr val="000000"/>
                </a:solidFill>
                <a:latin typeface="UTM Avo" panose="02040603050506020204" pitchFamily="18" charset="0"/>
                <a:cs typeface="Arial"/>
                <a:sym typeface="Arial"/>
              </a:rPr>
              <a:t> </a:t>
            </a:r>
            <a:r>
              <a:rPr lang="en-US" sz="2800" b="1" u="sng" kern="0" dirty="0" err="1">
                <a:solidFill>
                  <a:srgbClr val="000000"/>
                </a:solidFill>
                <a:latin typeface="UTM Avo" panose="02040603050506020204" pitchFamily="18" charset="0"/>
                <a:cs typeface="Arial"/>
                <a:sym typeface="Arial"/>
              </a:rPr>
              <a:t>từ</a:t>
            </a:r>
            <a:r>
              <a:rPr lang="en-US" sz="2800" b="1" u="sng" kern="0" dirty="0">
                <a:solidFill>
                  <a:srgbClr val="000000"/>
                </a:solidFill>
                <a:latin typeface="UTM Avo" panose="02040603050506020204" pitchFamily="18" charset="0"/>
                <a:cs typeface="Arial"/>
                <a:sym typeface="Arial"/>
              </a:rPr>
              <a:t> </a:t>
            </a:r>
            <a:r>
              <a:rPr lang="en-US" sz="2800" b="1" u="sng" kern="0" dirty="0" err="1">
                <a:solidFill>
                  <a:srgbClr val="000000"/>
                </a:solidFill>
                <a:latin typeface="UTM Avo" panose="02040603050506020204" pitchFamily="18" charset="0"/>
                <a:cs typeface="Arial"/>
                <a:sym typeface="Arial"/>
              </a:rPr>
              <a:t>khó</a:t>
            </a:r>
            <a:r>
              <a:rPr lang="en-US" sz="2800" b="1" u="sng" kern="0" dirty="0">
                <a:solidFill>
                  <a:srgbClr val="000000"/>
                </a:solidFill>
                <a:latin typeface="UTM Avo" panose="02040603050506020204" pitchFamily="18" charset="0"/>
                <a:cs typeface="Arial"/>
                <a:sym typeface="Arial"/>
              </a:rPr>
              <a:t>: </a:t>
            </a:r>
          </a:p>
        </p:txBody>
      </p:sp>
      <p:sp>
        <p:nvSpPr>
          <p:cNvPr id="12" name="Google Shape;1036;p7">
            <a:extLst>
              <a:ext uri="{FF2B5EF4-FFF2-40B4-BE49-F238E27FC236}">
                <a16:creationId xmlns:a16="http://schemas.microsoft.com/office/drawing/2014/main" id="{156EA14A-BB6B-B192-FAB1-C0A78DE281A6}"/>
              </a:ext>
            </a:extLst>
          </p:cNvPr>
          <p:cNvSpPr/>
          <p:nvPr/>
        </p:nvSpPr>
        <p:spPr>
          <a:xfrm>
            <a:off x="2514069" y="3258226"/>
            <a:ext cx="1831776" cy="569922"/>
          </a:xfrm>
          <a:prstGeom prst="rect">
            <a:avLst/>
          </a:prstGeom>
          <a:solidFill>
            <a:srgbClr val="FFFFFF"/>
          </a:solidFill>
          <a:ln w="25400" cap="flat" cmpd="sng">
            <a:solidFill>
              <a:srgbClr val="3D7D40"/>
            </a:solidFill>
            <a:prstDash val="solid"/>
            <a:round/>
            <a:headEnd type="none" w="sm" len="sm"/>
            <a:tailEnd type="none" w="sm" len="sm"/>
          </a:ln>
        </p:spPr>
        <p:txBody>
          <a:bodyPr spcFirstLastPara="1" wrap="square" lIns="91425" tIns="45700" rIns="91425" bIns="45700" anchor="ctr" anchorCtr="0">
            <a:noAutofit/>
          </a:bodyPr>
          <a:lstStyle/>
          <a:p>
            <a:pPr lvl="0" algn="ctr">
              <a:buClr>
                <a:srgbClr val="000000"/>
              </a:buClr>
            </a:pPr>
            <a:r>
              <a:rPr lang="vi-VN" sz="2400" b="1" kern="0" dirty="0">
                <a:solidFill>
                  <a:schemeClr val="bg1"/>
                </a:solidFill>
                <a:latin typeface="UTM Avo" panose="02040603050506020204" pitchFamily="18" charset="0"/>
                <a:cs typeface="Arial"/>
                <a:sym typeface="Arial"/>
              </a:rPr>
              <a:t>Bắt mạch:</a:t>
            </a:r>
          </a:p>
        </p:txBody>
      </p:sp>
      <p:sp>
        <p:nvSpPr>
          <p:cNvPr id="13" name="Google Shape;1037;p7">
            <a:extLst>
              <a:ext uri="{FF2B5EF4-FFF2-40B4-BE49-F238E27FC236}">
                <a16:creationId xmlns:a16="http://schemas.microsoft.com/office/drawing/2014/main" id="{01C83630-B637-9F3A-1DEF-647189713696}"/>
              </a:ext>
            </a:extLst>
          </p:cNvPr>
          <p:cNvSpPr/>
          <p:nvPr/>
        </p:nvSpPr>
        <p:spPr>
          <a:xfrm>
            <a:off x="1270278" y="3964373"/>
            <a:ext cx="4319359" cy="1754286"/>
          </a:xfrm>
          <a:prstGeom prst="rect">
            <a:avLst/>
          </a:prstGeom>
          <a:noFill/>
          <a:ln>
            <a:noFill/>
          </a:ln>
        </p:spPr>
        <p:txBody>
          <a:bodyPr spcFirstLastPara="1" wrap="square" lIns="91425" tIns="45700" rIns="91425" bIns="45700" anchor="t" anchorCtr="0">
            <a:spAutoFit/>
          </a:bodyPr>
          <a:lstStyle/>
          <a:p>
            <a:pPr>
              <a:lnSpc>
                <a:spcPct val="150000"/>
              </a:lnSpc>
              <a:buClr>
                <a:srgbClr val="000000"/>
              </a:buClr>
              <a:buFont typeface="Arial"/>
              <a:buNone/>
            </a:pPr>
            <a:r>
              <a:rPr lang="vi-VN" sz="2400" kern="0">
                <a:solidFill>
                  <a:srgbClr val="000000"/>
                </a:solidFill>
                <a:latin typeface="UTM Avo" panose="02040603050506020204" pitchFamily="18" charset="0"/>
                <a:cs typeface="Arial"/>
                <a:sym typeface="Arial"/>
              </a:rPr>
              <a:t>ấn nhẹ ngón tay lên chỗ có động mạch để chẩn đoán hoặc theo dõi bệnh.</a:t>
            </a:r>
            <a:endParaRPr lang="vi-VN" sz="2400" kern="0" dirty="0">
              <a:solidFill>
                <a:srgbClr val="000000"/>
              </a:solidFill>
              <a:latin typeface="UTM Avo" panose="02040603050506020204" pitchFamily="18" charset="0"/>
              <a:cs typeface="Arial"/>
              <a:sym typeface="Arial"/>
            </a:endParaRPr>
          </a:p>
        </p:txBody>
      </p:sp>
      <p:sp>
        <p:nvSpPr>
          <p:cNvPr id="14" name="Google Shape;1025;p6">
            <a:extLst>
              <a:ext uri="{FF2B5EF4-FFF2-40B4-BE49-F238E27FC236}">
                <a16:creationId xmlns:a16="http://schemas.microsoft.com/office/drawing/2014/main" id="{CBD4FB3C-94D4-B9B1-CC9C-135EFE83B77E}"/>
              </a:ext>
            </a:extLst>
          </p:cNvPr>
          <p:cNvSpPr txBox="1">
            <a:spLocks/>
          </p:cNvSpPr>
          <p:nvPr/>
        </p:nvSpPr>
        <p:spPr>
          <a:xfrm>
            <a:off x="3930154" y="1449386"/>
            <a:ext cx="4331691" cy="9148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Berkshire Swash"/>
              <a:buNone/>
              <a:defRPr sz="30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2pPr>
            <a:lvl3pPr marR="0" lvl="2"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3pPr>
            <a:lvl4pPr marR="0" lvl="3"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4pPr>
            <a:lvl5pPr marR="0" lvl="4"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5pPr>
            <a:lvl6pPr marR="0" lvl="5"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6pPr>
            <a:lvl7pPr marR="0" lvl="6"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7pPr>
            <a:lvl8pPr marR="0" lvl="7"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8pPr>
            <a:lvl9pPr marR="0" lvl="8"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9pPr>
          </a:lstStyle>
          <a:p>
            <a:pPr>
              <a:lnSpc>
                <a:spcPct val="150000"/>
              </a:lnSpc>
            </a:pPr>
            <a:r>
              <a:rPr lang="vi-VN" sz="3200" b="1" kern="0" dirty="0">
                <a:solidFill>
                  <a:schemeClr val="accent6">
                    <a:lumMod val="50000"/>
                  </a:schemeClr>
                </a:solidFill>
                <a:latin typeface="UTM Avo" panose="02040603050506020204" pitchFamily="18" charset="0"/>
                <a:ea typeface="Arial"/>
                <a:cs typeface="Arial"/>
                <a:sym typeface="Arial"/>
              </a:rPr>
              <a:t>ĐỌC THÀNH TIẾNG</a:t>
            </a:r>
          </a:p>
        </p:txBody>
      </p:sp>
      <p:pic>
        <p:nvPicPr>
          <p:cNvPr id="2" name="Google Shape;1046;p8">
            <a:extLst>
              <a:ext uri="{FF2B5EF4-FFF2-40B4-BE49-F238E27FC236}">
                <a16:creationId xmlns:a16="http://schemas.microsoft.com/office/drawing/2014/main" id="{482171EF-1CE6-224C-A48D-81BEF7F48D30}"/>
              </a:ext>
            </a:extLst>
          </p:cNvPr>
          <p:cNvPicPr preferRelativeResize="0"/>
          <p:nvPr/>
        </p:nvPicPr>
        <p:blipFill rotWithShape="1">
          <a:blip r:embed="rId3">
            <a:alphaModFix/>
          </a:blip>
          <a:srcRect l="11148" r="10708"/>
          <a:stretch/>
        </p:blipFill>
        <p:spPr>
          <a:xfrm>
            <a:off x="6602365" y="3066500"/>
            <a:ext cx="4013506" cy="3081650"/>
          </a:xfrm>
          <a:prstGeom prst="rect">
            <a:avLst/>
          </a:prstGeom>
          <a:noFill/>
          <a:ln>
            <a:noFill/>
          </a:ln>
        </p:spPr>
      </p:pic>
    </p:spTree>
    <p:extLst>
      <p:ext uri="{BB962C8B-B14F-4D97-AF65-F5344CB8AC3E}">
        <p14:creationId xmlns:p14="http://schemas.microsoft.com/office/powerpoint/2010/main" val="310009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Google Shape;1034;p7">
            <a:extLst>
              <a:ext uri="{FF2B5EF4-FFF2-40B4-BE49-F238E27FC236}">
                <a16:creationId xmlns:a16="http://schemas.microsoft.com/office/drawing/2014/main" id="{B1FC842C-E52E-1CF3-0E60-DE877BF3CCEB}"/>
              </a:ext>
            </a:extLst>
          </p:cNvPr>
          <p:cNvSpPr/>
          <p:nvPr/>
        </p:nvSpPr>
        <p:spPr>
          <a:xfrm>
            <a:off x="4150394" y="2154964"/>
            <a:ext cx="3914424" cy="738664"/>
          </a:xfrm>
          <a:prstGeom prst="rect">
            <a:avLst/>
          </a:prstGeom>
          <a:noFill/>
          <a:ln>
            <a:noFill/>
          </a:ln>
        </p:spPr>
        <p:txBody>
          <a:bodyPr spcFirstLastPara="1" wrap="square" lIns="91425" tIns="45700" rIns="91425" bIns="45700" anchor="t" anchorCtr="0">
            <a:spAutoFit/>
          </a:bodyPr>
          <a:lstStyle/>
          <a:p>
            <a:pPr algn="ctr">
              <a:lnSpc>
                <a:spcPct val="150000"/>
              </a:lnSpc>
              <a:buClr>
                <a:srgbClr val="000000"/>
              </a:buClr>
              <a:buFont typeface="Arial"/>
              <a:buNone/>
            </a:pPr>
            <a:r>
              <a:rPr lang="en-US" sz="2800" b="1" u="sng" kern="0" dirty="0" err="1">
                <a:solidFill>
                  <a:srgbClr val="000000"/>
                </a:solidFill>
                <a:latin typeface="UTM Avo" panose="02040603050506020204" pitchFamily="18" charset="0"/>
                <a:cs typeface="Arial"/>
                <a:sym typeface="Arial"/>
              </a:rPr>
              <a:t>Giải</a:t>
            </a:r>
            <a:r>
              <a:rPr lang="en-US" sz="2800" b="1" u="sng" kern="0" dirty="0">
                <a:solidFill>
                  <a:srgbClr val="000000"/>
                </a:solidFill>
                <a:latin typeface="UTM Avo" panose="02040603050506020204" pitchFamily="18" charset="0"/>
                <a:cs typeface="Arial"/>
                <a:sym typeface="Arial"/>
              </a:rPr>
              <a:t> </a:t>
            </a:r>
            <a:r>
              <a:rPr lang="en-US" sz="2800" b="1" u="sng" kern="0" dirty="0" err="1">
                <a:solidFill>
                  <a:srgbClr val="000000"/>
                </a:solidFill>
                <a:latin typeface="UTM Avo" panose="02040603050506020204" pitchFamily="18" charset="0"/>
                <a:cs typeface="Arial"/>
                <a:sym typeface="Arial"/>
              </a:rPr>
              <a:t>nghĩa</a:t>
            </a:r>
            <a:r>
              <a:rPr lang="en-US" sz="2800" b="1" u="sng" kern="0" dirty="0">
                <a:solidFill>
                  <a:srgbClr val="000000"/>
                </a:solidFill>
                <a:latin typeface="UTM Avo" panose="02040603050506020204" pitchFamily="18" charset="0"/>
                <a:cs typeface="Arial"/>
                <a:sym typeface="Arial"/>
              </a:rPr>
              <a:t> </a:t>
            </a:r>
            <a:r>
              <a:rPr lang="en-US" sz="2800" b="1" u="sng" kern="0" dirty="0" err="1">
                <a:solidFill>
                  <a:srgbClr val="000000"/>
                </a:solidFill>
                <a:latin typeface="UTM Avo" panose="02040603050506020204" pitchFamily="18" charset="0"/>
                <a:cs typeface="Arial"/>
                <a:sym typeface="Arial"/>
              </a:rPr>
              <a:t>từ</a:t>
            </a:r>
            <a:r>
              <a:rPr lang="en-US" sz="2800" b="1" u="sng" kern="0" dirty="0">
                <a:solidFill>
                  <a:srgbClr val="000000"/>
                </a:solidFill>
                <a:latin typeface="UTM Avo" panose="02040603050506020204" pitchFamily="18" charset="0"/>
                <a:cs typeface="Arial"/>
                <a:sym typeface="Arial"/>
              </a:rPr>
              <a:t> </a:t>
            </a:r>
            <a:r>
              <a:rPr lang="en-US" sz="2800" b="1" u="sng" kern="0" dirty="0" err="1">
                <a:solidFill>
                  <a:srgbClr val="000000"/>
                </a:solidFill>
                <a:latin typeface="UTM Avo" panose="02040603050506020204" pitchFamily="18" charset="0"/>
                <a:cs typeface="Arial"/>
                <a:sym typeface="Arial"/>
              </a:rPr>
              <a:t>khó</a:t>
            </a:r>
            <a:r>
              <a:rPr lang="en-US" sz="2800" b="1" u="sng" kern="0" dirty="0">
                <a:solidFill>
                  <a:srgbClr val="000000"/>
                </a:solidFill>
                <a:latin typeface="UTM Avo" panose="02040603050506020204" pitchFamily="18" charset="0"/>
                <a:cs typeface="Arial"/>
                <a:sym typeface="Arial"/>
              </a:rPr>
              <a:t>: </a:t>
            </a:r>
          </a:p>
        </p:txBody>
      </p:sp>
      <p:sp>
        <p:nvSpPr>
          <p:cNvPr id="12" name="Google Shape;1036;p7">
            <a:extLst>
              <a:ext uri="{FF2B5EF4-FFF2-40B4-BE49-F238E27FC236}">
                <a16:creationId xmlns:a16="http://schemas.microsoft.com/office/drawing/2014/main" id="{156EA14A-BB6B-B192-FAB1-C0A78DE281A6}"/>
              </a:ext>
            </a:extLst>
          </p:cNvPr>
          <p:cNvSpPr/>
          <p:nvPr/>
        </p:nvSpPr>
        <p:spPr>
          <a:xfrm>
            <a:off x="2435628" y="3314245"/>
            <a:ext cx="1988658" cy="569922"/>
          </a:xfrm>
          <a:prstGeom prst="rect">
            <a:avLst/>
          </a:prstGeom>
          <a:solidFill>
            <a:srgbClr val="FFFFFF"/>
          </a:solidFill>
          <a:ln w="25400" cap="flat" cmpd="sng">
            <a:solidFill>
              <a:srgbClr val="3D7D40"/>
            </a:solidFill>
            <a:prstDash val="solid"/>
            <a:round/>
            <a:headEnd type="none" w="sm" len="sm"/>
            <a:tailEnd type="none" w="sm" len="sm"/>
          </a:ln>
        </p:spPr>
        <p:txBody>
          <a:bodyPr spcFirstLastPara="1" wrap="square" lIns="91425" tIns="45700" rIns="91425" bIns="45700" anchor="ctr" anchorCtr="0">
            <a:noAutofit/>
          </a:bodyPr>
          <a:lstStyle/>
          <a:p>
            <a:pPr lvl="0" algn="ctr">
              <a:buClr>
                <a:srgbClr val="000000"/>
              </a:buClr>
            </a:pPr>
            <a:r>
              <a:rPr lang="vi-VN" sz="2400" b="1" kern="0" dirty="0">
                <a:solidFill>
                  <a:schemeClr val="bg1"/>
                </a:solidFill>
                <a:latin typeface="UTM Avo" panose="02040603050506020204" pitchFamily="18" charset="0"/>
                <a:cs typeface="Arial"/>
                <a:sym typeface="Arial"/>
              </a:rPr>
              <a:t>Châm cứu:</a:t>
            </a:r>
          </a:p>
        </p:txBody>
      </p:sp>
      <p:sp>
        <p:nvSpPr>
          <p:cNvPr id="13" name="Google Shape;1037;p7">
            <a:extLst>
              <a:ext uri="{FF2B5EF4-FFF2-40B4-BE49-F238E27FC236}">
                <a16:creationId xmlns:a16="http://schemas.microsoft.com/office/drawing/2014/main" id="{01C83630-B637-9F3A-1DEF-647189713696}"/>
              </a:ext>
            </a:extLst>
          </p:cNvPr>
          <p:cNvSpPr/>
          <p:nvPr/>
        </p:nvSpPr>
        <p:spPr>
          <a:xfrm>
            <a:off x="1270278" y="3964373"/>
            <a:ext cx="4319359" cy="1754286"/>
          </a:xfrm>
          <a:prstGeom prst="rect">
            <a:avLst/>
          </a:prstGeom>
          <a:noFill/>
          <a:ln>
            <a:noFill/>
          </a:ln>
        </p:spPr>
        <p:txBody>
          <a:bodyPr spcFirstLastPara="1" wrap="square" lIns="91425" tIns="45700" rIns="91425" bIns="45700" anchor="t" anchorCtr="0">
            <a:spAutoFit/>
          </a:bodyPr>
          <a:lstStyle/>
          <a:p>
            <a:pPr>
              <a:lnSpc>
                <a:spcPct val="150000"/>
              </a:lnSpc>
              <a:buClr>
                <a:srgbClr val="000000"/>
              </a:buClr>
              <a:buFont typeface="Arial"/>
              <a:buNone/>
            </a:pPr>
            <a:r>
              <a:rPr lang="vi-VN" sz="2400" kern="0">
                <a:solidFill>
                  <a:srgbClr val="000000"/>
                </a:solidFill>
                <a:latin typeface="UTM Avo" panose="02040603050506020204" pitchFamily="18" charset="0"/>
                <a:cs typeface="Arial"/>
                <a:sym typeface="Arial"/>
              </a:rPr>
              <a:t>châm kim hoặc đốt nóng các huyệt trên cơ thể để chữa bệnh theo Đông y.</a:t>
            </a:r>
          </a:p>
        </p:txBody>
      </p:sp>
      <p:sp>
        <p:nvSpPr>
          <p:cNvPr id="14" name="Google Shape;1025;p6">
            <a:extLst>
              <a:ext uri="{FF2B5EF4-FFF2-40B4-BE49-F238E27FC236}">
                <a16:creationId xmlns:a16="http://schemas.microsoft.com/office/drawing/2014/main" id="{CBD4FB3C-94D4-B9B1-CC9C-135EFE83B77E}"/>
              </a:ext>
            </a:extLst>
          </p:cNvPr>
          <p:cNvSpPr txBox="1">
            <a:spLocks/>
          </p:cNvSpPr>
          <p:nvPr/>
        </p:nvSpPr>
        <p:spPr>
          <a:xfrm>
            <a:off x="3930154" y="1449386"/>
            <a:ext cx="4331691" cy="9148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Berkshire Swash"/>
              <a:buNone/>
              <a:defRPr sz="30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2pPr>
            <a:lvl3pPr marR="0" lvl="2"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3pPr>
            <a:lvl4pPr marR="0" lvl="3"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4pPr>
            <a:lvl5pPr marR="0" lvl="4"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5pPr>
            <a:lvl6pPr marR="0" lvl="5"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6pPr>
            <a:lvl7pPr marR="0" lvl="6"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7pPr>
            <a:lvl8pPr marR="0" lvl="7"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8pPr>
            <a:lvl9pPr marR="0" lvl="8"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9pPr>
          </a:lstStyle>
          <a:p>
            <a:pPr>
              <a:lnSpc>
                <a:spcPct val="150000"/>
              </a:lnSpc>
            </a:pPr>
            <a:r>
              <a:rPr lang="vi-VN" sz="3200" b="1" kern="0" dirty="0">
                <a:solidFill>
                  <a:srgbClr val="1E3E20"/>
                </a:solidFill>
                <a:latin typeface="UTM Avo" panose="02040603050506020204" pitchFamily="18" charset="0"/>
                <a:ea typeface="Arial"/>
                <a:cs typeface="Arial"/>
                <a:sym typeface="Arial"/>
              </a:rPr>
              <a:t>ĐỌC THÀNH TIẾNG</a:t>
            </a:r>
          </a:p>
        </p:txBody>
      </p:sp>
      <p:pic>
        <p:nvPicPr>
          <p:cNvPr id="3" name="Google Shape;1055;p9">
            <a:extLst>
              <a:ext uri="{FF2B5EF4-FFF2-40B4-BE49-F238E27FC236}">
                <a16:creationId xmlns:a16="http://schemas.microsoft.com/office/drawing/2014/main" id="{8D3846B3-E648-10A0-0470-B610D712CB06}"/>
              </a:ext>
            </a:extLst>
          </p:cNvPr>
          <p:cNvPicPr preferRelativeResize="0"/>
          <p:nvPr/>
        </p:nvPicPr>
        <p:blipFill rotWithShape="1">
          <a:blip r:embed="rId3">
            <a:alphaModFix/>
          </a:blip>
          <a:srcRect/>
          <a:stretch/>
        </p:blipFill>
        <p:spPr>
          <a:xfrm>
            <a:off x="6548627" y="3069768"/>
            <a:ext cx="4373095" cy="2915396"/>
          </a:xfrm>
          <a:prstGeom prst="rect">
            <a:avLst/>
          </a:prstGeom>
          <a:noFill/>
          <a:ln>
            <a:noFill/>
          </a:ln>
        </p:spPr>
      </p:pic>
    </p:spTree>
    <p:extLst>
      <p:ext uri="{BB962C8B-B14F-4D97-AF65-F5344CB8AC3E}">
        <p14:creationId xmlns:p14="http://schemas.microsoft.com/office/powerpoint/2010/main" val="325769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Google Shape;1034;p7">
            <a:extLst>
              <a:ext uri="{FF2B5EF4-FFF2-40B4-BE49-F238E27FC236}">
                <a16:creationId xmlns:a16="http://schemas.microsoft.com/office/drawing/2014/main" id="{B1FC842C-E52E-1CF3-0E60-DE877BF3CCEB}"/>
              </a:ext>
            </a:extLst>
          </p:cNvPr>
          <p:cNvSpPr/>
          <p:nvPr/>
        </p:nvSpPr>
        <p:spPr>
          <a:xfrm>
            <a:off x="4150394" y="2154964"/>
            <a:ext cx="3914424" cy="738664"/>
          </a:xfrm>
          <a:prstGeom prst="rect">
            <a:avLst/>
          </a:prstGeom>
          <a:noFill/>
          <a:ln>
            <a:noFill/>
          </a:ln>
        </p:spPr>
        <p:txBody>
          <a:bodyPr spcFirstLastPara="1" wrap="square" lIns="91425" tIns="45700" rIns="91425" bIns="45700" anchor="t" anchorCtr="0">
            <a:spAutoFit/>
          </a:bodyPr>
          <a:lstStyle/>
          <a:p>
            <a:pPr algn="ctr">
              <a:lnSpc>
                <a:spcPct val="150000"/>
              </a:lnSpc>
              <a:buClr>
                <a:srgbClr val="000000"/>
              </a:buClr>
              <a:buFont typeface="Arial"/>
              <a:buNone/>
            </a:pPr>
            <a:r>
              <a:rPr lang="en-US" sz="2800" b="1" u="sng" kern="0" dirty="0" err="1">
                <a:solidFill>
                  <a:srgbClr val="000000"/>
                </a:solidFill>
                <a:latin typeface="UTM Avo" panose="02040603050506020204" pitchFamily="18" charset="0"/>
                <a:cs typeface="Arial"/>
                <a:sym typeface="Arial"/>
              </a:rPr>
              <a:t>Giải</a:t>
            </a:r>
            <a:r>
              <a:rPr lang="en-US" sz="2800" b="1" u="sng" kern="0" dirty="0">
                <a:solidFill>
                  <a:srgbClr val="000000"/>
                </a:solidFill>
                <a:latin typeface="UTM Avo" panose="02040603050506020204" pitchFamily="18" charset="0"/>
                <a:cs typeface="Arial"/>
                <a:sym typeface="Arial"/>
              </a:rPr>
              <a:t> </a:t>
            </a:r>
            <a:r>
              <a:rPr lang="en-US" sz="2800" b="1" u="sng" kern="0" dirty="0" err="1">
                <a:solidFill>
                  <a:srgbClr val="000000"/>
                </a:solidFill>
                <a:latin typeface="UTM Avo" panose="02040603050506020204" pitchFamily="18" charset="0"/>
                <a:cs typeface="Arial"/>
                <a:sym typeface="Arial"/>
              </a:rPr>
              <a:t>nghĩa</a:t>
            </a:r>
            <a:r>
              <a:rPr lang="en-US" sz="2800" b="1" u="sng" kern="0" dirty="0">
                <a:solidFill>
                  <a:srgbClr val="000000"/>
                </a:solidFill>
                <a:latin typeface="UTM Avo" panose="02040603050506020204" pitchFamily="18" charset="0"/>
                <a:cs typeface="Arial"/>
                <a:sym typeface="Arial"/>
              </a:rPr>
              <a:t> </a:t>
            </a:r>
            <a:r>
              <a:rPr lang="en-US" sz="2800" b="1" u="sng" kern="0" dirty="0" err="1">
                <a:solidFill>
                  <a:srgbClr val="000000"/>
                </a:solidFill>
                <a:latin typeface="UTM Avo" panose="02040603050506020204" pitchFamily="18" charset="0"/>
                <a:cs typeface="Arial"/>
                <a:sym typeface="Arial"/>
              </a:rPr>
              <a:t>từ</a:t>
            </a:r>
            <a:r>
              <a:rPr lang="en-US" sz="2800" b="1" u="sng" kern="0" dirty="0">
                <a:solidFill>
                  <a:srgbClr val="000000"/>
                </a:solidFill>
                <a:latin typeface="UTM Avo" panose="02040603050506020204" pitchFamily="18" charset="0"/>
                <a:cs typeface="Arial"/>
                <a:sym typeface="Arial"/>
              </a:rPr>
              <a:t> </a:t>
            </a:r>
            <a:r>
              <a:rPr lang="en-US" sz="2800" b="1" u="sng" kern="0" dirty="0" err="1">
                <a:solidFill>
                  <a:srgbClr val="000000"/>
                </a:solidFill>
                <a:latin typeface="UTM Avo" panose="02040603050506020204" pitchFamily="18" charset="0"/>
                <a:cs typeface="Arial"/>
                <a:sym typeface="Arial"/>
              </a:rPr>
              <a:t>khó</a:t>
            </a:r>
            <a:r>
              <a:rPr lang="en-US" sz="2800" b="1" u="sng" kern="0" dirty="0">
                <a:solidFill>
                  <a:srgbClr val="000000"/>
                </a:solidFill>
                <a:latin typeface="UTM Avo" panose="02040603050506020204" pitchFamily="18" charset="0"/>
                <a:cs typeface="Arial"/>
                <a:sym typeface="Arial"/>
              </a:rPr>
              <a:t>: </a:t>
            </a:r>
          </a:p>
        </p:txBody>
      </p:sp>
      <p:sp>
        <p:nvSpPr>
          <p:cNvPr id="14" name="Google Shape;1025;p6">
            <a:extLst>
              <a:ext uri="{FF2B5EF4-FFF2-40B4-BE49-F238E27FC236}">
                <a16:creationId xmlns:a16="http://schemas.microsoft.com/office/drawing/2014/main" id="{CBD4FB3C-94D4-B9B1-CC9C-135EFE83B77E}"/>
              </a:ext>
            </a:extLst>
          </p:cNvPr>
          <p:cNvSpPr txBox="1">
            <a:spLocks/>
          </p:cNvSpPr>
          <p:nvPr/>
        </p:nvSpPr>
        <p:spPr>
          <a:xfrm>
            <a:off x="3930154" y="1449386"/>
            <a:ext cx="4331691" cy="9148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Berkshire Swash"/>
              <a:buNone/>
              <a:defRPr sz="3000" b="0" i="0" u="none" strike="noStrike" cap="none">
                <a:solidFill>
                  <a:schemeClr val="dk1"/>
                </a:solidFill>
                <a:latin typeface="Berkshire Swash"/>
                <a:ea typeface="Berkshire Swash"/>
                <a:cs typeface="Berkshire Swash"/>
                <a:sym typeface="Berkshire Swash"/>
              </a:defRPr>
            </a:lvl1pPr>
            <a:lvl2pPr marR="0" lvl="1"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2pPr>
            <a:lvl3pPr marR="0" lvl="2"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3pPr>
            <a:lvl4pPr marR="0" lvl="3"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4pPr>
            <a:lvl5pPr marR="0" lvl="4"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5pPr>
            <a:lvl6pPr marR="0" lvl="5"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6pPr>
            <a:lvl7pPr marR="0" lvl="6"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7pPr>
            <a:lvl8pPr marR="0" lvl="7"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8pPr>
            <a:lvl9pPr marR="0" lvl="8" algn="l" rtl="0">
              <a:lnSpc>
                <a:spcPct val="100000"/>
              </a:lnSpc>
              <a:spcBef>
                <a:spcPts val="0"/>
              </a:spcBef>
              <a:spcAft>
                <a:spcPts val="0"/>
              </a:spcAft>
              <a:buClr>
                <a:schemeClr val="dk1"/>
              </a:buClr>
              <a:buSzPts val="2800"/>
              <a:buFont typeface="Patrick Hand"/>
              <a:buNone/>
              <a:defRPr sz="2800" b="0" i="0" u="none" strike="noStrike" cap="none">
                <a:solidFill>
                  <a:schemeClr val="dk1"/>
                </a:solidFill>
                <a:latin typeface="Patrick Hand"/>
                <a:ea typeface="Patrick Hand"/>
                <a:cs typeface="Patrick Hand"/>
                <a:sym typeface="Patrick Hand"/>
              </a:defRPr>
            </a:lvl9pPr>
          </a:lstStyle>
          <a:p>
            <a:pPr>
              <a:lnSpc>
                <a:spcPct val="150000"/>
              </a:lnSpc>
            </a:pPr>
            <a:r>
              <a:rPr lang="vi-VN" sz="3200" b="1" kern="0" dirty="0">
                <a:solidFill>
                  <a:srgbClr val="1E3E20"/>
                </a:solidFill>
                <a:latin typeface="UTM Avo" panose="02040603050506020204" pitchFamily="18" charset="0"/>
                <a:ea typeface="Arial"/>
                <a:cs typeface="Arial"/>
                <a:sym typeface="Arial"/>
              </a:rPr>
              <a:t>ĐỌC THÀNH TIẾNG</a:t>
            </a:r>
          </a:p>
        </p:txBody>
      </p:sp>
      <p:sp>
        <p:nvSpPr>
          <p:cNvPr id="4" name="Google Shape;1071;p11">
            <a:extLst>
              <a:ext uri="{FF2B5EF4-FFF2-40B4-BE49-F238E27FC236}">
                <a16:creationId xmlns:a16="http://schemas.microsoft.com/office/drawing/2014/main" id="{93CA37C8-40FF-3229-0623-C276C31350F2}"/>
              </a:ext>
            </a:extLst>
          </p:cNvPr>
          <p:cNvSpPr/>
          <p:nvPr/>
        </p:nvSpPr>
        <p:spPr>
          <a:xfrm>
            <a:off x="3789091" y="3127159"/>
            <a:ext cx="4467403" cy="686874"/>
          </a:xfrm>
          <a:prstGeom prst="rect">
            <a:avLst/>
          </a:prstGeom>
          <a:solidFill>
            <a:srgbClr val="FFFFFF"/>
          </a:solidFill>
          <a:ln w="25400" cap="flat" cmpd="sng">
            <a:solidFill>
              <a:srgbClr val="3D7D40"/>
            </a:solidFill>
            <a:prstDash val="solid"/>
            <a:round/>
            <a:headEnd type="none" w="sm" len="sm"/>
            <a:tailEnd type="none" w="sm" len="sm"/>
          </a:ln>
        </p:spPr>
        <p:txBody>
          <a:bodyPr spcFirstLastPara="1" wrap="square" lIns="91425" tIns="45700" rIns="91425" bIns="45700" anchor="ctr" anchorCtr="0">
            <a:noAutofit/>
          </a:bodyPr>
          <a:lstStyle/>
          <a:p>
            <a:pPr lvl="0" algn="ctr">
              <a:buClr>
                <a:srgbClr val="000000"/>
              </a:buClr>
            </a:pPr>
            <a:r>
              <a:rPr lang="en-US" sz="2800" b="1" kern="0">
                <a:solidFill>
                  <a:schemeClr val="bg1"/>
                </a:solidFill>
                <a:latin typeface="UTM Avo" panose="02040603050506020204" pitchFamily="18" charset="0"/>
                <a:cs typeface="Arial"/>
                <a:sym typeface="Arial"/>
              </a:rPr>
              <a:t>Bất phân thắng bại:</a:t>
            </a:r>
            <a:endParaRPr lang="en-US" sz="2800" b="1" kern="0" dirty="0">
              <a:solidFill>
                <a:schemeClr val="bg1"/>
              </a:solidFill>
              <a:latin typeface="UTM Avo" panose="02040603050506020204" pitchFamily="18" charset="0"/>
              <a:cs typeface="Arial"/>
              <a:sym typeface="Arial"/>
            </a:endParaRPr>
          </a:p>
        </p:txBody>
      </p:sp>
      <p:sp>
        <p:nvSpPr>
          <p:cNvPr id="5" name="Google Shape;1072;p11">
            <a:extLst>
              <a:ext uri="{FF2B5EF4-FFF2-40B4-BE49-F238E27FC236}">
                <a16:creationId xmlns:a16="http://schemas.microsoft.com/office/drawing/2014/main" id="{E0D78FA4-F283-2F0F-DA3A-6F81CA37EA6F}"/>
              </a:ext>
            </a:extLst>
          </p:cNvPr>
          <p:cNvSpPr/>
          <p:nvPr/>
        </p:nvSpPr>
        <p:spPr>
          <a:xfrm>
            <a:off x="2699872" y="3814033"/>
            <a:ext cx="6792255" cy="1384954"/>
          </a:xfrm>
          <a:prstGeom prst="rect">
            <a:avLst/>
          </a:prstGeom>
          <a:noFill/>
          <a:ln>
            <a:noFill/>
          </a:ln>
        </p:spPr>
        <p:txBody>
          <a:bodyPr spcFirstLastPara="1" wrap="square" lIns="91425" tIns="45700" rIns="91425" bIns="45700" anchor="t" anchorCtr="0">
            <a:spAutoFit/>
          </a:bodyPr>
          <a:lstStyle/>
          <a:p>
            <a:pPr algn="ctr">
              <a:lnSpc>
                <a:spcPct val="150000"/>
              </a:lnSpc>
              <a:buClr>
                <a:srgbClr val="000000"/>
              </a:buClr>
              <a:buFont typeface="Arial"/>
              <a:buNone/>
            </a:pPr>
            <a:r>
              <a:rPr lang="vi-VN" sz="2800" i="1" kern="0" dirty="0">
                <a:solidFill>
                  <a:srgbClr val="000000"/>
                </a:solidFill>
                <a:latin typeface="UTM Avo" panose="02040603050506020204" pitchFamily="18" charset="0"/>
                <a:cs typeface="Arial"/>
                <a:sym typeface="Arial"/>
              </a:rPr>
              <a:t>(thành ngữ)</a:t>
            </a:r>
          </a:p>
          <a:p>
            <a:pPr algn="ctr">
              <a:lnSpc>
                <a:spcPct val="150000"/>
              </a:lnSpc>
              <a:buClr>
                <a:srgbClr val="000000"/>
              </a:buClr>
              <a:buFont typeface="Arial"/>
              <a:buNone/>
            </a:pPr>
            <a:r>
              <a:rPr lang="vi-VN" sz="2800" kern="0" dirty="0">
                <a:solidFill>
                  <a:srgbClr val="000000"/>
                </a:solidFill>
                <a:latin typeface="UTM Avo" panose="02040603050506020204" pitchFamily="18" charset="0"/>
                <a:cs typeface="Arial"/>
                <a:sym typeface="Arial"/>
              </a:rPr>
              <a:t>không phân định được thắng thua</a:t>
            </a:r>
            <a:r>
              <a:rPr lang="en-US" sz="2800" kern="0" dirty="0">
                <a:solidFill>
                  <a:srgbClr val="000000"/>
                </a:solidFill>
                <a:latin typeface="UTM Avo" panose="02040603050506020204" pitchFamily="18" charset="0"/>
                <a:cs typeface="Arial"/>
                <a:sym typeface="Arial"/>
              </a:rPr>
              <a:t>.</a:t>
            </a:r>
            <a:endParaRPr lang="vi-VN" sz="2800" kern="0" dirty="0">
              <a:solidFill>
                <a:srgbClr val="000000"/>
              </a:solidFill>
              <a:latin typeface="UTM Avo" panose="02040603050506020204" pitchFamily="18" charset="0"/>
              <a:cs typeface="Arial"/>
              <a:sym typeface="Arial"/>
            </a:endParaRPr>
          </a:p>
        </p:txBody>
      </p:sp>
    </p:spTree>
    <p:extLst>
      <p:ext uri="{BB962C8B-B14F-4D97-AF65-F5344CB8AC3E}">
        <p14:creationId xmlns:p14="http://schemas.microsoft.com/office/powerpoint/2010/main" val="56140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12-Bài đọc 1-Người cô của bé Hương</Template>
  <TotalTime>171</TotalTime>
  <Words>857</Words>
  <Application>Microsoft Office PowerPoint</Application>
  <PresentationFormat>Widescreen</PresentationFormat>
  <Paragraphs>77</Paragraphs>
  <Slides>22</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Calibri</vt:lpstr>
      <vt:lpstr>Berkshire Swash</vt:lpstr>
      <vt:lpstr>Lato</vt:lpstr>
      <vt:lpstr>Fredoka</vt:lpstr>
      <vt:lpstr>Arial</vt:lpstr>
      <vt:lpstr>UTM Avo</vt:lpstr>
      <vt:lpstr>Calibri Light</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Monkey</dc:creator>
  <cp:lastModifiedBy>OnePercent</cp:lastModifiedBy>
  <cp:revision>9</cp:revision>
  <dcterms:created xsi:type="dcterms:W3CDTF">2023-11-01T01:26:03Z</dcterms:created>
  <dcterms:modified xsi:type="dcterms:W3CDTF">2023-11-07T03:05:51Z</dcterms:modified>
</cp:coreProperties>
</file>