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2" r:id="rId5"/>
    <p:sldId id="271" r:id="rId6"/>
    <p:sldId id="263" r:id="rId7"/>
    <p:sldId id="265" r:id="rId8"/>
    <p:sldId id="260" r:id="rId9"/>
    <p:sldId id="266" r:id="rId10"/>
    <p:sldId id="267" r:id="rId11"/>
    <p:sldId id="272" r:id="rId12"/>
    <p:sldId id="273" r:id="rId13"/>
    <p:sldId id="268" r:id="rId14"/>
    <p:sldId id="270" r:id="rId15"/>
    <p:sldId id="274" r:id="rId16"/>
    <p:sldId id="269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8E781-D322-4F08-88DC-2590CF296E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BE6F7-DE2D-4AC9-8B49-42E5F00C1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BE6F7-DE2D-4AC9-8B49-42E5F00C1B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5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3E9C-46DE-AEC6-B865-D309A82C9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69DF6-AB68-DEB5-982E-2615AEE95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71AD-1309-9A6E-B6A4-D34D5EB2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155E7-81C0-9C4E-6B48-38B2C3DF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6AD4C-9167-6FD3-66A1-3CB4AF96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7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32C0-A7B7-92DC-D248-B52A1FB2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9A2D9-8971-FBB0-EC94-B309E67C3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14844-9EF5-BF3B-7086-66757636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12217-4BBA-8D3F-CEDC-4F93C0F1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4911-54E3-5A19-3108-4D6B0D9B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6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2CD10-02A9-81F3-AAB5-FE4A46803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70043-0EC1-5731-D9CD-FBA0F9655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3EDD-CFBD-F6F3-9651-18A0BB4E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60C-DCAC-C433-E2BD-CC2331A8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30192-D229-B952-E3A5-FA2D03E3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3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FF26-8EEC-7FE6-0120-90A70DA8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749C-C205-A914-1516-365C400D0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6999A-EA25-7D89-E82A-E2432530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8CDDA-E2CF-61B5-D5F4-4322613C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DAB17-DBB4-2665-6196-D7F05E77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0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5EE1-208A-47D5-8C30-D0970DD7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428FA-0B2C-7B94-F5B9-40388606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45C8A-D2CE-860A-37BF-EF5157C6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085AC-228E-7C88-2BD8-EF8AA893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AF365-6C33-53EE-A886-6C3A3361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5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B2B7-B929-0C62-CC31-B6148799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A6ADE-875E-7D25-653F-F74057FA6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6C88D-814F-43C6-B224-1964F1ADD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E3196-0334-5E36-A41C-339E0C82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80849-F65E-895C-B7D4-8ED2EC3F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FE73B-882A-07CD-5A29-CE1176BD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4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91E3-21CC-CAAB-701F-99797519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94AE7-EF6E-2117-E672-EF5E305BB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F1AFC-A8F8-B568-A20E-A72EC79D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C3988-0CCD-F755-7809-246D170EC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F5A0C-D28D-F947-4E15-1A9FE03AB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B1B3C-E0D7-B1B6-AFBC-79E80554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0E663-AE7F-82BC-5CC1-A2AB27EC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4A597-3205-103E-D519-C58912E2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885E-4A3D-158A-D23B-DFF36C32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F030F-5BF2-D125-E135-24AF3F8B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5CEE6-DE79-7D66-5CF1-F8B037B9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CF2F4-D538-135B-C2D7-3242A7BC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3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0EFC3-A70B-37F7-D67D-937BBDE3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BB1C4-F188-F70C-981A-6A82452B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54A63-8C14-B6ED-E338-6B457D79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0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7D8A-D351-5A33-92AD-59373998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F1B4-F564-8077-7ED1-891CB6AF0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83D6D-D2D9-C334-4239-DE3F97AD9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B7C34-1F7D-E7D7-1B44-E25CB7B0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614E9-948E-BD7C-5B26-7B87D1F9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66B13-ECC3-9DDC-1247-09BB913B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23CF-5842-F942-3E39-3CEE715C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DCF5B-5BB7-7D33-5E6B-D7E96E2E4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C5EC9-DB59-3E21-EA23-AA7DFD199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11D92-D79C-B338-B7E1-1903E015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310C3-4C49-45AA-6FED-C1D5BE3C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44D07-E256-0F47-9C48-30ABA07B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B0B62-61C3-8F35-2C5C-547DB33C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ABC27-A9D5-9AFA-7C94-12BE029CC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D5175-EAFA-D189-68B9-31166BCDE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B9FEA-8223-4EB1-926E-3312865383A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656F-4155-4A89-0A1F-3D7239FCE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70BA5-E2EA-8391-F38C-22ED97681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9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5468FF-0F74-568D-8E3E-7082F432F22A}"/>
              </a:ext>
            </a:extLst>
          </p:cNvPr>
          <p:cNvSpPr txBox="1"/>
          <p:nvPr/>
        </p:nvSpPr>
        <p:spPr>
          <a:xfrm>
            <a:off x="1922824" y="1384588"/>
            <a:ext cx="8346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entury Gothic" pitchFamily="34" charset="0"/>
              </a:rPr>
              <a:t>                        </a:t>
            </a:r>
            <a:r>
              <a:rPr lang="en-US" sz="9600" b="1" dirty="0" err="1">
                <a:latin typeface="Century Gothic" pitchFamily="34" charset="0"/>
              </a:rPr>
              <a:t>Bài</a:t>
            </a:r>
            <a:r>
              <a:rPr lang="en-US" sz="9600" b="1" dirty="0">
                <a:latin typeface="Century Gothic" pitchFamily="34" charset="0"/>
              </a:rPr>
              <a:t> 61. </a:t>
            </a:r>
            <a:r>
              <a:rPr lang="en-US" sz="9600" b="1" dirty="0" err="1">
                <a:latin typeface="Century Gothic" pitchFamily="34" charset="0"/>
              </a:rPr>
              <a:t>ên</a:t>
            </a:r>
            <a:r>
              <a:rPr lang="en-US" sz="9600" b="1" dirty="0">
                <a:latin typeface="Century Gothic" pitchFamily="34" charset="0"/>
              </a:rPr>
              <a:t> - </a:t>
            </a:r>
            <a:r>
              <a:rPr lang="en-US" sz="9600" b="1" dirty="0" err="1">
                <a:latin typeface="Century Gothic" pitchFamily="34" charset="0"/>
              </a:rPr>
              <a:t>êt</a:t>
            </a:r>
            <a:endParaRPr lang="en-US" sz="9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4AE20-EC0C-107B-63B2-6B51C9449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2088CF-4788-E374-BAB4-C6297D7E4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74" y="511387"/>
            <a:ext cx="11249247" cy="462413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5FF6C1-D5A4-4D69-D5DF-1335BEA90D26}"/>
              </a:ext>
            </a:extLst>
          </p:cNvPr>
          <p:cNvCxnSpPr>
            <a:cxnSpLocks/>
          </p:cNvCxnSpPr>
          <p:nvPr/>
        </p:nvCxnSpPr>
        <p:spPr>
          <a:xfrm>
            <a:off x="7265671" y="1559537"/>
            <a:ext cx="5386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F22AB4-A4FB-1B4F-DC9C-B01DB12E873F}"/>
              </a:ext>
            </a:extLst>
          </p:cNvPr>
          <p:cNvCxnSpPr>
            <a:cxnSpLocks/>
          </p:cNvCxnSpPr>
          <p:nvPr/>
        </p:nvCxnSpPr>
        <p:spPr>
          <a:xfrm>
            <a:off x="4639429" y="2293183"/>
            <a:ext cx="5386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80099D-3636-37F8-8218-8F5FD5881D56}"/>
              </a:ext>
            </a:extLst>
          </p:cNvPr>
          <p:cNvCxnSpPr>
            <a:cxnSpLocks/>
          </p:cNvCxnSpPr>
          <p:nvPr/>
        </p:nvCxnSpPr>
        <p:spPr>
          <a:xfrm>
            <a:off x="6553289" y="2314448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E8E904-1F4B-14A2-B891-1AD117E7775F}"/>
              </a:ext>
            </a:extLst>
          </p:cNvPr>
          <p:cNvCxnSpPr>
            <a:cxnSpLocks/>
          </p:cNvCxnSpPr>
          <p:nvPr/>
        </p:nvCxnSpPr>
        <p:spPr>
          <a:xfrm>
            <a:off x="3172136" y="2973666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D39E66-3140-EA4D-F4AB-50431E0813C3}"/>
              </a:ext>
            </a:extLst>
          </p:cNvPr>
          <p:cNvCxnSpPr>
            <a:cxnSpLocks/>
          </p:cNvCxnSpPr>
          <p:nvPr/>
        </p:nvCxnSpPr>
        <p:spPr>
          <a:xfrm>
            <a:off x="6197098" y="3643517"/>
            <a:ext cx="8735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0BD6C0-DD85-4860-560E-F115213CF617}"/>
              </a:ext>
            </a:extLst>
          </p:cNvPr>
          <p:cNvCxnSpPr>
            <a:cxnSpLocks/>
          </p:cNvCxnSpPr>
          <p:nvPr/>
        </p:nvCxnSpPr>
        <p:spPr>
          <a:xfrm>
            <a:off x="6553289" y="4313368"/>
            <a:ext cx="5173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8081DB-15E1-8622-A129-057D1E72D037}"/>
              </a:ext>
            </a:extLst>
          </p:cNvPr>
          <p:cNvCxnSpPr>
            <a:cxnSpLocks/>
          </p:cNvCxnSpPr>
          <p:nvPr/>
        </p:nvCxnSpPr>
        <p:spPr>
          <a:xfrm>
            <a:off x="5500665" y="4993851"/>
            <a:ext cx="8150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38F357-B415-FB62-ED03-074782175291}"/>
              </a:ext>
            </a:extLst>
          </p:cNvPr>
          <p:cNvCxnSpPr>
            <a:cxnSpLocks/>
          </p:cNvCxnSpPr>
          <p:nvPr/>
        </p:nvCxnSpPr>
        <p:spPr>
          <a:xfrm>
            <a:off x="8669168" y="4983219"/>
            <a:ext cx="538627" cy="10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3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99EB-1A32-EC60-06CF-EEF17AAD2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7">
            <a:extLst>
              <a:ext uri="{FF2B5EF4-FFF2-40B4-BE49-F238E27FC236}">
                <a16:creationId xmlns:a16="http://schemas.microsoft.com/office/drawing/2014/main" id="{87D7C9DD-C6B0-CF97-207B-1FE319379D9E}"/>
              </a:ext>
            </a:extLst>
          </p:cNvPr>
          <p:cNvSpPr/>
          <p:nvPr/>
        </p:nvSpPr>
        <p:spPr>
          <a:xfrm>
            <a:off x="1287391" y="874193"/>
            <a:ext cx="4972385" cy="49723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CAD00-50D7-1D23-4922-4C6E68B4E5C0}"/>
              </a:ext>
            </a:extLst>
          </p:cNvPr>
          <p:cNvSpPr txBox="1"/>
          <p:nvPr/>
        </p:nvSpPr>
        <p:spPr>
          <a:xfrm rot="1282506">
            <a:off x="1729553" y="2171151"/>
            <a:ext cx="3799438" cy="187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TỪ KHÓ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663B0-B8FD-6EA3-3988-3AE2FDAB3747}"/>
              </a:ext>
            </a:extLst>
          </p:cNvPr>
          <p:cNvGrpSpPr/>
          <p:nvPr/>
        </p:nvGrpSpPr>
        <p:grpSpPr>
          <a:xfrm>
            <a:off x="5163968" y="369679"/>
            <a:ext cx="4259484" cy="896062"/>
            <a:chOff x="6813227" y="1089483"/>
            <a:chExt cx="4259484" cy="896062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3BC8C835-037C-F181-4516-B955A422A9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/>
          </p:blipFill>
          <p:spPr>
            <a:xfrm>
              <a:off x="6813227" y="1094902"/>
              <a:ext cx="4259484" cy="8906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AC601B-9807-5EF4-84FB-41C87D91A47C}"/>
                </a:ext>
              </a:extLst>
            </p:cNvPr>
            <p:cNvSpPr txBox="1"/>
            <p:nvPr/>
          </p:nvSpPr>
          <p:spPr>
            <a:xfrm>
              <a:off x="7938354" y="1089483"/>
              <a:ext cx="19399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bến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58559BA-96BA-64D5-44B7-43E0D02263EE}"/>
              </a:ext>
            </a:extLst>
          </p:cNvPr>
          <p:cNvGrpSpPr/>
          <p:nvPr/>
        </p:nvGrpSpPr>
        <p:grpSpPr>
          <a:xfrm>
            <a:off x="5143877" y="1421545"/>
            <a:ext cx="4259484" cy="937249"/>
            <a:chOff x="6808901" y="2314770"/>
            <a:chExt cx="4259484" cy="937249"/>
          </a:xfrm>
        </p:grpSpPr>
        <p:pic>
          <p:nvPicPr>
            <p:cNvPr id="8" name="图片 11">
              <a:extLst>
                <a:ext uri="{FF2B5EF4-FFF2-40B4-BE49-F238E27FC236}">
                  <a16:creationId xmlns:a16="http://schemas.microsoft.com/office/drawing/2014/main" id="{5C58A3F0-E404-2635-8146-9AFF09957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/>
          </p:blipFill>
          <p:spPr>
            <a:xfrm>
              <a:off x="6808901" y="2361376"/>
              <a:ext cx="4259484" cy="8906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11DBB8-F6B2-42DD-9FB3-33FA88288DA8}"/>
                </a:ext>
              </a:extLst>
            </p:cNvPr>
            <p:cNvSpPr txBox="1"/>
            <p:nvPr/>
          </p:nvSpPr>
          <p:spPr>
            <a:xfrm>
              <a:off x="7924800" y="2314770"/>
              <a:ext cx="26260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phàn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nàn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823037-DBA3-F3C9-AB2A-7F30EC1CFB6A}"/>
              </a:ext>
            </a:extLst>
          </p:cNvPr>
          <p:cNvGrpSpPr/>
          <p:nvPr/>
        </p:nvGrpSpPr>
        <p:grpSpPr>
          <a:xfrm>
            <a:off x="5065053" y="2578376"/>
            <a:ext cx="5771982" cy="990041"/>
            <a:chOff x="6808901" y="3834207"/>
            <a:chExt cx="5771982" cy="990041"/>
          </a:xfrm>
        </p:grpSpPr>
        <p:pic>
          <p:nvPicPr>
            <p:cNvPr id="11" name="图片 13">
              <a:extLst>
                <a:ext uri="{FF2B5EF4-FFF2-40B4-BE49-F238E27FC236}">
                  <a16:creationId xmlns:a16="http://schemas.microsoft.com/office/drawing/2014/main" id="{55CC7F3F-775C-8F3A-CACE-E2685AFB6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/>
          </p:blipFill>
          <p:spPr>
            <a:xfrm>
              <a:off x="6808901" y="3834207"/>
              <a:ext cx="5771982" cy="9900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C9023A-501A-A28C-BADA-043F25A4AE42}"/>
                </a:ext>
              </a:extLst>
            </p:cNvPr>
            <p:cNvSpPr txBox="1"/>
            <p:nvPr/>
          </p:nvSpPr>
          <p:spPr>
            <a:xfrm>
              <a:off x="8011927" y="3866426"/>
              <a:ext cx="37273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chậm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như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sên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74C32A-9BD5-E5D6-9678-769784174968}"/>
              </a:ext>
            </a:extLst>
          </p:cNvPr>
          <p:cNvGrpSpPr/>
          <p:nvPr/>
        </p:nvGrpSpPr>
        <p:grpSpPr>
          <a:xfrm>
            <a:off x="5143883" y="4565518"/>
            <a:ext cx="4259484" cy="910958"/>
            <a:chOff x="6808901" y="5190729"/>
            <a:chExt cx="4259484" cy="910958"/>
          </a:xfrm>
        </p:grpSpPr>
        <p:pic>
          <p:nvPicPr>
            <p:cNvPr id="14" name="图片 15">
              <a:extLst>
                <a:ext uri="{FF2B5EF4-FFF2-40B4-BE49-F238E27FC236}">
                  <a16:creationId xmlns:a16="http://schemas.microsoft.com/office/drawing/2014/main" id="{1213CC58-8E37-36A1-FE21-C01AB83BA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/>
          </p:blipFill>
          <p:spPr>
            <a:xfrm>
              <a:off x="6808901" y="5211044"/>
              <a:ext cx="4259484" cy="89064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FDC25B-703F-C4A9-5884-49A08451578C}"/>
                </a:ext>
              </a:extLst>
            </p:cNvPr>
            <p:cNvSpPr txBox="1"/>
            <p:nvPr/>
          </p:nvSpPr>
          <p:spPr>
            <a:xfrm>
              <a:off x="7987863" y="5190729"/>
              <a:ext cx="16962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rPr>
                <a:t>lễ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B506E292-93B0-B43E-858B-849B85C202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5028260" y="5547100"/>
            <a:ext cx="5666882" cy="8906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61882E-6AAD-341D-6A57-0A755ED0F062}"/>
              </a:ext>
            </a:extLst>
          </p:cNvPr>
          <p:cNvSpPr txBox="1"/>
          <p:nvPr/>
        </p:nvSpPr>
        <p:spPr>
          <a:xfrm>
            <a:off x="6207248" y="5527919"/>
            <a:ext cx="4645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lầm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rầm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khấn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</p:txBody>
      </p:sp>
      <p:pic>
        <p:nvPicPr>
          <p:cNvPr id="18" name="图片 13">
            <a:extLst>
              <a:ext uri="{FF2B5EF4-FFF2-40B4-BE49-F238E27FC236}">
                <a16:creationId xmlns:a16="http://schemas.microsoft.com/office/drawing/2014/main" id="{246D7C9F-D5F8-8630-6438-B0C6C839A6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5175417" y="3587368"/>
            <a:ext cx="4259484" cy="8906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35AE62-D72A-2022-E03D-94D0F967FBE9}"/>
              </a:ext>
            </a:extLst>
          </p:cNvPr>
          <p:cNvSpPr txBox="1"/>
          <p:nvPr/>
        </p:nvSpPr>
        <p:spPr>
          <a:xfrm>
            <a:off x="6268104" y="3524160"/>
            <a:ext cx="2318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sum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họp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5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14F99-4956-4E46-143F-4278C6A21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4A4283-F2F2-921B-BB42-F3B8859DA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74" y="511387"/>
            <a:ext cx="11249247" cy="4624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0DE5B0-CEFA-1C1A-F4CA-1250C07909F8}"/>
              </a:ext>
            </a:extLst>
          </p:cNvPr>
          <p:cNvSpPr txBox="1"/>
          <p:nvPr/>
        </p:nvSpPr>
        <p:spPr>
          <a:xfrm>
            <a:off x="1233377" y="15204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14761-11A3-C5A5-4122-1DBD3E65500A}"/>
              </a:ext>
            </a:extLst>
          </p:cNvPr>
          <p:cNvSpPr txBox="1"/>
          <p:nvPr/>
        </p:nvSpPr>
        <p:spPr>
          <a:xfrm>
            <a:off x="5295014" y="15204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BF55B-BE2F-5BCC-2687-A523AFF61B42}"/>
              </a:ext>
            </a:extLst>
          </p:cNvPr>
          <p:cNvSpPr txBox="1"/>
          <p:nvPr/>
        </p:nvSpPr>
        <p:spPr>
          <a:xfrm>
            <a:off x="8708065" y="15204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8BB88-F0C5-0F02-7974-729C4C1EEAD7}"/>
              </a:ext>
            </a:extLst>
          </p:cNvPr>
          <p:cNvSpPr txBox="1"/>
          <p:nvPr/>
        </p:nvSpPr>
        <p:spPr>
          <a:xfrm>
            <a:off x="917346" y="220093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FC0AB-F781-C00E-DB10-0CC939791C94}"/>
              </a:ext>
            </a:extLst>
          </p:cNvPr>
          <p:cNvSpPr txBox="1"/>
          <p:nvPr/>
        </p:nvSpPr>
        <p:spPr>
          <a:xfrm>
            <a:off x="1284754" y="28234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1F7E8-24F0-85AF-C2FC-9FD66A6C6202}"/>
              </a:ext>
            </a:extLst>
          </p:cNvPr>
          <p:cNvSpPr txBox="1"/>
          <p:nvPr/>
        </p:nvSpPr>
        <p:spPr>
          <a:xfrm>
            <a:off x="9075473" y="28234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91044-C81E-3FA7-D578-5DF169149379}"/>
              </a:ext>
            </a:extLst>
          </p:cNvPr>
          <p:cNvSpPr txBox="1"/>
          <p:nvPr/>
        </p:nvSpPr>
        <p:spPr>
          <a:xfrm>
            <a:off x="1951659" y="35145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6F864C-5497-7206-D89E-3EEDAA1E246C}"/>
              </a:ext>
            </a:extLst>
          </p:cNvPr>
          <p:cNvSpPr txBox="1"/>
          <p:nvPr/>
        </p:nvSpPr>
        <p:spPr>
          <a:xfrm>
            <a:off x="8340657" y="35145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481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27626-6815-0E1A-9424-D76063A1E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4936CC-B936-A9D2-68FC-1CA36CD2B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74" y="511387"/>
            <a:ext cx="11249247" cy="462413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E87171D-A995-F468-9C8A-4B63F95D78E8}"/>
              </a:ext>
            </a:extLst>
          </p:cNvPr>
          <p:cNvSpPr/>
          <p:nvPr/>
        </p:nvSpPr>
        <p:spPr>
          <a:xfrm>
            <a:off x="1284856" y="1722474"/>
            <a:ext cx="914400" cy="6804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67F2F0-F59C-A9E0-F486-474574AC6184}"/>
              </a:ext>
            </a:extLst>
          </p:cNvPr>
          <p:cNvSpPr/>
          <p:nvPr/>
        </p:nvSpPr>
        <p:spPr>
          <a:xfrm>
            <a:off x="1284856" y="3088757"/>
            <a:ext cx="1033042" cy="6804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A8AEA-E07B-5B0C-6D9E-BB5C0AFB3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8">
            <a:extLst>
              <a:ext uri="{FF2B5EF4-FFF2-40B4-BE49-F238E27FC236}">
                <a16:creationId xmlns:a16="http://schemas.microsoft.com/office/drawing/2014/main" id="{93774646-5C87-34BE-8538-7B65D6865467}"/>
              </a:ext>
            </a:extLst>
          </p:cNvPr>
          <p:cNvSpPr/>
          <p:nvPr/>
        </p:nvSpPr>
        <p:spPr>
          <a:xfrm>
            <a:off x="399907" y="595726"/>
            <a:ext cx="7379582" cy="1541418"/>
          </a:xfrm>
          <a:prstGeom prst="cloud">
            <a:avLst/>
          </a:prstGeom>
          <a:solidFill>
            <a:schemeClr val="accent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Cả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năm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bà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đã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chờ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nhà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Bi</a:t>
            </a:r>
            <a:r>
              <a:rPr lang="vi-VN" altLang="zh-CN" sz="3600" b="1" dirty="0">
                <a:solidFill>
                  <a:schemeClr val="bg1"/>
                </a:solidFill>
                <a:latin typeface="+mj-lt"/>
                <a:ea typeface="inpin heiti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về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làm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gì</a:t>
            </a:r>
            <a:r>
              <a:rPr lang="vi-VN" altLang="zh-CN" sz="3600" b="1" dirty="0">
                <a:solidFill>
                  <a:schemeClr val="bg1"/>
                </a:solidFill>
                <a:latin typeface="+mj-lt"/>
                <a:ea typeface="inpin heiti" charset="-122"/>
              </a:rPr>
              <a:t> 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ea typeface="inpin heiti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54EF9-FDF3-A567-FE12-F59415771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0203" t="38666" r="28150" b="21261"/>
          <a:stretch/>
        </p:blipFill>
        <p:spPr bwMode="auto">
          <a:xfrm>
            <a:off x="159489" y="170327"/>
            <a:ext cx="11635963" cy="651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云形 18">
            <a:extLst>
              <a:ext uri="{FF2B5EF4-FFF2-40B4-BE49-F238E27FC236}">
                <a16:creationId xmlns:a16="http://schemas.microsoft.com/office/drawing/2014/main" id="{C022B54E-32DB-4895-DA90-8D52C82E45D5}"/>
              </a:ext>
            </a:extLst>
          </p:cNvPr>
          <p:cNvSpPr/>
          <p:nvPr/>
        </p:nvSpPr>
        <p:spPr>
          <a:xfrm>
            <a:off x="2418249" y="5029202"/>
            <a:ext cx="9614262" cy="1828798"/>
          </a:xfrm>
          <a:prstGeom prst="cloud">
            <a:avLst/>
          </a:prstGeom>
          <a:solidFill>
            <a:schemeClr val="accent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Cả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năm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bà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đã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chờ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nhà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vi-VN" altLang="zh-CN" sz="3200" b="1" dirty="0">
                <a:solidFill>
                  <a:schemeClr val="bg1"/>
                </a:solidFill>
                <a:latin typeface="+mj-lt"/>
                <a:ea typeface="inpin heiti" charset="-122"/>
              </a:rPr>
              <a:t>Bi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về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sum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họp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bên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mâm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cơm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Tết</a:t>
            </a:r>
            <a:r>
              <a:rPr lang="en-US" altLang="zh-CN" sz="3200" b="1" dirty="0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28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6CEF9-E714-92FA-1026-3F88197E2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636E-3D95-B64C-498C-3CBEC1DFD6DD}"/>
              </a:ext>
            </a:extLst>
          </p:cNvPr>
          <p:cNvSpPr txBox="1">
            <a:spLocks/>
          </p:cNvSpPr>
          <p:nvPr/>
        </p:nvSpPr>
        <p:spPr>
          <a:xfrm>
            <a:off x="3395257" y="462067"/>
            <a:ext cx="4487907" cy="893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 </a:t>
            </a:r>
            <a:r>
              <a:rPr lang="en-US" sz="4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Nói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tiếp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05283CC-9DAA-2659-CBC2-BD550B8A9289}"/>
              </a:ext>
            </a:extLst>
          </p:cNvPr>
          <p:cNvSpPr txBox="1">
            <a:spLocks/>
          </p:cNvSpPr>
          <p:nvPr/>
        </p:nvSpPr>
        <p:spPr>
          <a:xfrm>
            <a:off x="425606" y="2092902"/>
            <a:ext cx="8300093" cy="8460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a)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Bi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về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quê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..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F23240-9E8D-135B-7BFF-08E6D2BD9D6A}"/>
              </a:ext>
            </a:extLst>
          </p:cNvPr>
          <p:cNvSpPr txBox="1">
            <a:spLocks/>
          </p:cNvSpPr>
          <p:nvPr/>
        </p:nvSpPr>
        <p:spPr>
          <a:xfrm>
            <a:off x="425606" y="3429000"/>
            <a:ext cx="11461594" cy="856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30,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cả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Bi ..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4ED21-8AAE-CFC5-3A7B-C19B02CC67D2}"/>
              </a:ext>
            </a:extLst>
          </p:cNvPr>
          <p:cNvSpPr txBox="1"/>
          <p:nvPr/>
        </p:nvSpPr>
        <p:spPr>
          <a:xfrm>
            <a:off x="4575652" y="2131224"/>
            <a:ext cx="1715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ăn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Tết</a:t>
            </a:r>
            <a:r>
              <a:rPr lang="en-US" sz="4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3BC20-D0AE-ECEC-3E63-3CF21FE72718}"/>
              </a:ext>
            </a:extLst>
          </p:cNvPr>
          <p:cNvSpPr txBox="1"/>
          <p:nvPr/>
        </p:nvSpPr>
        <p:spPr>
          <a:xfrm>
            <a:off x="5639210" y="3516142"/>
            <a:ext cx="4929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làm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lễ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bên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bàn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thờ</a:t>
            </a:r>
            <a:r>
              <a:rPr lang="en-US" sz="4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627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87F2E-4ACD-FC4D-0AA0-8F1C63DC3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66CC83-FF38-3334-647E-DCFF98A7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2841"/>
            <a:ext cx="12192000" cy="29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9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E6B5E-19E2-CEC8-8AF7-2B0B65CF8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B260A-8C87-36E0-5355-B14BB8C2A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1" r="5582" b="15802"/>
          <a:stretch/>
        </p:blipFill>
        <p:spPr>
          <a:xfrm>
            <a:off x="0" y="367603"/>
            <a:ext cx="12192000" cy="59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0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B23A5-8AB7-7151-ECB8-D9D8787E9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9694B2-CD88-6459-251B-D69AC819E55C}"/>
              </a:ext>
            </a:extLst>
          </p:cNvPr>
          <p:cNvSpPr txBox="1"/>
          <p:nvPr/>
        </p:nvSpPr>
        <p:spPr>
          <a:xfrm>
            <a:off x="1969441" y="2166284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ê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6FE189-B8F3-E234-579A-05D01722A0FB}"/>
              </a:ext>
            </a:extLst>
          </p:cNvPr>
          <p:cNvSpPr txBox="1"/>
          <p:nvPr/>
        </p:nvSpPr>
        <p:spPr>
          <a:xfrm>
            <a:off x="2785938" y="682840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D51EA-F257-56F9-F7F8-83A4C172A280}"/>
              </a:ext>
            </a:extLst>
          </p:cNvPr>
          <p:cNvSpPr txBox="1"/>
          <p:nvPr/>
        </p:nvSpPr>
        <p:spPr>
          <a:xfrm>
            <a:off x="6545421" y="2160168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ê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F1021-4834-6083-2994-31003F0A5AB8}"/>
              </a:ext>
            </a:extLst>
          </p:cNvPr>
          <p:cNvSpPr txBox="1"/>
          <p:nvPr/>
        </p:nvSpPr>
        <p:spPr>
          <a:xfrm>
            <a:off x="7336806" y="704106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0366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166A9-2E0A-A62B-5CF0-A36273815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366B6E1-1730-35AD-F4C1-07C37D088824}"/>
              </a:ext>
            </a:extLst>
          </p:cNvPr>
          <p:cNvSpPr txBox="1"/>
          <p:nvPr/>
        </p:nvSpPr>
        <p:spPr>
          <a:xfrm>
            <a:off x="2083742" y="1275994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ê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286FB3-4622-E3FA-B2B6-BF7EC7850874}"/>
              </a:ext>
            </a:extLst>
          </p:cNvPr>
          <p:cNvSpPr txBox="1"/>
          <p:nvPr/>
        </p:nvSpPr>
        <p:spPr>
          <a:xfrm>
            <a:off x="2884583" y="-174238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3CCD30-CD4C-060D-4F0C-7AC6A4FC81B6}"/>
              </a:ext>
            </a:extLst>
          </p:cNvPr>
          <p:cNvCxnSpPr/>
          <p:nvPr/>
        </p:nvCxnSpPr>
        <p:spPr>
          <a:xfrm>
            <a:off x="1646762" y="1250204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791464-772F-935B-DD8C-A82AFA2D4A83}"/>
              </a:ext>
            </a:extLst>
          </p:cNvPr>
          <p:cNvCxnSpPr/>
          <p:nvPr/>
        </p:nvCxnSpPr>
        <p:spPr>
          <a:xfrm>
            <a:off x="1642931" y="3000724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F776DC-EB5C-60DB-757A-6F3C8BE7F182}"/>
              </a:ext>
            </a:extLst>
          </p:cNvPr>
          <p:cNvCxnSpPr/>
          <p:nvPr/>
        </p:nvCxnSpPr>
        <p:spPr>
          <a:xfrm flipH="1" flipV="1">
            <a:off x="1650170" y="1250204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D05B9F3-0C37-DDD8-6B21-6B8271633F67}"/>
              </a:ext>
            </a:extLst>
          </p:cNvPr>
          <p:cNvCxnSpPr/>
          <p:nvPr/>
        </p:nvCxnSpPr>
        <p:spPr>
          <a:xfrm flipV="1">
            <a:off x="5818909" y="125020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90A31F-B600-AA36-7736-434111F54936}"/>
              </a:ext>
            </a:extLst>
          </p:cNvPr>
          <p:cNvCxnSpPr/>
          <p:nvPr/>
        </p:nvCxnSpPr>
        <p:spPr>
          <a:xfrm flipV="1">
            <a:off x="1646543" y="4751545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519CD4-73B5-FEF3-82FC-CDC3E8038FF5}"/>
              </a:ext>
            </a:extLst>
          </p:cNvPr>
          <p:cNvCxnSpPr/>
          <p:nvPr/>
        </p:nvCxnSpPr>
        <p:spPr>
          <a:xfrm>
            <a:off x="3764508" y="301754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4BA97A-F2EA-A5EA-9E85-BDC4C1AB5DD7}"/>
              </a:ext>
            </a:extLst>
          </p:cNvPr>
          <p:cNvSpPr txBox="1"/>
          <p:nvPr/>
        </p:nvSpPr>
        <p:spPr>
          <a:xfrm>
            <a:off x="1269246" y="3136513"/>
            <a:ext cx="262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ê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8E38E0-EDC8-0694-7014-9ACDA22F0C71}"/>
              </a:ext>
            </a:extLst>
          </p:cNvPr>
          <p:cNvSpPr txBox="1"/>
          <p:nvPr/>
        </p:nvSpPr>
        <p:spPr>
          <a:xfrm>
            <a:off x="3970932" y="3127633"/>
            <a:ext cx="1828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E5946C-1E48-895E-2B12-5FCBDB448757}"/>
              </a:ext>
            </a:extLst>
          </p:cNvPr>
          <p:cNvSpPr txBox="1"/>
          <p:nvPr/>
        </p:nvSpPr>
        <p:spPr>
          <a:xfrm>
            <a:off x="6708707" y="1269878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ê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692135-C34B-FA1D-F2A0-8C6A1D636869}"/>
              </a:ext>
            </a:extLst>
          </p:cNvPr>
          <p:cNvSpPr txBox="1"/>
          <p:nvPr/>
        </p:nvSpPr>
        <p:spPr>
          <a:xfrm>
            <a:off x="7522809" y="-160981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36B51A3-AC47-B9BF-A16A-DF245EBDAD16}"/>
              </a:ext>
            </a:extLst>
          </p:cNvPr>
          <p:cNvCxnSpPr/>
          <p:nvPr/>
        </p:nvCxnSpPr>
        <p:spPr>
          <a:xfrm>
            <a:off x="6272278" y="1277512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ADC3A5-7CBE-C98A-F2CD-DA676F8B49A5}"/>
              </a:ext>
            </a:extLst>
          </p:cNvPr>
          <p:cNvCxnSpPr/>
          <p:nvPr/>
        </p:nvCxnSpPr>
        <p:spPr>
          <a:xfrm>
            <a:off x="6270367" y="3057979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82B683-A6F8-5520-7D88-77A0059E608C}"/>
              </a:ext>
            </a:extLst>
          </p:cNvPr>
          <p:cNvCxnSpPr/>
          <p:nvPr/>
        </p:nvCxnSpPr>
        <p:spPr>
          <a:xfrm flipH="1" flipV="1">
            <a:off x="6277606" y="1277512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0E5BE2-00C5-2E03-D0FA-F9F61788A987}"/>
              </a:ext>
            </a:extLst>
          </p:cNvPr>
          <p:cNvCxnSpPr/>
          <p:nvPr/>
        </p:nvCxnSpPr>
        <p:spPr>
          <a:xfrm flipV="1">
            <a:off x="10446345" y="1277512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DAFC78-FAD1-1B2F-2537-93B6D59F2BC7}"/>
              </a:ext>
            </a:extLst>
          </p:cNvPr>
          <p:cNvCxnSpPr/>
          <p:nvPr/>
        </p:nvCxnSpPr>
        <p:spPr>
          <a:xfrm flipV="1">
            <a:off x="6273979" y="4778853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0B7E30-75F5-CE90-F05A-8AFE9A009501}"/>
              </a:ext>
            </a:extLst>
          </p:cNvPr>
          <p:cNvCxnSpPr/>
          <p:nvPr/>
        </p:nvCxnSpPr>
        <p:spPr>
          <a:xfrm>
            <a:off x="8369479" y="307522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4E3B14F-5134-DAD3-88E2-0696DE93C206}"/>
              </a:ext>
            </a:extLst>
          </p:cNvPr>
          <p:cNvSpPr txBox="1"/>
          <p:nvPr/>
        </p:nvSpPr>
        <p:spPr>
          <a:xfrm>
            <a:off x="6400800" y="3163821"/>
            <a:ext cx="169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ê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EB3B6E-C6CA-39D2-6758-14D1B74EDE8F}"/>
              </a:ext>
            </a:extLst>
          </p:cNvPr>
          <p:cNvSpPr txBox="1"/>
          <p:nvPr/>
        </p:nvSpPr>
        <p:spPr>
          <a:xfrm>
            <a:off x="8626416" y="3127633"/>
            <a:ext cx="1732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0914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0" grpId="0"/>
      <p:bldP spid="31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6F416-6B0F-2435-B2E5-101A138BB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C585E1-6652-B33C-7020-D8AFCC679271}"/>
              </a:ext>
            </a:extLst>
          </p:cNvPr>
          <p:cNvSpPr txBox="1"/>
          <p:nvPr/>
        </p:nvSpPr>
        <p:spPr>
          <a:xfrm>
            <a:off x="1057317" y="1558031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ên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B5B1F-31EE-5DDF-27E2-FAD2BFC5C0AE}"/>
              </a:ext>
            </a:extLst>
          </p:cNvPr>
          <p:cNvSpPr txBox="1"/>
          <p:nvPr/>
        </p:nvSpPr>
        <p:spPr>
          <a:xfrm>
            <a:off x="1240785" y="3089742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êt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0D62C-AEFD-E146-0967-D6F62B752842}"/>
              </a:ext>
            </a:extLst>
          </p:cNvPr>
          <p:cNvSpPr txBox="1"/>
          <p:nvPr/>
        </p:nvSpPr>
        <p:spPr>
          <a:xfrm>
            <a:off x="5453983" y="2644170"/>
            <a:ext cx="1853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ê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D1760A-BB7A-AA87-2A5E-C81AE6D32497}"/>
              </a:ext>
            </a:extLst>
          </p:cNvPr>
          <p:cNvCxnSpPr/>
          <p:nvPr/>
        </p:nvCxnSpPr>
        <p:spPr>
          <a:xfrm>
            <a:off x="6880819" y="3618598"/>
            <a:ext cx="1827918" cy="486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A5682-1B72-AAB0-D81C-9F58D8B93106}"/>
              </a:ext>
            </a:extLst>
          </p:cNvPr>
          <p:cNvCxnSpPr/>
          <p:nvPr/>
        </p:nvCxnSpPr>
        <p:spPr>
          <a:xfrm flipV="1">
            <a:off x="6880819" y="2905106"/>
            <a:ext cx="1821193" cy="71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46A67C-D0A0-2BF3-0683-CC1ED87CEED4}"/>
              </a:ext>
            </a:extLst>
          </p:cNvPr>
          <p:cNvSpPr txBox="1"/>
          <p:nvPr/>
        </p:nvSpPr>
        <p:spPr>
          <a:xfrm>
            <a:off x="8413826" y="1765746"/>
            <a:ext cx="2315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F8D78-CDDE-F274-31A6-1A1C43DEE45C}"/>
              </a:ext>
            </a:extLst>
          </p:cNvPr>
          <p:cNvSpPr txBox="1"/>
          <p:nvPr/>
        </p:nvSpPr>
        <p:spPr>
          <a:xfrm>
            <a:off x="8583118" y="2991761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5336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FC0AE-EF7B-E77D-47EA-C3005DC36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8CEBA75-366D-710C-B91C-631A764AB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2" y="495215"/>
            <a:ext cx="5453701" cy="398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E51378-C3F0-FC94-0515-D0DC5DC4A8B7}"/>
              </a:ext>
            </a:extLst>
          </p:cNvPr>
          <p:cNvSpPr txBox="1"/>
          <p:nvPr/>
        </p:nvSpPr>
        <p:spPr>
          <a:xfrm>
            <a:off x="593137" y="4516941"/>
            <a:ext cx="5619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tên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lửa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6A42B0-1927-5770-EFDA-EB8D30CDCE13}"/>
              </a:ext>
            </a:extLst>
          </p:cNvPr>
          <p:cNvSpPr txBox="1"/>
          <p:nvPr/>
        </p:nvSpPr>
        <p:spPr>
          <a:xfrm>
            <a:off x="959567" y="4479387"/>
            <a:ext cx="2443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ên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E2449D-E279-EB76-EF69-0D6865C91AE7}"/>
              </a:ext>
            </a:extLst>
          </p:cNvPr>
          <p:cNvSpPr txBox="1"/>
          <p:nvPr/>
        </p:nvSpPr>
        <p:spPr>
          <a:xfrm>
            <a:off x="6952802" y="1079641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t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ên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5A7DFF-368B-FA7F-0D12-05FC73345534}"/>
              </a:ext>
            </a:extLst>
          </p:cNvPr>
          <p:cNvCxnSpPr/>
          <p:nvPr/>
        </p:nvCxnSpPr>
        <p:spPr>
          <a:xfrm>
            <a:off x="6952385" y="1114810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422C3E-3B09-7C79-D552-10F65C349687}"/>
              </a:ext>
            </a:extLst>
          </p:cNvPr>
          <p:cNvCxnSpPr/>
          <p:nvPr/>
        </p:nvCxnSpPr>
        <p:spPr>
          <a:xfrm>
            <a:off x="6956869" y="283379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2B0CF8-8A08-EA05-0529-F916D1868BF9}"/>
              </a:ext>
            </a:extLst>
          </p:cNvPr>
          <p:cNvCxnSpPr/>
          <p:nvPr/>
        </p:nvCxnSpPr>
        <p:spPr>
          <a:xfrm flipH="1" flipV="1">
            <a:off x="6964108" y="111481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A352BE-5D71-0EC6-7B6F-79913111B79C}"/>
              </a:ext>
            </a:extLst>
          </p:cNvPr>
          <p:cNvCxnSpPr/>
          <p:nvPr/>
        </p:nvCxnSpPr>
        <p:spPr>
          <a:xfrm flipV="1">
            <a:off x="11132847" y="1114810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3ED89A-FF0E-46F5-000C-D6DA34A50D91}"/>
              </a:ext>
            </a:extLst>
          </p:cNvPr>
          <p:cNvCxnSpPr/>
          <p:nvPr/>
        </p:nvCxnSpPr>
        <p:spPr>
          <a:xfrm flipV="1">
            <a:off x="6960481" y="461615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96007C-0348-FB28-C43B-1DCD64B283D0}"/>
              </a:ext>
            </a:extLst>
          </p:cNvPr>
          <p:cNvCxnSpPr/>
          <p:nvPr/>
        </p:nvCxnSpPr>
        <p:spPr>
          <a:xfrm>
            <a:off x="8737927" y="286374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540F3A8-A00E-95B3-C0B7-FBFF2E2C5100}"/>
              </a:ext>
            </a:extLst>
          </p:cNvPr>
          <p:cNvSpPr txBox="1"/>
          <p:nvPr/>
        </p:nvSpPr>
        <p:spPr>
          <a:xfrm>
            <a:off x="6693215" y="2995189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ECEF7B-1E22-EC62-2722-CEEDD22A13A5}"/>
              </a:ext>
            </a:extLst>
          </p:cNvPr>
          <p:cNvSpPr txBox="1"/>
          <p:nvPr/>
        </p:nvSpPr>
        <p:spPr>
          <a:xfrm>
            <a:off x="8623428" y="2990509"/>
            <a:ext cx="246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ên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1322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74BF7-AB98-49A2-E1DA-890FAEBA1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650E03EF-01C3-59C5-28DF-9001111FE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0745" t="27390" r="19183" b="35661"/>
          <a:stretch>
            <a:fillRect/>
          </a:stretch>
        </p:blipFill>
        <p:spPr bwMode="auto">
          <a:xfrm>
            <a:off x="531628" y="212651"/>
            <a:ext cx="5911702" cy="442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323D60-6EEE-B1F7-A401-DA1C2E22EC03}"/>
              </a:ext>
            </a:extLst>
          </p:cNvPr>
          <p:cNvSpPr txBox="1"/>
          <p:nvPr/>
        </p:nvSpPr>
        <p:spPr>
          <a:xfrm>
            <a:off x="2549528" y="4729592"/>
            <a:ext cx="2724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tết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41DF74-9F14-8DF4-2323-8ECAF8703D39}"/>
              </a:ext>
            </a:extLst>
          </p:cNvPr>
          <p:cNvSpPr txBox="1"/>
          <p:nvPr/>
        </p:nvSpPr>
        <p:spPr>
          <a:xfrm>
            <a:off x="2894695" y="4729592"/>
            <a:ext cx="1856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ết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41D322-532C-DC9B-674E-C8AF560CEB42}"/>
              </a:ext>
            </a:extLst>
          </p:cNvPr>
          <p:cNvSpPr txBox="1"/>
          <p:nvPr/>
        </p:nvSpPr>
        <p:spPr>
          <a:xfrm>
            <a:off x="6952802" y="1079641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t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ết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A990A-2023-6198-9C3A-FB92D3EE0503}"/>
              </a:ext>
            </a:extLst>
          </p:cNvPr>
          <p:cNvCxnSpPr/>
          <p:nvPr/>
        </p:nvCxnSpPr>
        <p:spPr>
          <a:xfrm>
            <a:off x="6952385" y="1114810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4BACA5-6EAD-A73F-6732-6D6EAB6754FD}"/>
              </a:ext>
            </a:extLst>
          </p:cNvPr>
          <p:cNvCxnSpPr/>
          <p:nvPr/>
        </p:nvCxnSpPr>
        <p:spPr>
          <a:xfrm>
            <a:off x="6956869" y="283379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96BF1F-9BCF-0EF3-97DF-4CE0F96B29FA}"/>
              </a:ext>
            </a:extLst>
          </p:cNvPr>
          <p:cNvCxnSpPr/>
          <p:nvPr/>
        </p:nvCxnSpPr>
        <p:spPr>
          <a:xfrm flipH="1" flipV="1">
            <a:off x="6964108" y="111481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3031AB-9DFC-FB3D-B409-946B8D7E7E61}"/>
              </a:ext>
            </a:extLst>
          </p:cNvPr>
          <p:cNvCxnSpPr/>
          <p:nvPr/>
        </p:nvCxnSpPr>
        <p:spPr>
          <a:xfrm flipV="1">
            <a:off x="11132847" y="1114810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1A8F9F-05E0-9F2D-2678-7350B2F3CF6E}"/>
              </a:ext>
            </a:extLst>
          </p:cNvPr>
          <p:cNvCxnSpPr/>
          <p:nvPr/>
        </p:nvCxnSpPr>
        <p:spPr>
          <a:xfrm flipV="1">
            <a:off x="6960481" y="461615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54E285-4130-04E5-D4B7-F4F7CD66099F}"/>
              </a:ext>
            </a:extLst>
          </p:cNvPr>
          <p:cNvCxnSpPr/>
          <p:nvPr/>
        </p:nvCxnSpPr>
        <p:spPr>
          <a:xfrm>
            <a:off x="8737927" y="286374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CF5AE13-9067-480D-E145-81FEA3EBB962}"/>
              </a:ext>
            </a:extLst>
          </p:cNvPr>
          <p:cNvSpPr txBox="1"/>
          <p:nvPr/>
        </p:nvSpPr>
        <p:spPr>
          <a:xfrm>
            <a:off x="6693215" y="2995189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78BD69-F9E2-3814-B5E3-21BBB3E02EB0}"/>
              </a:ext>
            </a:extLst>
          </p:cNvPr>
          <p:cNvSpPr txBox="1"/>
          <p:nvPr/>
        </p:nvSpPr>
        <p:spPr>
          <a:xfrm>
            <a:off x="8915016" y="3043020"/>
            <a:ext cx="220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ết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77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AB7AE-872E-CF2F-0583-4BF37E709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62A3A-B9C9-4D67-7D80-A73EAC36C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5" y="779512"/>
            <a:ext cx="5484375" cy="49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6CE50-7899-7F2A-24C2-03B76A0A1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B0DF545-9F2C-CAA0-C4AB-F5E275B91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733" t="24024" r="71160" b="57179"/>
          <a:stretch>
            <a:fillRect/>
          </a:stretch>
        </p:blipFill>
        <p:spPr bwMode="auto">
          <a:xfrm>
            <a:off x="299546" y="838108"/>
            <a:ext cx="2648607" cy="155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9214BA7-8221-E950-7438-BA2EA779D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1761" t="21729" r="42447" b="57363"/>
          <a:stretch>
            <a:fillRect/>
          </a:stretch>
        </p:blipFill>
        <p:spPr bwMode="auto">
          <a:xfrm>
            <a:off x="351798" y="2749055"/>
            <a:ext cx="2601310" cy="173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DD3CB0F-2B7A-5919-F0AF-B47AA4293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9228" t="22955" r="17516" b="56745"/>
          <a:stretch>
            <a:fillRect/>
          </a:stretch>
        </p:blipFill>
        <p:spPr bwMode="auto">
          <a:xfrm>
            <a:off x="308037" y="4754491"/>
            <a:ext cx="2774730" cy="168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5E41AD5-9435-BCA3-AD58-048BABEE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0782" t="49461" r="73466" b="27263"/>
          <a:stretch>
            <a:fillRect/>
          </a:stretch>
        </p:blipFill>
        <p:spPr bwMode="auto">
          <a:xfrm>
            <a:off x="9238593" y="804039"/>
            <a:ext cx="2412124" cy="170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2DDE6846-A293-2368-A4A2-5D7E1B607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31501" t="50539" r="55779" b="24892"/>
          <a:stretch>
            <a:fillRect/>
          </a:stretch>
        </p:blipFill>
        <p:spPr bwMode="auto">
          <a:xfrm>
            <a:off x="9191297" y="2853559"/>
            <a:ext cx="2475186" cy="151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71D25F61-A8F0-5508-60B9-DFC62EB81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0525" t="49677" r="35056" b="25754"/>
          <a:stretch>
            <a:fillRect/>
          </a:stretch>
        </p:blipFill>
        <p:spPr bwMode="auto">
          <a:xfrm>
            <a:off x="9435369" y="4768243"/>
            <a:ext cx="2396358" cy="163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E9471856-0C5A-CFA7-AC9A-A06EB8117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68943" t="51832" r="18092" b="25539"/>
          <a:stretch>
            <a:fillRect/>
          </a:stretch>
        </p:blipFill>
        <p:spPr bwMode="auto">
          <a:xfrm>
            <a:off x="4828752" y="4768243"/>
            <a:ext cx="3153104" cy="165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AD2A39-2179-93AA-8420-61DF7C3E3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772" y="4938105"/>
            <a:ext cx="1536325" cy="1542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4DDA61-A167-8A51-8432-62968E482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8510" y="2989231"/>
            <a:ext cx="1511939" cy="15424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53E81E-9906-78FF-B0C0-3ADBC15B4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5755" y="838576"/>
            <a:ext cx="1585097" cy="1438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B3F52B-5DA7-D04F-6189-45E0ABD43D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5894" y="935986"/>
            <a:ext cx="1780186" cy="14387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0B1C6B-45F8-3AA2-70CB-B550929188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8274" y="4985532"/>
            <a:ext cx="1926503" cy="14387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33D399-B285-C2B3-4522-09B02F7978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9716" y="2879494"/>
            <a:ext cx="1536325" cy="15363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D5F3AF-23B6-6D31-944C-324CA4AAFE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6561" y="3647657"/>
            <a:ext cx="1499746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7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D4666-A00A-597A-C7AA-883D9B802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B5724C-9398-C59D-B9BF-546E2863C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0203" t="38666" r="28150" b="21261"/>
          <a:stretch/>
        </p:blipFill>
        <p:spPr bwMode="auto">
          <a:xfrm>
            <a:off x="863468" y="830180"/>
            <a:ext cx="10465063" cy="555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80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135</Words>
  <Application>Microsoft Office PowerPoint</Application>
  <PresentationFormat>Widescreen</PresentationFormat>
  <Paragraphs>51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30</cp:revision>
  <dcterms:created xsi:type="dcterms:W3CDTF">2025-10-21T06:14:00Z</dcterms:created>
  <dcterms:modified xsi:type="dcterms:W3CDTF">2025-11-27T09:38:00Z</dcterms:modified>
</cp:coreProperties>
</file>