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349" r:id="rId2"/>
    <p:sldId id="354" r:id="rId3"/>
    <p:sldId id="369" r:id="rId4"/>
    <p:sldId id="355" r:id="rId5"/>
    <p:sldId id="356" r:id="rId6"/>
    <p:sldId id="352" r:id="rId7"/>
    <p:sldId id="357" r:id="rId8"/>
    <p:sldId id="358" r:id="rId9"/>
    <p:sldId id="359" r:id="rId10"/>
    <p:sldId id="364" r:id="rId11"/>
    <p:sldId id="371" r:id="rId12"/>
    <p:sldId id="372" r:id="rId13"/>
    <p:sldId id="365" r:id="rId14"/>
    <p:sldId id="367" r:id="rId15"/>
    <p:sldId id="373" r:id="rId16"/>
    <p:sldId id="366" r:id="rId17"/>
    <p:sldId id="338" r:id="rId18"/>
    <p:sldId id="339" r:id="rId19"/>
    <p:sldId id="370" r:id="rId20"/>
  </p:sldIdLst>
  <p:sldSz cx="12192000" cy="6858000"/>
  <p:notesSz cx="6858000" cy="9144000"/>
  <p:embeddedFontLst>
    <p:embeddedFont>
      <p:font typeface="宋体" panose="02010600030101010101" pitchFamily="2" charset="-122"/>
      <p:regular r:id="rId22"/>
    </p:embeddedFont>
    <p:embeddedFont>
      <p:font typeface="VNI-Avo" pitchFamily="2" charset="0"/>
      <p:regular r:id="rId23"/>
      <p:bold r:id="rId24"/>
      <p:italic r:id="rId25"/>
      <p:bold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707"/>
    <a:srgbClr val="FF8119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14" autoAdjust="0"/>
    <p:restoredTop sz="90792" autoAdjust="0"/>
  </p:normalViewPr>
  <p:slideViewPr>
    <p:cSldViewPr snapToGrid="0">
      <p:cViewPr varScale="1">
        <p:scale>
          <a:sx n="62" d="100"/>
          <a:sy n="62" d="100"/>
        </p:scale>
        <p:origin x="924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51E410-EC44-4DF6-A676-F7DAFF3100AA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4B024E-FACC-40CA-9196-A0E82326EC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88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212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EEA331-6A39-D86E-F5F4-B87462901A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907D5E-E0F7-174B-BCD1-EB7EDFF58B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16A583-9359-997C-458D-EBFDF039DA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5AA824-07FD-202B-3233-F47DFDDE29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55A242-8CC9-4025-A4BA-0262E01AA48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0858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EEA331-6A39-D86E-F5F4-B87462901A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907D5E-E0F7-174B-BCD1-EB7EDFF58B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16A583-9359-997C-458D-EBFDF039DA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5AA824-07FD-202B-3233-F47DFDDE29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55A242-8CC9-4025-A4BA-0262E01AA48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0818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CE1AF2-445F-B853-E8A9-CC9055D4FA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19A530-D77A-E2EA-227E-9F9BE8EEBC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444EAA-8BC6-80F3-9B03-5BB0EFC609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3915DF-78CC-DCF7-8A4A-89B3AF63A0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55A242-8CC9-4025-A4BA-0262E01AA48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5630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2ADE31-29EF-D164-2417-A099512B0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270B81-D6CF-CBA7-1ED0-275279E9A1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8E0C99-E45D-B207-68AE-0256EDE5EF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1C5FA7-510C-97A6-2A6A-6C6D0B8A98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55A242-8CC9-4025-A4BA-0262E01AA48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8167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261991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36828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66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7243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75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03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49" r:id="rId4"/>
    <p:sldLayoutId id="2147483650" r:id="rId5"/>
    <p:sldLayoutId id="2147483685" r:id="rId6"/>
    <p:sldLayoutId id="2147483652" r:id="rId7"/>
    <p:sldLayoutId id="2147483651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53" r:id="rId15"/>
    <p:sldLayoutId id="2147483686" r:id="rId16"/>
    <p:sldLayoutId id="214748368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445715" y="2006159"/>
            <a:ext cx="5303055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GB" sz="6000" b="1" u="sng" smtClean="0">
                <a:solidFill>
                  <a:srgbClr val="002060"/>
                </a:solidFill>
                <a:latin typeface="VNI-Avo" pitchFamily="2" charset="0"/>
                <a:cs typeface="Arial" panose="020B0604020202020204" pitchFamily="34" charset="0"/>
              </a:rPr>
              <a:t>Hoïc vaàn</a:t>
            </a:r>
            <a:endParaRPr lang="en-US" sz="6000" b="1" u="sng" dirty="0">
              <a:solidFill>
                <a:srgbClr val="002060"/>
              </a:solidFill>
              <a:latin typeface="VNI-Avo" pitchFamily="2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6000" b="1" smtClean="0">
                <a:solidFill>
                  <a:srgbClr val="FF0000"/>
                </a:solidFill>
                <a:latin typeface="VNI-Avo" pitchFamily="2" charset="0"/>
                <a:cs typeface="Arial" panose="020B0604020202020204" pitchFamily="34" charset="0"/>
              </a:rPr>
              <a:t>BAØI </a:t>
            </a:r>
            <a:r>
              <a:rPr lang="en-US" sz="6000" b="1" smtClean="0">
                <a:solidFill>
                  <a:srgbClr val="FF0000"/>
                </a:solidFill>
                <a:latin typeface="VNI-Avo" pitchFamily="2" charset="0"/>
                <a:cs typeface="Arial" panose="020B0604020202020204" pitchFamily="34" charset="0"/>
              </a:rPr>
              <a:t>60</a:t>
            </a:r>
            <a:r>
              <a:rPr lang="en-US" sz="6000" b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6000" b="1" smtClean="0">
                <a:solidFill>
                  <a:srgbClr val="FF0000"/>
                </a:solidFill>
                <a:latin typeface="VNI-Avo" pitchFamily="2" charset="0"/>
                <a:cs typeface="Arial" panose="020B0604020202020204" pitchFamily="34" charset="0"/>
              </a:rPr>
              <a:t>EN, ET</a:t>
            </a:r>
            <a:endParaRPr lang="en-US" sz="60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43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968949" y="3236119"/>
            <a:ext cx="9144000" cy="2387600"/>
          </a:xfrm>
        </p:spPr>
        <p:txBody>
          <a:bodyPr/>
          <a:lstStyle/>
          <a:p>
            <a:r>
              <a:rPr lang="en-GB" smtClean="0">
                <a:latin typeface="VNI-Avo" pitchFamily="2" charset="0"/>
              </a:rPr>
              <a:t>meït</a:t>
            </a:r>
            <a:endParaRPr lang="en-US">
              <a:latin typeface="VNI-Avo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066" y="1018993"/>
            <a:ext cx="5040326" cy="33742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3282" y="1021449"/>
            <a:ext cx="3297247" cy="3371761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426996" y="3199410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mtClean="0">
                <a:latin typeface="VNI-Avo" pitchFamily="2" charset="0"/>
              </a:rPr>
              <a:t>reøn</a:t>
            </a:r>
            <a:endParaRPr lang="en-US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70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8993"/>
            <a:ext cx="12192000" cy="48395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5171" y="326571"/>
            <a:ext cx="9927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smtClean="0">
                <a:solidFill>
                  <a:srgbClr val="00B050"/>
                </a:solidFill>
                <a:latin typeface="VNI-Avo" pitchFamily="2" charset="0"/>
              </a:rPr>
              <a:t>Xeáp tröùng vaøo hai roå cho ñuùng</a:t>
            </a:r>
            <a:endParaRPr lang="en-US" sz="4000" b="1">
              <a:solidFill>
                <a:srgbClr val="00B05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127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457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AutoShape 2" descr="Bễ lò rèn cuối cùng ở phố cổ Hà Nội - Ảnh 1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3609" b="39944"/>
          <a:stretch/>
        </p:blipFill>
        <p:spPr>
          <a:xfrm>
            <a:off x="2938542" y="0"/>
            <a:ext cx="9253458" cy="38435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635" y="3843553"/>
            <a:ext cx="5992353" cy="3343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943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308" y="1053885"/>
            <a:ext cx="11158400" cy="4336699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6679769" y="1797804"/>
            <a:ext cx="89890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556502" y="2526224"/>
            <a:ext cx="89890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0724827" y="2526224"/>
            <a:ext cx="89890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9221491" y="3874577"/>
            <a:ext cx="89890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712203" y="5207431"/>
            <a:ext cx="898902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657600" y="5207431"/>
            <a:ext cx="588936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999412" y="1797804"/>
            <a:ext cx="157925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082041" y="3223833"/>
            <a:ext cx="96744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200797" y="3874577"/>
            <a:ext cx="157925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999412" y="4595433"/>
            <a:ext cx="221385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8431861" y="4595433"/>
            <a:ext cx="5325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712203" y="5222376"/>
            <a:ext cx="157925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AutoShape 2" descr="Đã tạo hình ả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957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9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2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5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8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1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308" y="1053885"/>
            <a:ext cx="11158400" cy="43366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23114" y="1797804"/>
            <a:ext cx="489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smtClean="0">
                <a:solidFill>
                  <a:srgbClr val="FF0000"/>
                </a:solidFill>
              </a:rPr>
              <a:t>1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434154" y="1797804"/>
            <a:ext cx="489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>
                <a:solidFill>
                  <a:srgbClr val="FF0000"/>
                </a:solidFill>
              </a:rPr>
              <a:t>2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69628" y="2421009"/>
            <a:ext cx="489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>
                <a:solidFill>
                  <a:srgbClr val="FF0000"/>
                </a:solidFill>
              </a:rPr>
              <a:t>3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26328" y="3762676"/>
            <a:ext cx="489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>
                <a:solidFill>
                  <a:srgbClr val="FF0000"/>
                </a:solidFill>
              </a:rPr>
              <a:t>4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37071" y="3762676"/>
            <a:ext cx="489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>
                <a:solidFill>
                  <a:srgbClr val="FF0000"/>
                </a:solidFill>
              </a:rPr>
              <a:t>5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435441" y="3907159"/>
            <a:ext cx="489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smtClean="0">
                <a:solidFill>
                  <a:srgbClr val="FF0000"/>
                </a:solidFill>
              </a:rPr>
              <a:t>6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87584" y="4576630"/>
            <a:ext cx="489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>
                <a:solidFill>
                  <a:srgbClr val="FF0000"/>
                </a:solidFill>
              </a:rPr>
              <a:t>7</a:t>
            </a:r>
            <a:endParaRPr lang="en-US" sz="2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616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77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_cr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2743" y="1327378"/>
            <a:ext cx="9376228" cy="5530622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236687" y="624114"/>
            <a:ext cx="5602514" cy="100148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</a:rPr>
              <a:t>Viết bảng con 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4" name="Rectangle 12"/>
          <p:cNvSpPr>
            <a:spLocks noChangeArrowheads="1"/>
          </p:cNvSpPr>
          <p:nvPr/>
        </p:nvSpPr>
        <p:spPr bwMode="auto">
          <a:xfrm rot="20196887" flipV="1">
            <a:off x="5146143" y="3017463"/>
            <a:ext cx="1541627" cy="335757"/>
          </a:xfrm>
          <a:prstGeom prst="rect">
            <a:avLst/>
          </a:prstGeom>
          <a:solidFill>
            <a:srgbClr val="CCFFFF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 flipV="1">
            <a:off x="5225143" y="3744685"/>
            <a:ext cx="1553028" cy="333827"/>
          </a:xfrm>
          <a:prstGeom prst="rect">
            <a:avLst/>
          </a:prstGeom>
          <a:solidFill>
            <a:srgbClr val="CCFFFF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sz="2400"/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4458" y="462553"/>
            <a:ext cx="9126369" cy="27705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3603" y="3718821"/>
            <a:ext cx="6048078" cy="2584008"/>
          </a:xfrm>
          <a:prstGeom prst="rect">
            <a:avLst/>
          </a:prstGeom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1784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723639531103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7485" y="429837"/>
            <a:ext cx="6022732" cy="574712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657953" y="1733740"/>
            <a:ext cx="304442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KHỞI</a:t>
            </a:r>
            <a:endParaRPr lang="en-US" sz="9600" b="1" cap="none" spc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728405" y="3680257"/>
            <a:ext cx="307327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8800" b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ĐỘNG</a:t>
            </a:r>
            <a:endParaRPr lang="en-US" sz="6000" b="1" cap="none" spc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1546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2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07581" y="2538547"/>
            <a:ext cx="3720885" cy="1243039"/>
          </a:xfrm>
        </p:spPr>
        <p:txBody>
          <a:bodyPr>
            <a:noAutofit/>
          </a:bodyPr>
          <a:lstStyle/>
          <a:p>
            <a:pPr marL="114300" indent="0">
              <a:buNone/>
            </a:pPr>
            <a:r>
              <a:rPr lang="en-GB" sz="13800" b="1" smtClean="0">
                <a:solidFill>
                  <a:srgbClr val="002060"/>
                </a:solidFill>
                <a:latin typeface="VNI-Avo" pitchFamily="2" charset="0"/>
              </a:rPr>
              <a:t>en</a:t>
            </a:r>
            <a:endParaRPr lang="en-US" sz="13800" b="1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7003940" y="2538547"/>
            <a:ext cx="3720885" cy="124303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457200" lvl="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lvl="1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lvl="2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lvl="3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6000" lvl="4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lvl="5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Font typeface="Arial" panose="020B0604020202020204" pitchFamily="34" charset="0"/>
              <a:buNone/>
            </a:pPr>
            <a:r>
              <a:rPr lang="en-GB" sz="13800" b="1" smtClean="0">
                <a:solidFill>
                  <a:srgbClr val="002060"/>
                </a:solidFill>
                <a:latin typeface="VNI-Avo" pitchFamily="2" charset="0"/>
              </a:rPr>
              <a:t>et</a:t>
            </a:r>
            <a:endParaRPr lang="en-US" sz="13800" b="1">
              <a:solidFill>
                <a:srgbClr val="00206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544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8EFC110F-C57F-DB4A-72F5-F1773E4105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F1F2876-CE3B-523B-9791-16E36E94EB87}"/>
              </a:ext>
            </a:extLst>
          </p:cNvPr>
          <p:cNvCxnSpPr/>
          <p:nvPr/>
        </p:nvCxnSpPr>
        <p:spPr>
          <a:xfrm>
            <a:off x="7824919" y="1758012"/>
            <a:ext cx="3908699" cy="128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79C541-4532-BAE3-E83C-14198050D87F}"/>
              </a:ext>
            </a:extLst>
          </p:cNvPr>
          <p:cNvCxnSpPr/>
          <p:nvPr/>
        </p:nvCxnSpPr>
        <p:spPr>
          <a:xfrm>
            <a:off x="7852908" y="3323125"/>
            <a:ext cx="388071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B361659-04AC-61CD-0626-73C96A81B613}"/>
              </a:ext>
            </a:extLst>
          </p:cNvPr>
          <p:cNvCxnSpPr/>
          <p:nvPr/>
        </p:nvCxnSpPr>
        <p:spPr>
          <a:xfrm flipV="1">
            <a:off x="7837445" y="1745197"/>
            <a:ext cx="0" cy="333248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7544EDF-FC7B-6EC7-EFFA-54A12C94FEA1}"/>
              </a:ext>
            </a:extLst>
          </p:cNvPr>
          <p:cNvCxnSpPr/>
          <p:nvPr/>
        </p:nvCxnSpPr>
        <p:spPr>
          <a:xfrm flipV="1">
            <a:off x="11733618" y="1770827"/>
            <a:ext cx="0" cy="326378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0C23B6B-BAE9-B8B7-BE75-81A0E96364E7}"/>
              </a:ext>
            </a:extLst>
          </p:cNvPr>
          <p:cNvCxnSpPr/>
          <p:nvPr/>
        </p:nvCxnSpPr>
        <p:spPr>
          <a:xfrm flipV="1">
            <a:off x="7824919" y="5034613"/>
            <a:ext cx="3908699" cy="2153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F7A2457-936A-C544-72A3-3E5E94EB6768}"/>
              </a:ext>
            </a:extLst>
          </p:cNvPr>
          <p:cNvCxnSpPr/>
          <p:nvPr/>
        </p:nvCxnSpPr>
        <p:spPr>
          <a:xfrm>
            <a:off x="9501247" y="3336774"/>
            <a:ext cx="0" cy="172225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8D474D7-70CC-850C-2DC7-AEB2E6084A08}"/>
              </a:ext>
            </a:extLst>
          </p:cNvPr>
          <p:cNvSpPr txBox="1"/>
          <p:nvPr/>
        </p:nvSpPr>
        <p:spPr>
          <a:xfrm>
            <a:off x="8513786" y="3563744"/>
            <a:ext cx="7024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>
                <a:solidFill>
                  <a:srgbClr val="002060"/>
                </a:solidFill>
                <a:latin typeface="VNI-Avo" pitchFamily="2" charset="0"/>
                <a:cs typeface="Arial" panose="020B0604020202020204" pitchFamily="34" charset="0"/>
              </a:rPr>
              <a:t>b</a:t>
            </a:r>
            <a:endParaRPr lang="en-US" sz="6000" b="1" dirty="0">
              <a:solidFill>
                <a:srgbClr val="002060"/>
              </a:solidFill>
              <a:latin typeface="VNI-Avo" pitchFamily="2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D54B3E-7FE1-800D-56A2-EB2432C44E7D}"/>
              </a:ext>
            </a:extLst>
          </p:cNvPr>
          <p:cNvSpPr txBox="1"/>
          <p:nvPr/>
        </p:nvSpPr>
        <p:spPr>
          <a:xfrm>
            <a:off x="9805517" y="3562251"/>
            <a:ext cx="11464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smtClean="0">
                <a:solidFill>
                  <a:srgbClr val="FF0000"/>
                </a:solidFill>
                <a:latin typeface="VNI-Avo" pitchFamily="2" charset="0"/>
              </a:rPr>
              <a:t>en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459575" y="2958328"/>
            <a:ext cx="55002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smtClean="0">
                <a:solidFill>
                  <a:srgbClr val="002060"/>
                </a:solidFill>
                <a:latin typeface="VNI-Avo" pitchFamily="2" charset="0"/>
              </a:rPr>
              <a:t>xe ben</a:t>
            </a:r>
            <a:endParaRPr lang="en-US" sz="6000" b="1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134934" y="2975756"/>
            <a:ext cx="297241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000" b="1" smtClean="0">
                <a:solidFill>
                  <a:srgbClr val="FF0000"/>
                </a:solidFill>
                <a:latin typeface="VNI-Avo" pitchFamily="2" charset="0"/>
              </a:rPr>
              <a:t>en</a:t>
            </a:r>
            <a:endParaRPr lang="en-US" sz="600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590292" y="2960526"/>
            <a:ext cx="51181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smtClean="0">
                <a:solidFill>
                  <a:srgbClr val="002060"/>
                </a:solidFill>
                <a:latin typeface="VNI-Avo" pitchFamily="2" charset="0"/>
              </a:rPr>
              <a:t>b</a:t>
            </a:r>
            <a:r>
              <a:rPr lang="en-GB" sz="6000" b="1" smtClean="0">
                <a:solidFill>
                  <a:srgbClr val="FF0000"/>
                </a:solidFill>
                <a:latin typeface="VNI-Avo" pitchFamily="2" charset="0"/>
              </a:rPr>
              <a:t>en</a:t>
            </a:r>
            <a:endParaRPr lang="en-US" sz="6000" b="1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363577" y="4147026"/>
            <a:ext cx="3753853" cy="117895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6000" b="1" smtClean="0">
                <a:latin typeface="VNI-Avo" pitchFamily="2" charset="0"/>
              </a:rPr>
              <a:t>en</a:t>
            </a:r>
            <a:endParaRPr lang="en-US" sz="6000" b="1">
              <a:latin typeface="VNI-Avo" pitchFamily="2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363577" y="5325979"/>
            <a:ext cx="1891930" cy="119588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6000" b="1">
                <a:solidFill>
                  <a:srgbClr val="FF0000"/>
                </a:solidFill>
                <a:latin typeface="VNI-Avo" pitchFamily="2" charset="0"/>
              </a:rPr>
              <a:t>e</a:t>
            </a:r>
            <a:endParaRPr lang="en-US" sz="6000" b="1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255507" y="5325978"/>
            <a:ext cx="1861923" cy="119588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6000" b="1" smtClean="0">
                <a:solidFill>
                  <a:srgbClr val="00B050"/>
                </a:solidFill>
                <a:latin typeface="VNI-Avo" pitchFamily="2" charset="0"/>
              </a:rPr>
              <a:t>n</a:t>
            </a:r>
            <a:endParaRPr lang="en-US" sz="6000" b="1">
              <a:solidFill>
                <a:srgbClr val="00B050"/>
              </a:solidFill>
              <a:latin typeface="VNI-Avo" pitchFamily="2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/>
          <a:srcRect l="3511"/>
          <a:stretch/>
        </p:blipFill>
        <p:spPr>
          <a:xfrm>
            <a:off x="1300553" y="495780"/>
            <a:ext cx="3709516" cy="228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0134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0.00185 L 0.51783 -0.13426 " pathEditMode="relative" rAng="0" ptsTypes="AA">
                                      <p:cBhvr>
                                        <p:cTn id="34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85" y="-6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8" grpId="0"/>
      <p:bldP spid="23" grpId="0"/>
      <p:bldP spid="24" grpId="0"/>
      <p:bldP spid="24" grpId="1"/>
      <p:bldP spid="17" grpId="0" animBg="1"/>
      <p:bldP spid="19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8EFC110F-C57F-DB4A-72F5-F1773E4105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F1F2876-CE3B-523B-9791-16E36E94EB87}"/>
              </a:ext>
            </a:extLst>
          </p:cNvPr>
          <p:cNvCxnSpPr/>
          <p:nvPr/>
        </p:nvCxnSpPr>
        <p:spPr>
          <a:xfrm>
            <a:off x="7824919" y="1758012"/>
            <a:ext cx="3908699" cy="128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79C541-4532-BAE3-E83C-14198050D87F}"/>
              </a:ext>
            </a:extLst>
          </p:cNvPr>
          <p:cNvCxnSpPr/>
          <p:nvPr/>
        </p:nvCxnSpPr>
        <p:spPr>
          <a:xfrm>
            <a:off x="7852908" y="3323125"/>
            <a:ext cx="388071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B361659-04AC-61CD-0626-73C96A81B613}"/>
              </a:ext>
            </a:extLst>
          </p:cNvPr>
          <p:cNvCxnSpPr/>
          <p:nvPr/>
        </p:nvCxnSpPr>
        <p:spPr>
          <a:xfrm flipV="1">
            <a:off x="7820250" y="1738169"/>
            <a:ext cx="0" cy="333248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7544EDF-FC7B-6EC7-EFFA-54A12C94FEA1}"/>
              </a:ext>
            </a:extLst>
          </p:cNvPr>
          <p:cNvCxnSpPr/>
          <p:nvPr/>
        </p:nvCxnSpPr>
        <p:spPr>
          <a:xfrm flipV="1">
            <a:off x="11733618" y="1770827"/>
            <a:ext cx="0" cy="326378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0C23B6B-BAE9-B8B7-BE75-81A0E96364E7}"/>
              </a:ext>
            </a:extLst>
          </p:cNvPr>
          <p:cNvCxnSpPr/>
          <p:nvPr/>
        </p:nvCxnSpPr>
        <p:spPr>
          <a:xfrm flipV="1">
            <a:off x="7824919" y="5034613"/>
            <a:ext cx="3908699" cy="2153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F7A2457-936A-C544-72A3-3E5E94EB6768}"/>
              </a:ext>
            </a:extLst>
          </p:cNvPr>
          <p:cNvCxnSpPr/>
          <p:nvPr/>
        </p:nvCxnSpPr>
        <p:spPr>
          <a:xfrm>
            <a:off x="9501247" y="3336774"/>
            <a:ext cx="0" cy="172225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8D474D7-70CC-850C-2DC7-AEB2E6084A08}"/>
              </a:ext>
            </a:extLst>
          </p:cNvPr>
          <p:cNvSpPr txBox="1"/>
          <p:nvPr/>
        </p:nvSpPr>
        <p:spPr>
          <a:xfrm>
            <a:off x="8513786" y="3563744"/>
            <a:ext cx="6222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smtClean="0">
                <a:solidFill>
                  <a:srgbClr val="002060"/>
                </a:solidFill>
                <a:latin typeface="VNI-Avo" pitchFamily="2" charset="0"/>
                <a:cs typeface="Arial" panose="020B0604020202020204" pitchFamily="34" charset="0"/>
              </a:rPr>
              <a:t>v</a:t>
            </a:r>
            <a:endParaRPr lang="en-US" sz="6000" b="1" dirty="0">
              <a:solidFill>
                <a:srgbClr val="002060"/>
              </a:solidFill>
              <a:latin typeface="VNI-Avo" pitchFamily="2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D54B3E-7FE1-800D-56A2-EB2432C44E7D}"/>
              </a:ext>
            </a:extLst>
          </p:cNvPr>
          <p:cNvSpPr txBox="1"/>
          <p:nvPr/>
        </p:nvSpPr>
        <p:spPr>
          <a:xfrm>
            <a:off x="9805517" y="3562251"/>
            <a:ext cx="9460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smtClean="0">
                <a:solidFill>
                  <a:srgbClr val="FF0000"/>
                </a:solidFill>
                <a:latin typeface="VNI-Avo" pitchFamily="2" charset="0"/>
              </a:rPr>
              <a:t>eït</a:t>
            </a:r>
            <a:endParaRPr lang="en-US" sz="6000" b="1" dirty="0">
              <a:solidFill>
                <a:srgbClr val="FF0000"/>
              </a:solidFill>
              <a:latin typeface=".VnAvant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571260" y="2768425"/>
            <a:ext cx="297241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000" b="1" smtClean="0">
                <a:solidFill>
                  <a:srgbClr val="002060"/>
                </a:solidFill>
                <a:latin typeface="VNI-Avo" pitchFamily="2" charset="0"/>
                <a:cs typeface="Times New Roman" panose="02020603050405020304" pitchFamily="18" charset="0"/>
              </a:rPr>
              <a:t>veït</a:t>
            </a:r>
            <a:endParaRPr lang="en-US" sz="6000">
              <a:solidFill>
                <a:srgbClr val="00206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571260" y="2760217"/>
            <a:ext cx="30608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>
                <a:solidFill>
                  <a:srgbClr val="002060"/>
                </a:solidFill>
                <a:latin typeface="VNI-Avo" pitchFamily="2" charset="0"/>
                <a:cs typeface="Times New Roman" panose="02020603050405020304" pitchFamily="18" charset="0"/>
              </a:rPr>
              <a:t>v</a:t>
            </a:r>
            <a:r>
              <a:rPr lang="en-GB" sz="6000" b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eït</a:t>
            </a:r>
            <a:endParaRPr lang="en-US" sz="600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363577" y="4147026"/>
            <a:ext cx="3753853" cy="117895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6000" b="1" smtClean="0">
                <a:latin typeface="VNI-Avo" pitchFamily="2" charset="0"/>
              </a:rPr>
              <a:t>et</a:t>
            </a:r>
            <a:endParaRPr lang="en-US" sz="6000" b="1">
              <a:latin typeface="VNI-Avo" pitchFamily="2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363577" y="5325979"/>
            <a:ext cx="1891930" cy="119588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6000" b="1" smtClean="0">
                <a:solidFill>
                  <a:srgbClr val="FF0000"/>
                </a:solidFill>
                <a:latin typeface="VNI-Avo" pitchFamily="2" charset="0"/>
              </a:rPr>
              <a:t>e</a:t>
            </a:r>
            <a:endParaRPr lang="en-US" sz="6000" b="1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255507" y="5317858"/>
            <a:ext cx="1861923" cy="120400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6000" b="1" smtClean="0">
                <a:solidFill>
                  <a:srgbClr val="00B050"/>
                </a:solidFill>
                <a:latin typeface="VNI-Avo" pitchFamily="2" charset="0"/>
              </a:rPr>
              <a:t>t</a:t>
            </a:r>
            <a:endParaRPr lang="en-US" sz="6000" b="1">
              <a:solidFill>
                <a:srgbClr val="00B050"/>
              </a:solidFill>
              <a:latin typeface="VNI-Avo" pitchFamily="2" charset="0"/>
            </a:endParaRPr>
          </a:p>
        </p:txBody>
      </p:sp>
      <p:pic>
        <p:nvPicPr>
          <p:cNvPr id="21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47" r="23989"/>
          <a:stretch/>
        </p:blipFill>
        <p:spPr bwMode="auto">
          <a:xfrm>
            <a:off x="2251453" y="526062"/>
            <a:ext cx="2321684" cy="2188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0D54B3E-7FE1-800D-56A2-EB2432C44E7D}"/>
              </a:ext>
            </a:extLst>
          </p:cNvPr>
          <p:cNvSpPr txBox="1"/>
          <p:nvPr/>
        </p:nvSpPr>
        <p:spPr>
          <a:xfrm>
            <a:off x="2999223" y="2771912"/>
            <a:ext cx="9460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smtClean="0">
                <a:solidFill>
                  <a:srgbClr val="FF0000"/>
                </a:solidFill>
                <a:latin typeface="VNI-Avo" pitchFamily="2" charset="0"/>
              </a:rPr>
              <a:t>eït</a:t>
            </a:r>
            <a:endParaRPr lang="en-US" sz="6000" b="1" dirty="0">
              <a:solidFill>
                <a:srgbClr val="FF0000"/>
              </a:solidFill>
              <a:latin typeface=".VnAvant"/>
            </a:endParaRPr>
          </a:p>
        </p:txBody>
      </p:sp>
    </p:spTree>
    <p:extLst>
      <p:ext uri="{BB962C8B-B14F-4D97-AF65-F5344CB8AC3E}">
        <p14:creationId xmlns:p14="http://schemas.microsoft.com/office/powerpoint/2010/main" val="37280460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7 L 0.52734 -0.10764 " pathEditMode="relative" rAng="0" ptsTypes="AA">
                                      <p:cBhvr>
                                        <p:cTn id="34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67" y="-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23" grpId="0"/>
      <p:bldP spid="24" grpId="0"/>
      <p:bldP spid="24" grpId="1"/>
      <p:bldP spid="17" grpId="0" animBg="1"/>
      <p:bldP spid="19" grpId="0" animBg="1"/>
      <p:bldP spid="20" grpId="0" animBg="1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412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57B27EC3-72D3-8FDD-7159-F7D18013F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F87C98-A474-EBD7-F85E-4864C4F9AB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05" y="224590"/>
            <a:ext cx="9753599" cy="626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5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AC806823-8B9C-BD3A-A097-C0A3C51B48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ạn ơi hết giờ rồi, nhanh tay cất đồ chơi -Bài hát sử dụng cho khóa học Xây Dựng Thương Hiệu Cá Nhân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573" y="5374105"/>
            <a:ext cx="1532272" cy="8612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573" y="215901"/>
            <a:ext cx="5156424" cy="6400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4950" y="215901"/>
            <a:ext cx="4690607" cy="641142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135586" y="2971800"/>
            <a:ext cx="4702628" cy="305344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11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8993"/>
            <a:ext cx="12192000" cy="48395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5171" y="326571"/>
            <a:ext cx="9927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smtClean="0">
                <a:solidFill>
                  <a:srgbClr val="00B050"/>
                </a:solidFill>
                <a:latin typeface="VNI-Avo" pitchFamily="2" charset="0"/>
              </a:rPr>
              <a:t>Xeáp tröùng vaøo hai roå cho ñuùng</a:t>
            </a:r>
            <a:endParaRPr lang="en-US" sz="4000" b="1">
              <a:solidFill>
                <a:srgbClr val="00B05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666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2141</TotalTime>
  <Words>60</Words>
  <Application>Microsoft Office PowerPoint</Application>
  <PresentationFormat>Widescreen</PresentationFormat>
  <Paragraphs>39</Paragraphs>
  <Slides>19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Times New Roman</vt:lpstr>
      <vt:lpstr>.VnAvant</vt:lpstr>
      <vt:lpstr>宋体</vt:lpstr>
      <vt:lpstr>VNI-Avo</vt:lpstr>
      <vt:lpstr>Calibri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meït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 - HP</cp:lastModifiedBy>
  <cp:revision>105</cp:revision>
  <dcterms:created xsi:type="dcterms:W3CDTF">2021-11-01T08:16:43Z</dcterms:created>
  <dcterms:modified xsi:type="dcterms:W3CDTF">2025-11-23T13:27:44Z</dcterms:modified>
</cp:coreProperties>
</file>