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9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8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8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1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9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5F4B-7FAC-4880-825C-0EE06308B9D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B1A3-F61C-43BA-8DA9-AD3986DD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4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52" y="429636"/>
            <a:ext cx="9144000" cy="2387600"/>
          </a:xfrm>
          <a:noFill/>
        </p:spPr>
        <p:txBody>
          <a:bodyPr/>
          <a:lstStyle/>
          <a:p>
            <a:r>
              <a:rPr lang="en-GB" b="1" u="sng" smtClean="0">
                <a:solidFill>
                  <a:srgbClr val="00B050"/>
                </a:solidFill>
              </a:rPr>
              <a:t>Đạo đức</a:t>
            </a:r>
            <a:endParaRPr lang="en-US" b="1" u="sng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390" y="3678382"/>
            <a:ext cx="11700319" cy="63592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 TỰ GIÁC LÀM VIỆC CỦA MÌNH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3475" y="4089553"/>
            <a:ext cx="2222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6</a:t>
            </a:r>
          </a:p>
          <a:p>
            <a:pPr algn="ctr"/>
            <a:r>
              <a:rPr lang="en-GB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(Tiết 1)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80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3" y="271668"/>
            <a:ext cx="11651673" cy="1325563"/>
          </a:xfrm>
        </p:spPr>
        <p:txBody>
          <a:bodyPr/>
          <a:lstStyle/>
          <a:p>
            <a:pPr algn="ctr"/>
            <a:r>
              <a:rPr lang="en-GB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Trò chơi: </a:t>
            </a:r>
            <a:br>
              <a:rPr lang="en-GB" smtClean="0">
                <a:solidFill>
                  <a:srgbClr val="00B050"/>
                </a:solidFill>
                <a:latin typeface="Bahnschrift SemiBold" panose="020B0502040204020203" pitchFamily="34" charset="0"/>
              </a:rPr>
            </a:br>
            <a:r>
              <a:rPr lang="en-GB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NHÌN HÀNH ĐỘNG- ĐOÁN VIỆC LÀM</a:t>
            </a:r>
            <a:endParaRPr lang="en-US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666" y="1690688"/>
            <a:ext cx="6406752" cy="46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847" y="449159"/>
            <a:ext cx="3607206" cy="2400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35" y="354496"/>
            <a:ext cx="3742419" cy="2494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727" y="383495"/>
            <a:ext cx="3759479" cy="2400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25" y="2933476"/>
            <a:ext cx="3931522" cy="2464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240" y="2933476"/>
            <a:ext cx="3794199" cy="2460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439" y="2933476"/>
            <a:ext cx="3931522" cy="2524128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526473" y="5477812"/>
            <a:ext cx="11166763" cy="138018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giác làm việc của mình sẽ khiến chúng ta cảm thấy yên tâm, vui vẻ và trưởng thành hơn.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94" y="1745167"/>
            <a:ext cx="5112833" cy="5112833"/>
          </a:xfrm>
        </p:spPr>
      </p:pic>
      <p:sp>
        <p:nvSpPr>
          <p:cNvPr id="6" name="Oval Callout 5"/>
          <p:cNvSpPr/>
          <p:nvPr/>
        </p:nvSpPr>
        <p:spPr>
          <a:xfrm>
            <a:off x="748145" y="387927"/>
            <a:ext cx="11152910" cy="19812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smtClean="0">
                <a:solidFill>
                  <a:srgbClr val="0070C0"/>
                </a:solidFill>
              </a:rPr>
              <a:t>Bạn nên tự giác làm những việc nào?</a:t>
            </a:r>
          </a:p>
          <a:p>
            <a:pPr algn="ctr"/>
            <a:r>
              <a:rPr lang="en-GB" sz="3200" smtClean="0">
                <a:solidFill>
                  <a:srgbClr val="0070C0"/>
                </a:solidFill>
              </a:rPr>
              <a:t>Vì sao bạn nên tự giác làm việc của mình?</a:t>
            </a:r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98416" y="1025236"/>
            <a:ext cx="9691255" cy="419792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giác làm việc của mình chính là bổn phận của trẻ em đối với bản thân mình.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9598"/>
            <a:ext cx="10515600" cy="646257"/>
          </a:xfrm>
        </p:spPr>
        <p:txBody>
          <a:bodyPr>
            <a:normAutofit/>
          </a:bodyPr>
          <a:lstStyle/>
          <a:p>
            <a:r>
              <a:rPr lang="en-GB" sz="32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cách để em tự làm tốt việc của mình</a:t>
            </a:r>
            <a:endParaRPr lang="en-US" sz="32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43"/>
          <a:stretch/>
        </p:blipFill>
        <p:spPr>
          <a:xfrm>
            <a:off x="1380721" y="914400"/>
            <a:ext cx="9813753" cy="58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33056" y="1676833"/>
            <a:ext cx="9712036" cy="400353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cứ ai cũng đều có quyền được tham gia vào các công việc liên quan đến bản thân mình, đem lại lợi ích cho bản thân và những người </a:t>
            </a:r>
            <a:r>
              <a:rPr lang="nl-NL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 </a:t>
            </a:r>
            <a:r>
              <a:rPr lang="nl-NL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quanh.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123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 SemiBold</vt:lpstr>
      <vt:lpstr>Calibri</vt:lpstr>
      <vt:lpstr>Calibri Light</vt:lpstr>
      <vt:lpstr>Office Theme</vt:lpstr>
      <vt:lpstr>Đạo đức</vt:lpstr>
      <vt:lpstr>Trò chơi:  NHÌN HÀNH ĐỘNG- ĐOÁN VIỆC LÀM</vt:lpstr>
      <vt:lpstr>PowerPoint Presentation</vt:lpstr>
      <vt:lpstr>PowerPoint Presentation</vt:lpstr>
      <vt:lpstr>PowerPoint Presentation</vt:lpstr>
      <vt:lpstr>Những cách để em tự làm tốt việc của mình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</dc:title>
  <dc:creator>Admin - HP</dc:creator>
  <cp:lastModifiedBy>Admin - HP</cp:lastModifiedBy>
  <cp:revision>8</cp:revision>
  <dcterms:created xsi:type="dcterms:W3CDTF">2025-11-16T14:33:35Z</dcterms:created>
  <dcterms:modified xsi:type="dcterms:W3CDTF">2025-11-16T14:57:29Z</dcterms:modified>
</cp:coreProperties>
</file>