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AC04-1CF0-76B1-7F85-60381FD4F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D7236-B766-3D24-A92F-27B5F76BC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A1CD4-B0E3-7066-6027-F8EFC262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55AAB-86BE-C7DC-DA0E-D3A2EB1EB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F0165-93F3-B6C0-C667-64AC2646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0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480F-7DAE-DDAF-0EED-4A87F9B42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C2945-F1F4-FC92-ECF8-AE4EEBE44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691E0-7479-AD94-5D46-E3D52DFF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FC39A-9F4B-A002-5DEE-0B6D164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141E2-C070-C5A3-19DC-53162346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5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111A3-C54B-F098-5EF4-BB2D2D4A69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DD09B9-D370-0A40-616A-D220F544D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2360A-564D-02FF-F035-306BBED4F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BBB29-BD53-136B-096B-BDC5529F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401ED-E432-D3EA-85A6-A748D861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7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84AD-8970-9228-217C-58619637A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DEAF6-779E-6813-230E-7F0F26E0A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70A48-30C7-5EA9-2A12-35E05DDCB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E7184-2556-8AF2-2378-B9F85A27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B2747-C6EB-89BF-DAD9-C32C7D3A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40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D263-974C-D47A-581F-42BEBDD2C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F256A-1ACA-0709-CA35-D426C240F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06058-1375-59B0-43F5-347C0C11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D0265-1F5D-B663-C7F2-CEF2E54D0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2FDA0-F1FD-BA05-F2BE-0CCDD5075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9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75797-6AFE-1EF7-0029-B901ABA14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8804-F5FA-8C9B-8F1C-0F807B41E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A2620-1DC4-5499-F82F-7B9B15C64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F9A7D-54F1-FE39-223F-52D941ABD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E8E8E-775A-2D08-2A55-D8C2E0FF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CFAC5-92D3-85E2-C804-0A869149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41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30578-D001-18D4-BC70-DB7D43EA1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CE697-8478-99D7-3AC9-11D8FA2CB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9357F-4981-D03B-FD46-300CF81F2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CDF626-0C27-9EBC-E893-950DA40FE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BB7DB-FA18-02DA-E539-6DDD36EFBF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FDE95-84DF-6E15-BA45-FF2A0DA6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A87B87-F897-DDF9-A01A-52C9DB8B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EC93AB-D0CA-BB51-68AE-4FC5EBC0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DDF36-072D-D8C5-4AA1-8778A2B1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01755-488B-EB8C-2DD6-E420414C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40233-0F44-DD8C-A1BE-727E8BF0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DC385-A89F-22F8-2E5E-32DCA11E7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5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188E25-8AD4-6672-C525-C593F87EE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0A273-5215-9E45-C126-7312E218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35260-5598-8884-37E1-8B6CF4B8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11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05E5-8CB0-AA00-B848-F5739409E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6CEE3-1D52-1B77-E31C-D1D373C24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26E74-9003-1775-79FD-DA0B2ED3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70811-C72B-9150-18DA-A734950D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DECFB-FD6E-7815-11FD-D7E2F97B0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BCE9C-E480-0746-E747-A01074EF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4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EE8FE-53D6-E094-8217-FA832BF7C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6CB22-3FC4-E87F-4C1C-262DFE526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1B89B-0F3B-A6B4-A29A-F1AB64491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6401A-207E-E618-0520-DFCE1DC5A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6408-21A3-7E2B-189B-FBFDBE742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BCB36-26FA-AD86-B69B-DA8E9D6A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7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B427ED-FF91-C3E9-BD72-C54587FE2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19365-35E5-B636-D7B5-27F0BFB64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CCA4E-6FA1-FA44-621E-485CE6D28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682E-34B2-4422-A462-2C027C90F08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24106-AE63-4FEC-7994-C0EAE971D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A116E-32BF-E608-B599-41A8E4EB4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FA71A3-8D7A-94D8-D6FC-67559C67F34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168637" y="1248494"/>
            <a:ext cx="9854726" cy="3364943"/>
            <a:chOff x="4763053" y="2429435"/>
            <a:chExt cx="2694760" cy="833718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793F6B54-8DC0-8807-845C-298BD6275769}"/>
                </a:ext>
              </a:extLst>
            </p:cNvPr>
            <p:cNvSpPr/>
            <p:nvPr/>
          </p:nvSpPr>
          <p:spPr bwMode="gray">
            <a:xfrm>
              <a:off x="4770794" y="2429435"/>
              <a:ext cx="2687019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Pie 15">
              <a:extLst>
                <a:ext uri="{FF2B5EF4-FFF2-40B4-BE49-F238E27FC236}">
                  <a16:creationId xmlns:a16="http://schemas.microsoft.com/office/drawing/2014/main" id="{65B0A25A-795A-3852-A798-089E0CF66F6A}"/>
                </a:ext>
              </a:extLst>
            </p:cNvPr>
            <p:cNvSpPr/>
            <p:nvPr/>
          </p:nvSpPr>
          <p:spPr bwMode="gray">
            <a:xfrm>
              <a:off x="4763053" y="3084244"/>
              <a:ext cx="304685" cy="178909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2D2015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DAE948-D67C-A4A8-0745-4902B8DC0B1C}"/>
              </a:ext>
            </a:extLst>
          </p:cNvPr>
          <p:cNvSpPr txBox="1"/>
          <p:nvPr/>
        </p:nvSpPr>
        <p:spPr>
          <a:xfrm>
            <a:off x="1991141" y="2507180"/>
            <a:ext cx="9060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Bài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60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lang="en-US" sz="9600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e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n - </a:t>
            </a:r>
            <a:r>
              <a:rPr lang="en-US" sz="9600" b="1" dirty="0">
                <a:solidFill>
                  <a:schemeClr val="bg1"/>
                </a:solidFill>
                <a:latin typeface="UTM Avo" panose="02040603050506020204" pitchFamily="18" charset="0"/>
              </a:rPr>
              <a:t>e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40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2BB26-38F7-32CB-A814-59886424D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4B4E6-8675-06D2-2D20-0157C97CC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/>
        </p:blipFill>
        <p:spPr>
          <a:xfrm rot="21123115">
            <a:off x="-86066" y="501279"/>
            <a:ext cx="5539798" cy="5104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DD82F1-32B0-7112-8EC2-65EC71776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14" y="1342960"/>
            <a:ext cx="6411986" cy="50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8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C15F1-4DE0-157D-CE2C-88860C1F9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DBD13-BA02-2871-B0FC-1B1372DF1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8" y="630492"/>
            <a:ext cx="5210166" cy="523868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2054F9E-445B-1B5C-39E0-8A5861842DB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20057" y="2116144"/>
            <a:ext cx="4191911" cy="2296301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3D1FCF-654A-D639-964D-45713928E064}"/>
              </a:ext>
            </a:extLst>
          </p:cNvPr>
          <p:cNvSpPr txBox="1"/>
          <p:nvPr/>
        </p:nvSpPr>
        <p:spPr>
          <a:xfrm>
            <a:off x="1059647" y="2371239"/>
            <a:ext cx="5210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prstClr val="black"/>
                </a:solidFill>
                <a:latin typeface="UTM Avo"/>
              </a:rPr>
              <a:t>quét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0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7E4A0-FDCA-8D0C-4B43-76426731D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AF1D46A0-1D5F-EEB8-1C1F-026FA9A68A06}"/>
              </a:ext>
            </a:extLst>
          </p:cNvPr>
          <p:cNvSpPr>
            <a:spLocks noChangeArrowheads="1"/>
          </p:cNvSpPr>
          <p:nvPr/>
        </p:nvSpPr>
        <p:spPr bwMode="gray">
          <a:xfrm>
            <a:off x="845629" y="901732"/>
            <a:ext cx="3789494" cy="233433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E637AD-3A97-85D0-250A-2D7C9624A2F7}"/>
              </a:ext>
            </a:extLst>
          </p:cNvPr>
          <p:cNvSpPr txBox="1"/>
          <p:nvPr/>
        </p:nvSpPr>
        <p:spPr>
          <a:xfrm>
            <a:off x="1593765" y="1113218"/>
            <a:ext cx="313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hét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EC4899B-F34F-5E98-B569-E476FD6911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96000" y="734732"/>
            <a:ext cx="3789494" cy="233433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46C248-FBD2-ACF4-E49A-75D4AEEBD52B}"/>
              </a:ext>
            </a:extLst>
          </p:cNvPr>
          <p:cNvSpPr txBox="1"/>
          <p:nvPr/>
        </p:nvSpPr>
        <p:spPr>
          <a:xfrm>
            <a:off x="6647252" y="1021170"/>
            <a:ext cx="313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mẹt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891672A-5371-C9CE-8355-B695681C3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2" t="30387" r="28155"/>
          <a:stretch/>
        </p:blipFill>
        <p:spPr>
          <a:xfrm>
            <a:off x="6212998" y="3355502"/>
            <a:ext cx="4451613" cy="330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488E-E4B5-F8BA-EC6C-146208D02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076AB5-A27B-7D35-1B26-C64C5B09D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4" t="12466" r="5874" b="13121"/>
          <a:stretch/>
        </p:blipFill>
        <p:spPr>
          <a:xfrm>
            <a:off x="326571" y="4376058"/>
            <a:ext cx="5172891" cy="2288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A05EA-D0FD-1B51-38DC-30F983D25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106" y="868500"/>
            <a:ext cx="1847248" cy="11888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22B3BC-CEF6-8933-3A37-655DBD053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690" y="1902422"/>
            <a:ext cx="1780186" cy="11888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9665467-64E9-4045-13EE-ACDB43BF9435}"/>
              </a:ext>
            </a:extLst>
          </p:cNvPr>
          <p:cNvSpPr txBox="1">
            <a:spLocks/>
          </p:cNvSpPr>
          <p:nvPr/>
        </p:nvSpPr>
        <p:spPr>
          <a:xfrm>
            <a:off x="2" y="0"/>
            <a:ext cx="7425182" cy="7261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4B4B8-FAF2-0C00-8902-623362C3F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712" y="882894"/>
            <a:ext cx="1922004" cy="1158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ECF06-2AD9-4553-049C-B2FBBBF57A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23" t="13184" r="5081" b="11942"/>
          <a:stretch/>
        </p:blipFill>
        <p:spPr>
          <a:xfrm>
            <a:off x="6544490" y="4480560"/>
            <a:ext cx="5355772" cy="2184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56EF1E-A2E2-128F-33C0-4AB2526C8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945" y="2032634"/>
            <a:ext cx="1975275" cy="1207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5118F8-31E2-5D62-7F5E-DE7BEBCBD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9675" y="2072656"/>
            <a:ext cx="1804572" cy="1219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5F10A2-0DD1-B4B4-F9A5-B51A91741B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8651" y="3231189"/>
            <a:ext cx="1774090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7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185 L -0.22696 0.504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16198 0.373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1513 0.55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39154 0.3414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04284 0.357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1446 0.216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FD01A-AFF9-3897-3F96-B8B459FB4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8C6201-9C7D-2108-3761-5E4F9CF956ED}"/>
              </a:ext>
            </a:extLst>
          </p:cNvPr>
          <p:cNvSpPr/>
          <p:nvPr/>
        </p:nvSpPr>
        <p:spPr>
          <a:xfrm>
            <a:off x="837951" y="1195848"/>
            <a:ext cx="8676533" cy="36600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73">
            <a:extLst>
              <a:ext uri="{FF2B5EF4-FFF2-40B4-BE49-F238E27FC236}">
                <a16:creationId xmlns:a16="http://schemas.microsoft.com/office/drawing/2014/main" id="{27D6DB13-68ED-0CBA-8BF2-7A975A7F5EFD}"/>
              </a:ext>
            </a:extLst>
          </p:cNvPr>
          <p:cNvGrpSpPr>
            <a:grpSpLocks/>
          </p:cNvGrpSpPr>
          <p:nvPr/>
        </p:nvGrpSpPr>
        <p:grpSpPr bwMode="auto">
          <a:xfrm>
            <a:off x="331630" y="253582"/>
            <a:ext cx="11201604" cy="3901249"/>
            <a:chOff x="1759341" y="1033651"/>
            <a:chExt cx="9386575" cy="2928321"/>
          </a:xfrm>
        </p:grpSpPr>
        <p:grpSp>
          <p:nvGrpSpPr>
            <p:cNvPr id="4" name="Group 76">
              <a:extLst>
                <a:ext uri="{FF2B5EF4-FFF2-40B4-BE49-F238E27FC236}">
                  <a16:creationId xmlns:a16="http://schemas.microsoft.com/office/drawing/2014/main" id="{97095AB5-1DE5-8BD2-955E-E975EDE80A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341" y="1760538"/>
              <a:ext cx="7855164" cy="2201434"/>
              <a:chOff x="1749816" y="1760538"/>
              <a:chExt cx="7855164" cy="2201434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58628E36-F5FC-2002-FA61-433A11275AEE}"/>
                  </a:ext>
                </a:extLst>
              </p:cNvPr>
              <p:cNvSpPr/>
              <p:nvPr/>
            </p:nvSpPr>
            <p:spPr>
              <a:xfrm>
                <a:off x="1749816" y="1760538"/>
                <a:ext cx="421447" cy="237461"/>
              </a:xfrm>
              <a:custGeom>
                <a:avLst/>
                <a:gdLst>
                  <a:gd name="connsiteX0" fmla="*/ 304800 w 311150"/>
                  <a:gd name="connsiteY0" fmla="*/ 0 h 234950"/>
                  <a:gd name="connsiteX1" fmla="*/ 0 w 311150"/>
                  <a:gd name="connsiteY1" fmla="*/ 149225 h 234950"/>
                  <a:gd name="connsiteX2" fmla="*/ 311150 w 311150"/>
                  <a:gd name="connsiteY2" fmla="*/ 234950 h 234950"/>
                  <a:gd name="connsiteX3" fmla="*/ 304800 w 311150"/>
                  <a:gd name="connsiteY3" fmla="*/ 0 h 234950"/>
                  <a:gd name="connsiteX0" fmla="*/ 295275 w 301625"/>
                  <a:gd name="connsiteY0" fmla="*/ 0 h 234950"/>
                  <a:gd name="connsiteX1" fmla="*/ 0 w 301625"/>
                  <a:gd name="connsiteY1" fmla="*/ 156369 h 234950"/>
                  <a:gd name="connsiteX2" fmla="*/ 301625 w 301625"/>
                  <a:gd name="connsiteY2" fmla="*/ 234950 h 234950"/>
                  <a:gd name="connsiteX3" fmla="*/ 295275 w 301625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27 w 309720"/>
                  <a:gd name="connsiteY0" fmla="*/ 0 h 237331"/>
                  <a:gd name="connsiteX1" fmla="*/ 827 w 309720"/>
                  <a:gd name="connsiteY1" fmla="*/ 161131 h 237331"/>
                  <a:gd name="connsiteX2" fmla="*/ 309596 w 309720"/>
                  <a:gd name="connsiteY2" fmla="*/ 237331 h 237331"/>
                  <a:gd name="connsiteX3" fmla="*/ 305627 w 309720"/>
                  <a:gd name="connsiteY3" fmla="*/ 0 h 237331"/>
                  <a:gd name="connsiteX0" fmla="*/ 305643 w 305643"/>
                  <a:gd name="connsiteY0" fmla="*/ 0 h 237331"/>
                  <a:gd name="connsiteX1" fmla="*/ 843 w 305643"/>
                  <a:gd name="connsiteY1" fmla="*/ 161131 h 237331"/>
                  <a:gd name="connsiteX2" fmla="*/ 304849 w 305643"/>
                  <a:gd name="connsiteY2" fmla="*/ 237331 h 237331"/>
                  <a:gd name="connsiteX3" fmla="*/ 305643 w 305643"/>
                  <a:gd name="connsiteY3" fmla="*/ 0 h 237331"/>
                  <a:gd name="connsiteX0" fmla="*/ 305805 w 305805"/>
                  <a:gd name="connsiteY0" fmla="*/ 0 h 237713"/>
                  <a:gd name="connsiteX1" fmla="*/ 1005 w 305805"/>
                  <a:gd name="connsiteY1" fmla="*/ 161131 h 237713"/>
                  <a:gd name="connsiteX2" fmla="*/ 305011 w 305805"/>
                  <a:gd name="connsiteY2" fmla="*/ 237331 h 237713"/>
                  <a:gd name="connsiteX3" fmla="*/ 305805 w 305805"/>
                  <a:gd name="connsiteY3" fmla="*/ 0 h 237713"/>
                  <a:gd name="connsiteX0" fmla="*/ 306764 w 306764"/>
                  <a:gd name="connsiteY0" fmla="*/ 0 h 237734"/>
                  <a:gd name="connsiteX1" fmla="*/ 1964 w 306764"/>
                  <a:gd name="connsiteY1" fmla="*/ 161131 h 237734"/>
                  <a:gd name="connsiteX2" fmla="*/ 305970 w 306764"/>
                  <a:gd name="connsiteY2" fmla="*/ 237331 h 237734"/>
                  <a:gd name="connsiteX3" fmla="*/ 306764 w 306764"/>
                  <a:gd name="connsiteY3" fmla="*/ 0 h 2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764" h="237734">
                    <a:moveTo>
                      <a:pt x="306764" y="0"/>
                    </a:moveTo>
                    <a:cubicBezTo>
                      <a:pt x="258346" y="6879"/>
                      <a:pt x="21808" y="82815"/>
                      <a:pt x="1964" y="161131"/>
                    </a:cubicBezTo>
                    <a:cubicBezTo>
                      <a:pt x="-21319" y="203994"/>
                      <a:pt x="167328" y="242094"/>
                      <a:pt x="305970" y="237331"/>
                    </a:cubicBezTo>
                    <a:cubicBezTo>
                      <a:pt x="307028" y="157427"/>
                      <a:pt x="305706" y="79904"/>
                      <a:pt x="30676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74C37BB-8E06-649B-ACE3-6B2349C774BB}"/>
                  </a:ext>
                </a:extLst>
              </p:cNvPr>
              <p:cNvSpPr/>
              <p:nvPr/>
            </p:nvSpPr>
            <p:spPr>
              <a:xfrm>
                <a:off x="1752170" y="1949369"/>
                <a:ext cx="7852810" cy="2012603"/>
              </a:xfrm>
              <a:custGeom>
                <a:avLst/>
                <a:gdLst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600" h="2012315">
                    <a:moveTo>
                      <a:pt x="0" y="0"/>
                    </a:moveTo>
                    <a:cubicBezTo>
                      <a:pt x="21590" y="66675"/>
                      <a:pt x="205105" y="76200"/>
                      <a:pt x="312420" y="76200"/>
                    </a:cubicBezTo>
                    <a:lnTo>
                      <a:pt x="3078480" y="60960"/>
                    </a:lnTo>
                    <a:lnTo>
                      <a:pt x="3657600" y="990600"/>
                    </a:lnTo>
                    <a:lnTo>
                      <a:pt x="3108960" y="1988820"/>
                    </a:lnTo>
                    <a:lnTo>
                      <a:pt x="198120" y="2012315"/>
                    </a:lnTo>
                    <a:cubicBezTo>
                      <a:pt x="135255" y="2004060"/>
                      <a:pt x="5715" y="2011680"/>
                      <a:pt x="0" y="194310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7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B8DD0E4-CE76-0DA2-104D-95657A60E59C}"/>
                </a:ext>
              </a:extLst>
            </p:cNvPr>
            <p:cNvSpPr/>
            <p:nvPr/>
          </p:nvSpPr>
          <p:spPr>
            <a:xfrm>
              <a:off x="8867328" y="1033651"/>
              <a:ext cx="2278588" cy="1735289"/>
            </a:xfrm>
            <a:prstGeom prst="ellipse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 32">
            <a:extLst>
              <a:ext uri="{FF2B5EF4-FFF2-40B4-BE49-F238E27FC236}">
                <a16:creationId xmlns:a16="http://schemas.microsoft.com/office/drawing/2014/main" id="{8612562F-0D65-E89A-2D82-6F323E294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630" y="2257549"/>
            <a:ext cx="927225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EF301F-B8C2-A172-D92C-553C646F306F}"/>
              </a:ext>
            </a:extLst>
          </p:cNvPr>
          <p:cNvSpPr/>
          <p:nvPr/>
        </p:nvSpPr>
        <p:spPr bwMode="auto">
          <a:xfrm>
            <a:off x="9103015" y="348113"/>
            <a:ext cx="2177861" cy="1965779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AE9DBA-35C4-CFC0-2EFA-59385A0BD1A8}"/>
              </a:ext>
            </a:extLst>
          </p:cNvPr>
          <p:cNvSpPr/>
          <p:nvPr/>
        </p:nvSpPr>
        <p:spPr>
          <a:xfrm>
            <a:off x="9336050" y="430490"/>
            <a:ext cx="2157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79">
            <a:extLst>
              <a:ext uri="{FF2B5EF4-FFF2-40B4-BE49-F238E27FC236}">
                <a16:creationId xmlns:a16="http://schemas.microsoft.com/office/drawing/2014/main" id="{385C9C7A-C2A3-44C6-F0E2-D3DF5C0F947C}"/>
              </a:ext>
            </a:extLst>
          </p:cNvPr>
          <p:cNvGrpSpPr>
            <a:grpSpLocks/>
          </p:cNvGrpSpPr>
          <p:nvPr/>
        </p:nvGrpSpPr>
        <p:grpSpPr bwMode="auto">
          <a:xfrm>
            <a:off x="8942870" y="3129929"/>
            <a:ext cx="2645996" cy="2317802"/>
            <a:chOff x="5169544" y="2104012"/>
            <a:chExt cx="1734175" cy="173396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9EED5D-9FB6-8BD1-1BFA-1EA384971A32}"/>
                </a:ext>
              </a:extLst>
            </p:cNvPr>
            <p:cNvSpPr/>
            <p:nvPr/>
          </p:nvSpPr>
          <p:spPr>
            <a:xfrm>
              <a:off x="5169544" y="2104012"/>
              <a:ext cx="1734175" cy="1733962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B05C559-9F88-F198-FEB3-2FFBF48FD005}"/>
                </a:ext>
              </a:extLst>
            </p:cNvPr>
            <p:cNvSpPr/>
            <p:nvPr/>
          </p:nvSpPr>
          <p:spPr>
            <a:xfrm>
              <a:off x="5337154" y="2271601"/>
              <a:ext cx="1398955" cy="1398786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98C947-7D59-E023-6C5B-F3BFB0634F8E}"/>
              </a:ext>
            </a:extLst>
          </p:cNvPr>
          <p:cNvSpPr/>
          <p:nvPr/>
        </p:nvSpPr>
        <p:spPr>
          <a:xfrm>
            <a:off x="9459261" y="3463634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321839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1F119-C065-592D-D0B4-987A39A05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6F8006-02E8-8EC3-8A7B-B7F08647E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2"/>
          <a:stretch/>
        </p:blipFill>
        <p:spPr>
          <a:xfrm>
            <a:off x="0" y="1"/>
            <a:ext cx="12192000" cy="63877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E2AEF3-E0DE-9918-A3D8-C453315AFA16}"/>
              </a:ext>
            </a:extLst>
          </p:cNvPr>
          <p:cNvSpPr/>
          <p:nvPr/>
        </p:nvSpPr>
        <p:spPr>
          <a:xfrm>
            <a:off x="3473042" y="0"/>
            <a:ext cx="369116" cy="11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82E8E-189D-BF13-03FC-30211C033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ED2D9-74EE-2F6E-C63F-BD23911A5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447"/>
            <a:ext cx="12191999" cy="472085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9EBAEB-40F7-8ACD-B6F4-C525E584A0E7}"/>
              </a:ext>
            </a:extLst>
          </p:cNvPr>
          <p:cNvCxnSpPr>
            <a:cxnSpLocks/>
          </p:cNvCxnSpPr>
          <p:nvPr/>
        </p:nvCxnSpPr>
        <p:spPr>
          <a:xfrm>
            <a:off x="6549656" y="1477926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ABC31D-1ACC-5080-B3AB-7D12B7C9DF25}"/>
              </a:ext>
            </a:extLst>
          </p:cNvPr>
          <p:cNvCxnSpPr>
            <a:cxnSpLocks/>
          </p:cNvCxnSpPr>
          <p:nvPr/>
        </p:nvCxnSpPr>
        <p:spPr>
          <a:xfrm>
            <a:off x="4486940" y="2190308"/>
            <a:ext cx="754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16FFB5-0FD2-20CF-C79C-E5CC9EF8F5DF}"/>
              </a:ext>
            </a:extLst>
          </p:cNvPr>
          <p:cNvCxnSpPr>
            <a:cxnSpLocks/>
          </p:cNvCxnSpPr>
          <p:nvPr/>
        </p:nvCxnSpPr>
        <p:spPr>
          <a:xfrm>
            <a:off x="10866475" y="2190308"/>
            <a:ext cx="7123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38C9B-EB6C-E4E8-1FB8-95DA90A1CC91}"/>
              </a:ext>
            </a:extLst>
          </p:cNvPr>
          <p:cNvCxnSpPr>
            <a:cxnSpLocks/>
          </p:cNvCxnSpPr>
          <p:nvPr/>
        </p:nvCxnSpPr>
        <p:spPr>
          <a:xfrm>
            <a:off x="9377917" y="3429001"/>
            <a:ext cx="7123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8779E3-2F49-FA10-3482-A735F7A4CE68}"/>
              </a:ext>
            </a:extLst>
          </p:cNvPr>
          <p:cNvCxnSpPr>
            <a:cxnSpLocks/>
          </p:cNvCxnSpPr>
          <p:nvPr/>
        </p:nvCxnSpPr>
        <p:spPr>
          <a:xfrm>
            <a:off x="2498652" y="4736806"/>
            <a:ext cx="7442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13F28F-5326-0B43-E8DD-7DB6EC8FA8DD}"/>
              </a:ext>
            </a:extLst>
          </p:cNvPr>
          <p:cNvCxnSpPr>
            <a:cxnSpLocks/>
          </p:cNvCxnSpPr>
          <p:nvPr/>
        </p:nvCxnSpPr>
        <p:spPr>
          <a:xfrm>
            <a:off x="3476847" y="4758072"/>
            <a:ext cx="4784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19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2FB0B-A423-737C-16A6-1D7F5A635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4BE456D9-A8D2-CF9C-B06B-BF9A31FC0D92}"/>
              </a:ext>
            </a:extLst>
          </p:cNvPr>
          <p:cNvSpPr/>
          <p:nvPr/>
        </p:nvSpPr>
        <p:spPr>
          <a:xfrm rot="16200000">
            <a:off x="2917102" y="-330036"/>
            <a:ext cx="1257300" cy="502920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4BD990D-4D2A-5E0B-4CC0-5D0D02F99A57}"/>
              </a:ext>
            </a:extLst>
          </p:cNvPr>
          <p:cNvSpPr/>
          <p:nvPr/>
        </p:nvSpPr>
        <p:spPr>
          <a:xfrm rot="5400000">
            <a:off x="4916618" y="1864964"/>
            <a:ext cx="591635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Same Side Corner Rectangle 1">
            <a:extLst>
              <a:ext uri="{FF2B5EF4-FFF2-40B4-BE49-F238E27FC236}">
                <a16:creationId xmlns:a16="http://schemas.microsoft.com/office/drawing/2014/main" id="{4A53FF3E-2B2A-C9DC-8688-67D851B365F2}"/>
              </a:ext>
            </a:extLst>
          </p:cNvPr>
          <p:cNvSpPr/>
          <p:nvPr/>
        </p:nvSpPr>
        <p:spPr>
          <a:xfrm rot="16200000">
            <a:off x="2878730" y="1299833"/>
            <a:ext cx="1257300" cy="502920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D6DD638-19AA-8BF8-0B79-904695944A79}"/>
              </a:ext>
            </a:extLst>
          </p:cNvPr>
          <p:cNvSpPr/>
          <p:nvPr/>
        </p:nvSpPr>
        <p:spPr>
          <a:xfrm rot="5400000">
            <a:off x="4803501" y="3465290"/>
            <a:ext cx="591636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 Same Side Corner Rectangle 1">
            <a:extLst>
              <a:ext uri="{FF2B5EF4-FFF2-40B4-BE49-F238E27FC236}">
                <a16:creationId xmlns:a16="http://schemas.microsoft.com/office/drawing/2014/main" id="{4F8544E9-50DF-E6E5-5EAA-F6586C590D9F}"/>
              </a:ext>
            </a:extLst>
          </p:cNvPr>
          <p:cNvSpPr/>
          <p:nvPr/>
        </p:nvSpPr>
        <p:spPr>
          <a:xfrm rot="16200000">
            <a:off x="2878730" y="2928610"/>
            <a:ext cx="1257300" cy="5029201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E81FBFB2-C09C-0B98-1D87-B9D0CE7E96FA}"/>
              </a:ext>
            </a:extLst>
          </p:cNvPr>
          <p:cNvSpPr/>
          <p:nvPr/>
        </p:nvSpPr>
        <p:spPr>
          <a:xfrm rot="5400000">
            <a:off x="4802236" y="5083095"/>
            <a:ext cx="594165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28671">
            <a:extLst>
              <a:ext uri="{FF2B5EF4-FFF2-40B4-BE49-F238E27FC236}">
                <a16:creationId xmlns:a16="http://schemas.microsoft.com/office/drawing/2014/main" id="{A582C0D0-E4EB-2FB6-7BA6-90DB49D1A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111" y="1643476"/>
            <a:ext cx="316304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dăm</a:t>
            </a:r>
            <a:r>
              <a:rPr lang="en-US" sz="50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42">
            <a:extLst>
              <a:ext uri="{FF2B5EF4-FFF2-40B4-BE49-F238E27FC236}">
                <a16:creationId xmlns:a16="http://schemas.microsoft.com/office/drawing/2014/main" id="{C5F7E489-F235-51AA-7F74-02068E29B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014" y="3297752"/>
            <a:ext cx="255069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san </a:t>
            </a: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44">
            <a:extLst>
              <a:ext uri="{FF2B5EF4-FFF2-40B4-BE49-F238E27FC236}">
                <a16:creationId xmlns:a16="http://schemas.microsoft.com/office/drawing/2014/main" id="{A6431607-7B41-ECD2-6497-180A0F8EE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841" y="4983586"/>
            <a:ext cx="356059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chan</a:t>
            </a:r>
            <a:r>
              <a:rPr lang="en-US" sz="50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FC9E721D-59D8-2CB8-BDEB-6C5343169280}"/>
              </a:ext>
            </a:extLst>
          </p:cNvPr>
          <p:cNvSpPr/>
          <p:nvPr/>
        </p:nvSpPr>
        <p:spPr>
          <a:xfrm rot="5400000" flipV="1">
            <a:off x="6300730" y="68179"/>
            <a:ext cx="83185" cy="2073346"/>
          </a:xfrm>
          <a:prstGeom prst="rect">
            <a:avLst/>
          </a:prstGeom>
          <a:solidFill>
            <a:srgbClr val="FF0000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C94BB-11F5-77B0-315F-A2A4D7A57394}"/>
              </a:ext>
            </a:extLst>
          </p:cNvPr>
          <p:cNvSpPr txBox="1"/>
          <p:nvPr/>
        </p:nvSpPr>
        <p:spPr>
          <a:xfrm>
            <a:off x="5099318" y="175897"/>
            <a:ext cx="2859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khó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Round Same Side Corner Rectangle 1">
            <a:extLst>
              <a:ext uri="{FF2B5EF4-FFF2-40B4-BE49-F238E27FC236}">
                <a16:creationId xmlns:a16="http://schemas.microsoft.com/office/drawing/2014/main" id="{2D767CE1-6A55-0CC0-83CF-562349691329}"/>
              </a:ext>
            </a:extLst>
          </p:cNvPr>
          <p:cNvSpPr/>
          <p:nvPr/>
        </p:nvSpPr>
        <p:spPr>
          <a:xfrm rot="16200000">
            <a:off x="8347726" y="459456"/>
            <a:ext cx="1257300" cy="502920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5A1CD519-BA72-3215-3329-80A246A1C840}"/>
              </a:ext>
            </a:extLst>
          </p:cNvPr>
          <p:cNvSpPr/>
          <p:nvPr/>
        </p:nvSpPr>
        <p:spPr>
          <a:xfrm rot="5400000">
            <a:off x="10272497" y="2624913"/>
            <a:ext cx="591636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 Same Side Corner Rectangle 1">
            <a:extLst>
              <a:ext uri="{FF2B5EF4-FFF2-40B4-BE49-F238E27FC236}">
                <a16:creationId xmlns:a16="http://schemas.microsoft.com/office/drawing/2014/main" id="{B087FFF1-F7C6-CDD0-F4FF-49AB26ABB50F}"/>
              </a:ext>
            </a:extLst>
          </p:cNvPr>
          <p:cNvSpPr/>
          <p:nvPr/>
        </p:nvSpPr>
        <p:spPr>
          <a:xfrm rot="16200000">
            <a:off x="8347726" y="2088233"/>
            <a:ext cx="1257300" cy="5029201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947F0CD-8F4D-5858-E00C-FF3E619DB7BD}"/>
              </a:ext>
            </a:extLst>
          </p:cNvPr>
          <p:cNvSpPr/>
          <p:nvPr/>
        </p:nvSpPr>
        <p:spPr>
          <a:xfrm rot="5400000">
            <a:off x="10271232" y="4242718"/>
            <a:ext cx="594165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42">
            <a:extLst>
              <a:ext uri="{FF2B5EF4-FFF2-40B4-BE49-F238E27FC236}">
                <a16:creationId xmlns:a16="http://schemas.microsoft.com/office/drawing/2014/main" id="{CD6B97C9-1460-5714-AA2F-A93DEFFE4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010" y="2457375"/>
            <a:ext cx="269657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r>
              <a:rPr lang="en-US" sz="5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</a:t>
            </a:r>
            <a:r>
              <a:rPr lang="en-US" sz="5000" b="1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phò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44">
            <a:extLst>
              <a:ext uri="{FF2B5EF4-FFF2-40B4-BE49-F238E27FC236}">
                <a16:creationId xmlns:a16="http://schemas.microsoft.com/office/drawing/2014/main" id="{124E28DC-AEC3-E06D-B4D9-24FFA190B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558" y="4169431"/>
            <a:ext cx="26244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r>
              <a:rPr lang="en-US" sz="5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hét</a:t>
            </a:r>
            <a:r>
              <a:rPr lang="en-US" sz="5000" b="1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lẹt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88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A2AC8-D49A-D085-3C5B-0F1C65203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6904083E-95C4-8C76-F92A-D80B418EA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389"/>
            <a:ext cx="12192000" cy="3683725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F2C01855-09BA-FD4E-48A1-6ECBC1A14A52}"/>
              </a:ext>
            </a:extLst>
          </p:cNvPr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BDDCBD4-8ABC-9E59-A31A-B056109FFD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FFB66691-0FA9-0EB6-C452-544C0BA910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26C04E3-427E-C53C-B173-37C00648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BA70582-6FA3-548D-24F2-62AF25695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D1F03DE-3107-4761-9E94-AA8DE4493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AD862D4-2EE0-95E5-DEBA-B13F341DA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0B69A90-53F6-C5C7-E48D-BE0290AB6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75C40C3-948E-862F-BA4D-66F325A55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2708C18-D4A1-EE7F-0307-EBC3D18E4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F017E94-B901-A5AC-4D32-CF78BDA50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538C4803-EA45-A614-7384-499D3256A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D21AA21-C38A-345C-EC2A-A0EBD7D9C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4">
            <a:extLst>
              <a:ext uri="{FF2B5EF4-FFF2-40B4-BE49-F238E27FC236}">
                <a16:creationId xmlns:a16="http://schemas.microsoft.com/office/drawing/2014/main" id="{13EB1948-F879-2844-ED2D-11BA3E83EA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D339E714-5BC6-A83C-7816-EDCB9AF153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9C502F0-8D70-1674-5F89-F555ADCF6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8010CDA4-6A01-C4FB-19D8-10CCFC250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4ABF28D4-036F-E087-DE03-64E336AC1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1" name="Freeform 24">
            <a:extLst>
              <a:ext uri="{FF2B5EF4-FFF2-40B4-BE49-F238E27FC236}">
                <a16:creationId xmlns:a16="http://schemas.microsoft.com/office/drawing/2014/main" id="{78FF994A-DD7A-1BF9-B41B-BF1A1BDCC528}"/>
              </a:ext>
            </a:extLst>
          </p:cNvPr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2" name="Freeform 25">
            <a:extLst>
              <a:ext uri="{FF2B5EF4-FFF2-40B4-BE49-F238E27FC236}">
                <a16:creationId xmlns:a16="http://schemas.microsoft.com/office/drawing/2014/main" id="{4A4CD718-2633-9E7C-617E-F4516905809A}"/>
              </a:ext>
            </a:extLst>
          </p:cNvPr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C4FD291B-E87B-2412-842C-BD8522BF48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5D8BD8C0-C2B3-DFD9-4022-4D5695DEE1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47388C06-8AD7-75BD-F82E-F499E930C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B4E39293-B852-AC63-64F5-28B05C926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52B699BD-57C6-7710-5138-2FC2FA63B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E39BC27-5AFC-11F9-CE61-FF2766975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093" y="1001487"/>
            <a:ext cx="6309907" cy="5451566"/>
          </a:xfrm>
          <a:prstGeom prst="rect">
            <a:avLst/>
          </a:prstGeom>
        </p:spPr>
      </p:pic>
      <p:sp>
        <p:nvSpPr>
          <p:cNvPr id="29" name="Round Same Side Corner Rectangle 1">
            <a:extLst>
              <a:ext uri="{FF2B5EF4-FFF2-40B4-BE49-F238E27FC236}">
                <a16:creationId xmlns:a16="http://schemas.microsoft.com/office/drawing/2014/main" id="{1BF51FAD-A6A9-9A3D-A26D-B8DA512142AA}"/>
              </a:ext>
            </a:extLst>
          </p:cNvPr>
          <p:cNvSpPr/>
          <p:nvPr/>
        </p:nvSpPr>
        <p:spPr>
          <a:xfrm rot="16200000">
            <a:off x="2455635" y="3082216"/>
            <a:ext cx="1257300" cy="532674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64E42769-E797-8833-E2AD-21F87F4FC2C8}"/>
              </a:ext>
            </a:extLst>
          </p:cNvPr>
          <p:cNvSpPr/>
          <p:nvPr/>
        </p:nvSpPr>
        <p:spPr>
          <a:xfrm rot="5400000">
            <a:off x="4717550" y="5411910"/>
            <a:ext cx="591636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42">
            <a:extLst>
              <a:ext uri="{FF2B5EF4-FFF2-40B4-BE49-F238E27FC236}">
                <a16:creationId xmlns:a16="http://schemas.microsoft.com/office/drawing/2014/main" id="{B495EF31-AAB2-CC4B-9FF9-FA406758C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29" y="5151962"/>
            <a:ext cx="40671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Nghề</a:t>
            </a:r>
            <a:r>
              <a:rPr lang="en-US" sz="6000" b="1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rèn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648D4B0-DF23-4999-CF51-02B85FAED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59"/>
            <a:ext cx="6309907" cy="50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4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46E7C-32D2-D999-42CF-CD716AF7A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5EE79813-AF7C-6C55-02BD-A142C9473D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CFC8A9BD-AC85-2598-EF7F-BDF3F1D8B1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662173E-E443-92EF-27DB-A971B96A9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4E4B6CF-9024-3DE0-B8F4-D2A07E514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D10B388-4CB7-610F-14CD-C00F9762F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E4822CE-0AB3-B2A5-F27A-FB29D79DD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3D4C0AE-67E0-5557-E165-F34BED67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63CFA0-E59C-7876-E2F5-F22B3AF22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D5A557A-204D-FB07-5CD4-E451B989D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7812A60-2F51-745B-1A05-286E1172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6D53704-D554-224F-2270-F73B73E79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49AECC4-3D44-6693-55DC-60E9287AD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4">
            <a:extLst>
              <a:ext uri="{FF2B5EF4-FFF2-40B4-BE49-F238E27FC236}">
                <a16:creationId xmlns:a16="http://schemas.microsoft.com/office/drawing/2014/main" id="{C8900D94-D197-CD99-F728-5865F5D25C0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1BD28863-DE3D-D58D-80AF-8F136E56F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5DDE9BD-4D34-1637-933B-1126E9B22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C785AA4-33A0-CE76-4A7F-DD79860CB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19BE6A6-9AD8-33A9-C381-5CD26EA64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Group 4">
            <a:extLst>
              <a:ext uri="{FF2B5EF4-FFF2-40B4-BE49-F238E27FC236}">
                <a16:creationId xmlns:a16="http://schemas.microsoft.com/office/drawing/2014/main" id="{1BD75AC1-AC5B-9BD1-42BC-59E8B9C94DA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0A5E2E93-D4DC-C179-9553-6A2266414D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53605A5B-8AF3-ACFF-0A9C-2491225D4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B4ECD45-FCC2-E00A-2BFE-8BED73636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7729B6BA-B467-240C-0BE7-90861BF54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8" name="Round Same Side Corner Rectangle 1">
            <a:extLst>
              <a:ext uri="{FF2B5EF4-FFF2-40B4-BE49-F238E27FC236}">
                <a16:creationId xmlns:a16="http://schemas.microsoft.com/office/drawing/2014/main" id="{6CE7CB3F-0BAD-DF89-D653-A9593412AE1B}"/>
              </a:ext>
            </a:extLst>
          </p:cNvPr>
          <p:cNvSpPr/>
          <p:nvPr/>
        </p:nvSpPr>
        <p:spPr>
          <a:xfrm rot="16200000">
            <a:off x="6699509" y="3384608"/>
            <a:ext cx="1257300" cy="532674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FBEBE538-720E-8863-ED98-39150C45C805}"/>
              </a:ext>
            </a:extLst>
          </p:cNvPr>
          <p:cNvSpPr/>
          <p:nvPr/>
        </p:nvSpPr>
        <p:spPr>
          <a:xfrm rot="5400000">
            <a:off x="8961424" y="5714302"/>
            <a:ext cx="591636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42">
            <a:extLst>
              <a:ext uri="{FF2B5EF4-FFF2-40B4-BE49-F238E27FC236}">
                <a16:creationId xmlns:a16="http://schemas.microsoft.com/office/drawing/2014/main" id="{9DE3EFB2-5546-8DC0-8503-7EDAC4AD5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103" y="5492454"/>
            <a:ext cx="40671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Nghề</a:t>
            </a:r>
            <a:r>
              <a:rPr lang="en-US" sz="6000" b="1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rèn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B4BE1B1-E65E-B176-86C8-F5E6E26128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1397">
            <a:off x="500358" y="859000"/>
            <a:ext cx="5384393" cy="48767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08CDB47-455E-C1CA-2F14-D7EE156CF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657170"/>
            <a:ext cx="5603966" cy="445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9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EA45C-0E11-3069-F7AF-2B0BAE42F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BBC8E6-75EE-60FD-4155-5F9BEFE50FC5}"/>
              </a:ext>
            </a:extLst>
          </p:cNvPr>
          <p:cNvSpPr txBox="1"/>
          <p:nvPr/>
        </p:nvSpPr>
        <p:spPr>
          <a:xfrm>
            <a:off x="2083742" y="2061186"/>
            <a:ext cx="232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e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E8CC7-13D0-4DC4-84E0-345C7D52970D}"/>
              </a:ext>
            </a:extLst>
          </p:cNvPr>
          <p:cNvSpPr txBox="1"/>
          <p:nvPr/>
        </p:nvSpPr>
        <p:spPr>
          <a:xfrm>
            <a:off x="2901744" y="577742"/>
            <a:ext cx="2121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7E7712-7652-625D-F000-1E9C8B5565EF}"/>
              </a:ext>
            </a:extLst>
          </p:cNvPr>
          <p:cNvCxnSpPr/>
          <p:nvPr/>
        </p:nvCxnSpPr>
        <p:spPr>
          <a:xfrm>
            <a:off x="1646762" y="203539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21FD6B-F271-A1D3-BC34-76D0183C24AE}"/>
              </a:ext>
            </a:extLst>
          </p:cNvPr>
          <p:cNvCxnSpPr/>
          <p:nvPr/>
        </p:nvCxnSpPr>
        <p:spPr>
          <a:xfrm>
            <a:off x="1642931" y="3785916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1096CC-C557-0549-F755-13502EE2C55D}"/>
              </a:ext>
            </a:extLst>
          </p:cNvPr>
          <p:cNvCxnSpPr/>
          <p:nvPr/>
        </p:nvCxnSpPr>
        <p:spPr>
          <a:xfrm flipH="1" flipV="1">
            <a:off x="1650170" y="2035396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5EF836-5F4C-B1C6-C1E3-8E607FC4FB12}"/>
              </a:ext>
            </a:extLst>
          </p:cNvPr>
          <p:cNvCxnSpPr/>
          <p:nvPr/>
        </p:nvCxnSpPr>
        <p:spPr>
          <a:xfrm flipV="1">
            <a:off x="5818909" y="2035396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326460-B193-BE37-9AF1-634018BD9996}"/>
              </a:ext>
            </a:extLst>
          </p:cNvPr>
          <p:cNvCxnSpPr/>
          <p:nvPr/>
        </p:nvCxnSpPr>
        <p:spPr>
          <a:xfrm flipV="1">
            <a:off x="1646543" y="5536737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EAC59B-2B54-3466-7869-FEFD72809C5D}"/>
              </a:ext>
            </a:extLst>
          </p:cNvPr>
          <p:cNvCxnSpPr/>
          <p:nvPr/>
        </p:nvCxnSpPr>
        <p:spPr>
          <a:xfrm>
            <a:off x="3764508" y="3802737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064DB63-ECEA-360C-AD26-3233D86FD543}"/>
              </a:ext>
            </a:extLst>
          </p:cNvPr>
          <p:cNvSpPr txBox="1"/>
          <p:nvPr/>
        </p:nvSpPr>
        <p:spPr>
          <a:xfrm>
            <a:off x="1269246" y="3921705"/>
            <a:ext cx="262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4424B5-B2BA-9F6F-572C-60A37C5C033F}"/>
              </a:ext>
            </a:extLst>
          </p:cNvPr>
          <p:cNvSpPr txBox="1"/>
          <p:nvPr/>
        </p:nvSpPr>
        <p:spPr>
          <a:xfrm>
            <a:off x="3973827" y="3889832"/>
            <a:ext cx="1828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60877A-7128-C65B-CA7A-C8E7E810099A}"/>
              </a:ext>
            </a:extLst>
          </p:cNvPr>
          <p:cNvSpPr txBox="1"/>
          <p:nvPr/>
        </p:nvSpPr>
        <p:spPr>
          <a:xfrm>
            <a:off x="6708707" y="2055070"/>
            <a:ext cx="278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e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8BE1F3-3EB2-327A-E97E-91E68019B447}"/>
              </a:ext>
            </a:extLst>
          </p:cNvPr>
          <p:cNvSpPr txBox="1"/>
          <p:nvPr/>
        </p:nvSpPr>
        <p:spPr>
          <a:xfrm>
            <a:off x="7490910" y="617251"/>
            <a:ext cx="2303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  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40D69B-F8DD-3792-4261-B656E447627D}"/>
              </a:ext>
            </a:extLst>
          </p:cNvPr>
          <p:cNvCxnSpPr/>
          <p:nvPr/>
        </p:nvCxnSpPr>
        <p:spPr>
          <a:xfrm>
            <a:off x="6272278" y="2062704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9F66FF-3CFC-84FF-E897-CFBC9F2598B5}"/>
              </a:ext>
            </a:extLst>
          </p:cNvPr>
          <p:cNvCxnSpPr/>
          <p:nvPr/>
        </p:nvCxnSpPr>
        <p:spPr>
          <a:xfrm>
            <a:off x="6270367" y="3843171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99B410-FAEC-B97E-595D-02309C2BF52E}"/>
              </a:ext>
            </a:extLst>
          </p:cNvPr>
          <p:cNvCxnSpPr/>
          <p:nvPr/>
        </p:nvCxnSpPr>
        <p:spPr>
          <a:xfrm flipH="1" flipV="1">
            <a:off x="6277606" y="2062704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C5A739-60B7-95E4-B7DD-66B815CDF6A7}"/>
              </a:ext>
            </a:extLst>
          </p:cNvPr>
          <p:cNvCxnSpPr/>
          <p:nvPr/>
        </p:nvCxnSpPr>
        <p:spPr>
          <a:xfrm flipV="1">
            <a:off x="10446345" y="2062704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6022AF-3766-3454-9E77-96B86CDE56AE}"/>
              </a:ext>
            </a:extLst>
          </p:cNvPr>
          <p:cNvCxnSpPr/>
          <p:nvPr/>
        </p:nvCxnSpPr>
        <p:spPr>
          <a:xfrm flipV="1">
            <a:off x="6273979" y="5564045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3C1607-8947-AB81-326B-8618431B5F02}"/>
              </a:ext>
            </a:extLst>
          </p:cNvPr>
          <p:cNvCxnSpPr/>
          <p:nvPr/>
        </p:nvCxnSpPr>
        <p:spPr>
          <a:xfrm>
            <a:off x="8369479" y="3860418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F178302-4EE8-BEBD-B54A-1086BA4C6E69}"/>
              </a:ext>
            </a:extLst>
          </p:cNvPr>
          <p:cNvSpPr txBox="1"/>
          <p:nvPr/>
        </p:nvSpPr>
        <p:spPr>
          <a:xfrm>
            <a:off x="6400800" y="3949013"/>
            <a:ext cx="169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429F2A-1891-EED6-7BD8-BA0A44A864E8}"/>
              </a:ext>
            </a:extLst>
          </p:cNvPr>
          <p:cNvSpPr txBox="1"/>
          <p:nvPr/>
        </p:nvSpPr>
        <p:spPr>
          <a:xfrm>
            <a:off x="8626417" y="3912825"/>
            <a:ext cx="1680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4122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2" grpId="0"/>
      <p:bldP spid="13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32BFA-433F-06CE-5EA4-BC0F88F80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3F3F5-84A6-37FA-DA83-67954A483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447"/>
            <a:ext cx="12191999" cy="47208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4810E1-D0E1-D8F3-940C-3C544DB4745D}"/>
              </a:ext>
            </a:extLst>
          </p:cNvPr>
          <p:cNvSpPr txBox="1"/>
          <p:nvPr/>
        </p:nvSpPr>
        <p:spPr>
          <a:xfrm>
            <a:off x="956930" y="141413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F78E1-4BF2-AD2C-655B-B7A63465A194}"/>
              </a:ext>
            </a:extLst>
          </p:cNvPr>
          <p:cNvSpPr txBox="1"/>
          <p:nvPr/>
        </p:nvSpPr>
        <p:spPr>
          <a:xfrm>
            <a:off x="5358809" y="141413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8D863-EA6F-0B47-6B72-EF211B574C2C}"/>
              </a:ext>
            </a:extLst>
          </p:cNvPr>
          <p:cNvSpPr txBox="1"/>
          <p:nvPr/>
        </p:nvSpPr>
        <p:spPr>
          <a:xfrm>
            <a:off x="499729" y="203304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13CF2-F6B9-10C4-48FC-ABB8D944B3E7}"/>
              </a:ext>
            </a:extLst>
          </p:cNvPr>
          <p:cNvSpPr txBox="1"/>
          <p:nvPr/>
        </p:nvSpPr>
        <p:spPr>
          <a:xfrm>
            <a:off x="1041990" y="268249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96595-80B5-7759-791A-32F6B816BE10}"/>
              </a:ext>
            </a:extLst>
          </p:cNvPr>
          <p:cNvSpPr txBox="1"/>
          <p:nvPr/>
        </p:nvSpPr>
        <p:spPr>
          <a:xfrm>
            <a:off x="3870250" y="332045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2EFA4-A214-C768-7C0F-B929BF103966}"/>
              </a:ext>
            </a:extLst>
          </p:cNvPr>
          <p:cNvSpPr txBox="1"/>
          <p:nvPr/>
        </p:nvSpPr>
        <p:spPr>
          <a:xfrm>
            <a:off x="8346557" y="332045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459A5-9690-60E9-4F2B-4A99502D0BE0}"/>
              </a:ext>
            </a:extLst>
          </p:cNvPr>
          <p:cNvSpPr txBox="1"/>
          <p:nvPr/>
        </p:nvSpPr>
        <p:spPr>
          <a:xfrm>
            <a:off x="382770" y="394777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BB627A-1623-83D0-CD60-90BC4803B37D}"/>
              </a:ext>
            </a:extLst>
          </p:cNvPr>
          <p:cNvCxnSpPr>
            <a:cxnSpLocks/>
          </p:cNvCxnSpPr>
          <p:nvPr/>
        </p:nvCxnSpPr>
        <p:spPr>
          <a:xfrm flipV="1">
            <a:off x="7655442" y="3044003"/>
            <a:ext cx="223283" cy="552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BE4312-326B-55A3-0682-98D5005F690C}"/>
              </a:ext>
            </a:extLst>
          </p:cNvPr>
          <p:cNvCxnSpPr>
            <a:cxnSpLocks/>
          </p:cNvCxnSpPr>
          <p:nvPr/>
        </p:nvCxnSpPr>
        <p:spPr>
          <a:xfrm flipV="1">
            <a:off x="11669817" y="3017422"/>
            <a:ext cx="223283" cy="552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24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BE3BB-4FA2-CAB2-DB03-6DE350516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360D0-5DFC-D5E8-5F80-A716E9CCC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5182"/>
            <a:ext cx="12191999" cy="472085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F411A3F-CE05-1DD1-13EE-AE059AEAA1F9}"/>
              </a:ext>
            </a:extLst>
          </p:cNvPr>
          <p:cNvSpPr/>
          <p:nvPr/>
        </p:nvSpPr>
        <p:spPr>
          <a:xfrm>
            <a:off x="988827" y="1594884"/>
            <a:ext cx="978195" cy="6804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CF7B056-621C-550A-773A-905CA4B9DDF4}"/>
              </a:ext>
            </a:extLst>
          </p:cNvPr>
          <p:cNvSpPr/>
          <p:nvPr/>
        </p:nvSpPr>
        <p:spPr>
          <a:xfrm>
            <a:off x="988827" y="2881425"/>
            <a:ext cx="1158951" cy="6804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0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16BDB-65FC-37F5-0DBA-FAD7F15F0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 18">
            <a:extLst>
              <a:ext uri="{FF2B5EF4-FFF2-40B4-BE49-F238E27FC236}">
                <a16:creationId xmlns:a16="http://schemas.microsoft.com/office/drawing/2014/main" id="{B2DDAF3F-F173-4975-2B69-E29AD0648031}"/>
              </a:ext>
            </a:extLst>
          </p:cNvPr>
          <p:cNvSpPr/>
          <p:nvPr/>
        </p:nvSpPr>
        <p:spPr>
          <a:xfrm>
            <a:off x="424107" y="437941"/>
            <a:ext cx="8363303" cy="1497717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noProof="0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Nhà</a:t>
            </a:r>
            <a:r>
              <a:rPr lang="en-US" altLang="zh-CN" sz="5400" b="1" noProof="0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Bi ở </a:t>
            </a:r>
            <a:r>
              <a:rPr lang="en-US" altLang="zh-CN" sz="5400" b="1" noProof="0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đâu</a:t>
            </a:r>
            <a:r>
              <a:rPr lang="en-US" altLang="zh-CN" sz="5400" b="1" noProof="0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?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C8CCA-E73A-1CCE-B250-F99DEA8EF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b="1987"/>
          <a:stretch/>
        </p:blipFill>
        <p:spPr>
          <a:xfrm>
            <a:off x="0" y="1"/>
            <a:ext cx="12192000" cy="6479178"/>
          </a:xfrm>
          <a:prstGeom prst="rect">
            <a:avLst/>
          </a:prstGeom>
        </p:spPr>
      </p:pic>
      <p:sp>
        <p:nvSpPr>
          <p:cNvPr id="4" name="云形 18">
            <a:extLst>
              <a:ext uri="{FF2B5EF4-FFF2-40B4-BE49-F238E27FC236}">
                <a16:creationId xmlns:a16="http://schemas.microsoft.com/office/drawing/2014/main" id="{650851CA-DADD-E564-C14B-2E510A11347A}"/>
              </a:ext>
            </a:extLst>
          </p:cNvPr>
          <p:cNvSpPr/>
          <p:nvPr/>
        </p:nvSpPr>
        <p:spPr>
          <a:xfrm rot="20749853">
            <a:off x="5034067" y="3996413"/>
            <a:ext cx="7172481" cy="2378114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Nhà</a:t>
            </a:r>
            <a:r>
              <a:rPr lang="en-US" altLang="zh-CN" sz="54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Bi ở </a:t>
            </a:r>
            <a:r>
              <a:rPr lang="en-US" altLang="zh-CN" sz="54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phố</a:t>
            </a:r>
            <a:r>
              <a:rPr lang="en-US" altLang="zh-CN" sz="54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Lò</a:t>
            </a:r>
            <a:r>
              <a:rPr lang="en-US" altLang="zh-CN" sz="54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Rèn</a:t>
            </a:r>
            <a:r>
              <a:rPr lang="en-US" altLang="zh-CN" sz="54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.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621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E7482-276E-3B5A-E65C-D42DB157F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80E2C-A77F-FC9C-8A96-EA4C638C84F1}"/>
              </a:ext>
            </a:extLst>
          </p:cNvPr>
          <p:cNvSpPr txBox="1">
            <a:spLocks/>
          </p:cNvSpPr>
          <p:nvPr/>
        </p:nvSpPr>
        <p:spPr>
          <a:xfrm>
            <a:off x="3297171" y="1002070"/>
            <a:ext cx="4487907" cy="8933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BB5896-EE06-4DAB-2347-C80DF850C16E}"/>
              </a:ext>
            </a:extLst>
          </p:cNvPr>
          <p:cNvSpPr txBox="1">
            <a:spLocks/>
          </p:cNvSpPr>
          <p:nvPr/>
        </p:nvSpPr>
        <p:spPr>
          <a:xfrm>
            <a:off x="930621" y="2400734"/>
            <a:ext cx="9958096" cy="84608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Giờ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rèn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9EB26D-95DE-7CD8-F833-1BBC229F542B}"/>
              </a:ext>
            </a:extLst>
          </p:cNvPr>
          <p:cNvSpPr txBox="1">
            <a:spLocks/>
          </p:cNvSpPr>
          <p:nvPr/>
        </p:nvSpPr>
        <p:spPr>
          <a:xfrm>
            <a:off x="930621" y="4037333"/>
            <a:ext cx="9958096" cy="856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Lò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rèn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lửa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quê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16DD76-9293-C547-A637-BA966FE35AEA}"/>
              </a:ext>
            </a:extLst>
          </p:cNvPr>
          <p:cNvSpPr/>
          <p:nvPr/>
        </p:nvSpPr>
        <p:spPr>
          <a:xfrm>
            <a:off x="930621" y="4087028"/>
            <a:ext cx="646740" cy="806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5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1EEE8-86A1-01BD-61B8-3F8812623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61EE7-F6BD-E24E-ED1C-D10C06E8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745" y="170121"/>
            <a:ext cx="9781954" cy="6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9F945-E46A-D6D6-2662-317521F3F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41317-472F-BA38-8053-51647D1EC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11071"/>
          <a:stretch/>
        </p:blipFill>
        <p:spPr>
          <a:xfrm>
            <a:off x="0" y="1443261"/>
            <a:ext cx="12192000" cy="33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0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F4BB8-858C-232A-3C6B-C9A11D44F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1C73172-DEB1-FC57-DEDF-A5712DB760F7}"/>
              </a:ext>
            </a:extLst>
          </p:cNvPr>
          <p:cNvSpPr/>
          <p:nvPr/>
        </p:nvSpPr>
        <p:spPr>
          <a:xfrm>
            <a:off x="5240701" y="480588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DE940405-E27C-8369-74FE-66678176C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105738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1E24A-0A5A-BCA7-44B4-A0213065FD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6" r="5480" b="12607"/>
          <a:stretch/>
        </p:blipFill>
        <p:spPr>
          <a:xfrm>
            <a:off x="0" y="901339"/>
            <a:ext cx="12101115" cy="59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51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C4C42-19C2-BFB6-401F-90AEDA4F3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2AF7E2-5BFB-DC14-3230-0408824AC24D}"/>
              </a:ext>
            </a:extLst>
          </p:cNvPr>
          <p:cNvSpPr txBox="1"/>
          <p:nvPr/>
        </p:nvSpPr>
        <p:spPr>
          <a:xfrm>
            <a:off x="1057317" y="1558031"/>
            <a:ext cx="387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en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CF1A5-840F-14C9-654F-7EEEC63A7CBF}"/>
              </a:ext>
            </a:extLst>
          </p:cNvPr>
          <p:cNvSpPr txBox="1"/>
          <p:nvPr/>
        </p:nvSpPr>
        <p:spPr>
          <a:xfrm>
            <a:off x="1240785" y="3089742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2097D8-7E5A-8C85-891D-9D1CDB24EFA4}"/>
              </a:ext>
            </a:extLst>
          </p:cNvPr>
          <p:cNvSpPr txBox="1"/>
          <p:nvPr/>
        </p:nvSpPr>
        <p:spPr>
          <a:xfrm>
            <a:off x="5453983" y="2644170"/>
            <a:ext cx="1853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CACB66-94A0-C86D-FE9B-DFA6453775DC}"/>
              </a:ext>
            </a:extLst>
          </p:cNvPr>
          <p:cNvCxnSpPr/>
          <p:nvPr/>
        </p:nvCxnSpPr>
        <p:spPr>
          <a:xfrm>
            <a:off x="6880819" y="3618598"/>
            <a:ext cx="1827918" cy="4866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6206AB-FF5C-EA18-EDC8-1E17ABE59C48}"/>
              </a:ext>
            </a:extLst>
          </p:cNvPr>
          <p:cNvCxnSpPr/>
          <p:nvPr/>
        </p:nvCxnSpPr>
        <p:spPr>
          <a:xfrm flipV="1">
            <a:off x="6880819" y="2905106"/>
            <a:ext cx="1821193" cy="713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9CE55FB-2FB8-1D59-D891-AB7C50C23CBA}"/>
              </a:ext>
            </a:extLst>
          </p:cNvPr>
          <p:cNvSpPr txBox="1"/>
          <p:nvPr/>
        </p:nvSpPr>
        <p:spPr>
          <a:xfrm>
            <a:off x="8413826" y="1765746"/>
            <a:ext cx="2315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757B0-A204-E3A4-B2D5-EBC2541AAD91}"/>
              </a:ext>
            </a:extLst>
          </p:cNvPr>
          <p:cNvSpPr txBox="1"/>
          <p:nvPr/>
        </p:nvSpPr>
        <p:spPr>
          <a:xfrm>
            <a:off x="8583118" y="2991761"/>
            <a:ext cx="244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1952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9A2FA-BDA4-7B84-5563-CAAE41ED3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3E3515-5EFE-9AC1-54E8-5E55863F8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1"/>
          <a:stretch/>
        </p:blipFill>
        <p:spPr>
          <a:xfrm>
            <a:off x="673198" y="786181"/>
            <a:ext cx="5422802" cy="3665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44DF0B-1D09-0A37-D5DF-F5103627B6B2}"/>
              </a:ext>
            </a:extLst>
          </p:cNvPr>
          <p:cNvSpPr txBox="1"/>
          <p:nvPr/>
        </p:nvSpPr>
        <p:spPr>
          <a:xfrm>
            <a:off x="905012" y="4502159"/>
            <a:ext cx="4959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xe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 ben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DA9BD-C38A-470F-0A60-F8794E0F9CAE}"/>
              </a:ext>
            </a:extLst>
          </p:cNvPr>
          <p:cNvSpPr txBox="1"/>
          <p:nvPr/>
        </p:nvSpPr>
        <p:spPr>
          <a:xfrm>
            <a:off x="3519344" y="4509940"/>
            <a:ext cx="2281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en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4C82F-040F-6A18-7E94-5D00C6C155CD}"/>
              </a:ext>
            </a:extLst>
          </p:cNvPr>
          <p:cNvSpPr txBox="1"/>
          <p:nvPr/>
        </p:nvSpPr>
        <p:spPr>
          <a:xfrm>
            <a:off x="6952802" y="1079641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Century Gothic" pitchFamily="34" charset="0"/>
              </a:rPr>
              <a:t>b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en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AF2DE4-C818-8B71-E955-03010A2CE4E4}"/>
              </a:ext>
            </a:extLst>
          </p:cNvPr>
          <p:cNvCxnSpPr/>
          <p:nvPr/>
        </p:nvCxnSpPr>
        <p:spPr>
          <a:xfrm>
            <a:off x="6952385" y="1114810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16233F-20C2-3C9D-2DD5-92F60F9A3E63}"/>
              </a:ext>
            </a:extLst>
          </p:cNvPr>
          <p:cNvCxnSpPr/>
          <p:nvPr/>
        </p:nvCxnSpPr>
        <p:spPr>
          <a:xfrm>
            <a:off x="6956869" y="2833798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B7985A-1620-9513-2347-7D7CABF102B1}"/>
              </a:ext>
            </a:extLst>
          </p:cNvPr>
          <p:cNvCxnSpPr/>
          <p:nvPr/>
        </p:nvCxnSpPr>
        <p:spPr>
          <a:xfrm flipH="1" flipV="1">
            <a:off x="6964108" y="111481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16FB99-C645-B85D-CF94-AD272C369BA0}"/>
              </a:ext>
            </a:extLst>
          </p:cNvPr>
          <p:cNvCxnSpPr/>
          <p:nvPr/>
        </p:nvCxnSpPr>
        <p:spPr>
          <a:xfrm flipV="1">
            <a:off x="11132847" y="1114810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B8D64A-E26F-2337-C682-766B752DF0AC}"/>
              </a:ext>
            </a:extLst>
          </p:cNvPr>
          <p:cNvCxnSpPr/>
          <p:nvPr/>
        </p:nvCxnSpPr>
        <p:spPr>
          <a:xfrm flipV="1">
            <a:off x="6960481" y="4616151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DEB690-0505-EBE5-0A65-A937A39D001A}"/>
              </a:ext>
            </a:extLst>
          </p:cNvPr>
          <p:cNvCxnSpPr/>
          <p:nvPr/>
        </p:nvCxnSpPr>
        <p:spPr>
          <a:xfrm>
            <a:off x="8737927" y="286374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75AC84-452C-A578-0082-7394C1562CD3}"/>
              </a:ext>
            </a:extLst>
          </p:cNvPr>
          <p:cNvSpPr txBox="1"/>
          <p:nvPr/>
        </p:nvSpPr>
        <p:spPr>
          <a:xfrm>
            <a:off x="6693215" y="2995189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D7EAB9-0AC1-506F-E1D3-A3B294FB5866}"/>
              </a:ext>
            </a:extLst>
          </p:cNvPr>
          <p:cNvSpPr txBox="1"/>
          <p:nvPr/>
        </p:nvSpPr>
        <p:spPr>
          <a:xfrm>
            <a:off x="8745172" y="2995189"/>
            <a:ext cx="2462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en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819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745A5-3E3F-A794-AC59-D753F9947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8E70EF67-D6C9-B683-AACF-80F8A1F82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736769" y="647958"/>
            <a:ext cx="4927362" cy="383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60ABC-3CBD-45E4-03C1-B836CF9622FE}"/>
              </a:ext>
            </a:extLst>
          </p:cNvPr>
          <p:cNvSpPr txBox="1"/>
          <p:nvPr/>
        </p:nvSpPr>
        <p:spPr>
          <a:xfrm>
            <a:off x="1819414" y="4487627"/>
            <a:ext cx="2912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vẹt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90BB0-DE63-863C-30BE-B3CD52EF01A9}"/>
              </a:ext>
            </a:extLst>
          </p:cNvPr>
          <p:cNvSpPr txBox="1"/>
          <p:nvPr/>
        </p:nvSpPr>
        <p:spPr>
          <a:xfrm>
            <a:off x="2500097" y="4487627"/>
            <a:ext cx="1806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ẹt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A5DBE-2910-0C3E-56A0-A8E97E5B56E8}"/>
              </a:ext>
            </a:extLst>
          </p:cNvPr>
          <p:cNvSpPr txBox="1"/>
          <p:nvPr/>
        </p:nvSpPr>
        <p:spPr>
          <a:xfrm>
            <a:off x="6952802" y="1079641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entury Gothic" pitchFamily="34" charset="0"/>
              </a:rPr>
              <a:t>v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ẹt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37902-34F9-1FDF-5755-ED069E2B12E3}"/>
              </a:ext>
            </a:extLst>
          </p:cNvPr>
          <p:cNvCxnSpPr/>
          <p:nvPr/>
        </p:nvCxnSpPr>
        <p:spPr>
          <a:xfrm>
            <a:off x="6952385" y="1114810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A6D18F-F8B9-1B49-4F45-BED00353759D}"/>
              </a:ext>
            </a:extLst>
          </p:cNvPr>
          <p:cNvCxnSpPr/>
          <p:nvPr/>
        </p:nvCxnSpPr>
        <p:spPr>
          <a:xfrm>
            <a:off x="6956869" y="2833798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9967FD-776A-0C01-C2A5-37C829178034}"/>
              </a:ext>
            </a:extLst>
          </p:cNvPr>
          <p:cNvCxnSpPr/>
          <p:nvPr/>
        </p:nvCxnSpPr>
        <p:spPr>
          <a:xfrm flipH="1" flipV="1">
            <a:off x="6964108" y="111481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FE0DEC-6A05-90FE-E7A1-5CD1FB8857FF}"/>
              </a:ext>
            </a:extLst>
          </p:cNvPr>
          <p:cNvCxnSpPr/>
          <p:nvPr/>
        </p:nvCxnSpPr>
        <p:spPr>
          <a:xfrm flipV="1">
            <a:off x="11132847" y="1114810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207B3E-8605-E29D-890A-CEE47105370C}"/>
              </a:ext>
            </a:extLst>
          </p:cNvPr>
          <p:cNvCxnSpPr/>
          <p:nvPr/>
        </p:nvCxnSpPr>
        <p:spPr>
          <a:xfrm flipV="1">
            <a:off x="6960481" y="4616151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4A587B-47BE-83A6-EE1B-DB69F9CEEBC6}"/>
              </a:ext>
            </a:extLst>
          </p:cNvPr>
          <p:cNvCxnSpPr/>
          <p:nvPr/>
        </p:nvCxnSpPr>
        <p:spPr>
          <a:xfrm>
            <a:off x="8737927" y="286374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6C97D11-D5D4-FEB6-52E5-0DABEB9561E1}"/>
              </a:ext>
            </a:extLst>
          </p:cNvPr>
          <p:cNvSpPr txBox="1"/>
          <p:nvPr/>
        </p:nvSpPr>
        <p:spPr>
          <a:xfrm>
            <a:off x="6693215" y="2995189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3F494-10C4-98CD-7A22-7F3A20587CE7}"/>
              </a:ext>
            </a:extLst>
          </p:cNvPr>
          <p:cNvSpPr txBox="1"/>
          <p:nvPr/>
        </p:nvSpPr>
        <p:spPr>
          <a:xfrm>
            <a:off x="8993110" y="3009403"/>
            <a:ext cx="2462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ẹt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909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C828B-1EAD-B25D-D883-5FC9DDE19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91EEE6FF-FD1D-B62E-CBFA-4E2A8B5AC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50" y="999227"/>
            <a:ext cx="5490981" cy="50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2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73D0C-1BC7-CF4E-3880-7A3100FDD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C3503-6FB5-7A4E-DD74-66C0F12F9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26" y="0"/>
            <a:ext cx="9229060" cy="5039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AD70AF-14A3-C6D8-06A9-C3CA30329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48" y="4906001"/>
            <a:ext cx="10026503" cy="19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4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FD725-087F-E517-B71C-0130DCCB8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76C2D33-2AA2-E1FE-8224-26543AE013E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49976" y="718457"/>
            <a:ext cx="4191911" cy="2296301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D03085-9101-E899-52C6-BA9E00BE1392}"/>
              </a:ext>
            </a:extLst>
          </p:cNvPr>
          <p:cNvSpPr txBox="1"/>
          <p:nvPr/>
        </p:nvSpPr>
        <p:spPr>
          <a:xfrm>
            <a:off x="2023020" y="1084353"/>
            <a:ext cx="394498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khe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FE8289-204F-1F44-ABD8-4ECD8F5961B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97910" y="3735977"/>
            <a:ext cx="3789494" cy="233433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47144A-BFEE-508C-E585-CB831C837213}"/>
              </a:ext>
            </a:extLst>
          </p:cNvPr>
          <p:cNvSpPr txBox="1"/>
          <p:nvPr/>
        </p:nvSpPr>
        <p:spPr>
          <a:xfrm>
            <a:off x="2426879" y="4118313"/>
            <a:ext cx="313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 err="1">
                <a:solidFill>
                  <a:prstClr val="black"/>
                </a:solidFill>
                <a:latin typeface="UTM Avo"/>
              </a:rPr>
              <a:t>r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èn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EBB36CD-278B-C6A9-003B-91D98DB47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6" t="42653" r="40641" b="15494"/>
          <a:stretch/>
        </p:blipFill>
        <p:spPr bwMode="auto">
          <a:xfrm>
            <a:off x="6191427" y="1037127"/>
            <a:ext cx="5816974" cy="539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21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17B70-E1F7-3F89-740E-D24BD5EC8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C723E47-81C7-7211-9048-9349BA9C168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82727" y="4229080"/>
            <a:ext cx="3089720" cy="1919606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E3157-3079-9574-7978-64669707530C}"/>
              </a:ext>
            </a:extLst>
          </p:cNvPr>
          <p:cNvSpPr txBox="1"/>
          <p:nvPr/>
        </p:nvSpPr>
        <p:spPr>
          <a:xfrm>
            <a:off x="1782726" y="4404053"/>
            <a:ext cx="3089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đèn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7B9F7-19E0-5C91-68CF-A2397F3E2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00719"/>
            <a:ext cx="5246910" cy="3595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B0660B-8EC7-E9BB-0CE4-92053AC34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676" y="246354"/>
            <a:ext cx="5120289" cy="563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9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142</Words>
  <Application>Microsoft Office PowerPoint</Application>
  <PresentationFormat>Widescreen</PresentationFormat>
  <Paragraphs>55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inpin heiti</vt:lpstr>
      <vt:lpstr>UTM Avo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15</cp:revision>
  <dcterms:created xsi:type="dcterms:W3CDTF">2025-11-25T21:35:39Z</dcterms:created>
  <dcterms:modified xsi:type="dcterms:W3CDTF">2025-11-25T22:19:46Z</dcterms:modified>
</cp:coreProperties>
</file>