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17"/>
  </p:notesMasterIdLst>
  <p:sldIdLst>
    <p:sldId id="256" r:id="rId2"/>
    <p:sldId id="258" r:id="rId3"/>
    <p:sldId id="259" r:id="rId4"/>
    <p:sldId id="272" r:id="rId5"/>
    <p:sldId id="271" r:id="rId6"/>
    <p:sldId id="276" r:id="rId7"/>
    <p:sldId id="273" r:id="rId8"/>
    <p:sldId id="263" r:id="rId9"/>
    <p:sldId id="277" r:id="rId10"/>
    <p:sldId id="275" r:id="rId11"/>
    <p:sldId id="264" r:id="rId12"/>
    <p:sldId id="267" r:id="rId13"/>
    <p:sldId id="268" r:id="rId14"/>
    <p:sldId id="257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C276-AC04-4A03-9106-B0B0E19D9F6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DFCB-B094-408F-978A-63B22233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8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7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4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848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9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F81B67B-E23B-4666-9592-A28633F8FE3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493949"/>
            <a:ext cx="10766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UTM Avo" pitchFamily="18" charset="0"/>
              </a:rPr>
              <a:t>Chào mừng các con đến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UTM Avo" pitchFamily="18" charset="0"/>
              </a:rPr>
              <a:t>t</a:t>
            </a:r>
            <a:r>
              <a:rPr lang="en-US" sz="6000" b="1" smtClean="0">
                <a:solidFill>
                  <a:srgbClr val="FF0000"/>
                </a:solidFill>
                <a:latin typeface="UTM Avo" pitchFamily="18" charset="0"/>
              </a:rPr>
              <a:t>iết học vần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3949"/>
            <a:ext cx="4056846" cy="56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21376" r="51993" b="1778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7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77" y="3194682"/>
            <a:ext cx="1421682" cy="3533132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" y="0"/>
            <a:ext cx="7425182" cy="7261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</a:t>
            </a:r>
            <a:r>
              <a:rPr lang="en-US" sz="3200" smtClean="0">
                <a:latin typeface="UTM Avo" panose="02040603050506020204" pitchFamily="18" charset="0"/>
              </a:rPr>
              <a:t>. </a:t>
            </a:r>
            <a:r>
              <a:rPr lang="en-US" sz="3200" smtClean="0">
                <a:latin typeface="UTM Avo" panose="02040603050506020204" pitchFamily="18" charset="0"/>
              </a:rPr>
              <a:t>Xếp trứng vào hai rổ cho đúng 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4" t="19565" r="22113" b="14068"/>
          <a:stretch/>
        </p:blipFill>
        <p:spPr bwMode="auto">
          <a:xfrm>
            <a:off x="1245706" y="726141"/>
            <a:ext cx="10946294" cy="6131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456212" y="1868557"/>
            <a:ext cx="3856383" cy="13261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6626" y="5274365"/>
            <a:ext cx="53009" cy="13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97357" y="3542607"/>
            <a:ext cx="3597964" cy="16389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088835" y="3750365"/>
            <a:ext cx="1113182" cy="12108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81837" y="1442641"/>
            <a:ext cx="91552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 </a:t>
            </a:r>
            <a:r>
              <a:rPr lang="en-US" sz="2000" smtClean="0">
                <a:latin typeface="UTM Avo" pitchFamily="18" charset="0"/>
              </a:rPr>
              <a:t>Mẹt</a:t>
            </a:r>
            <a:endParaRPr lang="vi-VN" sz="2000"/>
          </a:p>
        </p:txBody>
      </p:sp>
      <p:sp>
        <p:nvSpPr>
          <p:cNvPr id="25" name="TextBox 24"/>
          <p:cNvSpPr txBox="1"/>
          <p:nvPr/>
        </p:nvSpPr>
        <p:spPr>
          <a:xfrm>
            <a:off x="6078828" y="1405940"/>
            <a:ext cx="105364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UTM Avo" pitchFamily="18" charset="0"/>
              </a:rPr>
              <a:t>  quét</a:t>
            </a:r>
            <a:endParaRPr lang="vi-VN" sz="2000"/>
          </a:p>
        </p:txBody>
      </p:sp>
      <p:sp>
        <p:nvSpPr>
          <p:cNvPr id="26" name="TextBox 25"/>
          <p:cNvSpPr txBox="1"/>
          <p:nvPr/>
        </p:nvSpPr>
        <p:spPr>
          <a:xfrm>
            <a:off x="9569003" y="1468447"/>
            <a:ext cx="721217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UTM Avo" pitchFamily="18" charset="0"/>
              </a:rPr>
              <a:t>rèn</a:t>
            </a:r>
            <a:endParaRPr lang="vi-VN" sz="2000"/>
          </a:p>
        </p:txBody>
      </p:sp>
      <p:sp>
        <p:nvSpPr>
          <p:cNvPr id="27" name="TextBox 26"/>
          <p:cNvSpPr txBox="1"/>
          <p:nvPr/>
        </p:nvSpPr>
        <p:spPr>
          <a:xfrm>
            <a:off x="2910625" y="5198703"/>
            <a:ext cx="78673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UTM Avo" pitchFamily="18" charset="0"/>
              </a:rPr>
              <a:t>hét</a:t>
            </a:r>
            <a:endParaRPr lang="vi-VN" sz="2000"/>
          </a:p>
        </p:txBody>
      </p:sp>
      <p:sp>
        <p:nvSpPr>
          <p:cNvPr id="28" name="TextBox 27"/>
          <p:cNvSpPr txBox="1"/>
          <p:nvPr/>
        </p:nvSpPr>
        <p:spPr>
          <a:xfrm>
            <a:off x="5645426" y="5274365"/>
            <a:ext cx="1991329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UTM Avo" pitchFamily="18" charset="0"/>
              </a:rPr>
              <a:t>   khen ngợi </a:t>
            </a:r>
            <a:endParaRPr lang="vi-VN" sz="2000"/>
          </a:p>
        </p:txBody>
      </p:sp>
      <p:sp>
        <p:nvSpPr>
          <p:cNvPr id="29" name="TextBox 28"/>
          <p:cNvSpPr txBox="1"/>
          <p:nvPr/>
        </p:nvSpPr>
        <p:spPr>
          <a:xfrm>
            <a:off x="9478850" y="5231333"/>
            <a:ext cx="90152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UTM Avo" pitchFamily="18" charset="0"/>
              </a:rPr>
              <a:t>đèn</a:t>
            </a:r>
            <a:endParaRPr lang="vi-VN" sz="200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032642" y="5431388"/>
            <a:ext cx="38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905708" y="1868557"/>
            <a:ext cx="3315844" cy="13261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63630" y="3542607"/>
            <a:ext cx="3901272" cy="15187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951096" y="2034862"/>
            <a:ext cx="1097130" cy="11598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0446"/>
            <a:ext cx="1481070" cy="642138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" y="0"/>
            <a:ext cx="3455894" cy="874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3.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đọc</a:t>
            </a:r>
            <a:endParaRPr lang="en-US" sz="4800" dirty="0"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161264" y="157769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028200" y="2029481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181754" y="2365273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135394" y="2841938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449927" y="319463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66539" y="3689679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71043" y="4032386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056760" y="450425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4283" y="4856947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29502" y="5269064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234006" y="529377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6" t="18662" r="22397" b="15493"/>
          <a:stretch/>
        </p:blipFill>
        <p:spPr bwMode="auto">
          <a:xfrm>
            <a:off x="1133341" y="1316010"/>
            <a:ext cx="10805374" cy="510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3118" y="618186"/>
            <a:ext cx="3206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UTM Avo" pitchFamily="18" charset="0"/>
              </a:rPr>
              <a:t>Phố Lò Rèn</a:t>
            </a:r>
            <a:endParaRPr lang="vi-VN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1764406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909482" cy="88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8" t="61510" r="27643" b="15317"/>
          <a:stretch/>
        </p:blipFill>
        <p:spPr bwMode="auto">
          <a:xfrm>
            <a:off x="0" y="4093"/>
            <a:ext cx="12028868" cy="437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7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1506071"/>
            <a:ext cx="2174562" cy="53515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294" cy="104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4. </a:t>
            </a:r>
            <a:r>
              <a:rPr lang="en-US" sz="4000" dirty="0" err="1" smtClean="0"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7641" r="13687" b="47359"/>
          <a:stretch/>
        </p:blipFill>
        <p:spPr bwMode="auto">
          <a:xfrm>
            <a:off x="1339403" y="1223493"/>
            <a:ext cx="10676586" cy="295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848140" y="145774"/>
            <a:ext cx="10681252" cy="6221896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Tạm biệt và hẹn gặp lại các con tiết học sau</a:t>
            </a:r>
            <a:endParaRPr lang="vi-VN" sz="6000">
              <a:solidFill>
                <a:srgbClr val="FF0000"/>
              </a:solidFill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1506071"/>
            <a:ext cx="2174562" cy="5351552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2080592" y="5045576"/>
            <a:ext cx="1764406" cy="17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758"/>
            <a:ext cx="12192000" cy="29842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91262" y="987357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Phấn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376" y="56605"/>
            <a:ext cx="8255726" cy="56170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Con </a:t>
            </a:r>
            <a:r>
              <a:rPr lang="en-US" sz="3200" dirty="0" err="1" smtClean="0">
                <a:latin typeface="UTM Avo" panose="02040603050506020204" pitchFamily="18" charset="0"/>
              </a:rPr>
              <a:t>luyện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lại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tiếng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sau</a:t>
            </a:r>
            <a:r>
              <a:rPr lang="en-US" sz="3200" dirty="0" smtClean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29667" y="987357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Vật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7195" y="987357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cân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7009" y="2773012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sân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20336" y="2773012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Lật đật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58" y="4415246"/>
            <a:ext cx="2442754" cy="2442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106740"/>
            <a:ext cx="7696200" cy="19389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6216" y="1581126"/>
            <a:ext cx="3136895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en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et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60: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en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et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20032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en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UTM Avo" panose="02040603050506020204" pitchFamily="18" charset="0"/>
              </a:rPr>
              <a:t>e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UTM Avo" panose="02040603050506020204" pitchFamily="18" charset="0"/>
              </a:rPr>
              <a:t>n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et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UTM Avo" panose="02040603050506020204" pitchFamily="18" charset="0"/>
              </a:rPr>
              <a:t>e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UTM Avo" panose="02040603050506020204" pitchFamily="18" charset="0"/>
              </a:rPr>
              <a:t>t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UTM Avo" panose="02040603050506020204" pitchFamily="18" charset="0"/>
              </a:rPr>
              <a:t>e </a:t>
            </a:r>
            <a:r>
              <a:rPr lang="en-US" sz="6000" smtClean="0">
                <a:latin typeface="UTM Avo" panose="02040603050506020204" pitchFamily="18" charset="0"/>
              </a:rPr>
              <a:t>- </a:t>
            </a:r>
            <a:r>
              <a:rPr lang="en-US" sz="6000" smtClean="0">
                <a:latin typeface="UTM Avo" panose="02040603050506020204" pitchFamily="18" charset="0"/>
              </a:rPr>
              <a:t>nờ </a:t>
            </a:r>
            <a:r>
              <a:rPr lang="en-US" sz="6000" smtClean="0">
                <a:latin typeface="UTM Avo" panose="02040603050506020204" pitchFamily="18" charset="0"/>
              </a:rPr>
              <a:t>- </a:t>
            </a:r>
            <a:r>
              <a:rPr lang="en-US" sz="6000" smtClean="0">
                <a:latin typeface="UTM Avo" panose="02040603050506020204" pitchFamily="18" charset="0"/>
              </a:rPr>
              <a:t>en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78827" y="4725883"/>
            <a:ext cx="5799975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UTM Avo" panose="02040603050506020204" pitchFamily="18" charset="0"/>
              </a:rPr>
              <a:t>e </a:t>
            </a:r>
            <a:r>
              <a:rPr lang="en-US" sz="6000" smtClean="0">
                <a:latin typeface="UTM Avo" panose="02040603050506020204" pitchFamily="18" charset="0"/>
              </a:rPr>
              <a:t>- </a:t>
            </a:r>
            <a:r>
              <a:rPr lang="en-US" sz="6000" smtClean="0">
                <a:latin typeface="UTM Avo" panose="02040603050506020204" pitchFamily="18" charset="0"/>
              </a:rPr>
              <a:t>tờ -et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0" y="44841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1. </a:t>
            </a:r>
            <a:r>
              <a:rPr lang="en-US" sz="4400" dirty="0" err="1" smtClean="0"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quen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06739" y="4013108"/>
            <a:ext cx="3624750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chemeClr val="tx1"/>
                </a:solidFill>
                <a:latin typeface="UTM Avo" panose="02040603050506020204" pitchFamily="18" charset="0"/>
              </a:rPr>
              <a:t>Xe ben</a:t>
            </a:r>
            <a:endParaRPr lang="en-US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23887" y="4867649"/>
            <a:ext cx="1812374" cy="7453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8000"/>
                </a:solidFill>
                <a:latin typeface="UTM Avo" panose="02040603050506020204" pitchFamily="18" charset="0"/>
              </a:rPr>
              <a:t>b</a:t>
            </a:r>
            <a:endParaRPr lang="en-US" sz="48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736261" y="4867649"/>
            <a:ext cx="1835239" cy="7453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chemeClr val="tx1"/>
                </a:solidFill>
                <a:latin typeface="UTM Avo" panose="02040603050506020204" pitchFamily="18" charset="0"/>
              </a:rPr>
              <a:t>en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91779" y="5746877"/>
            <a:ext cx="383971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UTM Avo" panose="02040603050506020204" pitchFamily="18" charset="0"/>
              </a:rPr>
              <a:t>   Bờ- en- ben 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2051" name="Picture 3" descr="C:\Users\Administrator\Pictures\xe-ben-2-tan-2-khoi-kia-k250b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35" y="951374"/>
            <a:ext cx="8203095" cy="285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470991" y="4187687"/>
            <a:ext cx="335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41" name="TextBox 40"/>
          <p:cNvSpPr txBox="1"/>
          <p:nvPr/>
        </p:nvSpPr>
        <p:spPr>
          <a:xfrm>
            <a:off x="3923887" y="4022535"/>
            <a:ext cx="364761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UTM Avo" pitchFamily="18" charset="0"/>
              </a:rPr>
              <a:t>         ben</a:t>
            </a:r>
            <a:endParaRPr lang="vi-VN" sz="4800"/>
          </a:p>
        </p:txBody>
      </p:sp>
      <p:pic>
        <p:nvPicPr>
          <p:cNvPr id="5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8" y="3249647"/>
            <a:ext cx="1643269" cy="3624726"/>
          </a:xfrm>
          <a:prstGeom prst="rect">
            <a:avLst/>
          </a:prstGeom>
        </p:spPr>
      </p:pic>
      <p:pic>
        <p:nvPicPr>
          <p:cNvPr id="59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92" y="3249647"/>
            <a:ext cx="1736938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6" grpId="0" animBg="1"/>
      <p:bldP spid="47" grpId="0" animBg="1"/>
      <p:bldP spid="48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Pictures\mua-ban-vet-o-dau-compressed-360x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87260"/>
            <a:ext cx="7394714" cy="338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40696" y="4371645"/>
            <a:ext cx="4108174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latin typeface="UTM Avo" panose="02040603050506020204" pitchFamily="18" charset="0"/>
              </a:rPr>
              <a:t>v</a:t>
            </a:r>
            <a:r>
              <a:rPr lang="en-US" sz="4800" smtClean="0">
                <a:solidFill>
                  <a:schemeClr val="tx1"/>
                </a:solidFill>
                <a:latin typeface="UTM Avo" panose="02040603050506020204" pitchFamily="18" charset="0"/>
              </a:rPr>
              <a:t>ẹt</a:t>
            </a:r>
            <a:endParaRPr lang="en-US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44841"/>
            <a:ext cx="3670852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1. </a:t>
            </a:r>
            <a:r>
              <a:rPr lang="en-US" sz="4400" dirty="0" err="1" smtClean="0"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quen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0696" y="5282636"/>
            <a:ext cx="2054087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rgbClr val="008000"/>
                </a:solidFill>
                <a:latin typeface="UTM Avo" panose="02040603050506020204" pitchFamily="18" charset="0"/>
              </a:rPr>
              <a:t>v</a:t>
            </a:r>
            <a:endParaRPr lang="en-US" sz="40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783" y="5282636"/>
            <a:ext cx="205408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UTM Avo" pitchFamily="18" charset="0"/>
              </a:rPr>
              <a:t>    ẹt</a:t>
            </a:r>
            <a:endParaRPr lang="vi-VN" sz="3200"/>
          </a:p>
        </p:txBody>
      </p:sp>
      <p:sp>
        <p:nvSpPr>
          <p:cNvPr id="8" name="TextBox 7"/>
          <p:cNvSpPr txBox="1"/>
          <p:nvPr/>
        </p:nvSpPr>
        <p:spPr>
          <a:xfrm>
            <a:off x="3158777" y="5986680"/>
            <a:ext cx="6272011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UTM Avo" panose="02040603050506020204" pitchFamily="18" charset="0"/>
              </a:rPr>
              <a:t> vờ - ét – vét- nặng – vẹt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3274"/>
            <a:ext cx="1571222" cy="3624726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27" y="3339291"/>
            <a:ext cx="1466767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0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17" y="365126"/>
            <a:ext cx="8322365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4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91" y="3233274"/>
            <a:ext cx="3624726" cy="3624726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00" y="3233274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ài Hát Tiếng Anh Bé Yêu Thích - If You Are Happy - Nhạc Thiếu Nhi Tiếng Anh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773"/>
            <a:ext cx="12191999" cy="633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384</TotalTime>
  <Words>139</Words>
  <Application>Microsoft Office PowerPoint</Application>
  <PresentationFormat>Custom</PresentationFormat>
  <Paragraphs>53</Paragraphs>
  <Slides>15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64</cp:revision>
  <dcterms:created xsi:type="dcterms:W3CDTF">2020-08-10T07:03:43Z</dcterms:created>
  <dcterms:modified xsi:type="dcterms:W3CDTF">2020-08-12T04:30:27Z</dcterms:modified>
</cp:coreProperties>
</file>