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1" r:id="rId4"/>
    <p:sldId id="277" r:id="rId5"/>
    <p:sldId id="278" r:id="rId6"/>
    <p:sldId id="279" r:id="rId7"/>
    <p:sldId id="260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B5C59-9EB6-42BE-A129-345B134B81C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D26B7-94BB-4260-9226-B45E6C169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2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98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275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453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401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174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017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430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984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63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5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1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6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5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3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4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1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1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7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DF3D-D601-4B99-8E1D-0C7D6D6BE0FA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9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9DF3D-D601-4B99-8E1D-0C7D6D6BE0FA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D898C-C652-48DD-8E29-A0E7DD0AE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microsoft.com/office/2007/relationships/hdphoto" Target="../media/hdphoto3.wdp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microsoft.com/office/2007/relationships/hdphoto" Target="../media/hdphoto1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14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11" Type="http://schemas.openxmlformats.org/officeDocument/2006/relationships/image" Target="../media/image13.jpeg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microsoft.com/office/2007/relationships/hdphoto" Target="../media/hdphoto2.wdp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5.GIF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2.xml"/><Relationship Id="rId7" Type="http://schemas.microsoft.com/office/2007/relationships/hdphoto" Target="../media/hdphoto2.wdp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5.xml"/><Relationship Id="rId7" Type="http://schemas.microsoft.com/office/2007/relationships/hdphoto" Target="../media/hdphoto1.wdp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lorful hand drawn welcome for landing page |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5"/>
          <a:stretch/>
        </p:blipFill>
        <p:spPr bwMode="auto">
          <a:xfrm>
            <a:off x="0" y="339634"/>
            <a:ext cx="12192000" cy="613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572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A_图片 1">
            <a:extLst>
              <a:ext uri="{FF2B5EF4-FFF2-40B4-BE49-F238E27FC236}">
                <a16:creationId xmlns:a16="http://schemas.microsoft.com/office/drawing/2014/main" id="{35D32B8A-2F83-411A-B0DA-86A8751031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0060" y1="19463" x2="70060" y2="19463"/>
                        <a14:foregroundMark x1="75449" y1="21477" x2="75449" y2="21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6713">
            <a:off x="-755243" y="5160506"/>
            <a:ext cx="2730307" cy="2459334"/>
          </a:xfrm>
          <a:prstGeom prst="rect">
            <a:avLst/>
          </a:prstGeom>
        </p:spPr>
      </p:pic>
      <p:pic>
        <p:nvPicPr>
          <p:cNvPr id="24" name="PA_图片 1">
            <a:extLst>
              <a:ext uri="{FF2B5EF4-FFF2-40B4-BE49-F238E27FC236}">
                <a16:creationId xmlns:a16="http://schemas.microsoft.com/office/drawing/2014/main" id="{35D32B8A-2F83-411A-B0DA-86A8751031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0060" y1="19463" x2="70060" y2="19463"/>
                        <a14:foregroundMark x1="75449" y1="21477" x2="75449" y2="21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6713">
            <a:off x="903226" y="5203666"/>
            <a:ext cx="2730307" cy="2459334"/>
          </a:xfrm>
          <a:prstGeom prst="rect">
            <a:avLst/>
          </a:prstGeom>
        </p:spPr>
      </p:pic>
      <p:pic>
        <p:nvPicPr>
          <p:cNvPr id="25" name="PA_图片 1">
            <a:extLst>
              <a:ext uri="{FF2B5EF4-FFF2-40B4-BE49-F238E27FC236}">
                <a16:creationId xmlns:a16="http://schemas.microsoft.com/office/drawing/2014/main" id="{35D32B8A-2F83-411A-B0DA-86A87510319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0060" y1="19463" x2="70060" y2="19463"/>
                        <a14:foregroundMark x1="75449" y1="21477" x2="75449" y2="214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6713">
            <a:off x="2561695" y="5246826"/>
            <a:ext cx="2730307" cy="245933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8641" y="160212"/>
            <a:ext cx="3993776" cy="5916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UTM Avo" panose="02040603050506020204" pitchFamily="18" charset="0"/>
              </a:rPr>
              <a:t>Những</a:t>
            </a:r>
            <a:r>
              <a:rPr lang="en-US" sz="2400" dirty="0" smtClean="0">
                <a:latin typeface="UTM Avo" panose="02040603050506020204" pitchFamily="18" charset="0"/>
              </a:rPr>
              <a:t> ý </a:t>
            </a:r>
            <a:r>
              <a:rPr lang="en-US" sz="2400" dirty="0" err="1" smtClean="0">
                <a:latin typeface="UTM Avo" panose="02040603050506020204" pitchFamily="18" charset="0"/>
              </a:rPr>
              <a:t>nào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đúng</a:t>
            </a:r>
            <a:r>
              <a:rPr lang="en-US" sz="2400" dirty="0" smtClean="0">
                <a:latin typeface="UTM Avo" panose="02040603050506020204" pitchFamily="18" charset="0"/>
              </a:rPr>
              <a:t>?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31230" y="1183341"/>
            <a:ext cx="7828876" cy="8471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UTM Avo" panose="02040603050506020204" pitchFamily="18" charset="0"/>
              </a:rPr>
              <a:t>a. </a:t>
            </a:r>
            <a:r>
              <a:rPr lang="en-US" sz="3200" dirty="0" err="1" smtClean="0">
                <a:latin typeface="UTM Avo" panose="02040603050506020204" pitchFamily="18" charset="0"/>
              </a:rPr>
              <a:t>Giàn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mướp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thơm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ngát</a:t>
            </a:r>
            <a:r>
              <a:rPr lang="en-US" sz="3200" dirty="0" smtClean="0">
                <a:latin typeface="UTM Avo" panose="02040603050506020204" pitchFamily="18" charset="0"/>
              </a:rPr>
              <a:t>.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431229" y="2234740"/>
            <a:ext cx="7828877" cy="8471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UTM Avo" panose="02040603050506020204" pitchFamily="18" charset="0"/>
              </a:rPr>
              <a:t>b. </a:t>
            </a:r>
            <a:r>
              <a:rPr lang="en-US" sz="3200" dirty="0" err="1" smtClean="0">
                <a:latin typeface="UTM Avo" panose="02040603050506020204" pitchFamily="18" charset="0"/>
              </a:rPr>
              <a:t>Hà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khẽ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hát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cho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giàn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mướp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nghe</a:t>
            </a:r>
            <a:r>
              <a:rPr lang="en-US" sz="3200" dirty="0" smtClean="0">
                <a:latin typeface="UTM Avo" panose="02040603050506020204" pitchFamily="18" charset="0"/>
              </a:rPr>
              <a:t>.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431229" y="3311624"/>
            <a:ext cx="7828877" cy="8471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UTM Avo" panose="02040603050506020204" pitchFamily="18" charset="0"/>
              </a:rPr>
              <a:t>c. </a:t>
            </a:r>
            <a:r>
              <a:rPr lang="en-US" sz="3200" dirty="0" err="1" smtClean="0">
                <a:latin typeface="UTM Avo" panose="02040603050506020204" pitchFamily="18" charset="0"/>
              </a:rPr>
              <a:t>Năm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đó</a:t>
            </a:r>
            <a:r>
              <a:rPr lang="en-US" sz="3200" dirty="0" smtClean="0">
                <a:latin typeface="UTM Avo" panose="02040603050506020204" pitchFamily="18" charset="0"/>
              </a:rPr>
              <a:t>, </a:t>
            </a:r>
            <a:r>
              <a:rPr lang="en-US" sz="3200" dirty="0" err="1" smtClean="0">
                <a:latin typeface="UTM Avo" panose="02040603050506020204" pitchFamily="18" charset="0"/>
              </a:rPr>
              <a:t>giàn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mướp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chậm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ra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quả</a:t>
            </a:r>
            <a:r>
              <a:rPr lang="en-US" sz="3200" dirty="0" smtClean="0">
                <a:latin typeface="UTM Avo" panose="02040603050506020204" pitchFamily="18" charset="0"/>
              </a:rPr>
              <a:t>.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9" name="Donut 8"/>
          <p:cNvSpPr/>
          <p:nvPr/>
        </p:nvSpPr>
        <p:spPr>
          <a:xfrm>
            <a:off x="2431229" y="1353253"/>
            <a:ext cx="701936" cy="658906"/>
          </a:xfrm>
          <a:prstGeom prst="donut">
            <a:avLst>
              <a:gd name="adj" fmla="val 89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Donut 37"/>
          <p:cNvSpPr/>
          <p:nvPr/>
        </p:nvSpPr>
        <p:spPr>
          <a:xfrm>
            <a:off x="2439017" y="2328869"/>
            <a:ext cx="701936" cy="658906"/>
          </a:xfrm>
          <a:prstGeom prst="donut">
            <a:avLst>
              <a:gd name="adj" fmla="val 89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 animBg="1"/>
      <p:bldP spid="37" grpId="0" animBg="1"/>
      <p:bldP spid="9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9B6A8AA-FF9D-4CEC-BB45-A428792DF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78" b="95067" l="9783" r="89946">
                        <a14:foregroundMark x1="25000" y1="78027" x2="26359" y2="71749"/>
                        <a14:foregroundMark x1="38859" y1="42152" x2="43750" y2="31390"/>
                        <a14:foregroundMark x1="68478" y1="33184" x2="76630" y2="36771"/>
                        <a14:foregroundMark x1="49457" y1="44843" x2="49457" y2="45740"/>
                        <a14:foregroundMark x1="30978" y1="12108" x2="30978" y2="12108"/>
                        <a14:foregroundMark x1="19565" y1="6726" x2="19565" y2="6726"/>
                        <a14:foregroundMark x1="37228" y1="18386" x2="36685" y2="19283"/>
                        <a14:foregroundMark x1="39402" y1="23318" x2="38587" y2="25561"/>
                        <a14:foregroundMark x1="43750" y1="13004" x2="43750" y2="13901"/>
                        <a14:foregroundMark x1="15217" y1="95067" x2="15217" y2="95067"/>
                        <a14:foregroundMark x1="33967" y1="13004" x2="33967" y2="130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622185">
            <a:off x="8572222" y="4550113"/>
            <a:ext cx="3632651" cy="247098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8641" y="160212"/>
            <a:ext cx="2268799" cy="5916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UTM Avo" panose="02040603050506020204" pitchFamily="18" charset="0"/>
              </a:rPr>
              <a:t>4. </a:t>
            </a:r>
            <a:r>
              <a:rPr lang="en-US" sz="2400" dirty="0" err="1" smtClean="0">
                <a:latin typeface="UTM Avo" panose="02040603050506020204" pitchFamily="18" charset="0"/>
              </a:rPr>
              <a:t>Tập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viết</a:t>
            </a:r>
            <a:endParaRPr lang="en-US" sz="2400" dirty="0"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8007" t="25447" r="16535" b="53482"/>
          <a:stretch/>
        </p:blipFill>
        <p:spPr>
          <a:xfrm>
            <a:off x="0" y="1799013"/>
            <a:ext cx="12192000" cy="221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00">
        <p:random/>
      </p:transition>
    </mc:Choice>
    <mc:Fallback xmlns="">
      <p:transition spd="slow" advTm="55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B3D0A18-478D-40D5-9D21-72F884227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28" y="-559677"/>
            <a:ext cx="10404741" cy="7673497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319300AE-7023-420F-943B-834669A4E940}"/>
              </a:ext>
            </a:extLst>
          </p:cNvPr>
          <p:cNvGrpSpPr/>
          <p:nvPr/>
        </p:nvGrpSpPr>
        <p:grpSpPr>
          <a:xfrm>
            <a:off x="574767" y="770134"/>
            <a:ext cx="11390812" cy="6088620"/>
            <a:chOff x="3561459" y="580797"/>
            <a:chExt cx="2011854" cy="3219816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D61B813-A820-424C-9F34-DC58D91D6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1459" y="580797"/>
              <a:ext cx="2011854" cy="1938696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36C31B0-35F3-4255-886C-83E61831520F}"/>
                </a:ext>
              </a:extLst>
            </p:cNvPr>
            <p:cNvSpPr txBox="1"/>
            <p:nvPr/>
          </p:nvSpPr>
          <p:spPr>
            <a:xfrm>
              <a:off x="3837085" y="1238373"/>
              <a:ext cx="1503907" cy="2562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 smtClean="0">
                  <a:solidFill>
                    <a:schemeClr val="accent3"/>
                  </a:solidFill>
                  <a:latin typeface="Arial Rounded MT Bold" panose="020F0704030504030204" pitchFamily="34" charset="0"/>
                </a:rPr>
                <a:t>Thank you</a:t>
              </a:r>
              <a:endParaRPr lang="en-US" altLang="zh-CN" sz="7200" dirty="0">
                <a:solidFill>
                  <a:schemeClr val="accent3"/>
                </a:solidFill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DF807093-2A76-4122-902A-BAC066F41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86" y="5476875"/>
            <a:ext cx="2080948" cy="13818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2B89121-5F61-4801-B922-36BDD60EB6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2539" y="5476875"/>
            <a:ext cx="2080948" cy="13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01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00">
        <p15:prstTrans prst="origami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BF821F8B-9324-47D0-8DF6-501CD7094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31" y="-219043"/>
            <a:ext cx="10404741" cy="66086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114330F-0087-43F7-8559-B24273475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" y="2850792"/>
            <a:ext cx="4771549" cy="40074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640171F-9C99-4A5D-B0E4-302E34764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7770" y="2850792"/>
            <a:ext cx="4763421" cy="400745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E7F5242-15D2-4686-8845-71F0D23D1CA1}"/>
              </a:ext>
            </a:extLst>
          </p:cNvPr>
          <p:cNvSpPr/>
          <p:nvPr/>
        </p:nvSpPr>
        <p:spPr>
          <a:xfrm>
            <a:off x="1248004" y="418012"/>
            <a:ext cx="9191386" cy="5072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0DE03B9-1CA8-4ED6-BEA2-F185E39EEDAB}"/>
              </a:ext>
            </a:extLst>
          </p:cNvPr>
          <p:cNvSpPr txBox="1"/>
          <p:nvPr/>
        </p:nvSpPr>
        <p:spPr>
          <a:xfrm>
            <a:off x="810" y="0"/>
            <a:ext cx="4141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rgbClr val="F9D3D4"/>
                </a:solidFill>
                <a:latin typeface="Brush Script MT" panose="03060802040406070304" pitchFamily="66" charset="0"/>
              </a:rPr>
              <a:t>Summer</a:t>
            </a:r>
            <a:endParaRPr lang="zh-CN" altLang="en-US" sz="9600" dirty="0">
              <a:solidFill>
                <a:srgbClr val="F9D3D4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74DD1A1-9C02-4EA0-B1C0-7137C2912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8598" y="63267"/>
            <a:ext cx="1186791" cy="125182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76704266-928C-4140-B952-8C51897D2401}"/>
              </a:ext>
            </a:extLst>
          </p:cNvPr>
          <p:cNvSpPr txBox="1"/>
          <p:nvPr/>
        </p:nvSpPr>
        <p:spPr>
          <a:xfrm>
            <a:off x="5194852" y="6271618"/>
            <a:ext cx="180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3"/>
                </a:solidFill>
              </a:rPr>
              <a:t>Janice</a:t>
            </a:r>
            <a:r>
              <a:rPr lang="zh-CN" altLang="en-US" sz="2400" dirty="0">
                <a:solidFill>
                  <a:schemeClr val="accent3"/>
                </a:solidFill>
              </a:rPr>
              <a:t>作品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45316" y="1207400"/>
            <a:ext cx="2860766" cy="15283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gươm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15834" y="15333"/>
            <a:ext cx="8255726" cy="5617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UTM Avo" panose="02040603050506020204" pitchFamily="18" charset="0"/>
              </a:rPr>
              <a:t>Con </a:t>
            </a:r>
            <a:r>
              <a:rPr lang="en-US" sz="3200" dirty="0" err="1" smtClean="0">
                <a:latin typeface="UTM Avo" panose="02040603050506020204" pitchFamily="18" charset="0"/>
              </a:rPr>
              <a:t>luyện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đọc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lại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các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tiếng</a:t>
            </a:r>
            <a:r>
              <a:rPr lang="en-US" sz="3200" dirty="0" smtClean="0">
                <a:latin typeface="UTM Avo" panose="02040603050506020204" pitchFamily="18" charset="0"/>
              </a:rPr>
              <a:t>, </a:t>
            </a:r>
            <a:r>
              <a:rPr lang="en-US" sz="3200" dirty="0" err="1" smtClean="0">
                <a:latin typeface="UTM Avo" panose="02040603050506020204" pitchFamily="18" charset="0"/>
              </a:rPr>
              <a:t>từ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sau</a:t>
            </a:r>
            <a:r>
              <a:rPr lang="en-US" sz="3200" dirty="0" smtClean="0">
                <a:latin typeface="UTM Avo" panose="02040603050506020204" pitchFamily="18" charset="0"/>
              </a:rPr>
              <a:t>.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13314" y="1207400"/>
            <a:ext cx="2860766" cy="15283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c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ườm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48004" y="1193927"/>
            <a:ext cx="2860766" cy="15283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l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ườm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78387" y="3079239"/>
            <a:ext cx="2860766" cy="15283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q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uả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mướp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997387" y="3079239"/>
            <a:ext cx="2860766" cy="15283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b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ươm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bướm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017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B3D0A18-478D-40D5-9D21-72F884227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28" y="-559677"/>
            <a:ext cx="10404741" cy="76734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202328-919A-4A7E-914A-95964EF4A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86" y="5476875"/>
            <a:ext cx="2080948" cy="13818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CD9FA54-D10D-4FA0-8E70-E26A72233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2539" y="5476875"/>
            <a:ext cx="2080948" cy="1381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62200" y="106740"/>
            <a:ext cx="7696200" cy="156966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6216" y="1581126"/>
            <a:ext cx="3136895" cy="116229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 - at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62102" y="1742709"/>
            <a:ext cx="22860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55: </a:t>
            </a:r>
            <a:endParaRPr lang="en-US" sz="40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828800" y="2641705"/>
            <a:ext cx="4038600" cy="3682896"/>
            <a:chOff x="1828800" y="2641705"/>
            <a:chExt cx="4038600" cy="3682896"/>
          </a:xfrm>
        </p:grpSpPr>
        <p:sp>
          <p:nvSpPr>
            <p:cNvPr id="16" name="Oval 15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95499" y="3366363"/>
              <a:ext cx="3505201" cy="209287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an</a:t>
              </a:r>
              <a:endParaRPr lang="en-US" sz="13000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00800" y="2743200"/>
            <a:ext cx="4038600" cy="3682896"/>
            <a:chOff x="6400800" y="2743200"/>
            <a:chExt cx="4038600" cy="3682896"/>
          </a:xfrm>
        </p:grpSpPr>
        <p:sp>
          <p:nvSpPr>
            <p:cNvPr id="19" name="Oval 18"/>
            <p:cNvSpPr/>
            <p:nvPr/>
          </p:nvSpPr>
          <p:spPr>
            <a:xfrm>
              <a:off x="6400800" y="2743200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56927" y="3436716"/>
              <a:ext cx="3201473" cy="209287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at</a:t>
              </a:r>
              <a:endParaRPr lang="en-US" sz="13000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0671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00">
        <p15:prstTrans prst="origami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2029732"/>
            <a:ext cx="1855694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8000"/>
                </a:solidFill>
                <a:latin typeface="UTM Avo" panose="02040603050506020204" pitchFamily="18" charset="0"/>
              </a:rPr>
              <a:t>an</a:t>
            </a:r>
            <a:endParaRPr lang="en-US" sz="7200" dirty="0">
              <a:solidFill>
                <a:srgbClr val="008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15353" y="3230053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70094" y="3230053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UTM Avo" panose="02040603050506020204" pitchFamily="18" charset="0"/>
              </a:rPr>
              <a:t>n</a:t>
            </a:r>
            <a:endParaRPr lang="en-US" sz="5400" dirty="0"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0294" y="2029731"/>
            <a:ext cx="1855694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8000"/>
                </a:solidFill>
                <a:latin typeface="UTM Avo" panose="02040603050506020204" pitchFamily="18" charset="0"/>
              </a:rPr>
              <a:t>at</a:t>
            </a:r>
            <a:endParaRPr lang="en-US" sz="7200" dirty="0">
              <a:solidFill>
                <a:srgbClr val="008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180294" y="3230053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135035" y="3230053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UTM Avo" panose="02040603050506020204" pitchFamily="18" charset="0"/>
              </a:rPr>
              <a:t>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8600" y="4719918"/>
            <a:ext cx="5513294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UTM Avo" panose="02040603050506020204" pitchFamily="18" charset="0"/>
              </a:rPr>
              <a:t>a - </a:t>
            </a:r>
            <a:r>
              <a:rPr lang="en-US" sz="6000" dirty="0" err="1" smtClean="0">
                <a:latin typeface="UTM Avo" panose="02040603050506020204" pitchFamily="18" charset="0"/>
              </a:rPr>
              <a:t>nờ</a:t>
            </a:r>
            <a:r>
              <a:rPr lang="en-US" sz="6000" dirty="0" smtClean="0">
                <a:latin typeface="UTM Avo" panose="02040603050506020204" pitchFamily="18" charset="0"/>
              </a:rPr>
              <a:t> - an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94294" y="4719917"/>
            <a:ext cx="6046694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UTM Avo" panose="02040603050506020204" pitchFamily="18" charset="0"/>
              </a:rPr>
              <a:t>a - </a:t>
            </a:r>
            <a:r>
              <a:rPr lang="en-US" sz="6000" dirty="0" err="1" smtClean="0">
                <a:latin typeface="UTM Avo" panose="02040603050506020204" pitchFamily="18" charset="0"/>
              </a:rPr>
              <a:t>tờ</a:t>
            </a:r>
            <a:r>
              <a:rPr lang="en-US" sz="6000" dirty="0" smtClean="0">
                <a:latin typeface="UTM Avo" panose="02040603050506020204" pitchFamily="18" charset="0"/>
              </a:rPr>
              <a:t> - at</a:t>
            </a:r>
            <a:endParaRPr lang="en-US" sz="6000" dirty="0">
              <a:latin typeface="UTM Avo" panose="02040603050506020204" pitchFamily="18" charset="0"/>
            </a:endParaRPr>
          </a:p>
        </p:txBody>
      </p:sp>
      <p:pic>
        <p:nvPicPr>
          <p:cNvPr id="12" name="PA_图片 1">
            <a:extLst>
              <a:ext uri="{FF2B5EF4-FFF2-40B4-BE49-F238E27FC236}">
                <a16:creationId xmlns:a16="http://schemas.microsoft.com/office/drawing/2014/main" id="{1E9944FB-695A-4D31-AA7F-F46A9DA8E42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5510" y1="36508" x2="75510" y2="36508"/>
                        <a14:foregroundMark x1="81633" y1="41270" x2="81633" y2="41270"/>
                        <a14:foregroundMark x1="78912" y1="41270" x2="78912" y2="41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5511829"/>
            <a:ext cx="1697749" cy="1455214"/>
          </a:xfrm>
          <a:prstGeom prst="rect">
            <a:avLst/>
          </a:prstGeom>
        </p:spPr>
      </p:pic>
      <p:pic>
        <p:nvPicPr>
          <p:cNvPr id="13" name="PA_图片 1">
            <a:extLst>
              <a:ext uri="{FF2B5EF4-FFF2-40B4-BE49-F238E27FC236}">
                <a16:creationId xmlns:a16="http://schemas.microsoft.com/office/drawing/2014/main" id="{1E9944FB-695A-4D31-AA7F-F46A9DA8E42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5510" y1="36508" x2="75510" y2="36508"/>
                        <a14:foregroundMark x1="81633" y1="41270" x2="81633" y2="41270"/>
                        <a14:foregroundMark x1="78912" y1="41270" x2="78912" y2="41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5639" y="5557385"/>
            <a:ext cx="1697749" cy="1455214"/>
          </a:xfrm>
          <a:prstGeom prst="rect">
            <a:avLst/>
          </a:prstGeom>
        </p:spPr>
      </p:pic>
      <p:pic>
        <p:nvPicPr>
          <p:cNvPr id="16" name="PA_图片 1">
            <a:extLst>
              <a:ext uri="{FF2B5EF4-FFF2-40B4-BE49-F238E27FC236}">
                <a16:creationId xmlns:a16="http://schemas.microsoft.com/office/drawing/2014/main" id="{1E9944FB-695A-4D31-AA7F-F46A9DA8E42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5510" y1="36508" x2="75510" y2="36508"/>
                        <a14:foregroundMark x1="81633" y1="41270" x2="81633" y2="41270"/>
                        <a14:foregroundMark x1="78912" y1="41270" x2="78912" y2="41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1133" y="5493900"/>
            <a:ext cx="1697749" cy="1455214"/>
          </a:xfrm>
          <a:prstGeom prst="rect">
            <a:avLst/>
          </a:prstGeom>
        </p:spPr>
      </p:pic>
      <p:pic>
        <p:nvPicPr>
          <p:cNvPr id="17" name="PA_图片 1">
            <a:extLst>
              <a:ext uri="{FF2B5EF4-FFF2-40B4-BE49-F238E27FC236}">
                <a16:creationId xmlns:a16="http://schemas.microsoft.com/office/drawing/2014/main" id="{1E9944FB-695A-4D31-AA7F-F46A9DA8E42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5510" y1="36508" x2="75510" y2="36508"/>
                        <a14:foregroundMark x1="81633" y1="41270" x2="81633" y2="41270"/>
                        <a14:foregroundMark x1="78912" y1="41270" x2="78912" y2="41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2788" y="5591218"/>
            <a:ext cx="1697749" cy="1455214"/>
          </a:xfrm>
          <a:prstGeom prst="rect">
            <a:avLst/>
          </a:prstGeom>
        </p:spPr>
      </p:pic>
      <p:pic>
        <p:nvPicPr>
          <p:cNvPr id="18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862" y="0"/>
            <a:ext cx="1056732" cy="1007960"/>
          </a:xfrm>
          <a:prstGeom prst="rect">
            <a:avLst/>
          </a:prstGeom>
        </p:spPr>
      </p:pic>
      <p:pic>
        <p:nvPicPr>
          <p:cNvPr id="19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3296" y="56863"/>
            <a:ext cx="1056732" cy="1007960"/>
          </a:xfrm>
          <a:prstGeom prst="rect">
            <a:avLst/>
          </a:prstGeom>
        </p:spPr>
      </p:pic>
      <p:pic>
        <p:nvPicPr>
          <p:cNvPr id="20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1641" y="0"/>
            <a:ext cx="1056732" cy="1007960"/>
          </a:xfrm>
          <a:prstGeom prst="rect">
            <a:avLst/>
          </a:prstGeom>
        </p:spPr>
      </p:pic>
      <p:pic>
        <p:nvPicPr>
          <p:cNvPr id="21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4256" y="0"/>
            <a:ext cx="1056732" cy="100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4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4572" y="171384"/>
            <a:ext cx="3643658" cy="809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UTM Avo" panose="02040603050506020204" pitchFamily="18" charset="0"/>
              </a:rPr>
              <a:t>1. </a:t>
            </a:r>
            <a:r>
              <a:rPr lang="en-US" sz="4400" dirty="0" err="1" smtClean="0">
                <a:latin typeface="UTM Avo" panose="02040603050506020204" pitchFamily="18" charset="0"/>
              </a:rPr>
              <a:t>Làm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quen</a:t>
            </a:r>
            <a:endParaRPr lang="en-US" sz="4400" dirty="0">
              <a:latin typeface="UTM Avo" panose="020406030505060202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/>
          <a:srcRect l="57240" t="65148" r="23181" b="26212"/>
          <a:stretch/>
        </p:blipFill>
        <p:spPr>
          <a:xfrm>
            <a:off x="7386665" y="4762614"/>
            <a:ext cx="3687011" cy="914739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1386968" y="4013419"/>
            <a:ext cx="3352636" cy="1797530"/>
            <a:chOff x="3798706" y="1238820"/>
            <a:chExt cx="2221094" cy="1510622"/>
          </a:xfrm>
        </p:grpSpPr>
        <p:sp>
          <p:nvSpPr>
            <p:cNvPr id="45" name="Rectangle 44"/>
            <p:cNvSpPr/>
            <p:nvPr/>
          </p:nvSpPr>
          <p:spPr>
            <a:xfrm>
              <a:off x="3798706" y="123882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bàn</a:t>
              </a:r>
              <a:endParaRPr lang="en-US" sz="48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810000" y="2063642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ban</a:t>
              </a:r>
              <a:endParaRPr lang="en-US" sz="4800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914900" y="2063642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UTM Avo" panose="02040603050506020204" pitchFamily="18" charset="0"/>
                </a:rPr>
                <a:t>`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68941" y="5890517"/>
            <a:ext cx="5810057" cy="584775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UTM Avo" panose="02040603050506020204" pitchFamily="18" charset="0"/>
              </a:rPr>
              <a:t>b</a:t>
            </a:r>
            <a:r>
              <a:rPr lang="en-US" sz="3200" dirty="0" err="1" smtClean="0">
                <a:latin typeface="UTM Avo" panose="02040603050506020204" pitchFamily="18" charset="0"/>
              </a:rPr>
              <a:t>ờ</a:t>
            </a:r>
            <a:r>
              <a:rPr lang="en-US" sz="3200" dirty="0" smtClean="0">
                <a:latin typeface="UTM Avo" panose="02040603050506020204" pitchFamily="18" charset="0"/>
              </a:rPr>
              <a:t> - an - ban - </a:t>
            </a:r>
            <a:r>
              <a:rPr lang="en-US" sz="3200" dirty="0" err="1" smtClean="0">
                <a:latin typeface="UTM Avo" panose="02040603050506020204" pitchFamily="18" charset="0"/>
              </a:rPr>
              <a:t>huyền</a:t>
            </a:r>
            <a:r>
              <a:rPr lang="en-US" sz="3200" dirty="0" smtClean="0">
                <a:latin typeface="UTM Avo" panose="02040603050506020204" pitchFamily="18" charset="0"/>
              </a:rPr>
              <a:t> - </a:t>
            </a:r>
            <a:r>
              <a:rPr lang="en-US" sz="3200" dirty="0" err="1" smtClean="0">
                <a:latin typeface="UTM Avo" panose="02040603050506020204" pitchFamily="18" charset="0"/>
              </a:rPr>
              <a:t>bàn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05684" y="5890516"/>
            <a:ext cx="4624316" cy="584775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UTM Avo" panose="02040603050506020204" pitchFamily="18" charset="0"/>
              </a:rPr>
              <a:t>hờ</a:t>
            </a:r>
            <a:r>
              <a:rPr lang="en-US" sz="3200" dirty="0" smtClean="0">
                <a:latin typeface="UTM Avo" panose="02040603050506020204" pitchFamily="18" charset="0"/>
              </a:rPr>
              <a:t> - </a:t>
            </a:r>
            <a:r>
              <a:rPr lang="en-US" sz="3200" dirty="0" err="1" smtClean="0">
                <a:latin typeface="UTM Avo" panose="02040603050506020204" pitchFamily="18" charset="0"/>
              </a:rPr>
              <a:t>át</a:t>
            </a:r>
            <a:r>
              <a:rPr lang="en-US" sz="3200" dirty="0" smtClean="0">
                <a:latin typeface="UTM Avo" panose="02040603050506020204" pitchFamily="18" charset="0"/>
              </a:rPr>
              <a:t> - </a:t>
            </a:r>
            <a:r>
              <a:rPr lang="en-US" sz="3200" dirty="0" err="1" smtClean="0">
                <a:latin typeface="UTM Avo" panose="02040603050506020204" pitchFamily="18" charset="0"/>
              </a:rPr>
              <a:t>hát</a:t>
            </a:r>
            <a:r>
              <a:rPr lang="en-US" sz="3200" dirty="0" smtClean="0">
                <a:latin typeface="UTM Avo" panose="02040603050506020204" pitchFamily="18" charset="0"/>
              </a:rPr>
              <a:t> - </a:t>
            </a:r>
            <a:r>
              <a:rPr lang="en-US" sz="3200" dirty="0" err="1" smtClean="0">
                <a:latin typeface="UTM Avo" panose="02040603050506020204" pitchFamily="18" charset="0"/>
              </a:rPr>
              <a:t>sắc</a:t>
            </a:r>
            <a:r>
              <a:rPr lang="en-US" sz="3200" dirty="0" smtClean="0">
                <a:latin typeface="UTM Avo" panose="02040603050506020204" pitchFamily="18" charset="0"/>
              </a:rPr>
              <a:t> - </a:t>
            </a:r>
            <a:r>
              <a:rPr lang="en-US" sz="3200" dirty="0" err="1" smtClean="0">
                <a:latin typeface="UTM Avo" panose="02040603050506020204" pitchFamily="18" charset="0"/>
              </a:rPr>
              <a:t>hát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50" name="图片 3">
            <a:extLst>
              <a:ext uri="{FF2B5EF4-FFF2-40B4-BE49-F238E27FC236}">
                <a16:creationId xmlns:a16="http://schemas.microsoft.com/office/drawing/2014/main" id="{DF807093-2A76-4122-902A-BAC066F410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2278" y="8253"/>
            <a:ext cx="1518046" cy="1008078"/>
          </a:xfrm>
          <a:prstGeom prst="rect">
            <a:avLst/>
          </a:prstGeom>
        </p:spPr>
      </p:pic>
      <p:pic>
        <p:nvPicPr>
          <p:cNvPr id="51" name="PA_图片 1">
            <a:extLst>
              <a:ext uri="{FF2B5EF4-FFF2-40B4-BE49-F238E27FC236}">
                <a16:creationId xmlns:a16="http://schemas.microsoft.com/office/drawing/2014/main" id="{217A99FE-8877-47AA-812C-9C4019A40B4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4253" y1="33813" x2="44253" y2="33813"/>
                        <a14:foregroundMark x1="60920" y1="35252" x2="60920" y2="35252"/>
                        <a14:foregroundMark x1="65517" y1="56835" x2="65517" y2="56835"/>
                        <a14:foregroundMark x1="70690" y1="61151" x2="70690" y2="611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1576" y="-129531"/>
            <a:ext cx="1499880" cy="1198180"/>
          </a:xfrm>
          <a:prstGeom prst="rect">
            <a:avLst/>
          </a:prstGeom>
        </p:spPr>
      </p:pic>
      <p:pic>
        <p:nvPicPr>
          <p:cNvPr id="53" name="PA_图片 1">
            <a:extLst>
              <a:ext uri="{FF2B5EF4-FFF2-40B4-BE49-F238E27FC236}">
                <a16:creationId xmlns:a16="http://schemas.microsoft.com/office/drawing/2014/main" id="{DC24F542-AEF6-49AC-8981-34CCAD1E94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75510" y1="36508" x2="75510" y2="36508"/>
                        <a14:foregroundMark x1="81633" y1="41270" x2="81633" y2="41270"/>
                        <a14:foregroundMark x1="78912" y1="41270" x2="78912" y2="41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7742" y="-55105"/>
            <a:ext cx="1323927" cy="1134795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7632822" y="4012424"/>
            <a:ext cx="3426549" cy="1826888"/>
            <a:chOff x="7632822" y="4012424"/>
            <a:chExt cx="3426549" cy="1826888"/>
          </a:xfrm>
        </p:grpSpPr>
        <p:grpSp>
          <p:nvGrpSpPr>
            <p:cNvPr id="52" name="Group 51"/>
            <p:cNvGrpSpPr/>
            <p:nvPr/>
          </p:nvGrpSpPr>
          <p:grpSpPr>
            <a:xfrm>
              <a:off x="7632822" y="4012424"/>
              <a:ext cx="3426549" cy="1826888"/>
              <a:chOff x="3810000" y="1447800"/>
              <a:chExt cx="2209800" cy="15240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3810000" y="1447800"/>
                <a:ext cx="2209800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800" dirty="0" err="1" smtClean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hát</a:t>
                </a:r>
                <a:endParaRPr lang="en-US" sz="4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810000" y="2286000"/>
                <a:ext cx="1104900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dirty="0" smtClean="0">
                    <a:solidFill>
                      <a:srgbClr val="008000"/>
                    </a:solidFill>
                    <a:latin typeface="UTM Avo" panose="02040603050506020204" pitchFamily="18" charset="0"/>
                  </a:rPr>
                  <a:t>hat</a:t>
                </a:r>
                <a:endParaRPr lang="en-US" sz="4000" dirty="0">
                  <a:solidFill>
                    <a:srgbClr val="008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914900" y="2286000"/>
                <a:ext cx="1104900" cy="658789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40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 flipH="1">
              <a:off x="10219762" y="5199599"/>
              <a:ext cx="94129" cy="98542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4" name="Picture 2" descr="Địa chỉ Nhà hát Lớn Hà Nội nằm ở đâu | Viet Fun Trave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22" y="1270929"/>
            <a:ext cx="3440854" cy="243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àn làm việc AT120SHL3DF - Bàn ghế Hòa Phá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03" y="1111998"/>
            <a:ext cx="3395732" cy="274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09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37" y="0"/>
            <a:ext cx="7728497" cy="5190566"/>
          </a:xfrm>
          <a:prstGeom prst="rect">
            <a:avLst/>
          </a:prstGeom>
        </p:spPr>
      </p:pic>
      <p:pic>
        <p:nvPicPr>
          <p:cNvPr id="3" name="PA_图片 1">
            <a:extLst>
              <a:ext uri="{FF2B5EF4-FFF2-40B4-BE49-F238E27FC236}">
                <a16:creationId xmlns:a16="http://schemas.microsoft.com/office/drawing/2014/main" id="{5EDD3BDB-EB56-432D-A8E7-C54B0C049FA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4253" y1="33813" x2="44253" y2="33813"/>
                        <a14:foregroundMark x1="60920" y1="35252" x2="60920" y2="35252"/>
                        <a14:foregroundMark x1="65517" y1="56835" x2="65517" y2="56835"/>
                        <a14:foregroundMark x1="70690" y1="61151" x2="70690" y2="611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9763" y="5578161"/>
            <a:ext cx="1499880" cy="1198180"/>
          </a:xfrm>
          <a:prstGeom prst="rect">
            <a:avLst/>
          </a:prstGeom>
        </p:spPr>
      </p:pic>
      <p:pic>
        <p:nvPicPr>
          <p:cNvPr id="4" name="PA_图片 1">
            <a:extLst>
              <a:ext uri="{FF2B5EF4-FFF2-40B4-BE49-F238E27FC236}">
                <a16:creationId xmlns:a16="http://schemas.microsoft.com/office/drawing/2014/main" id="{217A99FE-8877-47AA-812C-9C4019A40B4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4253" y1="33813" x2="44253" y2="33813"/>
                        <a14:foregroundMark x1="60920" y1="35252" x2="60920" y2="35252"/>
                        <a14:foregroundMark x1="65517" y1="56835" x2="65517" y2="56835"/>
                        <a14:foregroundMark x1="70690" y1="61151" x2="70690" y2="611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5941" y="5578161"/>
            <a:ext cx="1499880" cy="1198180"/>
          </a:xfrm>
          <a:prstGeom prst="rect">
            <a:avLst/>
          </a:prstGeom>
        </p:spPr>
      </p:pic>
      <p:pic>
        <p:nvPicPr>
          <p:cNvPr id="5" name="PA_图片 1">
            <a:extLst>
              <a:ext uri="{FF2B5EF4-FFF2-40B4-BE49-F238E27FC236}">
                <a16:creationId xmlns:a16="http://schemas.microsoft.com/office/drawing/2014/main" id="{272FC889-E931-465B-A6AD-087E81FEF39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4253" y1="33813" x2="44253" y2="33813"/>
                        <a14:foregroundMark x1="60920" y1="35252" x2="60920" y2="35252"/>
                        <a14:foregroundMark x1="65517" y1="56835" x2="65517" y2="56835"/>
                        <a14:foregroundMark x1="70690" y1="61151" x2="70690" y2="611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2120" y="5578161"/>
            <a:ext cx="1499880" cy="119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0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1" y="0"/>
            <a:ext cx="5668841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B398EA6-FFD0-4ABF-BBC5-23EF72EFA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930" y="2925662"/>
            <a:ext cx="3714817" cy="35766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41" r="81278" b="5687"/>
          <a:stretch/>
        </p:blipFill>
        <p:spPr>
          <a:xfrm>
            <a:off x="10242499" y="107576"/>
            <a:ext cx="1949501" cy="685800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5513969D-6B59-46AD-B71B-3BCE4BF7E7BC}"/>
              </a:ext>
            </a:extLst>
          </p:cNvPr>
          <p:cNvSpPr txBox="1"/>
          <p:nvPr/>
        </p:nvSpPr>
        <p:spPr>
          <a:xfrm>
            <a:off x="4410635" y="2435112"/>
            <a:ext cx="67100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Nghỉ</a:t>
            </a:r>
            <a:r>
              <a:rPr lang="en-US" altLang="zh-CN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altLang="zh-CN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giải</a:t>
            </a:r>
            <a:r>
              <a:rPr lang="en-US" altLang="zh-CN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altLang="zh-CN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lao</a:t>
            </a:r>
            <a:endParaRPr lang="zh-CN" alt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rushScript" panose="02020500000000000000" pitchFamily="18" charset="0"/>
              <a:ea typeface="BrushScript" panose="02020500000000000000" pitchFamily="18" charset="0"/>
              <a:cs typeface="BrushScript" panose="02020500000000000000" pitchFamily="18" charset="0"/>
            </a:endParaRP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8030" y="549433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3984" y="5494331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7353" y="5494331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061" y="5494331"/>
            <a:ext cx="1056732" cy="100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857F7F5-74E5-4C13-9E4C-22E3A1FBD802}"/>
              </a:ext>
            </a:extLst>
          </p:cNvPr>
          <p:cNvSpPr/>
          <p:nvPr/>
        </p:nvSpPr>
        <p:spPr>
          <a:xfrm>
            <a:off x="1867506" y="3319659"/>
            <a:ext cx="251581" cy="16443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" name="PA_图片 1">
            <a:extLst>
              <a:ext uri="{FF2B5EF4-FFF2-40B4-BE49-F238E27FC236}">
                <a16:creationId xmlns:a16="http://schemas.microsoft.com/office/drawing/2014/main" id="{5EDD3BDB-EB56-432D-A8E7-C54B0C049FA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4253" y1="33813" x2="44253" y2="33813"/>
                        <a14:foregroundMark x1="60920" y1="35252" x2="60920" y2="35252"/>
                        <a14:foregroundMark x1="65517" y1="56835" x2="65517" y2="56835"/>
                        <a14:foregroundMark x1="70690" y1="61151" x2="70690" y2="611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9146" y="3569123"/>
            <a:ext cx="1499880" cy="1198180"/>
          </a:xfrm>
          <a:prstGeom prst="rect">
            <a:avLst/>
          </a:prstGeom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73E90E5D-5A8B-4FD3-96C4-C1CB35108EE6}"/>
              </a:ext>
            </a:extLst>
          </p:cNvPr>
          <p:cNvSpPr/>
          <p:nvPr/>
        </p:nvSpPr>
        <p:spPr>
          <a:xfrm>
            <a:off x="3241595" y="3917134"/>
            <a:ext cx="251581" cy="10468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PA_图片 1">
            <a:extLst>
              <a:ext uri="{FF2B5EF4-FFF2-40B4-BE49-F238E27FC236}">
                <a16:creationId xmlns:a16="http://schemas.microsoft.com/office/drawing/2014/main" id="{217A99FE-8877-47AA-812C-9C4019A40B4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4253" y1="33813" x2="44253" y2="33813"/>
                        <a14:foregroundMark x1="60920" y1="35252" x2="60920" y2="35252"/>
                        <a14:foregroundMark x1="65517" y1="56835" x2="65517" y2="56835"/>
                        <a14:foregroundMark x1="70690" y1="61151" x2="70690" y2="611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9146" y="2497392"/>
            <a:ext cx="1499880" cy="1198180"/>
          </a:xfrm>
          <a:prstGeom prst="rect">
            <a:avLst/>
          </a:prstGeom>
        </p:spPr>
      </p:pic>
      <p:pic>
        <p:nvPicPr>
          <p:cNvPr id="13" name="PA_图片 1">
            <a:extLst>
              <a:ext uri="{FF2B5EF4-FFF2-40B4-BE49-F238E27FC236}">
                <a16:creationId xmlns:a16="http://schemas.microsoft.com/office/drawing/2014/main" id="{272FC889-E931-465B-A6AD-087E81FEF39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4253" y1="33813" x2="44253" y2="33813"/>
                        <a14:foregroundMark x1="60920" y1="35252" x2="60920" y2="35252"/>
                        <a14:foregroundMark x1="65517" y1="56835" x2="65517" y2="56835"/>
                        <a14:foregroundMark x1="70690" y1="61151" x2="70690" y2="611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9146" y="4640853"/>
            <a:ext cx="1499880" cy="11981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24804" t="14889" r="24817" b="19076"/>
          <a:stretch/>
        </p:blipFill>
        <p:spPr>
          <a:xfrm>
            <a:off x="2725859" y="1047641"/>
            <a:ext cx="7186278" cy="529586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85800" y="146688"/>
            <a:ext cx="10932459" cy="9009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UTM Avo" panose="02040603050506020204" pitchFamily="18" charset="0"/>
              </a:rPr>
              <a:t>2. </a:t>
            </a:r>
            <a:r>
              <a:rPr lang="en-US" sz="3600" dirty="0" err="1" smtClean="0">
                <a:latin typeface="UTM Avo" panose="02040603050506020204" pitchFamily="18" charset="0"/>
              </a:rPr>
              <a:t>Tiếng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nào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có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vần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an</a:t>
            </a:r>
            <a:r>
              <a:rPr lang="en-US" sz="3600" dirty="0" smtClean="0">
                <a:latin typeface="UTM Avo" panose="02040603050506020204" pitchFamily="18" charset="0"/>
              </a:rPr>
              <a:t>? </a:t>
            </a:r>
            <a:r>
              <a:rPr lang="en-US" sz="3600" dirty="0" err="1" smtClean="0">
                <a:latin typeface="UTM Avo" panose="02040603050506020204" pitchFamily="18" charset="0"/>
              </a:rPr>
              <a:t>Tiếng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nào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có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vần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at</a:t>
            </a:r>
            <a:r>
              <a:rPr lang="en-US" sz="3600" dirty="0" smtClean="0">
                <a:latin typeface="UTM Avo" panose="02040603050506020204" pitchFamily="18" charset="0"/>
              </a:rPr>
              <a:t>?</a:t>
            </a:r>
            <a:endParaRPr lang="en-US" sz="3600" dirty="0">
              <a:latin typeface="UTM Avo" panose="020406030505060202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32412" y="2497392"/>
            <a:ext cx="995082" cy="5990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827494" y="2470447"/>
            <a:ext cx="1351429" cy="6260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651376" y="2419467"/>
            <a:ext cx="1265679" cy="626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661605" y="3997435"/>
            <a:ext cx="3989771" cy="6434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55564" y="3964172"/>
            <a:ext cx="1572130" cy="6766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855564" y="3980804"/>
            <a:ext cx="4061491" cy="6600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76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">
            <a:extLst>
              <a:ext uri="{FF2B5EF4-FFF2-40B4-BE49-F238E27FC236}">
                <a16:creationId xmlns:a16="http://schemas.microsoft.com/office/drawing/2014/main" id="{1E9944FB-695A-4D31-AA7F-F46A9DA8E42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5510" y1="36508" x2="75510" y2="36508"/>
                        <a14:foregroundMark x1="81633" y1="41270" x2="81633" y2="41270"/>
                        <a14:foregroundMark x1="78912" y1="41270" x2="78912" y2="41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2209" y="5844198"/>
            <a:ext cx="1458392" cy="1250050"/>
          </a:xfrm>
          <a:prstGeom prst="rect">
            <a:avLst/>
          </a:prstGeom>
        </p:spPr>
      </p:pic>
      <p:pic>
        <p:nvPicPr>
          <p:cNvPr id="22" name="PA_图片 1">
            <a:extLst>
              <a:ext uri="{FF2B5EF4-FFF2-40B4-BE49-F238E27FC236}">
                <a16:creationId xmlns:a16="http://schemas.microsoft.com/office/drawing/2014/main" id="{1E9944FB-695A-4D31-AA7F-F46A9DA8E42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5510" y1="36508" x2="75510" y2="36508"/>
                        <a14:foregroundMark x1="81633" y1="41270" x2="81633" y2="41270"/>
                        <a14:foregroundMark x1="78912" y1="41270" x2="78912" y2="41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0303" y="5894142"/>
            <a:ext cx="1400122" cy="1200105"/>
          </a:xfrm>
          <a:prstGeom prst="rect">
            <a:avLst/>
          </a:prstGeom>
        </p:spPr>
      </p:pic>
      <p:pic>
        <p:nvPicPr>
          <p:cNvPr id="25" name="PA_图片 1">
            <a:extLst>
              <a:ext uri="{FF2B5EF4-FFF2-40B4-BE49-F238E27FC236}">
                <a16:creationId xmlns:a16="http://schemas.microsoft.com/office/drawing/2014/main" id="{1E9944FB-695A-4D31-AA7F-F46A9DA8E42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5510" y1="36508" x2="75510" y2="36508"/>
                        <a14:foregroundMark x1="81633" y1="41270" x2="81633" y2="41270"/>
                        <a14:foregroundMark x1="78912" y1="41270" x2="78912" y2="41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7111" y="5885064"/>
            <a:ext cx="1410714" cy="12091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26065" t="15073" r="26471" b="33130"/>
          <a:stretch/>
        </p:blipFill>
        <p:spPr>
          <a:xfrm>
            <a:off x="1267098" y="0"/>
            <a:ext cx="9304359" cy="570846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3853543" y="3213463"/>
            <a:ext cx="65315" cy="300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918858" y="3213463"/>
            <a:ext cx="65315" cy="300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573486" y="3213463"/>
            <a:ext cx="65315" cy="300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019738" y="3627121"/>
            <a:ext cx="65315" cy="300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954423" y="3627121"/>
            <a:ext cx="65315" cy="300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278024" y="4027718"/>
            <a:ext cx="65315" cy="300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212709" y="4027718"/>
            <a:ext cx="65315" cy="300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508171" y="4413073"/>
            <a:ext cx="65315" cy="300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9069121" y="4413073"/>
            <a:ext cx="65315" cy="300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9003806" y="4413073"/>
            <a:ext cx="65315" cy="300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12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145</Words>
  <Application>Microsoft Office PowerPoint</Application>
  <PresentationFormat>Widescreen</PresentationFormat>
  <Paragraphs>47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 Rounded MT Bold</vt:lpstr>
      <vt:lpstr>Brush Script MT</vt:lpstr>
      <vt:lpstr>BrushScript</vt:lpstr>
      <vt:lpstr>Calibri</vt:lpstr>
      <vt:lpstr>Calibri Light</vt:lpstr>
      <vt:lpstr>等线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31</cp:revision>
  <dcterms:created xsi:type="dcterms:W3CDTF">2020-08-11T07:25:03Z</dcterms:created>
  <dcterms:modified xsi:type="dcterms:W3CDTF">2020-08-12T07:53:07Z</dcterms:modified>
</cp:coreProperties>
</file>