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notesMasterIdLst>
    <p:notesMasterId r:id="rId17"/>
  </p:notesMasterIdLst>
  <p:sldIdLst>
    <p:sldId id="256" r:id="rId2"/>
    <p:sldId id="258" r:id="rId3"/>
    <p:sldId id="259" r:id="rId4"/>
    <p:sldId id="272" r:id="rId5"/>
    <p:sldId id="271" r:id="rId6"/>
    <p:sldId id="260" r:id="rId7"/>
    <p:sldId id="261" r:id="rId8"/>
    <p:sldId id="273" r:id="rId9"/>
    <p:sldId id="263" r:id="rId10"/>
    <p:sldId id="264" r:id="rId11"/>
    <p:sldId id="275" r:id="rId12"/>
    <p:sldId id="267" r:id="rId13"/>
    <p:sldId id="268" r:id="rId14"/>
    <p:sldId id="257" r:id="rId15"/>
    <p:sldId id="27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CEC276-AC04-4A03-9106-B0B0E19D9F60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2DFCB-B094-408F-978A-63B22233A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742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55820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7795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7066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380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55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0066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2677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2846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78482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235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B67B-E23B-4666-9592-A28633F8FE3D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B9BF-ADE8-4768-9581-5633305D55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B67B-E23B-4666-9592-A28633F8FE3D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B9BF-ADE8-4768-9581-5633305D55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B67B-E23B-4666-9592-A28633F8FE3D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B9BF-ADE8-4768-9581-5633305D55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B67B-E23B-4666-9592-A28633F8FE3D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B9BF-ADE8-4768-9581-5633305D55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B67B-E23B-4666-9592-A28633F8FE3D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B9BF-ADE8-4768-9581-5633305D55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B67B-E23B-4666-9592-A28633F8FE3D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B9BF-ADE8-4768-9581-5633305D553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B67B-E23B-4666-9592-A28633F8FE3D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B9BF-ADE8-4768-9581-5633305D55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B67B-E23B-4666-9592-A28633F8FE3D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B9BF-ADE8-4768-9581-5633305D55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B67B-E23B-4666-9592-A28633F8FE3D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B9BF-ADE8-4768-9581-5633305D55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1720852" y="-1720850"/>
            <a:ext cx="6858000" cy="1029970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B67B-E23B-4666-9592-A28633F8FE3D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65B9BF-ADE8-4768-9581-5633305D55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B67B-E23B-4666-9592-A28633F8FE3D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B9BF-ADE8-4768-9581-5633305D55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0633"/>
            <a:ext cx="4765676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5051293"/>
            <a:ext cx="12195173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0629"/>
            <a:ext cx="100279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24" y="5870448"/>
            <a:ext cx="2901696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F81B67B-E23B-4666-9592-A28633F8FE3D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1A65B9BF-ADE8-4768-9581-5633305D553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14425hinh-nen-hoat-hinh-ca-lop-di-tham-qu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8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39414" y="821904"/>
            <a:ext cx="8409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itchFamily="18" charset="0"/>
              </a:rPr>
              <a:t>welcome</a:t>
            </a:r>
            <a:endParaRPr lang="vi-VN" sz="96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818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020" y="4036611"/>
            <a:ext cx="1594818" cy="2821389"/>
          </a:xfrm>
          <a:prstGeom prst="rect">
            <a:avLst/>
          </a:prstGeom>
        </p:spPr>
      </p:pic>
      <p:sp>
        <p:nvSpPr>
          <p:cNvPr id="6151" name="直接连接符 3084"/>
          <p:cNvSpPr>
            <a:spLocks noChangeShapeType="1"/>
          </p:cNvSpPr>
          <p:nvPr/>
        </p:nvSpPr>
        <p:spPr bwMode="auto">
          <a:xfrm>
            <a:off x="5986860" y="3522298"/>
            <a:ext cx="0" cy="768254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53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" y="0"/>
            <a:ext cx="11927540" cy="72614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latin typeface="UTM Avo" panose="02040603050506020204" pitchFamily="18" charset="0"/>
              </a:rPr>
              <a:t>2. Tiếng nào có vần </a:t>
            </a:r>
            <a:r>
              <a:rPr lang="en-US" dirty="0" smtClean="0">
                <a:solidFill>
                  <a:srgbClr val="FF0000"/>
                </a:solidFill>
                <a:latin typeface="UTM Avo" panose="02040603050506020204" pitchFamily="18" charset="0"/>
              </a:rPr>
              <a:t>u</a:t>
            </a:r>
            <a:r>
              <a:rPr lang="en-US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ôm</a:t>
            </a:r>
            <a:r>
              <a:rPr lang="en-US" dirty="0" smtClean="0">
                <a:latin typeface="UTM Avo" panose="02040603050506020204" pitchFamily="18" charset="0"/>
              </a:rPr>
              <a:t>? Tiếng nào có vần </a:t>
            </a:r>
            <a:r>
              <a:rPr lang="en-US" dirty="0" smtClean="0">
                <a:solidFill>
                  <a:srgbClr val="FF0000"/>
                </a:solidFill>
                <a:latin typeface="UTM Avo" panose="02040603050506020204" pitchFamily="18" charset="0"/>
              </a:rPr>
              <a:t>um </a:t>
            </a:r>
            <a:r>
              <a:rPr lang="en-US" dirty="0" smtClean="0">
                <a:latin typeface="UTM Avo" panose="02040603050506020204" pitchFamily="18" charset="0"/>
              </a:rPr>
              <a:t>?</a:t>
            </a:r>
            <a:endParaRPr lang="en-US" dirty="0">
              <a:latin typeface="UTM Avo" panose="02040603050506020204" pitchFamily="18" charset="0"/>
            </a:endParaRPr>
          </a:p>
        </p:txBody>
      </p:sp>
      <p:pic>
        <p:nvPicPr>
          <p:cNvPr id="1026" name="Picture 2" descr="C:\Users\Administrator\Pictures\anh-huong-nhuom-va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602" y="3736144"/>
            <a:ext cx="3296991" cy="242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\Pictures\qua-queo-1280x7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556" y="946523"/>
            <a:ext cx="3173166" cy="242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istrator\Pictures\tải xuống (1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402" y="3915249"/>
            <a:ext cx="3314835" cy="227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istrator\Pictures\family-2-ohay-tv-9151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465" y="726141"/>
            <a:ext cx="3348506" cy="253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60620" y="3367752"/>
            <a:ext cx="1622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UTM Avo" pitchFamily="18" charset="0"/>
              </a:rPr>
              <a:t>1.quả muỗm</a:t>
            </a:r>
            <a:endParaRPr lang="vi-VN" dirty="0"/>
          </a:p>
        </p:txBody>
      </p:sp>
      <p:sp>
        <p:nvSpPr>
          <p:cNvPr id="4" name="TextBox 3"/>
          <p:cNvSpPr txBox="1"/>
          <p:nvPr/>
        </p:nvSpPr>
        <p:spPr>
          <a:xfrm>
            <a:off x="7070501" y="3232597"/>
            <a:ext cx="1893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UTM Avo" pitchFamily="18" charset="0"/>
              </a:rPr>
              <a:t>2. Sum họp</a:t>
            </a:r>
            <a:endParaRPr lang="vi-VN" dirty="0"/>
          </a:p>
        </p:txBody>
      </p:sp>
      <p:sp>
        <p:nvSpPr>
          <p:cNvPr id="5" name="TextBox 4"/>
          <p:cNvSpPr txBox="1"/>
          <p:nvPr/>
        </p:nvSpPr>
        <p:spPr>
          <a:xfrm>
            <a:off x="1738648" y="6181858"/>
            <a:ext cx="2125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UTM Avo" pitchFamily="18" charset="0"/>
              </a:rPr>
              <a:t>      3.um tùm</a:t>
            </a:r>
            <a:endParaRPr lang="vi-VN" dirty="0"/>
          </a:p>
        </p:txBody>
      </p:sp>
      <p:sp>
        <p:nvSpPr>
          <p:cNvPr id="6" name="TextBox 5"/>
          <p:cNvSpPr txBox="1"/>
          <p:nvPr/>
        </p:nvSpPr>
        <p:spPr>
          <a:xfrm>
            <a:off x="6877318" y="6190682"/>
            <a:ext cx="1828800" cy="36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UTM Avo" pitchFamily="18" charset="0"/>
              </a:rPr>
              <a:t>4. nhuộm</a:t>
            </a:r>
            <a:endParaRPr lang="vi-VN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52401" y="152400"/>
            <a:ext cx="11927540" cy="72614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latin typeface="UTM Avo" panose="02040603050506020204" pitchFamily="18" charset="0"/>
              </a:rPr>
              <a:t>2. Tiếng nào có vần </a:t>
            </a:r>
            <a:r>
              <a:rPr lang="en-US" dirty="0" smtClean="0">
                <a:solidFill>
                  <a:srgbClr val="FF0000"/>
                </a:solidFill>
                <a:latin typeface="UTM Avo" panose="02040603050506020204" pitchFamily="18" charset="0"/>
              </a:rPr>
              <a:t>u</a:t>
            </a:r>
            <a:r>
              <a:rPr lang="en-US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ôm</a:t>
            </a:r>
            <a:r>
              <a:rPr lang="en-US" dirty="0" smtClean="0">
                <a:latin typeface="UTM Avo" panose="02040603050506020204" pitchFamily="18" charset="0"/>
              </a:rPr>
              <a:t>? Tiếng nào có vần </a:t>
            </a:r>
            <a:r>
              <a:rPr lang="en-US" dirty="0" smtClean="0">
                <a:solidFill>
                  <a:srgbClr val="FF0000"/>
                </a:solidFill>
                <a:latin typeface="UTM Avo" panose="02040603050506020204" pitchFamily="18" charset="0"/>
              </a:rPr>
              <a:t>um </a:t>
            </a:r>
            <a:r>
              <a:rPr lang="en-US" dirty="0" smtClean="0">
                <a:latin typeface="UTM Avo" panose="02040603050506020204" pitchFamily="18" charset="0"/>
              </a:rPr>
              <a:t>?</a:t>
            </a:r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03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1" t="16197" r="31503" b="22711"/>
          <a:stretch/>
        </p:blipFill>
        <p:spPr bwMode="auto">
          <a:xfrm>
            <a:off x="0" y="1104364"/>
            <a:ext cx="12192000" cy="611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20835"/>
            <a:ext cx="11927540" cy="72614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latin typeface="UTM Avo" panose="02040603050506020204" pitchFamily="18" charset="0"/>
              </a:rPr>
              <a:t>2. Tiếng nào có vần </a:t>
            </a:r>
            <a:r>
              <a:rPr lang="en-US" dirty="0" smtClean="0">
                <a:solidFill>
                  <a:srgbClr val="FF0000"/>
                </a:solidFill>
                <a:latin typeface="UTM Avo" panose="02040603050506020204" pitchFamily="18" charset="0"/>
              </a:rPr>
              <a:t>u</a:t>
            </a:r>
            <a:r>
              <a:rPr lang="en-US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ôm</a:t>
            </a:r>
            <a:r>
              <a:rPr lang="en-US" dirty="0" smtClean="0">
                <a:latin typeface="UTM Avo" panose="02040603050506020204" pitchFamily="18" charset="0"/>
              </a:rPr>
              <a:t>? Tiếng nào có vần </a:t>
            </a:r>
            <a:r>
              <a:rPr lang="en-US" dirty="0" smtClean="0">
                <a:solidFill>
                  <a:srgbClr val="FF0000"/>
                </a:solidFill>
                <a:latin typeface="UTM Avo" panose="02040603050506020204" pitchFamily="18" charset="0"/>
              </a:rPr>
              <a:t>um </a:t>
            </a:r>
            <a:r>
              <a:rPr lang="en-US" dirty="0" smtClean="0">
                <a:latin typeface="UTM Avo" panose="02040603050506020204" pitchFamily="18" charset="0"/>
              </a:rPr>
              <a:t>?</a:t>
            </a:r>
            <a:endParaRPr lang="en-US" dirty="0">
              <a:latin typeface="UTM Avo" panose="020406030505060202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 flipV="1">
            <a:off x="4932608" y="3863662"/>
            <a:ext cx="3580327" cy="15068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8371268" y="2653048"/>
            <a:ext cx="321971" cy="8500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3528811" y="4159876"/>
            <a:ext cx="3747752" cy="18803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284113" y="2550017"/>
            <a:ext cx="360608" cy="9530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091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446"/>
            <a:ext cx="3573678" cy="6421380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0" y="0"/>
            <a:ext cx="3455894" cy="874058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smtClean="0">
                <a:latin typeface="UTM Avo" panose="02040603050506020204" pitchFamily="18" charset="0"/>
              </a:rPr>
              <a:t>3. </a:t>
            </a:r>
            <a:r>
              <a:rPr lang="en-US" sz="4800" dirty="0" err="1" smtClean="0">
                <a:latin typeface="UTM Avo" panose="02040603050506020204" pitchFamily="18" charset="0"/>
              </a:rPr>
              <a:t>Tập</a:t>
            </a:r>
            <a:r>
              <a:rPr lang="en-US" sz="4800" dirty="0" smtClean="0">
                <a:latin typeface="UTM Avo" panose="02040603050506020204" pitchFamily="18" charset="0"/>
              </a:rPr>
              <a:t> </a:t>
            </a:r>
            <a:r>
              <a:rPr lang="en-US" sz="4800" dirty="0" err="1" smtClean="0">
                <a:latin typeface="UTM Avo" panose="02040603050506020204" pitchFamily="18" charset="0"/>
              </a:rPr>
              <a:t>đọc</a:t>
            </a:r>
            <a:endParaRPr lang="en-US" sz="4800" dirty="0">
              <a:latin typeface="UTM Avo" panose="020406030505060202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1" t="15141" r="26653" b="20423"/>
          <a:stretch/>
        </p:blipFill>
        <p:spPr bwMode="auto">
          <a:xfrm>
            <a:off x="2" y="0"/>
            <a:ext cx="1219199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7882" y="482477"/>
            <a:ext cx="2550017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smtClean="0"/>
              <a:t>3.Tập đọc</a:t>
            </a:r>
            <a:endParaRPr lang="vi-VN" sz="4000"/>
          </a:p>
        </p:txBody>
      </p:sp>
    </p:spTree>
    <p:extLst>
      <p:ext uri="{BB962C8B-B14F-4D97-AF65-F5344CB8AC3E}">
        <p14:creationId xmlns:p14="http://schemas.microsoft.com/office/powerpoint/2010/main" val="135182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9" b="25800"/>
          <a:stretch/>
        </p:blipFill>
        <p:spPr>
          <a:xfrm>
            <a:off x="0" y="4382910"/>
            <a:ext cx="2258304" cy="2475090"/>
          </a:xfrm>
          <a:prstGeom prst="rect">
            <a:avLst/>
          </a:prstGeom>
        </p:spPr>
      </p:pic>
      <p:sp>
        <p:nvSpPr>
          <p:cNvPr id="6151" name="直接连接符 3084"/>
          <p:cNvSpPr>
            <a:spLocks noChangeShapeType="1"/>
          </p:cNvSpPr>
          <p:nvPr/>
        </p:nvSpPr>
        <p:spPr bwMode="auto">
          <a:xfrm>
            <a:off x="5986860" y="3522298"/>
            <a:ext cx="0" cy="768254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53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5563673" cy="605118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FFFF00"/>
                </a:solidFill>
                <a:latin typeface="UTM Avo" panose="02040603050506020204" pitchFamily="18" charset="0"/>
              </a:rPr>
              <a:t>Con hãy ghép cho đúng</a:t>
            </a:r>
            <a:endParaRPr lang="en-US" sz="2800" dirty="0">
              <a:solidFill>
                <a:srgbClr val="FFFF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589059" y="981633"/>
            <a:ext cx="1815353" cy="67235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UTM Avo" panose="02040603050506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795" y="1317809"/>
            <a:ext cx="1968951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UTM Avo" pitchFamily="18" charset="0"/>
              </a:rPr>
              <a:t>a) quạ </a:t>
            </a:r>
            <a:endParaRPr lang="vi-VN" sz="4000"/>
          </a:p>
        </p:txBody>
      </p:sp>
      <p:sp>
        <p:nvSpPr>
          <p:cNvPr id="6" name="TextBox 5"/>
          <p:cNvSpPr txBox="1"/>
          <p:nvPr/>
        </p:nvSpPr>
        <p:spPr>
          <a:xfrm>
            <a:off x="4623514" y="1194698"/>
            <a:ext cx="6671257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smtClean="0"/>
              <a:t>1) Nghĩ  kế để quạ há mỏ ra.</a:t>
            </a:r>
            <a:endParaRPr lang="vi-VN" sz="4000"/>
          </a:p>
        </p:txBody>
      </p:sp>
      <p:sp>
        <p:nvSpPr>
          <p:cNvPr id="8" name="TextBox 7"/>
          <p:cNvSpPr txBox="1"/>
          <p:nvPr/>
        </p:nvSpPr>
        <p:spPr>
          <a:xfrm>
            <a:off x="928795" y="3065172"/>
            <a:ext cx="1968951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UTM Avo" pitchFamily="18" charset="0"/>
              </a:rPr>
              <a:t>b) chó </a:t>
            </a:r>
            <a:endParaRPr lang="vi-VN" sz="4000"/>
          </a:p>
        </p:txBody>
      </p:sp>
      <p:sp>
        <p:nvSpPr>
          <p:cNvPr id="10" name="TextBox 9"/>
          <p:cNvSpPr txBox="1"/>
          <p:nvPr/>
        </p:nvSpPr>
        <p:spPr>
          <a:xfrm>
            <a:off x="4623514" y="3058659"/>
            <a:ext cx="6671257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smtClean="0"/>
              <a:t>2) ngậm khổ mỡ ở mỏ.</a:t>
            </a:r>
            <a:endParaRPr lang="vi-VN" sz="400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897746" y="2025695"/>
            <a:ext cx="1725768" cy="10329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897746" y="1902584"/>
            <a:ext cx="1725768" cy="1162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371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" y="2202287"/>
            <a:ext cx="3427031" cy="4655336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0" y="0"/>
            <a:ext cx="3227294" cy="104887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UTM Avo" panose="02040603050506020204" pitchFamily="18" charset="0"/>
              </a:rPr>
              <a:t>4. </a:t>
            </a:r>
            <a:r>
              <a:rPr lang="en-US" sz="4000" dirty="0" err="1" smtClean="0">
                <a:latin typeface="UTM Avo" panose="02040603050506020204" pitchFamily="18" charset="0"/>
              </a:rPr>
              <a:t>Tập</a:t>
            </a:r>
            <a:r>
              <a:rPr lang="en-US" sz="4000" dirty="0" smtClean="0"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latin typeface="UTM Avo" panose="02040603050506020204" pitchFamily="18" charset="0"/>
              </a:rPr>
              <a:t>viết</a:t>
            </a:r>
            <a:endParaRPr lang="en-US" sz="4000" dirty="0">
              <a:latin typeface="UTM Avo" panose="020406030505060202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6" t="22887" r="15270" b="50176"/>
          <a:stretch/>
        </p:blipFill>
        <p:spPr bwMode="auto">
          <a:xfrm>
            <a:off x="270456" y="1287888"/>
            <a:ext cx="11616743" cy="2356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107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istrator\Pictures\WhTsw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152" y="0"/>
            <a:ext cx="1228215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74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3758"/>
            <a:ext cx="12192000" cy="2984242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7240503" y="995230"/>
            <a:ext cx="2860766" cy="152835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Avo" panose="02040603050506020204" pitchFamily="18" charset="0"/>
              </a:rPr>
              <a:t>t</a:t>
            </a:r>
            <a:r>
              <a:rPr lang="en-US" sz="40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Avo" panose="02040603050506020204" pitchFamily="18" charset="0"/>
              </a:rPr>
              <a:t>ôm hùm</a:t>
            </a:r>
            <a:endParaRPr lang="en-US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25376" y="56605"/>
            <a:ext cx="8255726" cy="56170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Con </a:t>
            </a:r>
            <a:r>
              <a:rPr lang="en-US" sz="32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luyện</a:t>
            </a:r>
            <a:r>
              <a:rPr lang="en-US" sz="3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đọc</a:t>
            </a:r>
            <a:r>
              <a:rPr lang="en-US" sz="3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lại</a:t>
            </a:r>
            <a:r>
              <a:rPr lang="en-US" sz="3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các</a:t>
            </a:r>
            <a:r>
              <a:rPr lang="en-US" sz="3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tiếng</a:t>
            </a:r>
            <a:r>
              <a:rPr lang="en-US" sz="3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từ</a:t>
            </a:r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sau</a:t>
            </a:r>
            <a:r>
              <a:rPr lang="en-US" sz="3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.</a:t>
            </a:r>
            <a:endParaRPr lang="en-US" sz="32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937142" y="2852381"/>
            <a:ext cx="2606722" cy="174691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Avo" panose="02040603050506020204" pitchFamily="18" charset="0"/>
              </a:rPr>
              <a:t>búp bê</a:t>
            </a:r>
            <a:endParaRPr lang="en-US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038527" y="995230"/>
            <a:ext cx="2860766" cy="152835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Avo" panose="02040603050506020204" pitchFamily="18" charset="0"/>
              </a:rPr>
              <a:t>c</a:t>
            </a:r>
            <a:r>
              <a:rPr lang="en-US" sz="44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Avo" panose="02040603050506020204" pitchFamily="18" charset="0"/>
              </a:rPr>
              <a:t>hum</a:t>
            </a:r>
            <a:endParaRPr lang="en-US" sz="4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006221" y="2866027"/>
            <a:ext cx="3607190" cy="174691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Avo" panose="02040603050506020204" pitchFamily="18" charset="0"/>
              </a:rPr>
              <a:t>c</a:t>
            </a:r>
            <a:r>
              <a:rPr lang="en-US" sz="40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Avo" panose="02040603050506020204" pitchFamily="18" charset="0"/>
              </a:rPr>
              <a:t>hùm nho</a:t>
            </a:r>
            <a:endParaRPr lang="en-US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183028" y="995230"/>
            <a:ext cx="2860766" cy="152835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Avo" panose="02040603050506020204" pitchFamily="18" charset="0"/>
              </a:rPr>
              <a:t>cúp</a:t>
            </a:r>
            <a:endParaRPr lang="en-US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85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758" y="4415246"/>
            <a:ext cx="2442754" cy="24427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62200" y="106740"/>
            <a:ext cx="7696200" cy="184665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 </a:t>
            </a:r>
            <a:r>
              <a:rPr lang="en-US" sz="32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2020</a:t>
            </a:r>
          </a:p>
          <a:p>
            <a:pPr algn="ctr">
              <a:lnSpc>
                <a:spcPct val="150000"/>
              </a:lnSpc>
            </a:pPr>
            <a:r>
              <a:rPr lang="en-US" sz="4400" b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Tiếng</a:t>
            </a:r>
            <a:r>
              <a:rPr lang="en-US" sz="44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Việt</a:t>
            </a:r>
            <a:endParaRPr lang="en-US" sz="4400" b="1" dirty="0">
              <a:solidFill>
                <a:srgbClr val="0070C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56216" y="1581126"/>
            <a:ext cx="3136895" cy="1162298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uôm</a:t>
            </a:r>
            <a:endParaRPr lang="en-US" sz="5400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62102" y="1742709"/>
            <a:ext cx="2286000" cy="90158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err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4000" b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53 : </a:t>
            </a:r>
            <a:endParaRPr lang="en-US" sz="4000" b="1" dirty="0">
              <a:solidFill>
                <a:srgbClr val="7030A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160996" y="2879678"/>
            <a:ext cx="7419732" cy="387194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8800">
                <a:solidFill>
                  <a:srgbClr val="008000"/>
                </a:solidFill>
                <a:latin typeface="UTM Avo" panose="02040603050506020204" pitchFamily="18" charset="0"/>
              </a:rPr>
              <a:t>uôm</a:t>
            </a:r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9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57148" y="2027558"/>
            <a:ext cx="4570328" cy="120032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7200" smtClean="0">
                <a:solidFill>
                  <a:srgbClr val="008000"/>
                </a:solidFill>
                <a:latin typeface="UTM Avo" panose="02040603050506020204" pitchFamily="18" charset="0"/>
              </a:rPr>
              <a:t>uôm</a:t>
            </a:r>
            <a:endParaRPr lang="en-US" sz="7200" dirty="0">
              <a:solidFill>
                <a:srgbClr val="008000"/>
              </a:solidFill>
              <a:latin typeface="UTM Avo" panose="020406030505060202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721994" y="3251035"/>
            <a:ext cx="1560017" cy="871300"/>
          </a:xfrm>
          <a:prstGeom prst="round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UTM Avo" panose="02040603050506020204" pitchFamily="18" charset="0"/>
              </a:rPr>
              <a:t>ô</a:t>
            </a:r>
            <a:endParaRPr lang="en-US" sz="6000" dirty="0">
              <a:latin typeface="UTM Avo" panose="020406030505060202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282011" y="3230053"/>
            <a:ext cx="1545464" cy="8713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UTM Avo" panose="02040603050506020204" pitchFamily="18" charset="0"/>
              </a:rPr>
              <a:t>m</a:t>
            </a:r>
            <a:endParaRPr lang="en-US" sz="5400" dirty="0">
              <a:latin typeface="UTM Avo" panose="020406030505060202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257147" y="3259138"/>
            <a:ext cx="1464847" cy="8713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UTM Avo" panose="02040603050506020204" pitchFamily="18" charset="0"/>
              </a:rPr>
              <a:t>u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159099" y="4719917"/>
            <a:ext cx="7083379" cy="900953"/>
          </a:xfrm>
          <a:prstGeom prst="round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UTM Avo" panose="02040603050506020204" pitchFamily="18" charset="0"/>
              </a:rPr>
              <a:t>u - ô </a:t>
            </a:r>
            <a:r>
              <a:rPr lang="en-US" sz="6000" dirty="0" smtClean="0">
                <a:latin typeface="UTM Avo" panose="02040603050506020204" pitchFamily="18" charset="0"/>
              </a:rPr>
              <a:t>- </a:t>
            </a:r>
            <a:r>
              <a:rPr lang="en-US" sz="6000" dirty="0" err="1" smtClean="0">
                <a:latin typeface="UTM Avo" panose="02040603050506020204" pitchFamily="18" charset="0"/>
              </a:rPr>
              <a:t>mờ</a:t>
            </a:r>
            <a:r>
              <a:rPr lang="en-US" sz="6000" dirty="0" smtClean="0">
                <a:latin typeface="UTM Avo" panose="02040603050506020204" pitchFamily="18" charset="0"/>
              </a:rPr>
              <a:t> </a:t>
            </a:r>
            <a:r>
              <a:rPr lang="en-US" sz="6000" smtClean="0">
                <a:latin typeface="UTM Avo" panose="02040603050506020204" pitchFamily="18" charset="0"/>
              </a:rPr>
              <a:t>- uôm</a:t>
            </a:r>
            <a:endParaRPr lang="en-US" sz="6000" dirty="0">
              <a:latin typeface="UTM Avo" panose="02040603050506020204" pitchFamily="18" charset="0"/>
            </a:endParaRPr>
          </a:p>
        </p:txBody>
      </p:sp>
      <p:pic>
        <p:nvPicPr>
          <p:cNvPr id="1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002" y="3233274"/>
            <a:ext cx="2862353" cy="362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61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/>
          <p:cNvSpPr/>
          <p:nvPr/>
        </p:nvSpPr>
        <p:spPr>
          <a:xfrm flipV="1">
            <a:off x="10319238" y="33536"/>
            <a:ext cx="435661" cy="1140096"/>
          </a:xfrm>
          <a:custGeom>
            <a:avLst/>
            <a:gdLst>
              <a:gd name="connsiteX0" fmla="*/ 0 w 870318"/>
              <a:gd name="connsiteY0" fmla="*/ 2295525 h 2295525"/>
              <a:gd name="connsiteX1" fmla="*/ 752475 w 870318"/>
              <a:gd name="connsiteY1" fmla="*/ 1295400 h 2295525"/>
              <a:gd name="connsiteX2" fmla="*/ 857250 w 870318"/>
              <a:gd name="connsiteY2" fmla="*/ 0 h 2295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0318" h="2295525">
                <a:moveTo>
                  <a:pt x="0" y="2295525"/>
                </a:moveTo>
                <a:cubicBezTo>
                  <a:pt x="304800" y="1986756"/>
                  <a:pt x="609600" y="1677987"/>
                  <a:pt x="752475" y="1295400"/>
                </a:cubicBezTo>
                <a:cubicBezTo>
                  <a:pt x="895350" y="912813"/>
                  <a:pt x="876300" y="456406"/>
                  <a:pt x="857250" y="0"/>
                </a:cubicBezTo>
              </a:path>
            </a:pathLst>
          </a:custGeom>
          <a:noFill/>
          <a:ln w="28575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IN" sz="1517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10316506" y="1941188"/>
            <a:ext cx="1179283" cy="1308459"/>
            <a:chOff x="1538" y="671"/>
            <a:chExt cx="2684" cy="2978"/>
          </a:xfrm>
          <a:solidFill>
            <a:schemeClr val="accent3"/>
          </a:solidFill>
          <a:effectLst/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2191" y="1042"/>
              <a:ext cx="1416" cy="1838"/>
            </a:xfrm>
            <a:custGeom>
              <a:avLst/>
              <a:gdLst>
                <a:gd name="T0" fmla="*/ 1860 w 3667"/>
                <a:gd name="T1" fmla="*/ 0 h 4758"/>
                <a:gd name="T2" fmla="*/ 2373 w 3667"/>
                <a:gd name="T3" fmla="*/ 56 h 4758"/>
                <a:gd name="T4" fmla="*/ 2532 w 3667"/>
                <a:gd name="T5" fmla="*/ 231 h 4758"/>
                <a:gd name="T6" fmla="*/ 2580 w 3667"/>
                <a:gd name="T7" fmla="*/ 802 h 4758"/>
                <a:gd name="T8" fmla="*/ 3099 w 3667"/>
                <a:gd name="T9" fmla="*/ 1905 h 4758"/>
                <a:gd name="T10" fmla="*/ 3529 w 3667"/>
                <a:gd name="T11" fmla="*/ 2674 h 4758"/>
                <a:gd name="T12" fmla="*/ 2104 w 3667"/>
                <a:gd name="T13" fmla="*/ 4696 h 4758"/>
                <a:gd name="T14" fmla="*/ 695 w 3667"/>
                <a:gd name="T15" fmla="*/ 4349 h 4758"/>
                <a:gd name="T16" fmla="*/ 169 w 3667"/>
                <a:gd name="T17" fmla="*/ 2730 h 4758"/>
                <a:gd name="T18" fmla="*/ 679 w 3667"/>
                <a:gd name="T19" fmla="*/ 1619 h 4758"/>
                <a:gd name="T20" fmla="*/ 1130 w 3667"/>
                <a:gd name="T21" fmla="*/ 247 h 4758"/>
                <a:gd name="T22" fmla="*/ 1306 w 3667"/>
                <a:gd name="T23" fmla="*/ 52 h 4758"/>
                <a:gd name="T24" fmla="*/ 1860 w 3667"/>
                <a:gd name="T25" fmla="*/ 0 h 4758"/>
                <a:gd name="T26" fmla="*/ 1864 w 3667"/>
                <a:gd name="T27" fmla="*/ 538 h 4758"/>
                <a:gd name="T28" fmla="*/ 1414 w 3667"/>
                <a:gd name="T29" fmla="*/ 575 h 4758"/>
                <a:gd name="T30" fmla="*/ 1262 w 3667"/>
                <a:gd name="T31" fmla="*/ 745 h 4758"/>
                <a:gd name="T32" fmla="*/ 930 w 3667"/>
                <a:gd name="T33" fmla="*/ 1797 h 4758"/>
                <a:gd name="T34" fmla="*/ 493 w 3667"/>
                <a:gd name="T35" fmla="*/ 2720 h 4758"/>
                <a:gd name="T36" fmla="*/ 1226 w 3667"/>
                <a:gd name="T37" fmla="*/ 4217 h 4758"/>
                <a:gd name="T38" fmla="*/ 2684 w 3667"/>
                <a:gd name="T39" fmla="*/ 4088 h 4758"/>
                <a:gd name="T40" fmla="*/ 2929 w 3667"/>
                <a:gd name="T41" fmla="*/ 2179 h 4758"/>
                <a:gd name="T42" fmla="*/ 2393 w 3667"/>
                <a:gd name="T43" fmla="*/ 728 h 4758"/>
                <a:gd name="T44" fmla="*/ 2270 w 3667"/>
                <a:gd name="T45" fmla="*/ 585 h 4758"/>
                <a:gd name="T46" fmla="*/ 1864 w 3667"/>
                <a:gd name="T47" fmla="*/ 538 h 4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67" h="4758">
                  <a:moveTo>
                    <a:pt x="1860" y="0"/>
                  </a:moveTo>
                  <a:cubicBezTo>
                    <a:pt x="2022" y="18"/>
                    <a:pt x="2197" y="39"/>
                    <a:pt x="2373" y="56"/>
                  </a:cubicBezTo>
                  <a:cubicBezTo>
                    <a:pt x="2483" y="66"/>
                    <a:pt x="2525" y="130"/>
                    <a:pt x="2532" y="231"/>
                  </a:cubicBezTo>
                  <a:cubicBezTo>
                    <a:pt x="2546" y="422"/>
                    <a:pt x="2549" y="614"/>
                    <a:pt x="2580" y="802"/>
                  </a:cubicBezTo>
                  <a:cubicBezTo>
                    <a:pt x="2650" y="1216"/>
                    <a:pt x="2871" y="1564"/>
                    <a:pt x="3099" y="1905"/>
                  </a:cubicBezTo>
                  <a:cubicBezTo>
                    <a:pt x="3263" y="2151"/>
                    <a:pt x="3476" y="2369"/>
                    <a:pt x="3529" y="2674"/>
                  </a:cubicBezTo>
                  <a:cubicBezTo>
                    <a:pt x="3667" y="3478"/>
                    <a:pt x="3304" y="4551"/>
                    <a:pt x="2104" y="4696"/>
                  </a:cubicBezTo>
                  <a:cubicBezTo>
                    <a:pt x="1592" y="4758"/>
                    <a:pt x="1118" y="4641"/>
                    <a:pt x="695" y="4349"/>
                  </a:cubicBezTo>
                  <a:cubicBezTo>
                    <a:pt x="203" y="4010"/>
                    <a:pt x="0" y="3366"/>
                    <a:pt x="169" y="2730"/>
                  </a:cubicBezTo>
                  <a:cubicBezTo>
                    <a:pt x="276" y="2330"/>
                    <a:pt x="431" y="1949"/>
                    <a:pt x="679" y="1619"/>
                  </a:cubicBezTo>
                  <a:cubicBezTo>
                    <a:pt x="988" y="1209"/>
                    <a:pt x="1136" y="757"/>
                    <a:pt x="1130" y="247"/>
                  </a:cubicBezTo>
                  <a:cubicBezTo>
                    <a:pt x="1129" y="93"/>
                    <a:pt x="1152" y="71"/>
                    <a:pt x="1306" y="52"/>
                  </a:cubicBezTo>
                  <a:cubicBezTo>
                    <a:pt x="1485" y="30"/>
                    <a:pt x="1665" y="18"/>
                    <a:pt x="1860" y="0"/>
                  </a:cubicBezTo>
                  <a:close/>
                  <a:moveTo>
                    <a:pt x="1864" y="538"/>
                  </a:moveTo>
                  <a:cubicBezTo>
                    <a:pt x="1696" y="552"/>
                    <a:pt x="1555" y="563"/>
                    <a:pt x="1414" y="575"/>
                  </a:cubicBezTo>
                  <a:cubicBezTo>
                    <a:pt x="1309" y="583"/>
                    <a:pt x="1261" y="631"/>
                    <a:pt x="1262" y="745"/>
                  </a:cubicBezTo>
                  <a:cubicBezTo>
                    <a:pt x="1263" y="1129"/>
                    <a:pt x="1167" y="1481"/>
                    <a:pt x="930" y="1797"/>
                  </a:cubicBezTo>
                  <a:cubicBezTo>
                    <a:pt x="724" y="2072"/>
                    <a:pt x="585" y="2385"/>
                    <a:pt x="493" y="2720"/>
                  </a:cubicBezTo>
                  <a:cubicBezTo>
                    <a:pt x="311" y="3380"/>
                    <a:pt x="593" y="3975"/>
                    <a:pt x="1226" y="4217"/>
                  </a:cubicBezTo>
                  <a:cubicBezTo>
                    <a:pt x="1729" y="4409"/>
                    <a:pt x="2228" y="4407"/>
                    <a:pt x="2684" y="4088"/>
                  </a:cubicBezTo>
                  <a:cubicBezTo>
                    <a:pt x="3280" y="3670"/>
                    <a:pt x="3388" y="2790"/>
                    <a:pt x="2929" y="2179"/>
                  </a:cubicBezTo>
                  <a:cubicBezTo>
                    <a:pt x="2605" y="1749"/>
                    <a:pt x="2370" y="1287"/>
                    <a:pt x="2393" y="728"/>
                  </a:cubicBezTo>
                  <a:cubicBezTo>
                    <a:pt x="2396" y="646"/>
                    <a:pt x="2356" y="595"/>
                    <a:pt x="2270" y="585"/>
                  </a:cubicBezTo>
                  <a:cubicBezTo>
                    <a:pt x="2126" y="569"/>
                    <a:pt x="1983" y="552"/>
                    <a:pt x="1864" y="5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673" y="671"/>
              <a:ext cx="459" cy="189"/>
            </a:xfrm>
            <a:custGeom>
              <a:avLst/>
              <a:gdLst>
                <a:gd name="T0" fmla="*/ 0 w 1188"/>
                <a:gd name="T1" fmla="*/ 489 h 489"/>
                <a:gd name="T2" fmla="*/ 596 w 1188"/>
                <a:gd name="T3" fmla="*/ 1 h 489"/>
                <a:gd name="T4" fmla="*/ 1188 w 1188"/>
                <a:gd name="T5" fmla="*/ 489 h 489"/>
                <a:gd name="T6" fmla="*/ 0 w 1188"/>
                <a:gd name="T7" fmla="*/ 48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8" h="489">
                  <a:moveTo>
                    <a:pt x="0" y="489"/>
                  </a:moveTo>
                  <a:cubicBezTo>
                    <a:pt x="44" y="214"/>
                    <a:pt x="306" y="0"/>
                    <a:pt x="596" y="1"/>
                  </a:cubicBezTo>
                  <a:cubicBezTo>
                    <a:pt x="883" y="2"/>
                    <a:pt x="1144" y="214"/>
                    <a:pt x="1188" y="489"/>
                  </a:cubicBezTo>
                  <a:cubicBezTo>
                    <a:pt x="792" y="489"/>
                    <a:pt x="396" y="489"/>
                    <a:pt x="0" y="4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655" y="891"/>
              <a:ext cx="496" cy="33"/>
            </a:xfrm>
            <a:custGeom>
              <a:avLst/>
              <a:gdLst>
                <a:gd name="T0" fmla="*/ 637 w 1284"/>
                <a:gd name="T1" fmla="*/ 1 h 85"/>
                <a:gd name="T2" fmla="*/ 1209 w 1284"/>
                <a:gd name="T3" fmla="*/ 3 h 85"/>
                <a:gd name="T4" fmla="*/ 1284 w 1284"/>
                <a:gd name="T5" fmla="*/ 38 h 85"/>
                <a:gd name="T6" fmla="*/ 1214 w 1284"/>
                <a:gd name="T7" fmla="*/ 82 h 85"/>
                <a:gd name="T8" fmla="*/ 69 w 1284"/>
                <a:gd name="T9" fmla="*/ 82 h 85"/>
                <a:gd name="T10" fmla="*/ 0 w 1284"/>
                <a:gd name="T11" fmla="*/ 37 h 85"/>
                <a:gd name="T12" fmla="*/ 75 w 1284"/>
                <a:gd name="T13" fmla="*/ 3 h 85"/>
                <a:gd name="T14" fmla="*/ 637 w 1284"/>
                <a:gd name="T15" fmla="*/ 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4" h="85">
                  <a:moveTo>
                    <a:pt x="637" y="1"/>
                  </a:moveTo>
                  <a:cubicBezTo>
                    <a:pt x="828" y="1"/>
                    <a:pt x="1018" y="0"/>
                    <a:pt x="1209" y="3"/>
                  </a:cubicBezTo>
                  <a:cubicBezTo>
                    <a:pt x="1234" y="3"/>
                    <a:pt x="1259" y="26"/>
                    <a:pt x="1284" y="38"/>
                  </a:cubicBezTo>
                  <a:cubicBezTo>
                    <a:pt x="1261" y="54"/>
                    <a:pt x="1237" y="82"/>
                    <a:pt x="1214" y="82"/>
                  </a:cubicBezTo>
                  <a:cubicBezTo>
                    <a:pt x="832" y="85"/>
                    <a:pt x="451" y="85"/>
                    <a:pt x="69" y="82"/>
                  </a:cubicBezTo>
                  <a:cubicBezTo>
                    <a:pt x="46" y="82"/>
                    <a:pt x="23" y="53"/>
                    <a:pt x="0" y="37"/>
                  </a:cubicBezTo>
                  <a:cubicBezTo>
                    <a:pt x="25" y="25"/>
                    <a:pt x="50" y="3"/>
                    <a:pt x="75" y="3"/>
                  </a:cubicBezTo>
                  <a:cubicBezTo>
                    <a:pt x="263" y="0"/>
                    <a:pt x="450" y="1"/>
                    <a:pt x="63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2656" y="943"/>
              <a:ext cx="495" cy="33"/>
            </a:xfrm>
            <a:custGeom>
              <a:avLst/>
              <a:gdLst>
                <a:gd name="T0" fmla="*/ 636 w 1283"/>
                <a:gd name="T1" fmla="*/ 2 h 85"/>
                <a:gd name="T2" fmla="*/ 1199 w 1283"/>
                <a:gd name="T3" fmla="*/ 4 h 85"/>
                <a:gd name="T4" fmla="*/ 1283 w 1283"/>
                <a:gd name="T5" fmla="*/ 47 h 85"/>
                <a:gd name="T6" fmla="*/ 1197 w 1283"/>
                <a:gd name="T7" fmla="*/ 83 h 85"/>
                <a:gd name="T8" fmla="*/ 82 w 1283"/>
                <a:gd name="T9" fmla="*/ 83 h 85"/>
                <a:gd name="T10" fmla="*/ 0 w 1283"/>
                <a:gd name="T11" fmla="*/ 44 h 85"/>
                <a:gd name="T12" fmla="*/ 84 w 1283"/>
                <a:gd name="T13" fmla="*/ 4 h 85"/>
                <a:gd name="T14" fmla="*/ 636 w 1283"/>
                <a:gd name="T15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3" h="85">
                  <a:moveTo>
                    <a:pt x="636" y="2"/>
                  </a:moveTo>
                  <a:cubicBezTo>
                    <a:pt x="824" y="2"/>
                    <a:pt x="1012" y="0"/>
                    <a:pt x="1199" y="4"/>
                  </a:cubicBezTo>
                  <a:cubicBezTo>
                    <a:pt x="1228" y="5"/>
                    <a:pt x="1255" y="32"/>
                    <a:pt x="1283" y="47"/>
                  </a:cubicBezTo>
                  <a:cubicBezTo>
                    <a:pt x="1255" y="59"/>
                    <a:pt x="1226" y="82"/>
                    <a:pt x="1197" y="83"/>
                  </a:cubicBezTo>
                  <a:cubicBezTo>
                    <a:pt x="826" y="85"/>
                    <a:pt x="454" y="85"/>
                    <a:pt x="82" y="83"/>
                  </a:cubicBezTo>
                  <a:cubicBezTo>
                    <a:pt x="55" y="82"/>
                    <a:pt x="27" y="58"/>
                    <a:pt x="0" y="44"/>
                  </a:cubicBezTo>
                  <a:cubicBezTo>
                    <a:pt x="28" y="30"/>
                    <a:pt x="56" y="5"/>
                    <a:pt x="84" y="4"/>
                  </a:cubicBezTo>
                  <a:cubicBezTo>
                    <a:pt x="268" y="0"/>
                    <a:pt x="452" y="2"/>
                    <a:pt x="63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2904" y="3253"/>
              <a:ext cx="45" cy="396"/>
            </a:xfrm>
            <a:custGeom>
              <a:avLst/>
              <a:gdLst>
                <a:gd name="T0" fmla="*/ 18 w 118"/>
                <a:gd name="T1" fmla="*/ 491 h 1025"/>
                <a:gd name="T2" fmla="*/ 0 w 118"/>
                <a:gd name="T3" fmla="*/ 88 h 1025"/>
                <a:gd name="T4" fmla="*/ 36 w 118"/>
                <a:gd name="T5" fmla="*/ 0 h 1025"/>
                <a:gd name="T6" fmla="*/ 82 w 118"/>
                <a:gd name="T7" fmla="*/ 78 h 1025"/>
                <a:gd name="T8" fmla="*/ 117 w 118"/>
                <a:gd name="T9" fmla="*/ 936 h 1025"/>
                <a:gd name="T10" fmla="*/ 81 w 118"/>
                <a:gd name="T11" fmla="*/ 1025 h 1025"/>
                <a:gd name="T12" fmla="*/ 35 w 118"/>
                <a:gd name="T13" fmla="*/ 936 h 1025"/>
                <a:gd name="T14" fmla="*/ 12 w 118"/>
                <a:gd name="T15" fmla="*/ 491 h 1025"/>
                <a:gd name="T16" fmla="*/ 18 w 118"/>
                <a:gd name="T17" fmla="*/ 491 h 1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1025">
                  <a:moveTo>
                    <a:pt x="18" y="491"/>
                  </a:moveTo>
                  <a:cubicBezTo>
                    <a:pt x="11" y="357"/>
                    <a:pt x="2" y="223"/>
                    <a:pt x="0" y="88"/>
                  </a:cubicBezTo>
                  <a:cubicBezTo>
                    <a:pt x="0" y="59"/>
                    <a:pt x="23" y="29"/>
                    <a:pt x="36" y="0"/>
                  </a:cubicBezTo>
                  <a:cubicBezTo>
                    <a:pt x="52" y="26"/>
                    <a:pt x="80" y="51"/>
                    <a:pt x="82" y="78"/>
                  </a:cubicBezTo>
                  <a:cubicBezTo>
                    <a:pt x="97" y="364"/>
                    <a:pt x="108" y="650"/>
                    <a:pt x="117" y="936"/>
                  </a:cubicBezTo>
                  <a:cubicBezTo>
                    <a:pt x="118" y="965"/>
                    <a:pt x="94" y="995"/>
                    <a:pt x="81" y="1025"/>
                  </a:cubicBezTo>
                  <a:cubicBezTo>
                    <a:pt x="65" y="995"/>
                    <a:pt x="37" y="967"/>
                    <a:pt x="35" y="936"/>
                  </a:cubicBezTo>
                  <a:cubicBezTo>
                    <a:pt x="23" y="788"/>
                    <a:pt x="19" y="640"/>
                    <a:pt x="12" y="491"/>
                  </a:cubicBezTo>
                  <a:cubicBezTo>
                    <a:pt x="14" y="491"/>
                    <a:pt x="16" y="491"/>
                    <a:pt x="18" y="4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3846" y="2352"/>
              <a:ext cx="376" cy="143"/>
            </a:xfrm>
            <a:custGeom>
              <a:avLst/>
              <a:gdLst>
                <a:gd name="T0" fmla="*/ 929 w 973"/>
                <a:gd name="T1" fmla="*/ 370 h 370"/>
                <a:gd name="T2" fmla="*/ 863 w 973"/>
                <a:gd name="T3" fmla="*/ 348 h 370"/>
                <a:gd name="T4" fmla="*/ 79 w 973"/>
                <a:gd name="T5" fmla="*/ 90 h 370"/>
                <a:gd name="T6" fmla="*/ 0 w 973"/>
                <a:gd name="T7" fmla="*/ 25 h 370"/>
                <a:gd name="T8" fmla="*/ 97 w 973"/>
                <a:gd name="T9" fmla="*/ 9 h 370"/>
                <a:gd name="T10" fmla="*/ 911 w 973"/>
                <a:gd name="T11" fmla="*/ 277 h 370"/>
                <a:gd name="T12" fmla="*/ 973 w 973"/>
                <a:gd name="T13" fmla="*/ 335 h 370"/>
                <a:gd name="T14" fmla="*/ 929 w 973"/>
                <a:gd name="T15" fmla="*/ 37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3" h="370">
                  <a:moveTo>
                    <a:pt x="929" y="370"/>
                  </a:moveTo>
                  <a:cubicBezTo>
                    <a:pt x="903" y="361"/>
                    <a:pt x="883" y="355"/>
                    <a:pt x="863" y="348"/>
                  </a:cubicBezTo>
                  <a:cubicBezTo>
                    <a:pt x="601" y="263"/>
                    <a:pt x="340" y="179"/>
                    <a:pt x="79" y="90"/>
                  </a:cubicBezTo>
                  <a:cubicBezTo>
                    <a:pt x="49" y="80"/>
                    <a:pt x="26" y="47"/>
                    <a:pt x="0" y="25"/>
                  </a:cubicBezTo>
                  <a:cubicBezTo>
                    <a:pt x="33" y="19"/>
                    <a:pt x="69" y="0"/>
                    <a:pt x="97" y="9"/>
                  </a:cubicBezTo>
                  <a:cubicBezTo>
                    <a:pt x="370" y="95"/>
                    <a:pt x="641" y="185"/>
                    <a:pt x="911" y="277"/>
                  </a:cubicBezTo>
                  <a:cubicBezTo>
                    <a:pt x="935" y="285"/>
                    <a:pt x="953" y="315"/>
                    <a:pt x="973" y="335"/>
                  </a:cubicBezTo>
                  <a:cubicBezTo>
                    <a:pt x="958" y="347"/>
                    <a:pt x="943" y="359"/>
                    <a:pt x="929" y="3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3737" y="1439"/>
              <a:ext cx="338" cy="216"/>
            </a:xfrm>
            <a:custGeom>
              <a:avLst/>
              <a:gdLst>
                <a:gd name="T0" fmla="*/ 833 w 875"/>
                <a:gd name="T1" fmla="*/ 0 h 559"/>
                <a:gd name="T2" fmla="*/ 868 w 875"/>
                <a:gd name="T3" fmla="*/ 19 h 559"/>
                <a:gd name="T4" fmla="*/ 866 w 875"/>
                <a:gd name="T5" fmla="*/ 67 h 559"/>
                <a:gd name="T6" fmla="*/ 807 w 875"/>
                <a:gd name="T7" fmla="*/ 110 h 559"/>
                <a:gd name="T8" fmla="*/ 101 w 875"/>
                <a:gd name="T9" fmla="*/ 541 h 559"/>
                <a:gd name="T10" fmla="*/ 0 w 875"/>
                <a:gd name="T11" fmla="*/ 559 h 559"/>
                <a:gd name="T12" fmla="*/ 52 w 875"/>
                <a:gd name="T13" fmla="*/ 475 h 559"/>
                <a:gd name="T14" fmla="*/ 774 w 875"/>
                <a:gd name="T15" fmla="*/ 30 h 559"/>
                <a:gd name="T16" fmla="*/ 833 w 875"/>
                <a:gd name="T17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5" h="559">
                  <a:moveTo>
                    <a:pt x="833" y="0"/>
                  </a:moveTo>
                  <a:cubicBezTo>
                    <a:pt x="846" y="6"/>
                    <a:pt x="864" y="10"/>
                    <a:pt x="868" y="19"/>
                  </a:cubicBezTo>
                  <a:cubicBezTo>
                    <a:pt x="874" y="33"/>
                    <a:pt x="875" y="57"/>
                    <a:pt x="866" y="67"/>
                  </a:cubicBezTo>
                  <a:cubicBezTo>
                    <a:pt x="851" y="85"/>
                    <a:pt x="828" y="97"/>
                    <a:pt x="807" y="110"/>
                  </a:cubicBezTo>
                  <a:cubicBezTo>
                    <a:pt x="572" y="255"/>
                    <a:pt x="338" y="400"/>
                    <a:pt x="101" y="541"/>
                  </a:cubicBezTo>
                  <a:cubicBezTo>
                    <a:pt x="74" y="558"/>
                    <a:pt x="34" y="553"/>
                    <a:pt x="0" y="559"/>
                  </a:cubicBezTo>
                  <a:cubicBezTo>
                    <a:pt x="17" y="530"/>
                    <a:pt x="27" y="491"/>
                    <a:pt x="52" y="475"/>
                  </a:cubicBezTo>
                  <a:cubicBezTo>
                    <a:pt x="291" y="324"/>
                    <a:pt x="533" y="178"/>
                    <a:pt x="774" y="30"/>
                  </a:cubicBezTo>
                  <a:cubicBezTo>
                    <a:pt x="792" y="19"/>
                    <a:pt x="811" y="11"/>
                    <a:pt x="8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2009" y="2999"/>
              <a:ext cx="190" cy="356"/>
            </a:xfrm>
            <a:custGeom>
              <a:avLst/>
              <a:gdLst>
                <a:gd name="T0" fmla="*/ 484 w 494"/>
                <a:gd name="T1" fmla="*/ 4 h 920"/>
                <a:gd name="T2" fmla="*/ 483 w 494"/>
                <a:gd name="T3" fmla="*/ 86 h 920"/>
                <a:gd name="T4" fmla="*/ 296 w 494"/>
                <a:gd name="T5" fmla="*/ 454 h 920"/>
                <a:gd name="T6" fmla="*/ 82 w 494"/>
                <a:gd name="T7" fmla="*/ 868 h 920"/>
                <a:gd name="T8" fmla="*/ 15 w 494"/>
                <a:gd name="T9" fmla="*/ 920 h 920"/>
                <a:gd name="T10" fmla="*/ 11 w 494"/>
                <a:gd name="T11" fmla="*/ 829 h 920"/>
                <a:gd name="T12" fmla="*/ 405 w 494"/>
                <a:gd name="T13" fmla="*/ 55 h 920"/>
                <a:gd name="T14" fmla="*/ 448 w 494"/>
                <a:gd name="T15" fmla="*/ 0 h 920"/>
                <a:gd name="T16" fmla="*/ 484 w 494"/>
                <a:gd name="T17" fmla="*/ 4 h 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4" h="920">
                  <a:moveTo>
                    <a:pt x="484" y="4"/>
                  </a:moveTo>
                  <a:cubicBezTo>
                    <a:pt x="484" y="31"/>
                    <a:pt x="494" y="63"/>
                    <a:pt x="483" y="86"/>
                  </a:cubicBezTo>
                  <a:cubicBezTo>
                    <a:pt x="423" y="210"/>
                    <a:pt x="359" y="332"/>
                    <a:pt x="296" y="454"/>
                  </a:cubicBezTo>
                  <a:cubicBezTo>
                    <a:pt x="225" y="592"/>
                    <a:pt x="156" y="731"/>
                    <a:pt x="82" y="868"/>
                  </a:cubicBezTo>
                  <a:cubicBezTo>
                    <a:pt x="70" y="890"/>
                    <a:pt x="38" y="902"/>
                    <a:pt x="15" y="920"/>
                  </a:cubicBezTo>
                  <a:cubicBezTo>
                    <a:pt x="13" y="889"/>
                    <a:pt x="0" y="853"/>
                    <a:pt x="11" y="829"/>
                  </a:cubicBezTo>
                  <a:cubicBezTo>
                    <a:pt x="140" y="570"/>
                    <a:pt x="272" y="313"/>
                    <a:pt x="405" y="55"/>
                  </a:cubicBezTo>
                  <a:cubicBezTo>
                    <a:pt x="415" y="35"/>
                    <a:pt x="433" y="18"/>
                    <a:pt x="448" y="0"/>
                  </a:cubicBezTo>
                  <a:cubicBezTo>
                    <a:pt x="460" y="1"/>
                    <a:pt x="472" y="2"/>
                    <a:pt x="48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3597" y="2924"/>
              <a:ext cx="255" cy="314"/>
            </a:xfrm>
            <a:custGeom>
              <a:avLst/>
              <a:gdLst>
                <a:gd name="T0" fmla="*/ 0 w 660"/>
                <a:gd name="T1" fmla="*/ 38 h 814"/>
                <a:gd name="T2" fmla="*/ 33 w 660"/>
                <a:gd name="T3" fmla="*/ 2 h 814"/>
                <a:gd name="T4" fmla="*/ 93 w 660"/>
                <a:gd name="T5" fmla="*/ 33 h 814"/>
                <a:gd name="T6" fmla="*/ 338 w 660"/>
                <a:gd name="T7" fmla="*/ 340 h 814"/>
                <a:gd name="T8" fmla="*/ 646 w 660"/>
                <a:gd name="T9" fmla="*/ 731 h 814"/>
                <a:gd name="T10" fmla="*/ 652 w 660"/>
                <a:gd name="T11" fmla="*/ 814 h 814"/>
                <a:gd name="T12" fmla="*/ 582 w 660"/>
                <a:gd name="T13" fmla="*/ 784 h 814"/>
                <a:gd name="T14" fmla="*/ 28 w 660"/>
                <a:gd name="T15" fmla="*/ 88 h 814"/>
                <a:gd name="T16" fmla="*/ 0 w 660"/>
                <a:gd name="T17" fmla="*/ 38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0" h="814">
                  <a:moveTo>
                    <a:pt x="0" y="38"/>
                  </a:moveTo>
                  <a:cubicBezTo>
                    <a:pt x="12" y="25"/>
                    <a:pt x="25" y="0"/>
                    <a:pt x="33" y="2"/>
                  </a:cubicBezTo>
                  <a:cubicBezTo>
                    <a:pt x="55" y="6"/>
                    <a:pt x="80" y="17"/>
                    <a:pt x="93" y="33"/>
                  </a:cubicBezTo>
                  <a:cubicBezTo>
                    <a:pt x="176" y="134"/>
                    <a:pt x="257" y="237"/>
                    <a:pt x="338" y="340"/>
                  </a:cubicBezTo>
                  <a:cubicBezTo>
                    <a:pt x="441" y="470"/>
                    <a:pt x="546" y="599"/>
                    <a:pt x="646" y="731"/>
                  </a:cubicBezTo>
                  <a:cubicBezTo>
                    <a:pt x="660" y="750"/>
                    <a:pt x="650" y="786"/>
                    <a:pt x="652" y="814"/>
                  </a:cubicBezTo>
                  <a:cubicBezTo>
                    <a:pt x="628" y="805"/>
                    <a:pt x="596" y="802"/>
                    <a:pt x="582" y="784"/>
                  </a:cubicBezTo>
                  <a:cubicBezTo>
                    <a:pt x="395" y="554"/>
                    <a:pt x="212" y="321"/>
                    <a:pt x="28" y="88"/>
                  </a:cubicBezTo>
                  <a:cubicBezTo>
                    <a:pt x="17" y="75"/>
                    <a:pt x="11" y="58"/>
                    <a:pt x="0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1765" y="1406"/>
              <a:ext cx="309" cy="263"/>
            </a:xfrm>
            <a:custGeom>
              <a:avLst/>
              <a:gdLst>
                <a:gd name="T0" fmla="*/ 780 w 800"/>
                <a:gd name="T1" fmla="*/ 680 h 680"/>
                <a:gd name="T2" fmla="*/ 698 w 800"/>
                <a:gd name="T3" fmla="*/ 623 h 680"/>
                <a:gd name="T4" fmla="*/ 46 w 800"/>
                <a:gd name="T5" fmla="*/ 83 h 680"/>
                <a:gd name="T6" fmla="*/ 0 w 800"/>
                <a:gd name="T7" fmla="*/ 0 h 680"/>
                <a:gd name="T8" fmla="*/ 98 w 800"/>
                <a:gd name="T9" fmla="*/ 19 h 680"/>
                <a:gd name="T10" fmla="*/ 760 w 800"/>
                <a:gd name="T11" fmla="*/ 563 h 680"/>
                <a:gd name="T12" fmla="*/ 797 w 800"/>
                <a:gd name="T13" fmla="*/ 632 h 680"/>
                <a:gd name="T14" fmla="*/ 780 w 800"/>
                <a:gd name="T15" fmla="*/ 680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0" h="680">
                  <a:moveTo>
                    <a:pt x="780" y="680"/>
                  </a:moveTo>
                  <a:cubicBezTo>
                    <a:pt x="738" y="651"/>
                    <a:pt x="717" y="638"/>
                    <a:pt x="698" y="623"/>
                  </a:cubicBezTo>
                  <a:cubicBezTo>
                    <a:pt x="480" y="443"/>
                    <a:pt x="262" y="264"/>
                    <a:pt x="46" y="83"/>
                  </a:cubicBezTo>
                  <a:cubicBezTo>
                    <a:pt x="24" y="64"/>
                    <a:pt x="15" y="28"/>
                    <a:pt x="0" y="0"/>
                  </a:cubicBezTo>
                  <a:cubicBezTo>
                    <a:pt x="33" y="6"/>
                    <a:pt x="75" y="1"/>
                    <a:pt x="98" y="19"/>
                  </a:cubicBezTo>
                  <a:cubicBezTo>
                    <a:pt x="321" y="198"/>
                    <a:pt x="541" y="380"/>
                    <a:pt x="760" y="563"/>
                  </a:cubicBezTo>
                  <a:cubicBezTo>
                    <a:pt x="779" y="579"/>
                    <a:pt x="791" y="607"/>
                    <a:pt x="797" y="632"/>
                  </a:cubicBezTo>
                  <a:cubicBezTo>
                    <a:pt x="800" y="646"/>
                    <a:pt x="786" y="664"/>
                    <a:pt x="780" y="6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1538" y="2321"/>
              <a:ext cx="395" cy="59"/>
            </a:xfrm>
            <a:custGeom>
              <a:avLst/>
              <a:gdLst>
                <a:gd name="T0" fmla="*/ 0 w 1023"/>
                <a:gd name="T1" fmla="*/ 104 h 153"/>
                <a:gd name="T2" fmla="*/ 85 w 1023"/>
                <a:gd name="T3" fmla="*/ 68 h 153"/>
                <a:gd name="T4" fmla="*/ 930 w 1023"/>
                <a:gd name="T5" fmla="*/ 2 h 153"/>
                <a:gd name="T6" fmla="*/ 1023 w 1023"/>
                <a:gd name="T7" fmla="*/ 36 h 153"/>
                <a:gd name="T8" fmla="*/ 932 w 1023"/>
                <a:gd name="T9" fmla="*/ 83 h 153"/>
                <a:gd name="T10" fmla="*/ 119 w 1023"/>
                <a:gd name="T11" fmla="*/ 150 h 153"/>
                <a:gd name="T12" fmla="*/ 10 w 1023"/>
                <a:gd name="T13" fmla="*/ 144 h 153"/>
                <a:gd name="T14" fmla="*/ 0 w 1023"/>
                <a:gd name="T15" fmla="*/ 104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3" h="153">
                  <a:moveTo>
                    <a:pt x="0" y="104"/>
                  </a:moveTo>
                  <a:cubicBezTo>
                    <a:pt x="28" y="91"/>
                    <a:pt x="56" y="70"/>
                    <a:pt x="85" y="68"/>
                  </a:cubicBezTo>
                  <a:cubicBezTo>
                    <a:pt x="367" y="43"/>
                    <a:pt x="648" y="21"/>
                    <a:pt x="930" y="2"/>
                  </a:cubicBezTo>
                  <a:cubicBezTo>
                    <a:pt x="960" y="0"/>
                    <a:pt x="992" y="24"/>
                    <a:pt x="1023" y="36"/>
                  </a:cubicBezTo>
                  <a:cubicBezTo>
                    <a:pt x="993" y="52"/>
                    <a:pt x="964" y="80"/>
                    <a:pt x="932" y="83"/>
                  </a:cubicBezTo>
                  <a:cubicBezTo>
                    <a:pt x="661" y="108"/>
                    <a:pt x="390" y="129"/>
                    <a:pt x="119" y="150"/>
                  </a:cubicBezTo>
                  <a:cubicBezTo>
                    <a:pt x="83" y="153"/>
                    <a:pt x="46" y="146"/>
                    <a:pt x="10" y="144"/>
                  </a:cubicBezTo>
                  <a:cubicBezTo>
                    <a:pt x="7" y="131"/>
                    <a:pt x="3" y="117"/>
                    <a:pt x="0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4"/>
          <p:cNvGrpSpPr>
            <a:grpSpLocks noChangeAspect="1"/>
          </p:cNvGrpSpPr>
          <p:nvPr/>
        </p:nvGrpSpPr>
        <p:grpSpPr bwMode="auto">
          <a:xfrm>
            <a:off x="10624449" y="1173632"/>
            <a:ext cx="347772" cy="542534"/>
            <a:chOff x="2191" y="671"/>
            <a:chExt cx="1416" cy="2209"/>
          </a:xfrm>
          <a:solidFill>
            <a:schemeClr val="accent1"/>
          </a:solidFill>
        </p:grpSpPr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2191" y="1042"/>
              <a:ext cx="1416" cy="1838"/>
            </a:xfrm>
            <a:custGeom>
              <a:avLst/>
              <a:gdLst>
                <a:gd name="T0" fmla="*/ 1860 w 3667"/>
                <a:gd name="T1" fmla="*/ 0 h 4758"/>
                <a:gd name="T2" fmla="*/ 2373 w 3667"/>
                <a:gd name="T3" fmla="*/ 56 h 4758"/>
                <a:gd name="T4" fmla="*/ 2532 w 3667"/>
                <a:gd name="T5" fmla="*/ 231 h 4758"/>
                <a:gd name="T6" fmla="*/ 2580 w 3667"/>
                <a:gd name="T7" fmla="*/ 802 h 4758"/>
                <a:gd name="T8" fmla="*/ 3099 w 3667"/>
                <a:gd name="T9" fmla="*/ 1905 h 4758"/>
                <a:gd name="T10" fmla="*/ 3529 w 3667"/>
                <a:gd name="T11" fmla="*/ 2674 h 4758"/>
                <a:gd name="T12" fmla="*/ 2104 w 3667"/>
                <a:gd name="T13" fmla="*/ 4696 h 4758"/>
                <a:gd name="T14" fmla="*/ 695 w 3667"/>
                <a:gd name="T15" fmla="*/ 4349 h 4758"/>
                <a:gd name="T16" fmla="*/ 169 w 3667"/>
                <a:gd name="T17" fmla="*/ 2730 h 4758"/>
                <a:gd name="T18" fmla="*/ 679 w 3667"/>
                <a:gd name="T19" fmla="*/ 1619 h 4758"/>
                <a:gd name="T20" fmla="*/ 1130 w 3667"/>
                <a:gd name="T21" fmla="*/ 247 h 4758"/>
                <a:gd name="T22" fmla="*/ 1306 w 3667"/>
                <a:gd name="T23" fmla="*/ 52 h 4758"/>
                <a:gd name="T24" fmla="*/ 1860 w 3667"/>
                <a:gd name="T25" fmla="*/ 0 h 4758"/>
                <a:gd name="T26" fmla="*/ 1864 w 3667"/>
                <a:gd name="T27" fmla="*/ 538 h 4758"/>
                <a:gd name="T28" fmla="*/ 1414 w 3667"/>
                <a:gd name="T29" fmla="*/ 575 h 4758"/>
                <a:gd name="T30" fmla="*/ 1262 w 3667"/>
                <a:gd name="T31" fmla="*/ 745 h 4758"/>
                <a:gd name="T32" fmla="*/ 930 w 3667"/>
                <a:gd name="T33" fmla="*/ 1797 h 4758"/>
                <a:gd name="T34" fmla="*/ 493 w 3667"/>
                <a:gd name="T35" fmla="*/ 2720 h 4758"/>
                <a:gd name="T36" fmla="*/ 1226 w 3667"/>
                <a:gd name="T37" fmla="*/ 4217 h 4758"/>
                <a:gd name="T38" fmla="*/ 2684 w 3667"/>
                <a:gd name="T39" fmla="*/ 4088 h 4758"/>
                <a:gd name="T40" fmla="*/ 2929 w 3667"/>
                <a:gd name="T41" fmla="*/ 2179 h 4758"/>
                <a:gd name="T42" fmla="*/ 2393 w 3667"/>
                <a:gd name="T43" fmla="*/ 728 h 4758"/>
                <a:gd name="T44" fmla="*/ 2270 w 3667"/>
                <a:gd name="T45" fmla="*/ 585 h 4758"/>
                <a:gd name="T46" fmla="*/ 1864 w 3667"/>
                <a:gd name="T47" fmla="*/ 538 h 4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67" h="4758">
                  <a:moveTo>
                    <a:pt x="1860" y="0"/>
                  </a:moveTo>
                  <a:cubicBezTo>
                    <a:pt x="2022" y="18"/>
                    <a:pt x="2197" y="39"/>
                    <a:pt x="2373" y="56"/>
                  </a:cubicBezTo>
                  <a:cubicBezTo>
                    <a:pt x="2483" y="66"/>
                    <a:pt x="2525" y="130"/>
                    <a:pt x="2532" y="231"/>
                  </a:cubicBezTo>
                  <a:cubicBezTo>
                    <a:pt x="2546" y="422"/>
                    <a:pt x="2549" y="614"/>
                    <a:pt x="2580" y="802"/>
                  </a:cubicBezTo>
                  <a:cubicBezTo>
                    <a:pt x="2650" y="1216"/>
                    <a:pt x="2871" y="1564"/>
                    <a:pt x="3099" y="1905"/>
                  </a:cubicBezTo>
                  <a:cubicBezTo>
                    <a:pt x="3263" y="2151"/>
                    <a:pt x="3476" y="2369"/>
                    <a:pt x="3529" y="2674"/>
                  </a:cubicBezTo>
                  <a:cubicBezTo>
                    <a:pt x="3667" y="3478"/>
                    <a:pt x="3304" y="4551"/>
                    <a:pt x="2104" y="4696"/>
                  </a:cubicBezTo>
                  <a:cubicBezTo>
                    <a:pt x="1592" y="4758"/>
                    <a:pt x="1118" y="4641"/>
                    <a:pt x="695" y="4349"/>
                  </a:cubicBezTo>
                  <a:cubicBezTo>
                    <a:pt x="203" y="4010"/>
                    <a:pt x="0" y="3366"/>
                    <a:pt x="169" y="2730"/>
                  </a:cubicBezTo>
                  <a:cubicBezTo>
                    <a:pt x="276" y="2330"/>
                    <a:pt x="431" y="1949"/>
                    <a:pt x="679" y="1619"/>
                  </a:cubicBezTo>
                  <a:cubicBezTo>
                    <a:pt x="988" y="1209"/>
                    <a:pt x="1136" y="757"/>
                    <a:pt x="1130" y="247"/>
                  </a:cubicBezTo>
                  <a:cubicBezTo>
                    <a:pt x="1129" y="93"/>
                    <a:pt x="1152" y="71"/>
                    <a:pt x="1306" y="52"/>
                  </a:cubicBezTo>
                  <a:cubicBezTo>
                    <a:pt x="1485" y="30"/>
                    <a:pt x="1665" y="18"/>
                    <a:pt x="1860" y="0"/>
                  </a:cubicBezTo>
                  <a:close/>
                  <a:moveTo>
                    <a:pt x="1864" y="538"/>
                  </a:moveTo>
                  <a:cubicBezTo>
                    <a:pt x="1696" y="552"/>
                    <a:pt x="1555" y="563"/>
                    <a:pt x="1414" y="575"/>
                  </a:cubicBezTo>
                  <a:cubicBezTo>
                    <a:pt x="1309" y="583"/>
                    <a:pt x="1261" y="631"/>
                    <a:pt x="1262" y="745"/>
                  </a:cubicBezTo>
                  <a:cubicBezTo>
                    <a:pt x="1263" y="1129"/>
                    <a:pt x="1167" y="1481"/>
                    <a:pt x="930" y="1797"/>
                  </a:cubicBezTo>
                  <a:cubicBezTo>
                    <a:pt x="724" y="2072"/>
                    <a:pt x="585" y="2385"/>
                    <a:pt x="493" y="2720"/>
                  </a:cubicBezTo>
                  <a:cubicBezTo>
                    <a:pt x="311" y="3380"/>
                    <a:pt x="593" y="3975"/>
                    <a:pt x="1226" y="4217"/>
                  </a:cubicBezTo>
                  <a:cubicBezTo>
                    <a:pt x="1729" y="4409"/>
                    <a:pt x="2228" y="4407"/>
                    <a:pt x="2684" y="4088"/>
                  </a:cubicBezTo>
                  <a:cubicBezTo>
                    <a:pt x="3280" y="3670"/>
                    <a:pt x="3388" y="2790"/>
                    <a:pt x="2929" y="2179"/>
                  </a:cubicBezTo>
                  <a:cubicBezTo>
                    <a:pt x="2605" y="1749"/>
                    <a:pt x="2370" y="1287"/>
                    <a:pt x="2393" y="728"/>
                  </a:cubicBezTo>
                  <a:cubicBezTo>
                    <a:pt x="2396" y="646"/>
                    <a:pt x="2356" y="595"/>
                    <a:pt x="2270" y="585"/>
                  </a:cubicBezTo>
                  <a:cubicBezTo>
                    <a:pt x="2126" y="569"/>
                    <a:pt x="1983" y="552"/>
                    <a:pt x="1864" y="5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Freeform 6"/>
            <p:cNvSpPr>
              <a:spLocks/>
            </p:cNvSpPr>
            <p:nvPr/>
          </p:nvSpPr>
          <p:spPr bwMode="auto">
            <a:xfrm>
              <a:off x="2673" y="671"/>
              <a:ext cx="459" cy="189"/>
            </a:xfrm>
            <a:custGeom>
              <a:avLst/>
              <a:gdLst>
                <a:gd name="T0" fmla="*/ 0 w 1188"/>
                <a:gd name="T1" fmla="*/ 489 h 489"/>
                <a:gd name="T2" fmla="*/ 596 w 1188"/>
                <a:gd name="T3" fmla="*/ 1 h 489"/>
                <a:gd name="T4" fmla="*/ 1188 w 1188"/>
                <a:gd name="T5" fmla="*/ 489 h 489"/>
                <a:gd name="T6" fmla="*/ 0 w 1188"/>
                <a:gd name="T7" fmla="*/ 48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8" h="489">
                  <a:moveTo>
                    <a:pt x="0" y="489"/>
                  </a:moveTo>
                  <a:cubicBezTo>
                    <a:pt x="44" y="214"/>
                    <a:pt x="306" y="0"/>
                    <a:pt x="596" y="1"/>
                  </a:cubicBezTo>
                  <a:cubicBezTo>
                    <a:pt x="883" y="2"/>
                    <a:pt x="1144" y="214"/>
                    <a:pt x="1188" y="489"/>
                  </a:cubicBezTo>
                  <a:cubicBezTo>
                    <a:pt x="792" y="489"/>
                    <a:pt x="396" y="489"/>
                    <a:pt x="0" y="4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Freeform 7"/>
            <p:cNvSpPr>
              <a:spLocks/>
            </p:cNvSpPr>
            <p:nvPr/>
          </p:nvSpPr>
          <p:spPr bwMode="auto">
            <a:xfrm>
              <a:off x="2655" y="891"/>
              <a:ext cx="496" cy="33"/>
            </a:xfrm>
            <a:custGeom>
              <a:avLst/>
              <a:gdLst>
                <a:gd name="T0" fmla="*/ 637 w 1284"/>
                <a:gd name="T1" fmla="*/ 1 h 85"/>
                <a:gd name="T2" fmla="*/ 1209 w 1284"/>
                <a:gd name="T3" fmla="*/ 3 h 85"/>
                <a:gd name="T4" fmla="*/ 1284 w 1284"/>
                <a:gd name="T5" fmla="*/ 38 h 85"/>
                <a:gd name="T6" fmla="*/ 1214 w 1284"/>
                <a:gd name="T7" fmla="*/ 82 h 85"/>
                <a:gd name="T8" fmla="*/ 69 w 1284"/>
                <a:gd name="T9" fmla="*/ 82 h 85"/>
                <a:gd name="T10" fmla="*/ 0 w 1284"/>
                <a:gd name="T11" fmla="*/ 37 h 85"/>
                <a:gd name="T12" fmla="*/ 75 w 1284"/>
                <a:gd name="T13" fmla="*/ 3 h 85"/>
                <a:gd name="T14" fmla="*/ 637 w 1284"/>
                <a:gd name="T15" fmla="*/ 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4" h="85">
                  <a:moveTo>
                    <a:pt x="637" y="1"/>
                  </a:moveTo>
                  <a:cubicBezTo>
                    <a:pt x="828" y="1"/>
                    <a:pt x="1018" y="0"/>
                    <a:pt x="1209" y="3"/>
                  </a:cubicBezTo>
                  <a:cubicBezTo>
                    <a:pt x="1234" y="3"/>
                    <a:pt x="1259" y="26"/>
                    <a:pt x="1284" y="38"/>
                  </a:cubicBezTo>
                  <a:cubicBezTo>
                    <a:pt x="1261" y="54"/>
                    <a:pt x="1237" y="82"/>
                    <a:pt x="1214" y="82"/>
                  </a:cubicBezTo>
                  <a:cubicBezTo>
                    <a:pt x="832" y="85"/>
                    <a:pt x="451" y="85"/>
                    <a:pt x="69" y="82"/>
                  </a:cubicBezTo>
                  <a:cubicBezTo>
                    <a:pt x="46" y="82"/>
                    <a:pt x="23" y="53"/>
                    <a:pt x="0" y="37"/>
                  </a:cubicBezTo>
                  <a:cubicBezTo>
                    <a:pt x="25" y="25"/>
                    <a:pt x="50" y="3"/>
                    <a:pt x="75" y="3"/>
                  </a:cubicBezTo>
                  <a:cubicBezTo>
                    <a:pt x="263" y="0"/>
                    <a:pt x="450" y="1"/>
                    <a:pt x="63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Freeform 8"/>
            <p:cNvSpPr>
              <a:spLocks/>
            </p:cNvSpPr>
            <p:nvPr/>
          </p:nvSpPr>
          <p:spPr bwMode="auto">
            <a:xfrm>
              <a:off x="2656" y="943"/>
              <a:ext cx="495" cy="33"/>
            </a:xfrm>
            <a:custGeom>
              <a:avLst/>
              <a:gdLst>
                <a:gd name="T0" fmla="*/ 636 w 1283"/>
                <a:gd name="T1" fmla="*/ 2 h 85"/>
                <a:gd name="T2" fmla="*/ 1199 w 1283"/>
                <a:gd name="T3" fmla="*/ 4 h 85"/>
                <a:gd name="T4" fmla="*/ 1283 w 1283"/>
                <a:gd name="T5" fmla="*/ 47 h 85"/>
                <a:gd name="T6" fmla="*/ 1197 w 1283"/>
                <a:gd name="T7" fmla="*/ 83 h 85"/>
                <a:gd name="T8" fmla="*/ 82 w 1283"/>
                <a:gd name="T9" fmla="*/ 83 h 85"/>
                <a:gd name="T10" fmla="*/ 0 w 1283"/>
                <a:gd name="T11" fmla="*/ 44 h 85"/>
                <a:gd name="T12" fmla="*/ 84 w 1283"/>
                <a:gd name="T13" fmla="*/ 4 h 85"/>
                <a:gd name="T14" fmla="*/ 636 w 1283"/>
                <a:gd name="T15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3" h="85">
                  <a:moveTo>
                    <a:pt x="636" y="2"/>
                  </a:moveTo>
                  <a:cubicBezTo>
                    <a:pt x="824" y="2"/>
                    <a:pt x="1012" y="0"/>
                    <a:pt x="1199" y="4"/>
                  </a:cubicBezTo>
                  <a:cubicBezTo>
                    <a:pt x="1228" y="5"/>
                    <a:pt x="1255" y="32"/>
                    <a:pt x="1283" y="47"/>
                  </a:cubicBezTo>
                  <a:cubicBezTo>
                    <a:pt x="1255" y="59"/>
                    <a:pt x="1226" y="82"/>
                    <a:pt x="1197" y="83"/>
                  </a:cubicBezTo>
                  <a:cubicBezTo>
                    <a:pt x="826" y="85"/>
                    <a:pt x="454" y="85"/>
                    <a:pt x="82" y="83"/>
                  </a:cubicBezTo>
                  <a:cubicBezTo>
                    <a:pt x="55" y="82"/>
                    <a:pt x="27" y="58"/>
                    <a:pt x="0" y="44"/>
                  </a:cubicBezTo>
                  <a:cubicBezTo>
                    <a:pt x="28" y="30"/>
                    <a:pt x="56" y="5"/>
                    <a:pt x="84" y="4"/>
                  </a:cubicBezTo>
                  <a:cubicBezTo>
                    <a:pt x="268" y="0"/>
                    <a:pt x="452" y="2"/>
                    <a:pt x="63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4" name="Freeform 23"/>
          <p:cNvSpPr/>
          <p:nvPr/>
        </p:nvSpPr>
        <p:spPr>
          <a:xfrm>
            <a:off x="10220503" y="0"/>
            <a:ext cx="435661" cy="1262121"/>
          </a:xfrm>
          <a:custGeom>
            <a:avLst/>
            <a:gdLst>
              <a:gd name="connsiteX0" fmla="*/ 0 w 870318"/>
              <a:gd name="connsiteY0" fmla="*/ 2295525 h 2295525"/>
              <a:gd name="connsiteX1" fmla="*/ 752475 w 870318"/>
              <a:gd name="connsiteY1" fmla="*/ 1295400 h 2295525"/>
              <a:gd name="connsiteX2" fmla="*/ 857250 w 870318"/>
              <a:gd name="connsiteY2" fmla="*/ 0 h 2295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0318" h="2295525">
                <a:moveTo>
                  <a:pt x="0" y="2295525"/>
                </a:moveTo>
                <a:cubicBezTo>
                  <a:pt x="304800" y="1986756"/>
                  <a:pt x="609600" y="1677987"/>
                  <a:pt x="752475" y="1295400"/>
                </a:cubicBezTo>
                <a:cubicBezTo>
                  <a:pt x="895350" y="912813"/>
                  <a:pt x="876300" y="456406"/>
                  <a:pt x="857250" y="0"/>
                </a:cubicBezTo>
              </a:path>
            </a:pathLst>
          </a:custGeom>
          <a:noFill/>
          <a:ln w="28575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IN" sz="1517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Freeform 24"/>
          <p:cNvSpPr/>
          <p:nvPr/>
        </p:nvSpPr>
        <p:spPr>
          <a:xfrm flipH="1">
            <a:off x="10441762" y="44841"/>
            <a:ext cx="435661" cy="1872881"/>
          </a:xfrm>
          <a:custGeom>
            <a:avLst/>
            <a:gdLst>
              <a:gd name="connsiteX0" fmla="*/ 0 w 870318"/>
              <a:gd name="connsiteY0" fmla="*/ 2295525 h 2295525"/>
              <a:gd name="connsiteX1" fmla="*/ 752475 w 870318"/>
              <a:gd name="connsiteY1" fmla="*/ 1295400 h 2295525"/>
              <a:gd name="connsiteX2" fmla="*/ 857250 w 870318"/>
              <a:gd name="connsiteY2" fmla="*/ 0 h 2295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0318" h="2295525">
                <a:moveTo>
                  <a:pt x="0" y="2295525"/>
                </a:moveTo>
                <a:cubicBezTo>
                  <a:pt x="304800" y="1986756"/>
                  <a:pt x="609600" y="1677987"/>
                  <a:pt x="752475" y="1295400"/>
                </a:cubicBezTo>
                <a:cubicBezTo>
                  <a:pt x="895350" y="912813"/>
                  <a:pt x="876300" y="456406"/>
                  <a:pt x="857250" y="0"/>
                </a:cubicBezTo>
              </a:path>
            </a:pathLst>
          </a:custGeom>
          <a:noFill/>
          <a:ln w="28575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IN" sz="1517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6" name="Group 4"/>
          <p:cNvGrpSpPr>
            <a:grpSpLocks noChangeAspect="1"/>
          </p:cNvGrpSpPr>
          <p:nvPr/>
        </p:nvGrpSpPr>
        <p:grpSpPr bwMode="auto">
          <a:xfrm>
            <a:off x="9991530" y="1258462"/>
            <a:ext cx="424940" cy="662919"/>
            <a:chOff x="2191" y="671"/>
            <a:chExt cx="1416" cy="2209"/>
          </a:xfrm>
          <a:solidFill>
            <a:schemeClr val="accent2"/>
          </a:solidFill>
        </p:grpSpPr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2191" y="1042"/>
              <a:ext cx="1416" cy="1838"/>
            </a:xfrm>
            <a:custGeom>
              <a:avLst/>
              <a:gdLst>
                <a:gd name="T0" fmla="*/ 1860 w 3667"/>
                <a:gd name="T1" fmla="*/ 0 h 4758"/>
                <a:gd name="T2" fmla="*/ 2373 w 3667"/>
                <a:gd name="T3" fmla="*/ 56 h 4758"/>
                <a:gd name="T4" fmla="*/ 2532 w 3667"/>
                <a:gd name="T5" fmla="*/ 231 h 4758"/>
                <a:gd name="T6" fmla="*/ 2580 w 3667"/>
                <a:gd name="T7" fmla="*/ 802 h 4758"/>
                <a:gd name="T8" fmla="*/ 3099 w 3667"/>
                <a:gd name="T9" fmla="*/ 1905 h 4758"/>
                <a:gd name="T10" fmla="*/ 3529 w 3667"/>
                <a:gd name="T11" fmla="*/ 2674 h 4758"/>
                <a:gd name="T12" fmla="*/ 2104 w 3667"/>
                <a:gd name="T13" fmla="*/ 4696 h 4758"/>
                <a:gd name="T14" fmla="*/ 695 w 3667"/>
                <a:gd name="T15" fmla="*/ 4349 h 4758"/>
                <a:gd name="T16" fmla="*/ 169 w 3667"/>
                <a:gd name="T17" fmla="*/ 2730 h 4758"/>
                <a:gd name="T18" fmla="*/ 679 w 3667"/>
                <a:gd name="T19" fmla="*/ 1619 h 4758"/>
                <a:gd name="T20" fmla="*/ 1130 w 3667"/>
                <a:gd name="T21" fmla="*/ 247 h 4758"/>
                <a:gd name="T22" fmla="*/ 1306 w 3667"/>
                <a:gd name="T23" fmla="*/ 52 h 4758"/>
                <a:gd name="T24" fmla="*/ 1860 w 3667"/>
                <a:gd name="T25" fmla="*/ 0 h 4758"/>
                <a:gd name="T26" fmla="*/ 1864 w 3667"/>
                <a:gd name="T27" fmla="*/ 538 h 4758"/>
                <a:gd name="T28" fmla="*/ 1414 w 3667"/>
                <a:gd name="T29" fmla="*/ 575 h 4758"/>
                <a:gd name="T30" fmla="*/ 1262 w 3667"/>
                <a:gd name="T31" fmla="*/ 745 h 4758"/>
                <a:gd name="T32" fmla="*/ 930 w 3667"/>
                <a:gd name="T33" fmla="*/ 1797 h 4758"/>
                <a:gd name="T34" fmla="*/ 493 w 3667"/>
                <a:gd name="T35" fmla="*/ 2720 h 4758"/>
                <a:gd name="T36" fmla="*/ 1226 w 3667"/>
                <a:gd name="T37" fmla="*/ 4217 h 4758"/>
                <a:gd name="T38" fmla="*/ 2684 w 3667"/>
                <a:gd name="T39" fmla="*/ 4088 h 4758"/>
                <a:gd name="T40" fmla="*/ 2929 w 3667"/>
                <a:gd name="T41" fmla="*/ 2179 h 4758"/>
                <a:gd name="T42" fmla="*/ 2393 w 3667"/>
                <a:gd name="T43" fmla="*/ 728 h 4758"/>
                <a:gd name="T44" fmla="*/ 2270 w 3667"/>
                <a:gd name="T45" fmla="*/ 585 h 4758"/>
                <a:gd name="T46" fmla="*/ 1864 w 3667"/>
                <a:gd name="T47" fmla="*/ 538 h 4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67" h="4758">
                  <a:moveTo>
                    <a:pt x="1860" y="0"/>
                  </a:moveTo>
                  <a:cubicBezTo>
                    <a:pt x="2022" y="18"/>
                    <a:pt x="2197" y="39"/>
                    <a:pt x="2373" y="56"/>
                  </a:cubicBezTo>
                  <a:cubicBezTo>
                    <a:pt x="2483" y="66"/>
                    <a:pt x="2525" y="130"/>
                    <a:pt x="2532" y="231"/>
                  </a:cubicBezTo>
                  <a:cubicBezTo>
                    <a:pt x="2546" y="422"/>
                    <a:pt x="2549" y="614"/>
                    <a:pt x="2580" y="802"/>
                  </a:cubicBezTo>
                  <a:cubicBezTo>
                    <a:pt x="2650" y="1216"/>
                    <a:pt x="2871" y="1564"/>
                    <a:pt x="3099" y="1905"/>
                  </a:cubicBezTo>
                  <a:cubicBezTo>
                    <a:pt x="3263" y="2151"/>
                    <a:pt x="3476" y="2369"/>
                    <a:pt x="3529" y="2674"/>
                  </a:cubicBezTo>
                  <a:cubicBezTo>
                    <a:pt x="3667" y="3478"/>
                    <a:pt x="3304" y="4551"/>
                    <a:pt x="2104" y="4696"/>
                  </a:cubicBezTo>
                  <a:cubicBezTo>
                    <a:pt x="1592" y="4758"/>
                    <a:pt x="1118" y="4641"/>
                    <a:pt x="695" y="4349"/>
                  </a:cubicBezTo>
                  <a:cubicBezTo>
                    <a:pt x="203" y="4010"/>
                    <a:pt x="0" y="3366"/>
                    <a:pt x="169" y="2730"/>
                  </a:cubicBezTo>
                  <a:cubicBezTo>
                    <a:pt x="276" y="2330"/>
                    <a:pt x="431" y="1949"/>
                    <a:pt x="679" y="1619"/>
                  </a:cubicBezTo>
                  <a:cubicBezTo>
                    <a:pt x="988" y="1209"/>
                    <a:pt x="1136" y="757"/>
                    <a:pt x="1130" y="247"/>
                  </a:cubicBezTo>
                  <a:cubicBezTo>
                    <a:pt x="1129" y="93"/>
                    <a:pt x="1152" y="71"/>
                    <a:pt x="1306" y="52"/>
                  </a:cubicBezTo>
                  <a:cubicBezTo>
                    <a:pt x="1485" y="30"/>
                    <a:pt x="1665" y="18"/>
                    <a:pt x="1860" y="0"/>
                  </a:cubicBezTo>
                  <a:close/>
                  <a:moveTo>
                    <a:pt x="1864" y="538"/>
                  </a:moveTo>
                  <a:cubicBezTo>
                    <a:pt x="1696" y="552"/>
                    <a:pt x="1555" y="563"/>
                    <a:pt x="1414" y="575"/>
                  </a:cubicBezTo>
                  <a:cubicBezTo>
                    <a:pt x="1309" y="583"/>
                    <a:pt x="1261" y="631"/>
                    <a:pt x="1262" y="745"/>
                  </a:cubicBezTo>
                  <a:cubicBezTo>
                    <a:pt x="1263" y="1129"/>
                    <a:pt x="1167" y="1481"/>
                    <a:pt x="930" y="1797"/>
                  </a:cubicBezTo>
                  <a:cubicBezTo>
                    <a:pt x="724" y="2072"/>
                    <a:pt x="585" y="2385"/>
                    <a:pt x="493" y="2720"/>
                  </a:cubicBezTo>
                  <a:cubicBezTo>
                    <a:pt x="311" y="3380"/>
                    <a:pt x="593" y="3975"/>
                    <a:pt x="1226" y="4217"/>
                  </a:cubicBezTo>
                  <a:cubicBezTo>
                    <a:pt x="1729" y="4409"/>
                    <a:pt x="2228" y="4407"/>
                    <a:pt x="2684" y="4088"/>
                  </a:cubicBezTo>
                  <a:cubicBezTo>
                    <a:pt x="3280" y="3670"/>
                    <a:pt x="3388" y="2790"/>
                    <a:pt x="2929" y="2179"/>
                  </a:cubicBezTo>
                  <a:cubicBezTo>
                    <a:pt x="2605" y="1749"/>
                    <a:pt x="2370" y="1287"/>
                    <a:pt x="2393" y="728"/>
                  </a:cubicBezTo>
                  <a:cubicBezTo>
                    <a:pt x="2396" y="646"/>
                    <a:pt x="2356" y="595"/>
                    <a:pt x="2270" y="585"/>
                  </a:cubicBezTo>
                  <a:cubicBezTo>
                    <a:pt x="2126" y="569"/>
                    <a:pt x="1983" y="552"/>
                    <a:pt x="1864" y="5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Freeform 6"/>
            <p:cNvSpPr>
              <a:spLocks/>
            </p:cNvSpPr>
            <p:nvPr/>
          </p:nvSpPr>
          <p:spPr bwMode="auto">
            <a:xfrm>
              <a:off x="2673" y="671"/>
              <a:ext cx="459" cy="189"/>
            </a:xfrm>
            <a:custGeom>
              <a:avLst/>
              <a:gdLst>
                <a:gd name="T0" fmla="*/ 0 w 1188"/>
                <a:gd name="T1" fmla="*/ 489 h 489"/>
                <a:gd name="T2" fmla="*/ 596 w 1188"/>
                <a:gd name="T3" fmla="*/ 1 h 489"/>
                <a:gd name="T4" fmla="*/ 1188 w 1188"/>
                <a:gd name="T5" fmla="*/ 489 h 489"/>
                <a:gd name="T6" fmla="*/ 0 w 1188"/>
                <a:gd name="T7" fmla="*/ 48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8" h="489">
                  <a:moveTo>
                    <a:pt x="0" y="489"/>
                  </a:moveTo>
                  <a:cubicBezTo>
                    <a:pt x="44" y="214"/>
                    <a:pt x="306" y="0"/>
                    <a:pt x="596" y="1"/>
                  </a:cubicBezTo>
                  <a:cubicBezTo>
                    <a:pt x="883" y="2"/>
                    <a:pt x="1144" y="214"/>
                    <a:pt x="1188" y="489"/>
                  </a:cubicBezTo>
                  <a:cubicBezTo>
                    <a:pt x="792" y="489"/>
                    <a:pt x="396" y="489"/>
                    <a:pt x="0" y="4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Freeform 7"/>
            <p:cNvSpPr>
              <a:spLocks/>
            </p:cNvSpPr>
            <p:nvPr/>
          </p:nvSpPr>
          <p:spPr bwMode="auto">
            <a:xfrm>
              <a:off x="2655" y="891"/>
              <a:ext cx="496" cy="33"/>
            </a:xfrm>
            <a:custGeom>
              <a:avLst/>
              <a:gdLst>
                <a:gd name="T0" fmla="*/ 637 w 1284"/>
                <a:gd name="T1" fmla="*/ 1 h 85"/>
                <a:gd name="T2" fmla="*/ 1209 w 1284"/>
                <a:gd name="T3" fmla="*/ 3 h 85"/>
                <a:gd name="T4" fmla="*/ 1284 w 1284"/>
                <a:gd name="T5" fmla="*/ 38 h 85"/>
                <a:gd name="T6" fmla="*/ 1214 w 1284"/>
                <a:gd name="T7" fmla="*/ 82 h 85"/>
                <a:gd name="T8" fmla="*/ 69 w 1284"/>
                <a:gd name="T9" fmla="*/ 82 h 85"/>
                <a:gd name="T10" fmla="*/ 0 w 1284"/>
                <a:gd name="T11" fmla="*/ 37 h 85"/>
                <a:gd name="T12" fmla="*/ 75 w 1284"/>
                <a:gd name="T13" fmla="*/ 3 h 85"/>
                <a:gd name="T14" fmla="*/ 637 w 1284"/>
                <a:gd name="T15" fmla="*/ 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4" h="85">
                  <a:moveTo>
                    <a:pt x="637" y="1"/>
                  </a:moveTo>
                  <a:cubicBezTo>
                    <a:pt x="828" y="1"/>
                    <a:pt x="1018" y="0"/>
                    <a:pt x="1209" y="3"/>
                  </a:cubicBezTo>
                  <a:cubicBezTo>
                    <a:pt x="1234" y="3"/>
                    <a:pt x="1259" y="26"/>
                    <a:pt x="1284" y="38"/>
                  </a:cubicBezTo>
                  <a:cubicBezTo>
                    <a:pt x="1261" y="54"/>
                    <a:pt x="1237" y="82"/>
                    <a:pt x="1214" y="82"/>
                  </a:cubicBezTo>
                  <a:cubicBezTo>
                    <a:pt x="832" y="85"/>
                    <a:pt x="451" y="85"/>
                    <a:pt x="69" y="82"/>
                  </a:cubicBezTo>
                  <a:cubicBezTo>
                    <a:pt x="46" y="82"/>
                    <a:pt x="23" y="53"/>
                    <a:pt x="0" y="37"/>
                  </a:cubicBezTo>
                  <a:cubicBezTo>
                    <a:pt x="25" y="25"/>
                    <a:pt x="50" y="3"/>
                    <a:pt x="75" y="3"/>
                  </a:cubicBezTo>
                  <a:cubicBezTo>
                    <a:pt x="263" y="0"/>
                    <a:pt x="450" y="1"/>
                    <a:pt x="63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Freeform 8"/>
            <p:cNvSpPr>
              <a:spLocks/>
            </p:cNvSpPr>
            <p:nvPr/>
          </p:nvSpPr>
          <p:spPr bwMode="auto">
            <a:xfrm>
              <a:off x="2656" y="943"/>
              <a:ext cx="495" cy="33"/>
            </a:xfrm>
            <a:custGeom>
              <a:avLst/>
              <a:gdLst>
                <a:gd name="T0" fmla="*/ 636 w 1283"/>
                <a:gd name="T1" fmla="*/ 2 h 85"/>
                <a:gd name="T2" fmla="*/ 1199 w 1283"/>
                <a:gd name="T3" fmla="*/ 4 h 85"/>
                <a:gd name="T4" fmla="*/ 1283 w 1283"/>
                <a:gd name="T5" fmla="*/ 47 h 85"/>
                <a:gd name="T6" fmla="*/ 1197 w 1283"/>
                <a:gd name="T7" fmla="*/ 83 h 85"/>
                <a:gd name="T8" fmla="*/ 82 w 1283"/>
                <a:gd name="T9" fmla="*/ 83 h 85"/>
                <a:gd name="T10" fmla="*/ 0 w 1283"/>
                <a:gd name="T11" fmla="*/ 44 h 85"/>
                <a:gd name="T12" fmla="*/ 84 w 1283"/>
                <a:gd name="T13" fmla="*/ 4 h 85"/>
                <a:gd name="T14" fmla="*/ 636 w 1283"/>
                <a:gd name="T15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3" h="85">
                  <a:moveTo>
                    <a:pt x="636" y="2"/>
                  </a:moveTo>
                  <a:cubicBezTo>
                    <a:pt x="824" y="2"/>
                    <a:pt x="1012" y="0"/>
                    <a:pt x="1199" y="4"/>
                  </a:cubicBezTo>
                  <a:cubicBezTo>
                    <a:pt x="1228" y="5"/>
                    <a:pt x="1255" y="32"/>
                    <a:pt x="1283" y="47"/>
                  </a:cubicBezTo>
                  <a:cubicBezTo>
                    <a:pt x="1255" y="59"/>
                    <a:pt x="1226" y="82"/>
                    <a:pt x="1197" y="83"/>
                  </a:cubicBezTo>
                  <a:cubicBezTo>
                    <a:pt x="826" y="85"/>
                    <a:pt x="454" y="85"/>
                    <a:pt x="82" y="83"/>
                  </a:cubicBezTo>
                  <a:cubicBezTo>
                    <a:pt x="55" y="82"/>
                    <a:pt x="27" y="58"/>
                    <a:pt x="0" y="44"/>
                  </a:cubicBezTo>
                  <a:cubicBezTo>
                    <a:pt x="28" y="30"/>
                    <a:pt x="56" y="5"/>
                    <a:pt x="84" y="4"/>
                  </a:cubicBezTo>
                  <a:cubicBezTo>
                    <a:pt x="268" y="0"/>
                    <a:pt x="452" y="2"/>
                    <a:pt x="63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1" y="33536"/>
            <a:ext cx="3296992" cy="80989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UTM Avo" panose="02040603050506020204" pitchFamily="18" charset="0"/>
              </a:rPr>
              <a:t>1. </a:t>
            </a:r>
            <a:r>
              <a:rPr lang="en-US" sz="3600" dirty="0" err="1" smtClean="0">
                <a:latin typeface="UTM Avo" panose="02040603050506020204" pitchFamily="18" charset="0"/>
              </a:rPr>
              <a:t>Làm</a:t>
            </a:r>
            <a:r>
              <a:rPr lang="en-US" sz="3600" dirty="0" smtClean="0">
                <a:latin typeface="UTM Avo" panose="020406030505060202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</a:rPr>
              <a:t>quen</a:t>
            </a:r>
            <a:endParaRPr lang="en-US" sz="3600" dirty="0">
              <a:latin typeface="UTM Avo" panose="02040603050506020204" pitchFamily="18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3"/>
          <a:srcRect l="28013" t="63728" r="54585" b="24461"/>
          <a:stretch/>
        </p:blipFill>
        <p:spPr>
          <a:xfrm>
            <a:off x="1383938" y="4816884"/>
            <a:ext cx="3446136" cy="1314973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2002505" y="4623515"/>
            <a:ext cx="4462690" cy="1829240"/>
            <a:chOff x="3810000" y="1066365"/>
            <a:chExt cx="3921757" cy="1683077"/>
          </a:xfrm>
        </p:grpSpPr>
        <p:sp>
          <p:nvSpPr>
            <p:cNvPr id="45" name="Rectangle 44"/>
            <p:cNvSpPr/>
            <p:nvPr/>
          </p:nvSpPr>
          <p:spPr>
            <a:xfrm>
              <a:off x="3810000" y="1066365"/>
              <a:ext cx="3921756" cy="101065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UTM Avo" panose="02040603050506020204" pitchFamily="18" charset="0"/>
                </a:rPr>
                <a:t>Buồm</a:t>
              </a:r>
              <a:endParaRPr lang="en-US" sz="4800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810000" y="2063642"/>
              <a:ext cx="1569274" cy="6858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dirty="0">
                  <a:solidFill>
                    <a:srgbClr val="FFFF00"/>
                  </a:solidFill>
                  <a:latin typeface="UTM Avo" panose="02040603050506020204" pitchFamily="18" charset="0"/>
                </a:rPr>
                <a:t>b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379274" y="2063642"/>
              <a:ext cx="2352483" cy="6858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>
                  <a:solidFill>
                    <a:schemeClr val="tx1"/>
                  </a:solidFill>
                  <a:latin typeface="UTM Avo" panose="02040603050506020204" pitchFamily="18" charset="0"/>
                </a:rPr>
                <a:t>u</a:t>
              </a:r>
              <a:r>
                <a:rPr lang="en-US" sz="4000" smtClean="0">
                  <a:solidFill>
                    <a:schemeClr val="tx1"/>
                  </a:solidFill>
                  <a:latin typeface="UTM Avo" panose="02040603050506020204" pitchFamily="18" charset="0"/>
                </a:rPr>
                <a:t>ồm</a:t>
              </a:r>
              <a:endParaRPr lang="en-US" sz="4000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4" name="Oval 3"/>
          <p:cNvSpPr/>
          <p:nvPr/>
        </p:nvSpPr>
        <p:spPr>
          <a:xfrm>
            <a:off x="8417859" y="6279776"/>
            <a:ext cx="67235" cy="6723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 descr="C:\Users\Administrator\Pictures\anh 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1" t="2690"/>
          <a:stretch/>
        </p:blipFill>
        <p:spPr bwMode="auto">
          <a:xfrm>
            <a:off x="618186" y="843434"/>
            <a:ext cx="7447641" cy="375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529" y="3360363"/>
            <a:ext cx="2559241" cy="362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95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 animBg="1"/>
      <p:bldP spid="25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>
            <a:spLocks/>
          </p:cNvSpPr>
          <p:nvPr/>
        </p:nvSpPr>
        <p:spPr bwMode="auto">
          <a:xfrm>
            <a:off x="2205762" y="5577839"/>
            <a:ext cx="1728107" cy="1280159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txBody>
          <a:bodyPr vert="horz" wrap="square" lIns="105874" tIns="52937" rIns="105874" bIns="52937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758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3870601" y="5577839"/>
            <a:ext cx="1728107" cy="1280159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4">
              <a:alpha val="90000"/>
            </a:schemeClr>
          </a:solidFill>
          <a:ln>
            <a:noFill/>
          </a:ln>
        </p:spPr>
        <p:txBody>
          <a:bodyPr vert="horz" wrap="square" lIns="105874" tIns="52937" rIns="105874" bIns="52937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758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Freeform 6"/>
          <p:cNvSpPr>
            <a:spLocks/>
          </p:cNvSpPr>
          <p:nvPr/>
        </p:nvSpPr>
        <p:spPr bwMode="auto">
          <a:xfrm>
            <a:off x="1670870" y="6057899"/>
            <a:ext cx="1316653" cy="800100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txBody>
          <a:bodyPr vert="horz" wrap="square" lIns="105874" tIns="52937" rIns="105874" bIns="52937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758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Freeform 6"/>
          <p:cNvSpPr>
            <a:spLocks/>
          </p:cNvSpPr>
          <p:nvPr/>
        </p:nvSpPr>
        <p:spPr bwMode="auto">
          <a:xfrm>
            <a:off x="2987523" y="5417821"/>
            <a:ext cx="1944120" cy="1440179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3">
              <a:alpha val="90000"/>
            </a:schemeClr>
          </a:solidFill>
          <a:ln>
            <a:noFill/>
          </a:ln>
        </p:spPr>
        <p:txBody>
          <a:bodyPr vert="horz" wrap="square" lIns="105874" tIns="52937" rIns="105874" bIns="52937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758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Freeform 6"/>
          <p:cNvSpPr>
            <a:spLocks/>
          </p:cNvSpPr>
          <p:nvPr/>
        </p:nvSpPr>
        <p:spPr bwMode="auto">
          <a:xfrm>
            <a:off x="4752881" y="5800172"/>
            <a:ext cx="1728107" cy="1057827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5">
              <a:alpha val="90000"/>
            </a:schemeClr>
          </a:solidFill>
          <a:ln>
            <a:noFill/>
          </a:ln>
        </p:spPr>
        <p:txBody>
          <a:bodyPr vert="horz" wrap="square" lIns="105874" tIns="52937" rIns="105874" bIns="52937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758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Freeform 6"/>
          <p:cNvSpPr>
            <a:spLocks/>
          </p:cNvSpPr>
          <p:nvPr/>
        </p:nvSpPr>
        <p:spPr bwMode="auto">
          <a:xfrm>
            <a:off x="5569948" y="5577839"/>
            <a:ext cx="1728107" cy="1280159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6">
              <a:alpha val="90000"/>
            </a:schemeClr>
          </a:solidFill>
          <a:ln>
            <a:noFill/>
          </a:ln>
        </p:spPr>
        <p:txBody>
          <a:bodyPr vert="horz" wrap="square" lIns="105874" tIns="52937" rIns="105874" bIns="52937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758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Freeform 6"/>
          <p:cNvSpPr>
            <a:spLocks/>
          </p:cNvSpPr>
          <p:nvPr/>
        </p:nvSpPr>
        <p:spPr bwMode="auto">
          <a:xfrm>
            <a:off x="6639287" y="6057899"/>
            <a:ext cx="1316653" cy="800100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txBody>
          <a:bodyPr vert="horz" wrap="square" lIns="105874" tIns="52937" rIns="105874" bIns="52937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758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Freeform 6"/>
          <p:cNvSpPr>
            <a:spLocks/>
          </p:cNvSpPr>
          <p:nvPr/>
        </p:nvSpPr>
        <p:spPr bwMode="auto">
          <a:xfrm>
            <a:off x="7314413" y="5577839"/>
            <a:ext cx="1728107" cy="1280159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txBody>
          <a:bodyPr vert="horz" wrap="square" lIns="105874" tIns="52937" rIns="105874" bIns="52937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758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Freeform 6"/>
          <p:cNvSpPr>
            <a:spLocks/>
          </p:cNvSpPr>
          <p:nvPr/>
        </p:nvSpPr>
        <p:spPr bwMode="auto">
          <a:xfrm>
            <a:off x="9095173" y="5577839"/>
            <a:ext cx="1728107" cy="1280159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4">
              <a:alpha val="90000"/>
            </a:schemeClr>
          </a:solidFill>
          <a:ln>
            <a:noFill/>
          </a:ln>
        </p:spPr>
        <p:txBody>
          <a:bodyPr vert="horz" wrap="square" lIns="105874" tIns="52937" rIns="105874" bIns="52937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758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Freeform 6"/>
          <p:cNvSpPr>
            <a:spLocks/>
          </p:cNvSpPr>
          <p:nvPr/>
        </p:nvSpPr>
        <p:spPr bwMode="auto">
          <a:xfrm>
            <a:off x="8130697" y="5417821"/>
            <a:ext cx="1944120" cy="1440179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3">
              <a:alpha val="90000"/>
            </a:schemeClr>
          </a:solidFill>
          <a:ln>
            <a:noFill/>
          </a:ln>
        </p:spPr>
        <p:txBody>
          <a:bodyPr vert="horz" wrap="square" lIns="105874" tIns="52937" rIns="105874" bIns="52937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758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" y="4746842"/>
            <a:ext cx="10277340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UTM Avo" panose="02040603050506020204" pitchFamily="18" charset="0"/>
              </a:rPr>
              <a:t>b</a:t>
            </a:r>
            <a:r>
              <a:rPr lang="en-US" sz="4800" smtClean="0">
                <a:latin typeface="UTM Avo" panose="02040603050506020204" pitchFamily="18" charset="0"/>
              </a:rPr>
              <a:t>ờ - uôm – buôm – huyền – buồm</a:t>
            </a:r>
            <a:endParaRPr lang="en-US" sz="4800" dirty="0">
              <a:latin typeface="UTM Avo" panose="02040603050506020204" pitchFamily="18" charset="0"/>
            </a:endParaRPr>
          </a:p>
        </p:txBody>
      </p:sp>
      <p:pic>
        <p:nvPicPr>
          <p:cNvPr id="16" name="Picture 3" descr="C:\Users\Administrator\Pictures\anh 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1" t="2690"/>
          <a:stretch/>
        </p:blipFill>
        <p:spPr bwMode="auto">
          <a:xfrm>
            <a:off x="0" y="0"/>
            <a:ext cx="10277341" cy="459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555" y="3254845"/>
            <a:ext cx="1907542" cy="362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62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7" grpId="0" animBg="1"/>
      <p:bldP spid="22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4" grpId="0" animBg="1"/>
      <p:bldP spid="6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579" y="3624064"/>
            <a:ext cx="2419003" cy="37060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83642" y="4610637"/>
            <a:ext cx="61278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smtClean="0"/>
              <a:t>   B</a:t>
            </a:r>
            <a:r>
              <a:rPr lang="en-US" sz="9600" smtClean="0">
                <a:solidFill>
                  <a:srgbClr val="FF0000"/>
                </a:solidFill>
              </a:rPr>
              <a:t>uồm</a:t>
            </a:r>
            <a:endParaRPr lang="vi-VN" sz="9600">
              <a:solidFill>
                <a:srgbClr val="FF0000"/>
              </a:solidFill>
            </a:endParaRPr>
          </a:p>
        </p:txBody>
      </p:sp>
      <p:pic>
        <p:nvPicPr>
          <p:cNvPr id="9" name="Picture 3" descr="C:\Users\Administrator\Pictures\anh 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1" t="2690"/>
          <a:stretch/>
        </p:blipFill>
        <p:spPr bwMode="auto">
          <a:xfrm>
            <a:off x="618186" y="244699"/>
            <a:ext cx="8590208" cy="435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22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918" y="365126"/>
            <a:ext cx="7474407" cy="6040939"/>
          </a:xfrm>
          <a:prstGeom prst="rect">
            <a:avLst/>
          </a:prstGeom>
        </p:spPr>
      </p:pic>
      <p:pic>
        <p:nvPicPr>
          <p:cNvPr id="3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579" y="3624064"/>
            <a:ext cx="2419003" cy="370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03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21" y="3233274"/>
            <a:ext cx="3624726" cy="3624726"/>
          </a:xfrm>
          <a:prstGeom prst="rect">
            <a:avLst/>
          </a:prstGeom>
        </p:spPr>
      </p:pic>
      <p:sp>
        <p:nvSpPr>
          <p:cNvPr id="28" name="Title 1"/>
          <p:cNvSpPr txBox="1">
            <a:spLocks/>
          </p:cNvSpPr>
          <p:nvPr/>
        </p:nvSpPr>
        <p:spPr>
          <a:xfrm>
            <a:off x="3124902" y="210887"/>
            <a:ext cx="5145642" cy="98590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err="1" smtClean="0">
                <a:latin typeface="UTM Avo" panose="02040603050506020204" pitchFamily="18" charset="0"/>
              </a:rPr>
              <a:t>Nghỉ</a:t>
            </a:r>
            <a:r>
              <a:rPr lang="en-US" sz="4800" dirty="0" smtClean="0">
                <a:latin typeface="UTM Avo" panose="02040603050506020204" pitchFamily="18" charset="0"/>
              </a:rPr>
              <a:t> </a:t>
            </a:r>
            <a:r>
              <a:rPr lang="en-US" sz="4800" dirty="0" err="1" smtClean="0">
                <a:latin typeface="UTM Avo" panose="02040603050506020204" pitchFamily="18" charset="0"/>
              </a:rPr>
              <a:t>giải</a:t>
            </a:r>
            <a:r>
              <a:rPr lang="en-US" sz="4800" dirty="0" smtClean="0">
                <a:latin typeface="UTM Avo" panose="02040603050506020204" pitchFamily="18" charset="0"/>
              </a:rPr>
              <a:t> </a:t>
            </a:r>
            <a:r>
              <a:rPr lang="en-US" sz="4800" dirty="0" err="1" smtClean="0">
                <a:latin typeface="UTM Avo" panose="02040603050506020204" pitchFamily="18" charset="0"/>
              </a:rPr>
              <a:t>lao</a:t>
            </a:r>
            <a:endParaRPr lang="en-US" sz="4800" dirty="0">
              <a:latin typeface="UTM Avo" panose="02040603050506020204" pitchFamily="18" charset="0"/>
            </a:endParaRPr>
          </a:p>
        </p:txBody>
      </p:sp>
      <p:pic>
        <p:nvPicPr>
          <p:cNvPr id="5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901" y="3233274"/>
            <a:ext cx="3624726" cy="3624726"/>
          </a:xfrm>
          <a:prstGeom prst="rect">
            <a:avLst/>
          </a:prstGeom>
        </p:spPr>
      </p:pic>
      <p:pic>
        <p:nvPicPr>
          <p:cNvPr id="6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403" y="3233274"/>
            <a:ext cx="3624726" cy="362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20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302</TotalTime>
  <Words>168</Words>
  <Application>Microsoft Office PowerPoint</Application>
  <PresentationFormat>Custom</PresentationFormat>
  <Paragraphs>49</Paragraphs>
  <Slides>15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</cp:lastModifiedBy>
  <cp:revision>57</cp:revision>
  <dcterms:created xsi:type="dcterms:W3CDTF">2020-08-10T07:03:43Z</dcterms:created>
  <dcterms:modified xsi:type="dcterms:W3CDTF">2020-08-12T04:37:45Z</dcterms:modified>
</cp:coreProperties>
</file>