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40" r:id="rId3"/>
    <p:sldMasterId id="2147483752" r:id="rId4"/>
  </p:sldMasterIdLst>
  <p:notesMasterIdLst>
    <p:notesMasterId r:id="rId46"/>
  </p:notesMasterIdLst>
  <p:sldIdLst>
    <p:sldId id="259" r:id="rId5"/>
    <p:sldId id="2668" r:id="rId6"/>
    <p:sldId id="2669" r:id="rId7"/>
    <p:sldId id="2670" r:id="rId8"/>
    <p:sldId id="2650" r:id="rId9"/>
    <p:sldId id="342" r:id="rId10"/>
    <p:sldId id="344" r:id="rId11"/>
    <p:sldId id="257" r:id="rId12"/>
    <p:sldId id="2651" r:id="rId13"/>
    <p:sldId id="265" r:id="rId14"/>
    <p:sldId id="266" r:id="rId15"/>
    <p:sldId id="2645" r:id="rId16"/>
    <p:sldId id="2643" r:id="rId17"/>
    <p:sldId id="2652" r:id="rId18"/>
    <p:sldId id="2653" r:id="rId19"/>
    <p:sldId id="269" r:id="rId20"/>
    <p:sldId id="256" r:id="rId21"/>
    <p:sldId id="2654" r:id="rId22"/>
    <p:sldId id="258" r:id="rId23"/>
    <p:sldId id="2655" r:id="rId24"/>
    <p:sldId id="260" r:id="rId25"/>
    <p:sldId id="2656" r:id="rId26"/>
    <p:sldId id="262" r:id="rId27"/>
    <p:sldId id="263" r:id="rId28"/>
    <p:sldId id="264" r:id="rId29"/>
    <p:sldId id="2657" r:id="rId30"/>
    <p:sldId id="2658" r:id="rId31"/>
    <p:sldId id="270" r:id="rId32"/>
    <p:sldId id="271" r:id="rId33"/>
    <p:sldId id="2659" r:id="rId34"/>
    <p:sldId id="2660" r:id="rId35"/>
    <p:sldId id="2661" r:id="rId36"/>
    <p:sldId id="2662" r:id="rId37"/>
    <p:sldId id="2663" r:id="rId38"/>
    <p:sldId id="2665" r:id="rId39"/>
    <p:sldId id="2664" r:id="rId40"/>
    <p:sldId id="2666" r:id="rId41"/>
    <p:sldId id="273" r:id="rId42"/>
    <p:sldId id="2646" r:id="rId43"/>
    <p:sldId id="2667" r:id="rId44"/>
    <p:sldId id="5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60"/>
  </p:normalViewPr>
  <p:slideViewPr>
    <p:cSldViewPr snapToGrid="0">
      <p:cViewPr varScale="1">
        <p:scale>
          <a:sx n="68" d="100"/>
          <a:sy n="68" d="100"/>
        </p:scale>
        <p:origin x="4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5</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17</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22029CB-D55A-43CA-8EE2-241EBE9311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36.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5"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1.png"/><Relationship Id="rId26" Type="http://schemas.openxmlformats.org/officeDocument/2006/relationships/image" Target="../media/image55.png"/><Relationship Id="rId21" Type="http://schemas.openxmlformats.org/officeDocument/2006/relationships/slide" Target="slide24.xml"/><Relationship Id="rId34" Type="http://schemas.openxmlformats.org/officeDocument/2006/relationships/image" Target="../media/image60.png"/><Relationship Id="rId7" Type="http://schemas.openxmlformats.org/officeDocument/2006/relationships/image" Target="../media/image47.png"/><Relationship Id="rId12" Type="http://schemas.openxmlformats.org/officeDocument/2006/relationships/slide" Target="slide18.xml"/><Relationship Id="rId17" Type="http://schemas.openxmlformats.org/officeDocument/2006/relationships/slide" Target="slide19.xml"/><Relationship Id="rId25" Type="http://schemas.openxmlformats.org/officeDocument/2006/relationships/slide" Target="slide29.xml"/><Relationship Id="rId33" Type="http://schemas.openxmlformats.org/officeDocument/2006/relationships/image" Target="../media/image59.png"/><Relationship Id="rId38" Type="http://schemas.openxmlformats.org/officeDocument/2006/relationships/image" Target="../media/image63.gif"/><Relationship Id="rId2" Type="http://schemas.openxmlformats.org/officeDocument/2006/relationships/notesSlide" Target="../notesSlides/notesSlide4.xml"/><Relationship Id="rId16" Type="http://schemas.openxmlformats.org/officeDocument/2006/relationships/image" Target="../media/image50.png"/><Relationship Id="rId20" Type="http://schemas.openxmlformats.org/officeDocument/2006/relationships/image" Target="../media/image52.png"/><Relationship Id="rId29" Type="http://schemas.microsoft.com/office/2007/relationships/hdphoto" Target="../media/hdphoto11.wdp"/><Relationship Id="rId1" Type="http://schemas.openxmlformats.org/officeDocument/2006/relationships/slideLayout" Target="../slideLayouts/slideLayout36.xml"/><Relationship Id="rId6" Type="http://schemas.openxmlformats.org/officeDocument/2006/relationships/slide" Target="slide22.xml"/><Relationship Id="rId11" Type="http://schemas.microsoft.com/office/2007/relationships/hdphoto" Target="../media/hdphoto9.wdp"/><Relationship Id="rId24" Type="http://schemas.openxmlformats.org/officeDocument/2006/relationships/image" Target="../media/image54.png"/><Relationship Id="rId32" Type="http://schemas.openxmlformats.org/officeDocument/2006/relationships/image" Target="../media/image58.png"/><Relationship Id="rId37" Type="http://schemas.openxmlformats.org/officeDocument/2006/relationships/image" Target="../media/image62.gif"/><Relationship Id="rId5" Type="http://schemas.microsoft.com/office/2007/relationships/hdphoto" Target="../media/hdphoto7.wdp"/><Relationship Id="rId15" Type="http://schemas.openxmlformats.org/officeDocument/2006/relationships/slide" Target="slide20.xml"/><Relationship Id="rId23" Type="http://schemas.openxmlformats.org/officeDocument/2006/relationships/slide" Target="slide26.xml"/><Relationship Id="rId28" Type="http://schemas.openxmlformats.org/officeDocument/2006/relationships/image" Target="../media/image56.png"/><Relationship Id="rId36" Type="http://schemas.microsoft.com/office/2007/relationships/hdphoto" Target="../media/hdphoto12.wdp"/><Relationship Id="rId10" Type="http://schemas.openxmlformats.org/officeDocument/2006/relationships/image" Target="../media/image48.png"/><Relationship Id="rId19" Type="http://schemas.openxmlformats.org/officeDocument/2006/relationships/slide" Target="slide23.xml"/><Relationship Id="rId31"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slide" Target="slide21.xml"/><Relationship Id="rId14" Type="http://schemas.microsoft.com/office/2007/relationships/hdphoto" Target="../media/hdphoto10.wdp"/><Relationship Id="rId22" Type="http://schemas.openxmlformats.org/officeDocument/2006/relationships/image" Target="../media/image53.png"/><Relationship Id="rId27" Type="http://schemas.openxmlformats.org/officeDocument/2006/relationships/slide" Target="slide27.xml"/><Relationship Id="rId30" Type="http://schemas.openxmlformats.org/officeDocument/2006/relationships/slide" Target="slide25.xml"/><Relationship Id="rId35" Type="http://schemas.openxmlformats.org/officeDocument/2006/relationships/image" Target="../media/image61.png"/><Relationship Id="rId8" Type="http://schemas.microsoft.com/office/2007/relationships/hdphoto" Target="../media/hdphoto8.wdp"/><Relationship Id="rId3" Type="http://schemas.openxmlformats.org/officeDocument/2006/relationships/slide" Target="slide28.xml"/></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6.xml"/><Relationship Id="rId6" Type="http://schemas.openxmlformats.org/officeDocument/2006/relationships/slide" Target="slide17.xml"/><Relationship Id="rId5" Type="http://schemas.microsoft.com/office/2007/relationships/hdphoto" Target="../media/hdphoto13.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slide" Target="slide14.xml"/><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6.xml"/><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slide" Target="slide1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5" Type="http://schemas.openxmlformats.org/officeDocument/2006/relationships/slide" Target="slide25.xm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slide" Target="slide17.xml"/></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78.png"/><Relationship Id="rId5" Type="http://schemas.openxmlformats.org/officeDocument/2006/relationships/image" Target="../media/image2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36794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0" action="ppaction://hlinksldjump"/>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5" cstate="print">
            <a:extLst>
              <a:ext uri="{BEBA8EAE-BF5A-486C-A8C5-ECC9F3942E4B}">
                <a14:imgProps xmlns:a14="http://schemas.microsoft.com/office/drawing/2010/main">
                  <a14:imgLayer r:embed="rId3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ất là Hot xin gửi tặng cho các bạn nhỏ khi tập sẽ khoẻ và sẽ đẹp lắm. Thầy cô và các bạn Tiểu học &amp; Mầm non có thấy đáng yêu không ạ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25635"/>
          </a:xfrm>
        </p:spPr>
      </p:pic>
    </p:spTree>
    <p:extLst>
      <p:ext uri="{BB962C8B-B14F-4D97-AF65-F5344CB8AC3E}">
        <p14:creationId xmlns:p14="http://schemas.microsoft.com/office/powerpoint/2010/main" val="1654516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710309" y="764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941127" y="698385"/>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22962">
            <a:off x="1514939" y="286115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68011" flipH="1">
            <a:off x="3011483" y="1166529"/>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7500" y="4422319"/>
            <a:ext cx="6631153" cy="2123658"/>
          </a:xfrm>
          <a:prstGeom prst="rect">
            <a:avLst/>
          </a:prstGeom>
          <a:noFill/>
        </p:spPr>
        <p:txBody>
          <a:bodyPr wrap="square" rtlCol="0">
            <a:spAutoFit/>
          </a:bodyPr>
          <a:lstStyle/>
          <a:p>
            <a:r>
              <a:rPr lang="en-US" sz="6600" dirty="0">
                <a:solidFill>
                  <a:srgbClr val="FF0000"/>
                </a:solidFill>
                <a:latin typeface="Arial" panose="020B0604020202020204" pitchFamily="34" charset="0"/>
                <a:cs typeface="Arial" panose="020B0604020202020204" pitchFamily="34" charset="0"/>
              </a:rPr>
              <a:t>TRÒ CHƠI </a:t>
            </a:r>
          </a:p>
          <a:p>
            <a:r>
              <a:rPr lang="en-US" sz="6600" dirty="0">
                <a:solidFill>
                  <a:srgbClr val="FF0000"/>
                </a:solidFill>
                <a:latin typeface="Arial" panose="020B0604020202020204" pitchFamily="34" charset="0"/>
                <a:cs typeface="Arial" panose="020B0604020202020204" pitchFamily="34" charset="0"/>
              </a:rPr>
              <a:t>ONG VỀ TỔ</a:t>
            </a:r>
          </a:p>
        </p:txBody>
      </p:sp>
      <p:sp>
        <p:nvSpPr>
          <p:cNvPr id="3" name="Pentagon 2">
            <a:hlinkClick r:id="rId10" action="ppaction://hlinksldjump"/>
          </p:cNvPr>
          <p:cNvSpPr/>
          <p:nvPr/>
        </p:nvSpPr>
        <p:spPr>
          <a:xfrm>
            <a:off x="10073641" y="6019800"/>
            <a:ext cx="1654663"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FF"/>
                </a:solidFill>
                <a:latin typeface="Calibri"/>
              </a:rPr>
              <a:t>Chơi</a:t>
            </a:r>
            <a:endParaRPr lang="en-US" sz="4400" dirty="0">
              <a:solidFill>
                <a:srgbClr val="0000FF"/>
              </a:solidFill>
              <a:latin typeface="Calibri"/>
            </a:endParaRPr>
          </a:p>
        </p:txBody>
      </p:sp>
      <p:sp>
        <p:nvSpPr>
          <p:cNvPr id="29" name="Pentagon 28">
            <a:hlinkClick r:id="rId10" action="ppaction://hlinksldjump"/>
          </p:cNvPr>
          <p:cNvSpPr/>
          <p:nvPr/>
        </p:nvSpPr>
        <p:spPr>
          <a:xfrm flipH="1">
            <a:off x="332764" y="6019800"/>
            <a:ext cx="3020037" cy="7620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00FF"/>
                </a:solidFill>
                <a:latin typeface="Calibri"/>
              </a:rPr>
              <a:t>Hướng</a:t>
            </a:r>
            <a:r>
              <a:rPr lang="en-US" sz="4000" dirty="0">
                <a:solidFill>
                  <a:srgbClr val="0000FF"/>
                </a:solidFill>
                <a:latin typeface="Calibri"/>
              </a:rPr>
              <a:t> </a:t>
            </a:r>
            <a:r>
              <a:rPr lang="en-US" sz="4000" dirty="0" err="1">
                <a:solidFill>
                  <a:srgbClr val="0000FF"/>
                </a:solidFill>
                <a:latin typeface="Calibri"/>
              </a:rPr>
              <a:t>dẫn</a:t>
            </a:r>
            <a:endParaRPr lang="en-US" sz="4000" dirty="0">
              <a:solidFill>
                <a:srgbClr val="0000FF"/>
              </a:solidFill>
              <a:latin typeface="Calibri"/>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spTree>
    <p:extLst>
      <p:ext uri="{BB962C8B-B14F-4D97-AF65-F5344CB8AC3E}">
        <p14:creationId xmlns:p14="http://schemas.microsoft.com/office/powerpoint/2010/main" val="149461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5" dur="5000" fill="hold"/>
                                        <p:tgtEl>
                                          <p:spTgt spid="1028"/>
                                        </p:tgtEl>
                                        <p:attrNameLst>
                                          <p:attrName>ppt_x</p:attrName>
                                          <p:attrName>ppt_y</p:attrName>
                                        </p:attrNameLst>
                                      </p:cBhvr>
                                      <p:rCtr x="1788" y="-370"/>
                                    </p:animMotion>
                                  </p:childTnLst>
                                </p:cTn>
                              </p:par>
                              <p:par>
                                <p:cTn id="16" presetID="55" presetClass="path" presetSubtype="0" repeatCount="indefinite" accel="50000" decel="50000" fill="hold" nodeType="withEffect">
                                  <p:stCondLst>
                                    <p:cond delay="0"/>
                                  </p:stCondLst>
                                  <p:childTnLst>
                                    <p:animMotion origin="layout" path="M 0.01441 3.20988E-6 C 0.0151 -0.02192 0.00868 -0.04074 0.00034 -0.04229 C -0.00782 -0.04352 -0.01528 -0.02932 -0.0158 -0.00772 C -0.01632 0.01173 -0.01129 0.02994 -0.00365 0.03117 C 0.00329 0.0324 0.00989 0.02006 0.01024 0.00185 C 0.01076 -0.01482 0.00642 -0.03025 4.72222E-6 -0.03148 C -0.00591 -0.03272 -0.01146 -0.02253 -0.01181 -0.0071 C -0.01216 0.00648 -0.00869 0.02006 -0.0033 0.02037 C 0.00138 0.0216 0.0059 0.01358 0.00625 0.00123 C 0.00659 -0.00988 0.00399 -0.02068 -0.00018 -0.0213 C -0.00382 -0.02192 -0.00764 -0.01605 -0.00782 -0.00648 C -0.00799 0.00154 -0.00625 0.00956 -0.00313 0.01018 C -0.00053 0.0108 0.00208 0.0071 0.00208 0.00031 C 0.00243 -0.00463 0.00138 -0.01019 -0.00053 -0.01081 C -0.00191 -0.01081 -0.00348 -0.00957 -0.00382 -0.00618 C -0.00382 -0.00371 -0.00365 -0.00155 -0.00278 -0.00031 C -0.00244 3.20988E-6 -0.00226 3.20988E-6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91 0.00868 -0.04074 0.00034 -0.04228 C -0.00781 -0.04352 -0.01528 -0.02932 -0.0158 -0.00772 C -0.01632 0.01173 -0.01129 0.02994 -0.00365 0.03117 C 0.0033 0.03241 0.00989 0.02006 0.01024 0.00185 C 0.01076 -0.01481 0.00642 -0.03025 2.5E-6 -0.03148 C -0.00591 -0.03272 -0.01146 -0.02253 -0.01181 -0.0071 C -0.01216 0.00648 -0.00868 0.02006 -0.0033 0.02037 C 0.00139 0.0216 0.0059 0.01358 0.00625 0.00123 C 0.00659 -0.00988 0.00399 -0.02068 -0.00018 -0.0213 C -0.00382 -0.02191 -0.00764 -0.01605 -0.00781 -0.00648 C -0.00799 0.00154 -0.00625 0.00957 -0.00313 0.01019 C -0.00052 0.0108 0.00208 0.0071 0.00208 0.00031 C 0.00243 -0.00463 0.00139 -0.01019 -0.00052 -0.0108 C -0.00191 -0.0108 -0.00347 -0.00957 -0.00382 -0.00617 C -0.00382 -0.0037 -0.00365 -0.00154 -0.00278 -0.00031 C -0.00243 0 -0.00226 0 -0.00191 -0.00031 " pathEditMode="relative" rAng="0" ptsTypes="AAAAAAAAAAAAAAAAA">
                                      <p:cBhvr>
                                        <p:cTn id="19" dur="5000" fill="hold"/>
                                        <p:tgtEl>
                                          <p:spTgt spid="8"/>
                                        </p:tgtEl>
                                        <p:attrNameLst>
                                          <p:attrName>ppt_x</p:attrName>
                                          <p:attrName>ppt_y</p:attrName>
                                        </p:attrNameLst>
                                      </p:cBhvr>
                                      <p:rCtr x="-1528" y="-586"/>
                                    </p:animMotion>
                                  </p:childTnLst>
                                </p:cTn>
                              </p:par>
                              <p:par>
                                <p:cTn id="20" presetID="46" presetClass="path" presetSubtype="0" repeatCount="indefinite" accel="50000" decel="50000" fill="hold" nodeType="withEffect">
                                  <p:stCondLst>
                                    <p:cond delay="0"/>
                                  </p:stCondLst>
                                  <p:childTnLst>
                                    <p:animMotion origin="layout" path="M -3.05556E-6 -2.09877E-6 C -0.00034 -0.01481 0.00695 -0.02808 0.01667 -0.02901 C 0.02604 -0.02994 0.0349 -0.01975 0.03542 -0.00524 C 0.03629 0.00803 0.02986 0.02099 0.02118 0.02161 C 0.0132 0.02253 0.00556 0.01389 0.00486 0.00155 C 0.00434 -0.00987 0.00938 -0.02068 0.01702 -0.0216 C 0.02379 -0.02253 0.03021 -0.01543 0.03073 -0.00494 C 0.03108 0.00463 0.02709 0.01358 0.02084 0.0142 C 0.01528 0.01482 0.0099 0.00957 0.00955 0.00093 C 0.0092 -0.00679 0.01233 -0.0142 0.01736 -0.0145 C 0.02153 -0.01481 0.0257 -0.01111 0.02604 -0.00432 C 0.02639 0.00124 0.02414 0.00648 0.02049 0.0071 C 0.01771 0.00741 0.01459 0.00525 0.01441 0.00062 C 0.01424 -0.00308 0.01528 -0.00679 0.01754 -0.00741 C 0.01927 -0.00741 0.02101 -0.00648 0.02136 -0.00401 C 0.02153 -0.00247 0.02118 -0.00092 0.02032 -0.00031 C 0.01979 -2.09877E-6 0.01945 -2.09877E-6 0.0191 -0.00031 " pathEditMode="relative" rAng="0" ptsTypes="AAAAAAAAAAAAAAAAA">
                                      <p:cBhvr>
                                        <p:cTn id="21" dur="5000" fill="hold"/>
                                        <p:tgtEl>
                                          <p:spTgt spid="20"/>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
                <p:cTn id="22"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3 x 50 = 150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9 x 70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5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6 x 2 000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9 x 7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63 x 10 = 630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5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15 x 100 = 1 500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6 x 2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1 000 = 12 000</a:t>
            </a:r>
          </a:p>
        </p:txBody>
      </p:sp>
    </p:spTree>
    <p:extLst>
      <p:ext uri="{BB962C8B-B14F-4D97-AF65-F5344CB8AC3E}">
        <p14:creationId xmlns:p14="http://schemas.microsoft.com/office/powerpoint/2010/main" val="1695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2270589" y="287676"/>
            <a:ext cx="10304979" cy="489640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a16="http://schemas.microsoft.com/office/drawing/2014/main" id="{CB89EB1F-B5F6-9EC1-6995-9EE8E7B23250}"/>
              </a:ext>
            </a:extLst>
          </p:cNvPr>
          <p:cNvSpPr txBox="1"/>
          <p:nvPr/>
        </p:nvSpPr>
        <p:spPr>
          <a:xfrm>
            <a:off x="4078842" y="2712378"/>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7" name="TextBox 6">
            <a:extLst>
              <a:ext uri="{FF2B5EF4-FFF2-40B4-BE49-F238E27FC236}">
                <a16:creationId xmlns:a16="http://schemas.microsoft.com/office/drawing/2014/main" id="{E49E4F1A-A0DC-ACE1-4975-D883E356394E}"/>
              </a:ext>
            </a:extLst>
          </p:cNvPr>
          <p:cNvSpPr txBox="1"/>
          <p:nvPr/>
        </p:nvSpPr>
        <p:spPr>
          <a:xfrm>
            <a:off x="4274050" y="4387065"/>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8" name="TextBox 7">
            <a:extLst>
              <a:ext uri="{FF2B5EF4-FFF2-40B4-BE49-F238E27FC236}">
                <a16:creationId xmlns:a16="http://schemas.microsoft.com/office/drawing/2014/main" id="{B51A7EB3-1E3A-08D0-B76C-EB8ABBB77CAD}"/>
              </a:ext>
            </a:extLst>
          </p:cNvPr>
          <p:cNvSpPr txBox="1"/>
          <p:nvPr/>
        </p:nvSpPr>
        <p:spPr>
          <a:xfrm>
            <a:off x="4294597" y="5095982"/>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1705510" y="287676"/>
            <a:ext cx="10870059" cy="4896405"/>
          </a:xfrm>
          <a:prstGeom prst="rect">
            <a:avLst/>
          </a:prstGeom>
          <a:noFill/>
        </p:spPr>
        <p:txBody>
          <a:bodyPr wrap="square" rtlCol="0">
            <a:spAutoFit/>
          </a:bodyPr>
          <a:lstStyle/>
          <a:p>
            <a:pPr>
              <a:lnSpc>
                <a:spcPct val="250000"/>
              </a:lnSpc>
            </a:pPr>
            <a:r>
              <a:rPr lang="en-US" sz="4400" dirty="0"/>
              <a:t>   600 x 30           </a:t>
            </a:r>
          </a:p>
          <a:p>
            <a:pPr>
              <a:lnSpc>
                <a:spcPct val="250000"/>
              </a:lnSpc>
            </a:pPr>
            <a:r>
              <a:rPr lang="en-US" sz="4400" dirty="0"/>
              <a:t>2 000 x 30</a:t>
            </a:r>
          </a:p>
          <a:p>
            <a:pPr>
              <a:lnSpc>
                <a:spcPct val="250000"/>
              </a:lnSpc>
            </a:pPr>
            <a:r>
              <a:rPr lang="en-US" sz="4400" dirty="0"/>
              <a:t>3 000 x 60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lvl="0"/>
            <a:r>
              <a:rPr lang="en-US" sz="4400" dirty="0">
                <a:solidFill>
                  <a:srgbClr val="FF0000"/>
                </a:solidFill>
              </a:rPr>
              <a:t>= 6 x 100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lvl="0"/>
            <a:r>
              <a:rPr lang="en-US" sz="4400" dirty="0">
                <a:solidFill>
                  <a:srgbClr val="FF0000"/>
                </a:solidFill>
              </a:rPr>
              <a:t>= 18 x 1 000 = 18 000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89EB1F-B5F6-9EC1-6995-9EE8E7B23250}"/>
              </a:ext>
            </a:extLst>
          </p:cNvPr>
          <p:cNvSpPr txBox="1"/>
          <p:nvPr/>
        </p:nvSpPr>
        <p:spPr>
          <a:xfrm>
            <a:off x="4078841" y="2712378"/>
            <a:ext cx="4982965" cy="769441"/>
          </a:xfrm>
          <a:prstGeom prst="rect">
            <a:avLst/>
          </a:prstGeom>
          <a:noFill/>
        </p:spPr>
        <p:txBody>
          <a:bodyPr wrap="square" rtlCol="0">
            <a:spAutoFit/>
          </a:bodyPr>
          <a:lstStyle/>
          <a:p>
            <a:pPr lvl="0"/>
            <a:r>
              <a:rPr lang="en-US" sz="4400" dirty="0">
                <a:solidFill>
                  <a:srgbClr val="FF0000"/>
                </a:solidFill>
              </a:rPr>
              <a:t>= 2 x 1 000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lvl="0"/>
            <a:r>
              <a:rPr lang="en-US" sz="4400" dirty="0">
                <a:solidFill>
                  <a:srgbClr val="FF0000"/>
                </a:solidFill>
              </a:rPr>
              <a:t>= 6 x 10 000 = 60 000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9E4F1A-A0DC-ACE1-4975-D883E356394E}"/>
              </a:ext>
            </a:extLst>
          </p:cNvPr>
          <p:cNvSpPr txBox="1"/>
          <p:nvPr/>
        </p:nvSpPr>
        <p:spPr>
          <a:xfrm>
            <a:off x="4099390" y="4335694"/>
            <a:ext cx="5414480" cy="769441"/>
          </a:xfrm>
          <a:prstGeom prst="rect">
            <a:avLst/>
          </a:prstGeom>
          <a:noFill/>
        </p:spPr>
        <p:txBody>
          <a:bodyPr wrap="square" rtlCol="0">
            <a:spAutoFit/>
          </a:bodyPr>
          <a:lstStyle/>
          <a:p>
            <a:pPr lvl="0"/>
            <a:r>
              <a:rPr lang="en-US" sz="4400" dirty="0">
                <a:solidFill>
                  <a:srgbClr val="FF0000"/>
                </a:solidFill>
              </a:rPr>
              <a:t>= 3 x 1 000 x 6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1A7EB3-1E3A-08D0-B76C-EB8ABBB77CAD}"/>
              </a:ext>
            </a:extLst>
          </p:cNvPr>
          <p:cNvSpPr txBox="1"/>
          <p:nvPr/>
        </p:nvSpPr>
        <p:spPr>
          <a:xfrm>
            <a:off x="4140485" y="5054885"/>
            <a:ext cx="5887093" cy="769441"/>
          </a:xfrm>
          <a:prstGeom prst="rect">
            <a:avLst/>
          </a:prstGeom>
          <a:noFill/>
        </p:spPr>
        <p:txBody>
          <a:bodyPr wrap="square" rtlCol="0">
            <a:spAutoFit/>
          </a:bodyPr>
          <a:lstStyle/>
          <a:p>
            <a:pPr lvl="0"/>
            <a:r>
              <a:rPr lang="en-US" sz="4400" dirty="0">
                <a:solidFill>
                  <a:srgbClr val="FF0000"/>
                </a:solidFill>
              </a:rPr>
              <a:t>= 18 x 10 000 = 180 000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vi-VN" sz="3200" dirty="0">
                <a:solidFill>
                  <a:srgbClr val="FF0000"/>
                </a:solidFill>
                <a:latin typeface="Cambria" panose="02040503050406030204" pitchFamily="18" charset="0"/>
                <a:ea typeface="Cambria" panose="02040503050406030204" pitchFamily="18" charset="0"/>
              </a:rPr>
              <a:t>43 thùng chứa được tất cả số cuốn sổ ghi chép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1"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8534" flipH="1">
            <a:off x="7739614" y="2052295"/>
            <a:ext cx="906687" cy="1116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36844" flipH="1">
            <a:off x="1507617" y="1834552"/>
            <a:ext cx="1119715" cy="1569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919096">
            <a:off x="3703497" y="3435533"/>
            <a:ext cx="1008076" cy="1279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147976" flipH="1">
            <a:off x="1694353" y="3747207"/>
            <a:ext cx="1179243" cy="16194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ADMIN\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83288" flipH="1">
            <a:off x="9264569" y="5139775"/>
            <a:ext cx="1202729" cy="1480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ADMIN\Deskto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700929" flipH="1">
            <a:off x="5438425" y="4595549"/>
            <a:ext cx="1108139" cy="16039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272694" flipH="1">
            <a:off x="7844875" y="5512163"/>
            <a:ext cx="1108531" cy="13646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42071" flipH="1">
            <a:off x="3420689" y="1694623"/>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12" action="ppaction://hlinksldjump"/>
            <a:extLst>
              <a:ext uri="{FF2B5EF4-FFF2-40B4-BE49-F238E27FC236}">
                <a16:creationId xmlns:a16="http://schemas.microsoft.com/office/drawing/2014/main" id="{1164B6D9-2205-4A6B-AEEE-E051405832E9}"/>
              </a:ext>
            </a:extLst>
          </p:cNvPr>
          <p:cNvSpPr/>
          <p:nvPr/>
        </p:nvSpPr>
        <p:spPr>
          <a:xfrm>
            <a:off x="213360" y="335280"/>
            <a:ext cx="579120" cy="5943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a:t>
            </a:r>
          </a:p>
        </p:txBody>
      </p:sp>
      <p:sp>
        <p:nvSpPr>
          <p:cNvPr id="22" name="Oval 21">
            <a:hlinkClick r:id="rId13" action="ppaction://hlinksldjump"/>
            <a:extLst>
              <a:ext uri="{FF2B5EF4-FFF2-40B4-BE49-F238E27FC236}">
                <a16:creationId xmlns:a16="http://schemas.microsoft.com/office/drawing/2014/main" id="{5FB50625-E623-44BE-956C-896043419D1C}"/>
              </a:ext>
            </a:extLst>
          </p:cNvPr>
          <p:cNvSpPr/>
          <p:nvPr/>
        </p:nvSpPr>
        <p:spPr>
          <a:xfrm>
            <a:off x="913669" y="335280"/>
            <a:ext cx="579120" cy="5943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2</a:t>
            </a:r>
          </a:p>
        </p:txBody>
      </p:sp>
      <p:sp>
        <p:nvSpPr>
          <p:cNvPr id="23" name="Oval 22">
            <a:hlinkClick r:id="rId14" action="ppaction://hlinksldjump"/>
            <a:extLst>
              <a:ext uri="{FF2B5EF4-FFF2-40B4-BE49-F238E27FC236}">
                <a16:creationId xmlns:a16="http://schemas.microsoft.com/office/drawing/2014/main" id="{B3F0B932-8C0A-4836-AB5A-424EF177DD86}"/>
              </a:ext>
            </a:extLst>
          </p:cNvPr>
          <p:cNvSpPr/>
          <p:nvPr/>
        </p:nvSpPr>
        <p:spPr>
          <a:xfrm>
            <a:off x="1613979" y="335280"/>
            <a:ext cx="579120" cy="5943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3</a:t>
            </a:r>
          </a:p>
        </p:txBody>
      </p:sp>
      <p:sp>
        <p:nvSpPr>
          <p:cNvPr id="3" name="Arrow: Right 2">
            <a:hlinkClick r:id="rId15" action="ppaction://hlinksldjump"/>
            <a:extLst>
              <a:ext uri="{FF2B5EF4-FFF2-40B4-BE49-F238E27FC236}">
                <a16:creationId xmlns:a16="http://schemas.microsoft.com/office/drawing/2014/main" id="{BC112BE5-ED02-451C-AE22-E8B28BB44454}"/>
              </a:ext>
            </a:extLst>
          </p:cNvPr>
          <p:cNvSpPr/>
          <p:nvPr/>
        </p:nvSpPr>
        <p:spPr>
          <a:xfrm>
            <a:off x="11278331" y="6050280"/>
            <a:ext cx="806989" cy="594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28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6" dur="5000" fill="hold"/>
                                        <p:tgtEl>
                                          <p:spTgt spid="9"/>
                                        </p:tgtEl>
                                        <p:attrNameLst>
                                          <p:attrName>ppt_x</p:attrName>
                                          <p:attrName>ppt_y</p:attrName>
                                        </p:attrNameLst>
                                      </p:cBhvr>
                                      <p:rCtr x="-1510" y="-556"/>
                                    </p:animMotion>
                                  </p:childTnLst>
                                </p:cTn>
                              </p:par>
                              <p:par>
                                <p:cTn id="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8" dur="5000" fill="hold"/>
                                        <p:tgtEl>
                                          <p:spTgt spid="11"/>
                                        </p:tgtEl>
                                        <p:attrNameLst>
                                          <p:attrName>ppt_x</p:attrName>
                                          <p:attrName>ppt_y</p:attrName>
                                        </p:attrNameLst>
                                      </p:cBhvr>
                                      <p:rCtr x="1788" y="-370"/>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2"/>
                                        </p:tgtEl>
                                        <p:attrNameLst>
                                          <p:attrName>ppt_x</p:attrName>
                                          <p:attrName>ppt_y</p:attrName>
                                        </p:attrNameLst>
                                      </p:cBhvr>
                                      <p:rCtr x="-1510" y="-556"/>
                                    </p:animMotion>
                                  </p:childTnLst>
                                </p:cTn>
                              </p:par>
                              <p:par>
                                <p:cTn id="11"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2" dur="5000" fill="hold"/>
                                        <p:tgtEl>
                                          <p:spTgt spid="13"/>
                                        </p:tgtEl>
                                        <p:attrNameLst>
                                          <p:attrName>ppt_x</p:attrName>
                                          <p:attrName>ppt_y</p:attrName>
                                        </p:attrNameLst>
                                      </p:cBhvr>
                                      <p:rCtr x="1788" y="-370"/>
                                    </p:animMotion>
                                  </p:childTnLst>
                                </p:cTn>
                              </p:par>
                              <p:par>
                                <p:cTn id="13"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4" dur="5000" fill="hold"/>
                                        <p:tgtEl>
                                          <p:spTgt spid="16"/>
                                        </p:tgtEl>
                                        <p:attrNameLst>
                                          <p:attrName>ppt_x</p:attrName>
                                          <p:attrName>ppt_y</p:attrName>
                                        </p:attrNameLst>
                                      </p:cBhvr>
                                      <p:rCtr x="-1510" y="-556"/>
                                    </p:animMotion>
                                  </p:childTnLst>
                                </p:cTn>
                              </p:par>
                              <p:par>
                                <p:cTn id="15" presetID="46" presetClass="path" presetSubtype="0" repeatCount="indefinite" accel="50000" decel="50000" fill="hold" nodeType="withEffect">
                                  <p:stCondLst>
                                    <p:cond delay="0"/>
                                  </p:stCondLst>
                                  <p:childTnLst>
                                    <p:animMotion origin="layout" path="M -3.05556E-6 2.96296E-6 C -0.00034 -0.01482 0.00695 -0.02809 0.01667 -0.02902 C 0.02604 -0.02994 0.0349 -0.01976 0.03542 -0.00525 C 0.03629 0.00802 0.02986 0.02098 0.02118 0.0216 C 0.0132 0.02253 0.00556 0.01389 0.00486 0.00154 C 0.00434 -0.00988 0.00938 -0.02068 0.01702 -0.02161 C 0.02379 -0.02253 0.03021 -0.01544 0.03073 -0.00494 C 0.03108 0.00463 0.02709 0.01358 0.02084 0.01419 C 0.01528 0.01481 0.0099 0.00956 0.00955 0.00092 C 0.0092 -0.00679 0.01233 -0.0142 0.01736 -0.01451 C 0.02153 -0.01482 0.0257 -0.01111 0.02604 -0.00432 C 0.02639 0.00123 0.02414 0.00648 0.02049 0.0071 C 0.01771 0.0074 0.01459 0.00524 0.01441 0.00061 C 0.01424 -0.00309 0.01528 -0.00679 0.01754 -0.00741 C 0.01927 -0.00741 0.02101 -0.00648 0.02136 -0.00402 C 0.02153 -0.00247 0.02118 -0.00093 0.02032 -0.00031 C 0.01979 2.96296E-6 0.01945 2.96296E-6 0.0191 -0.00031 " pathEditMode="relative" rAng="0" ptsTypes="AAAAAAAAAAAAAAAAA">
                                      <p:cBhvr>
                                        <p:cTn id="16" dur="5000" fill="hold"/>
                                        <p:tgtEl>
                                          <p:spTgt spid="17"/>
                                        </p:tgtEl>
                                        <p:attrNameLst>
                                          <p:attrName>ppt_x</p:attrName>
                                          <p:attrName>ppt_y</p:attrName>
                                        </p:attrNameLst>
                                      </p:cBhvr>
                                      <p:rCtr x="1753" y="-401"/>
                                    </p:animMotion>
                                  </p:childTnLst>
                                </p:cTn>
                              </p:par>
                              <p:par>
                                <p:cTn id="1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8" dur="5000" fill="hold"/>
                                        <p:tgtEl>
                                          <p:spTgt spid="19"/>
                                        </p:tgtEl>
                                        <p:attrNameLst>
                                          <p:attrName>ppt_x</p:attrName>
                                          <p:attrName>ppt_y</p:attrName>
                                        </p:attrNameLst>
                                      </p:cBhvr>
                                      <p:rCtr x="-1510" y="-556"/>
                                    </p:animMotion>
                                  </p:childTnLst>
                                </p:cTn>
                              </p:par>
                              <p:par>
                                <p:cTn id="19"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0" dur="5000" fill="hold"/>
                                        <p:tgtEl>
                                          <p:spTgt spid="21"/>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4.72222E-6 4.44444E-6 L -0.28628 0.02222 " pathEditMode="relative" rAng="0" ptsTypes="AA">
                                      <p:cBhvr>
                                        <p:cTn id="25" dur="1000" fill="hold"/>
                                        <p:tgtEl>
                                          <p:spTgt spid="9"/>
                                        </p:tgtEl>
                                        <p:attrNameLst>
                                          <p:attrName>ppt_x</p:attrName>
                                          <p:attrName>ppt_y</p:attrName>
                                        </p:attrNameLst>
                                      </p:cBhvr>
                                      <p:rCtr x="-14323" y="1111"/>
                                    </p:animMotion>
                                  </p:childTnLst>
                                </p:cTn>
                              </p:par>
                              <p:par>
                                <p:cTn id="26" presetID="1" presetClass="exit" presetSubtype="0" fill="hold" nodeType="withEffect">
                                  <p:stCondLst>
                                    <p:cond delay="70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191 -0.00024 L 0.41805 -0.02662 " pathEditMode="relative" rAng="0" ptsTypes="AA">
                                      <p:cBhvr>
                                        <p:cTn id="32" dur="1000" fill="hold"/>
                                        <p:tgtEl>
                                          <p:spTgt spid="11"/>
                                        </p:tgtEl>
                                        <p:attrNameLst>
                                          <p:attrName>ppt_x</p:attrName>
                                          <p:attrName>ppt_y</p:attrName>
                                        </p:attrNameLst>
                                      </p:cBhvr>
                                      <p:rCtr x="19948" y="-1319"/>
                                    </p:animMotion>
                                  </p:childTnLst>
                                </p:cTn>
                              </p:par>
                              <p:par>
                                <p:cTn id="33" presetID="1" presetClass="exit" presetSubtype="0" fill="hold" nodeType="withEffect">
                                  <p:stCondLst>
                                    <p:cond delay="80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00191 -0.00047 L 0.17136 -0.23912 " pathEditMode="relative" rAng="0" ptsTypes="AA">
                                      <p:cBhvr>
                                        <p:cTn id="39" dur="1000" fill="hold"/>
                                        <p:tgtEl>
                                          <p:spTgt spid="12"/>
                                        </p:tgtEl>
                                        <p:attrNameLst>
                                          <p:attrName>ppt_x</p:attrName>
                                          <p:attrName>ppt_y</p:attrName>
                                        </p:attrNameLst>
                                      </p:cBhvr>
                                      <p:rCtr x="8663" y="-11944"/>
                                    </p:animMotion>
                                  </p:childTnLst>
                                </p:cTn>
                              </p:par>
                              <p:par>
                                <p:cTn id="40" presetID="1" presetClass="exit" presetSubtype="0" fill="hold" nodeType="withEffect">
                                  <p:stCondLst>
                                    <p:cond delay="80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0191 -0.00023 L 0.38021 -0.28009 " pathEditMode="relative" rAng="0" ptsTypes="AA">
                                      <p:cBhvr>
                                        <p:cTn id="46" dur="1000" fill="hold"/>
                                        <p:tgtEl>
                                          <p:spTgt spid="13"/>
                                        </p:tgtEl>
                                        <p:attrNameLst>
                                          <p:attrName>ppt_x</p:attrName>
                                          <p:attrName>ppt_y</p:attrName>
                                        </p:attrNameLst>
                                      </p:cBhvr>
                                      <p:rCtr x="18056" y="-14005"/>
                                    </p:animMotion>
                                  </p:childTnLst>
                                </p:cTn>
                              </p:par>
                              <p:par>
                                <p:cTn id="47" presetID="1" presetClass="exit" presetSubtype="0" fill="hold" nodeType="withEffect">
                                  <p:stCondLst>
                                    <p:cond delay="80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2.77778E-6 -3.33333E-6 L -0.43993 -0.47916 " pathEditMode="relative" rAng="0" ptsTypes="AA">
                                      <p:cBhvr>
                                        <p:cTn id="53" dur="1000" fill="hold"/>
                                        <p:tgtEl>
                                          <p:spTgt spid="16"/>
                                        </p:tgtEl>
                                        <p:attrNameLst>
                                          <p:attrName>ppt_x</p:attrName>
                                          <p:attrName>ppt_y</p:attrName>
                                        </p:attrNameLst>
                                      </p:cBhvr>
                                      <p:rCtr x="-21997" y="-23958"/>
                                    </p:animMotion>
                                  </p:childTnLst>
                                </p:cTn>
                              </p:par>
                              <p:par>
                                <p:cTn id="54" presetID="1" presetClass="exit" presetSubtype="0" fill="hold" nodeType="withEffect">
                                  <p:stCondLst>
                                    <p:cond delay="800"/>
                                  </p:stCondLst>
                                  <p:childTnLst>
                                    <p:set>
                                      <p:cBhvr>
                                        <p:cTn id="5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35" presetClass="path" presetSubtype="0" accel="50000" decel="50000" fill="hold" nodeType="clickEffect">
                                  <p:stCondLst>
                                    <p:cond delay="0"/>
                                  </p:stCondLst>
                                  <p:childTnLst>
                                    <p:animMotion origin="layout" path="M 0.0191 -0.00031 L 0.07483 -0.46142 " pathEditMode="relative" rAng="0" ptsTypes="AA">
                                      <p:cBhvr>
                                        <p:cTn id="60" dur="1000" fill="hold"/>
                                        <p:tgtEl>
                                          <p:spTgt spid="17"/>
                                        </p:tgtEl>
                                        <p:attrNameLst>
                                          <p:attrName>ppt_x</p:attrName>
                                          <p:attrName>ppt_y</p:attrName>
                                        </p:attrNameLst>
                                      </p:cBhvr>
                                      <p:rCtr x="2778" y="-23056"/>
                                    </p:animMotion>
                                  </p:childTnLst>
                                </p:cTn>
                              </p:par>
                              <p:par>
                                <p:cTn id="61" presetID="1" presetClass="exit" presetSubtype="0" fill="hold" nodeType="withEffect">
                                  <p:stCondLst>
                                    <p:cond delay="80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00191 -7.40741E-7 L -0.33924 -0.53611 " pathEditMode="relative" rAng="0" ptsTypes="AA">
                                      <p:cBhvr>
                                        <p:cTn id="67" dur="1000" fill="hold"/>
                                        <p:tgtEl>
                                          <p:spTgt spid="19"/>
                                        </p:tgtEl>
                                        <p:attrNameLst>
                                          <p:attrName>ppt_x</p:attrName>
                                          <p:attrName>ppt_y</p:attrName>
                                        </p:attrNameLst>
                                      </p:cBhvr>
                                      <p:rCtr x="-16875" y="-26806"/>
                                    </p:animMotion>
                                  </p:childTnLst>
                                </p:cTn>
                              </p:par>
                              <p:par>
                                <p:cTn id="68" presetID="1" presetClass="exit" presetSubtype="0" fill="hold" nodeType="withEffect">
                                  <p:stCondLst>
                                    <p:cond delay="800"/>
                                  </p:stCondLst>
                                  <p:childTnLst>
                                    <p:set>
                                      <p:cBhvr>
                                        <p:cTn id="6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4.16667E-6 -1.11111E-6 L 0.16407 0.02431 " pathEditMode="relative" rAng="0" ptsTypes="AA">
                                      <p:cBhvr>
                                        <p:cTn id="74" dur="1000" fill="hold"/>
                                        <p:tgtEl>
                                          <p:spTgt spid="21"/>
                                        </p:tgtEl>
                                        <p:attrNameLst>
                                          <p:attrName>ppt_x</p:attrName>
                                          <p:attrName>ppt_y</p:attrName>
                                        </p:attrNameLst>
                                      </p:cBhvr>
                                      <p:rCtr x="8194" y="1204"/>
                                    </p:animMotion>
                                  </p:childTnLst>
                                </p:cTn>
                              </p:par>
                              <p:par>
                                <p:cTn id="75" presetID="1" presetClass="exit" presetSubtype="0" fill="hold" nodeType="withEffect">
                                  <p:stCondLst>
                                    <p:cond delay="800"/>
                                  </p:stCondLst>
                                  <p:childTnLst>
                                    <p:set>
                                      <p:cBhvr>
                                        <p:cTn id="7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309420"/>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3"/>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484119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5 × 8</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5 000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pic>
        <p:nvPicPr>
          <p:cNvPr id="917"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08534" flipH="1">
            <a:off x="6709323" y="2023985"/>
            <a:ext cx="3379274" cy="259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90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917"/>
                                        </p:tgtEl>
                                        <p:attrNameLst>
                                          <p:attrName>style.visibility</p:attrName>
                                        </p:attrNameLst>
                                      </p:cBhvr>
                                      <p:to>
                                        <p:strVal val="visible"/>
                                      </p:to>
                                    </p:set>
                                    <p:anim calcmode="lin" valueType="num">
                                      <p:cBhvr additive="base">
                                        <p:cTn id="107" dur="500" fill="hold"/>
                                        <p:tgtEl>
                                          <p:spTgt spid="917"/>
                                        </p:tgtEl>
                                        <p:attrNameLst>
                                          <p:attrName>ppt_x</p:attrName>
                                        </p:attrNameLst>
                                      </p:cBhvr>
                                      <p:tavLst>
                                        <p:tav tm="0">
                                          <p:val>
                                            <p:strVal val="#ppt_x"/>
                                          </p:val>
                                        </p:tav>
                                        <p:tav tm="100000">
                                          <p:val>
                                            <p:strVal val="#ppt_x"/>
                                          </p:val>
                                        </p:tav>
                                      </p:tavLst>
                                    </p:anim>
                                    <p:anim calcmode="lin" valueType="num">
                                      <p:cBhvr additive="base">
                                        <p:cTn id="108" dur="500" fill="hold"/>
                                        <p:tgtEl>
                                          <p:spTgt spid="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417682" y="687705"/>
            <a:ext cx="4052343" cy="2941114"/>
            <a:chOff x="390285" y="121110"/>
            <a:chExt cx="4052343" cy="2941114"/>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FF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134803" y="1837977"/>
                <a:ext cx="3260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cs typeface="Arial"/>
                    <a:sym typeface="Arial"/>
                  </a:rPr>
                  <a:t>Tính</a:t>
                </a:r>
                <a:r>
                  <a:rPr kumimoji="0" lang="en-US" sz="4000" b="1" i="0" u="none" strike="noStrike" kern="0" cap="none" spc="0" normalizeH="0" baseline="0" noProof="0" dirty="0">
                    <a:ln>
                      <a:noFill/>
                    </a:ln>
                    <a:solidFill>
                      <a:srgbClr val="000000"/>
                    </a:solidFill>
                    <a:effectLst/>
                    <a:uLnTx/>
                    <a:uFillTx/>
                    <a:latin typeface="Arial"/>
                    <a:cs typeface="Arial"/>
                    <a:sym typeface="Arial"/>
                  </a:rPr>
                  <a:t>: 30 x 4</a:t>
                </a: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4"/>
            <a:srcRect/>
            <a:stretch/>
          </p:blipFill>
          <p:spPr>
            <a:xfrm rot="208800">
              <a:off x="390285" y="121110"/>
              <a:ext cx="1537932" cy="1442318"/>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38453" y="365519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89469" y="368232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59030" y="4465207"/>
            <a:ext cx="2843571" cy="997527"/>
          </a:xfrm>
          <a:prstGeom prst="hexagon">
            <a:avLst/>
          </a:prstGeom>
          <a:solidFill>
            <a:srgbClr val="00B05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800" b="1" kern="0" dirty="0">
                <a:solidFill>
                  <a:srgbClr val="FFFFFF"/>
                </a:solidFill>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pic>
        <p:nvPicPr>
          <p:cNvPr id="917" name="Picture 4" descr="C:\Users\ADMIN\Desktop\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0929" flipH="1">
            <a:off x="6728847" y="972248"/>
            <a:ext cx="2999806" cy="434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63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subTnLst>
                                    <p:audio>
                                      <p:cMediaNode>
                                        <p:cTn display="0" masterRel="sameClick">
                                          <p:stCondLst>
                                            <p:cond evt="begin" delay="0">
                                              <p:tn val="139"/>
                                            </p:cond>
                                          </p:stCondLst>
                                          <p:endCondLst>
                                            <p:cond evt="onStopAudio" delay="0">
                                              <p:tgtEl>
                                                <p:sldTgt/>
                                              </p:tgtEl>
                                            </p:cond>
                                          </p:endCondLst>
                                        </p:cTn>
                                        <p:tgtEl>
                                          <p:sndTgt r:embed="rId3" name="Am-thanh-tra-loi-dung-www_nhacchuongvui_com.wav"/>
                                        </p:tgtEl>
                                      </p:cMediaNode>
                                    </p:audio>
                                  </p:sub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917"/>
                                        </p:tgtEl>
                                        <p:attrNameLst>
                                          <p:attrName>style.visibility</p:attrName>
                                        </p:attrNameLst>
                                      </p:cBhvr>
                                      <p:to>
                                        <p:strVal val="visible"/>
                                      </p:to>
                                    </p:set>
                                    <p:anim calcmode="lin" valueType="num">
                                      <p:cBhvr additive="base">
                                        <p:cTn id="146" dur="500" fill="hold"/>
                                        <p:tgtEl>
                                          <p:spTgt spid="917"/>
                                        </p:tgtEl>
                                        <p:attrNameLst>
                                          <p:attrName>ppt_x</p:attrName>
                                        </p:attrNameLst>
                                      </p:cBhvr>
                                      <p:tavLst>
                                        <p:tav tm="0">
                                          <p:val>
                                            <p:strVal val="#ppt_x"/>
                                          </p:val>
                                        </p:tav>
                                        <p:tav tm="100000">
                                          <p:val>
                                            <p:strVal val="#ppt_x"/>
                                          </p:val>
                                        </p:tav>
                                      </p:tavLst>
                                    </p:anim>
                                    <p:anim calcmode="lin" valueType="num">
                                      <p:cBhvr additive="base">
                                        <p:cTn id="147" dur="500" fill="hold"/>
                                        <p:tgtEl>
                                          <p:spTgt spid="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5770" y="831838"/>
            <a:ext cx="4349612" cy="2787125"/>
            <a:chOff x="93016" y="275099"/>
            <a:chExt cx="4349612" cy="2787125"/>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C000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068128" y="1580802"/>
                <a:ext cx="3260194" cy="1360757"/>
              </a:xfrm>
              <a:prstGeom prst="rect">
                <a:avLst/>
              </a:prstGeom>
              <a:noFill/>
            </p:spPr>
            <p:txBody>
              <a:bodyPr wrap="square" rtlCol="0">
                <a:spAutoFit/>
              </a:bodyPr>
              <a:lstStyle/>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400 x 3</a:t>
                </a:r>
                <a:endParaRPr lang="en-US" sz="3600" dirty="0">
                  <a:solidFill>
                    <a:schemeClr val="bg1"/>
                  </a:solidFill>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4"/>
            <a:srcRect/>
            <a:stretch/>
          </p:blipFill>
          <p:spPr>
            <a:xfrm rot="208800">
              <a:off x="93016" y="275099"/>
              <a:ext cx="2368218" cy="1575061"/>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833810" y="364534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784826" y="367247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354387" y="4455351"/>
            <a:ext cx="2843571" cy="997527"/>
          </a:xfrm>
          <a:prstGeom prst="hexagon">
            <a:avLst/>
          </a:prstGeom>
          <a:solidFill>
            <a:srgbClr val="00CC0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1 200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pic>
        <p:nvPicPr>
          <p:cNvPr id="917" name="Picture 3" descr="C:\Users\ADMIN\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19096">
            <a:off x="6624640" y="1334953"/>
            <a:ext cx="3245298" cy="411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24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subTnLst>
                                    <p:audio>
                                      <p:cMediaNode>
                                        <p:cTn display="0" masterRel="sameClick">
                                          <p:stCondLst>
                                            <p:cond evt="begin" delay="0">
                                              <p:tn val="132"/>
                                            </p:cond>
                                          </p:stCondLst>
                                          <p:endCondLst>
                                            <p:cond evt="onStopAudio" delay="0">
                                              <p:tgtEl>
                                                <p:sldTgt/>
                                              </p:tgtEl>
                                            </p:cond>
                                          </p:endCondLst>
                                        </p:cTn>
                                        <p:tgtEl>
                                          <p:sndTgt r:embed="rId3" name="Am-thanh-tra-loi-dung-www_nhacchuongvui_com.wav"/>
                                        </p:tgtEl>
                                      </p:cMediaNode>
                                    </p:audio>
                                  </p:sub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917"/>
                                        </p:tgtEl>
                                        <p:attrNameLst>
                                          <p:attrName>style.visibility</p:attrName>
                                        </p:attrNameLst>
                                      </p:cBhvr>
                                      <p:to>
                                        <p:strVal val="visible"/>
                                      </p:to>
                                    </p:set>
                                    <p:anim calcmode="lin" valueType="num">
                                      <p:cBhvr additive="base">
                                        <p:cTn id="146" dur="500" fill="hold"/>
                                        <p:tgtEl>
                                          <p:spTgt spid="917"/>
                                        </p:tgtEl>
                                        <p:attrNameLst>
                                          <p:attrName>ppt_x</p:attrName>
                                        </p:attrNameLst>
                                      </p:cBhvr>
                                      <p:tavLst>
                                        <p:tav tm="0">
                                          <p:val>
                                            <p:strVal val="#ppt_x"/>
                                          </p:val>
                                        </p:tav>
                                        <p:tav tm="100000">
                                          <p:val>
                                            <p:strVal val="#ppt_x"/>
                                          </p:val>
                                        </p:tav>
                                      </p:tavLst>
                                    </p:anim>
                                    <p:anim calcmode="lin" valueType="num">
                                      <p:cBhvr additive="base">
                                        <p:cTn id="147" dur="500" fill="hold"/>
                                        <p:tgtEl>
                                          <p:spTgt spid="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pic>
        <p:nvPicPr>
          <p:cNvPr id="2" name="Picture 1">
            <a:extLst>
              <a:ext uri="{FF2B5EF4-FFF2-40B4-BE49-F238E27FC236}">
                <a16:creationId xmlns:a16="http://schemas.microsoft.com/office/drawing/2014/main" id="{E1C0FC2B-E1C1-3421-943D-766484C7D4CA}"/>
              </a:ext>
            </a:extLst>
          </p:cNvPr>
          <p:cNvPicPr>
            <a:picLocks noChangeAspect="1"/>
          </p:cNvPicPr>
          <p:nvPr/>
        </p:nvPicPr>
        <p:blipFill>
          <a:blip r:embed="rId7"/>
          <a:stretch>
            <a:fillRect/>
          </a:stretch>
        </p:blipFill>
        <p:spPr>
          <a:xfrm>
            <a:off x="4666546" y="1603890"/>
            <a:ext cx="7449958" cy="2773920"/>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3AC52E8-7644-9EA8-3F37-1A3A0BE2C7FC}"/>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17DCE66-0B30-7FC6-DE81-3138B29EAD92}"/>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5" name="Hình ảnh 24">
              <a:extLst>
                <a:ext uri="{FF2B5EF4-FFF2-40B4-BE49-F238E27FC236}">
                  <a16:creationId xmlns:a16="http://schemas.microsoft.com/office/drawing/2014/main" id="{E3DC8739-22D0-5CBC-7B99-3A2A3FA42C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6" name="TextBox 32">
            <a:extLst>
              <a:ext uri="{FF2B5EF4-FFF2-40B4-BE49-F238E27FC236}">
                <a16:creationId xmlns:a16="http://schemas.microsoft.com/office/drawing/2014/main" id="{697A12C6-F521-695A-9923-47D9156CAF4F}"/>
              </a:ext>
            </a:extLst>
          </p:cNvPr>
          <p:cNvSpPr txBox="1"/>
          <p:nvPr/>
        </p:nvSpPr>
        <p:spPr>
          <a:xfrm>
            <a:off x="1314450" y="1896592"/>
            <a:ext cx="9860668" cy="2308324"/>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dirty="0">
                <a:solidFill>
                  <a:srgbClr val="002060"/>
                </a:solidFill>
                <a:latin typeface="Calibri" panose="020F0502020204030204"/>
              </a:rPr>
              <a:t>Biết cách thực hiện phép nhân số tự nhiên với 10, 100, 1000,....</a:t>
            </a:r>
          </a:p>
          <a:p>
            <a:pPr marL="457200" lvl="0" indent="-457200" algn="just">
              <a:buFont typeface="Arial" panose="020B0604020202020204" pitchFamily="34" charset="0"/>
              <a:buChar char="•"/>
            </a:pPr>
            <a:r>
              <a:rPr lang="en-US" sz="3600" b="1" dirty="0">
                <a:solidFill>
                  <a:srgbClr val="002060"/>
                </a:solidFill>
                <a:latin typeface="Calibri" panose="020F0502020204030204"/>
              </a:rPr>
              <a:t>V</a:t>
            </a:r>
            <a:r>
              <a:rPr lang="vi-VN" sz="3600" b="1" dirty="0">
                <a:solidFill>
                  <a:srgbClr val="002060"/>
                </a:solidFill>
                <a:latin typeface="Calibri" panose="020F0502020204030204"/>
              </a:rPr>
              <a:t>ận dụng để tính nhanh tính nhẩm khi nhân với 10, 100, 1000,....</a:t>
            </a:r>
          </a:p>
        </p:txBody>
      </p:sp>
    </p:spTree>
    <p:extLst>
      <p:ext uri="{BB962C8B-B14F-4D97-AF65-F5344CB8AC3E}">
        <p14:creationId xmlns:p14="http://schemas.microsoft.com/office/powerpoint/2010/main" val="28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799</Words>
  <Application>Microsoft Office PowerPoint</Application>
  <PresentationFormat>Widescreen</PresentationFormat>
  <Paragraphs>125</Paragraphs>
  <Slides>41</Slides>
  <Notes>5</Notes>
  <HiddenSlides>0</HiddenSlides>
  <MMClips>3</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41</vt:i4>
      </vt:variant>
    </vt:vector>
  </HeadingPairs>
  <TitlesOfParts>
    <vt:vector size="62" baseType="lpstr">
      <vt:lpstr>MS Mincho</vt:lpstr>
      <vt:lpstr>#9Slide05 Bodega Script</vt:lpstr>
      <vt:lpstr>#9Slide07 HoneyCream</vt:lpstr>
      <vt:lpstr>Arial</vt:lpstr>
      <vt:lpstr>Calibri</vt:lpstr>
      <vt:lpstr>Calibri Light</vt:lpstr>
      <vt:lpstr>Cambria</vt:lpstr>
      <vt:lpstr>等线</vt:lpstr>
      <vt:lpstr>等线 Light</vt:lpstr>
      <vt:lpstr>inpin heiti</vt:lpstr>
      <vt:lpstr>LNTH-LuoLuoNotangYuanTi 1</vt:lpstr>
      <vt:lpstr>SVN-Newton</vt:lpstr>
      <vt:lpstr>Times New Roman</vt:lpstr>
      <vt:lpstr>UTM Aquarelle</vt:lpstr>
      <vt:lpstr>UTM Avo</vt:lpstr>
      <vt:lpstr>华康方圆体W7(P)</vt:lpstr>
      <vt:lpstr>字魂151号-联盟综艺体</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47</cp:revision>
  <dcterms:created xsi:type="dcterms:W3CDTF">2023-10-27T07:50:23Z</dcterms:created>
  <dcterms:modified xsi:type="dcterms:W3CDTF">2023-11-01T08:25:13Z</dcterms:modified>
</cp:coreProperties>
</file>