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15"/>
  </p:notesMasterIdLst>
  <p:sldIdLst>
    <p:sldId id="296" r:id="rId2"/>
    <p:sldId id="259" r:id="rId3"/>
    <p:sldId id="297" r:id="rId4"/>
    <p:sldId id="256" r:id="rId5"/>
    <p:sldId id="258" r:id="rId6"/>
    <p:sldId id="298" r:id="rId7"/>
    <p:sldId id="262" r:id="rId8"/>
    <p:sldId id="299" r:id="rId9"/>
    <p:sldId id="257" r:id="rId10"/>
    <p:sldId id="300" r:id="rId11"/>
    <p:sldId id="261" r:id="rId12"/>
    <p:sldId id="265" r:id="rId13"/>
    <p:sldId id="301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BF98745-ED2C-4204-B66E-818F50CE70D2}">
  <a:tblStyle styleId="{2BF98745-ED2C-4204-B66E-818F50CE70D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6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B7DB24-505F-4B98-911F-AAFB761E7CAE}" type="doc">
      <dgm:prSet loTypeId="urn:microsoft.com/office/officeart/2005/8/layout/hChevron3" loCatId="process" qsTypeId="urn:microsoft.com/office/officeart/2005/8/quickstyle/simple1" qsCatId="simple" csTypeId="urn:microsoft.com/office/officeart/2005/8/colors/colorful1" csCatId="colorful" phldr="1"/>
      <dgm:spPr/>
    </dgm:pt>
    <dgm:pt modelId="{D52032BB-B64A-449B-8D97-44872A0387DD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vi-VN" sz="2000" i="0" smtClean="0">
              <a:solidFill>
                <a:srgbClr val="FFFFFF"/>
              </a:solidFill>
            </a:rPr>
            <a:t>Câu mở đoạn thường giới thiệu về sự việc (hoặc nhân vật, sự vật,...) tưởng tượng. </a:t>
          </a:r>
          <a:endParaRPr lang="en-US" sz="2000" i="0">
            <a:solidFill>
              <a:srgbClr val="FFFFFF"/>
            </a:solidFill>
          </a:endParaRPr>
        </a:p>
      </dgm:t>
    </dgm:pt>
    <dgm:pt modelId="{ED1A2EE0-460F-465E-8FB0-0288B8E07325}" type="parTrans" cxnId="{A73E2DAC-60B4-4F27-9773-AACB3BF5BEAF}">
      <dgm:prSet/>
      <dgm:spPr/>
      <dgm:t>
        <a:bodyPr/>
        <a:lstStyle/>
        <a:p>
          <a:pPr>
            <a:lnSpc>
              <a:spcPct val="150000"/>
            </a:lnSpc>
          </a:pPr>
          <a:endParaRPr lang="en-US" sz="2000"/>
        </a:p>
      </dgm:t>
    </dgm:pt>
    <dgm:pt modelId="{B0890D4D-9512-481C-B241-ED0CA24E03C5}" type="sibTrans" cxnId="{A73E2DAC-60B4-4F27-9773-AACB3BF5BEAF}">
      <dgm:prSet/>
      <dgm:spPr/>
      <dgm:t>
        <a:bodyPr/>
        <a:lstStyle/>
        <a:p>
          <a:pPr>
            <a:lnSpc>
              <a:spcPct val="150000"/>
            </a:lnSpc>
          </a:pPr>
          <a:endParaRPr lang="en-US" sz="2000"/>
        </a:p>
      </dgm:t>
    </dgm:pt>
    <dgm:pt modelId="{A970D140-8225-490F-8561-E3A971F1D208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vi-VN" sz="2000" i="0" smtClean="0">
              <a:solidFill>
                <a:srgbClr val="FFFFFF"/>
              </a:solidFill>
            </a:rPr>
            <a:t>Các câu sau tiếp tục phát triển sự tưởng tượng đã nêu ở câu mở đoạn</a:t>
          </a:r>
          <a:endParaRPr lang="en-US" sz="2000" i="0">
            <a:solidFill>
              <a:srgbClr val="FFFFFF"/>
            </a:solidFill>
          </a:endParaRPr>
        </a:p>
      </dgm:t>
    </dgm:pt>
    <dgm:pt modelId="{0EAC9ADF-92C3-428B-9C17-936873BAFF92}" type="parTrans" cxnId="{FC809F44-3E5C-4B03-85E4-A337093BB5E5}">
      <dgm:prSet/>
      <dgm:spPr/>
      <dgm:t>
        <a:bodyPr/>
        <a:lstStyle/>
        <a:p>
          <a:pPr>
            <a:lnSpc>
              <a:spcPct val="150000"/>
            </a:lnSpc>
          </a:pPr>
          <a:endParaRPr lang="en-US" sz="2000"/>
        </a:p>
      </dgm:t>
    </dgm:pt>
    <dgm:pt modelId="{9C8F7D98-413C-4F56-8C94-B962EB563306}" type="sibTrans" cxnId="{FC809F44-3E5C-4B03-85E4-A337093BB5E5}">
      <dgm:prSet/>
      <dgm:spPr/>
      <dgm:t>
        <a:bodyPr/>
        <a:lstStyle/>
        <a:p>
          <a:pPr>
            <a:lnSpc>
              <a:spcPct val="150000"/>
            </a:lnSpc>
          </a:pPr>
          <a:endParaRPr lang="en-US" sz="2000"/>
        </a:p>
      </dgm:t>
    </dgm:pt>
    <dgm:pt modelId="{1E03961B-8B7C-4B05-AF9F-03AB4F30A84A}" type="pres">
      <dgm:prSet presAssocID="{32B7DB24-505F-4B98-911F-AAFB761E7CAE}" presName="Name0" presStyleCnt="0">
        <dgm:presLayoutVars>
          <dgm:dir/>
          <dgm:resizeHandles val="exact"/>
        </dgm:presLayoutVars>
      </dgm:prSet>
      <dgm:spPr/>
    </dgm:pt>
    <dgm:pt modelId="{DBCE3FD4-9F14-4C28-BEF2-D2E3FF940A8A}" type="pres">
      <dgm:prSet presAssocID="{D52032BB-B64A-449B-8D97-44872A0387DD}" presName="parTxOnly" presStyleLbl="node1" presStyleIdx="0" presStyleCnt="2" custScaleX="109550" custScaleY="1356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309A12-326E-47B0-BE72-DA8F7C87BAB7}" type="pres">
      <dgm:prSet presAssocID="{B0890D4D-9512-481C-B241-ED0CA24E03C5}" presName="parSpace" presStyleCnt="0"/>
      <dgm:spPr/>
    </dgm:pt>
    <dgm:pt modelId="{04BADA05-AD60-4BCB-AF6B-FF10C205D9BE}" type="pres">
      <dgm:prSet presAssocID="{A970D140-8225-490F-8561-E3A971F1D208}" presName="parTxOnly" presStyleLbl="node1" presStyleIdx="1" presStyleCnt="2" custScaleX="123717" custScaleY="135646" custLinFactNeighborX="-24443" custLinFactNeighborY="1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809F44-3E5C-4B03-85E4-A337093BB5E5}" srcId="{32B7DB24-505F-4B98-911F-AAFB761E7CAE}" destId="{A970D140-8225-490F-8561-E3A971F1D208}" srcOrd="1" destOrd="0" parTransId="{0EAC9ADF-92C3-428B-9C17-936873BAFF92}" sibTransId="{9C8F7D98-413C-4F56-8C94-B962EB563306}"/>
    <dgm:cxn modelId="{7342061F-D821-4633-A2FC-127F0A1E7668}" type="presOf" srcId="{D52032BB-B64A-449B-8D97-44872A0387DD}" destId="{DBCE3FD4-9F14-4C28-BEF2-D2E3FF940A8A}" srcOrd="0" destOrd="0" presId="urn:microsoft.com/office/officeart/2005/8/layout/hChevron3"/>
    <dgm:cxn modelId="{8195F7F2-FDDC-44EC-A39C-CE4A49AFC588}" type="presOf" srcId="{32B7DB24-505F-4B98-911F-AAFB761E7CAE}" destId="{1E03961B-8B7C-4B05-AF9F-03AB4F30A84A}" srcOrd="0" destOrd="0" presId="urn:microsoft.com/office/officeart/2005/8/layout/hChevron3"/>
    <dgm:cxn modelId="{884D08C2-E631-4EE1-82E2-690612A7B6F0}" type="presOf" srcId="{A970D140-8225-490F-8561-E3A971F1D208}" destId="{04BADA05-AD60-4BCB-AF6B-FF10C205D9BE}" srcOrd="0" destOrd="0" presId="urn:microsoft.com/office/officeart/2005/8/layout/hChevron3"/>
    <dgm:cxn modelId="{A73E2DAC-60B4-4F27-9773-AACB3BF5BEAF}" srcId="{32B7DB24-505F-4B98-911F-AAFB761E7CAE}" destId="{D52032BB-B64A-449B-8D97-44872A0387DD}" srcOrd="0" destOrd="0" parTransId="{ED1A2EE0-460F-465E-8FB0-0288B8E07325}" sibTransId="{B0890D4D-9512-481C-B241-ED0CA24E03C5}"/>
    <dgm:cxn modelId="{D54DE05B-DE5C-4BA1-8E8D-E12AD895B59D}" type="presParOf" srcId="{1E03961B-8B7C-4B05-AF9F-03AB4F30A84A}" destId="{DBCE3FD4-9F14-4C28-BEF2-D2E3FF940A8A}" srcOrd="0" destOrd="0" presId="urn:microsoft.com/office/officeart/2005/8/layout/hChevron3"/>
    <dgm:cxn modelId="{A2404C91-8926-4B94-9EB6-9CC94E10C7A0}" type="presParOf" srcId="{1E03961B-8B7C-4B05-AF9F-03AB4F30A84A}" destId="{9B309A12-326E-47B0-BE72-DA8F7C87BAB7}" srcOrd="1" destOrd="0" presId="urn:microsoft.com/office/officeart/2005/8/layout/hChevron3"/>
    <dgm:cxn modelId="{1EE92318-DA53-4F86-ADC6-6D501983DAE5}" type="presParOf" srcId="{1E03961B-8B7C-4B05-AF9F-03AB4F30A84A}" destId="{04BADA05-AD60-4BCB-AF6B-FF10C205D9BE}" srcOrd="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1DEB53-8AC5-456C-BAAB-C20C7FAD7949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CC1DA14-1A98-4675-A411-B6A73F5975EB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en-US" sz="2000" b="1" smtClean="0">
              <a:solidFill>
                <a:srgbClr val="FFFFFF"/>
              </a:solidFill>
            </a:rPr>
            <a:t>a) Tưởng tượng về Vương quốc Tương Lai:</a:t>
          </a:r>
          <a:endParaRPr lang="en-US" sz="2000" b="1">
            <a:solidFill>
              <a:srgbClr val="FFFFFF"/>
            </a:solidFill>
          </a:endParaRPr>
        </a:p>
      </dgm:t>
    </dgm:pt>
    <dgm:pt modelId="{DCBF3453-2308-43CF-963E-2E0BF38E0293}" type="parTrans" cxnId="{F571E733-BB9D-4F5C-B4C6-606A33A12524}">
      <dgm:prSet/>
      <dgm:spPr/>
      <dgm:t>
        <a:bodyPr/>
        <a:lstStyle/>
        <a:p>
          <a:endParaRPr lang="en-US" sz="2000"/>
        </a:p>
      </dgm:t>
    </dgm:pt>
    <dgm:pt modelId="{75D1B633-3C18-4681-837B-D209CEEA1CB3}" type="sibTrans" cxnId="{F571E733-BB9D-4F5C-B4C6-606A33A12524}">
      <dgm:prSet/>
      <dgm:spPr/>
      <dgm:t>
        <a:bodyPr/>
        <a:lstStyle/>
        <a:p>
          <a:endParaRPr lang="en-US" sz="2000"/>
        </a:p>
      </dgm:t>
    </dgm:pt>
    <dgm:pt modelId="{24D0CCE1-9BC8-4776-8F71-17B51346C05E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US" sz="2000" smtClean="0"/>
            <a:t>– Nhà cửa trang trí thế nào? Vườn cây kì lạ thế nào? </a:t>
          </a:r>
          <a:endParaRPr lang="en-US" sz="2000"/>
        </a:p>
      </dgm:t>
    </dgm:pt>
    <dgm:pt modelId="{D3053BC4-0A73-417D-80A3-09380FA4FDE7}" type="parTrans" cxnId="{105E950A-8254-4595-8845-58FD90D98453}">
      <dgm:prSet/>
      <dgm:spPr/>
      <dgm:t>
        <a:bodyPr/>
        <a:lstStyle/>
        <a:p>
          <a:endParaRPr lang="en-US" sz="2000"/>
        </a:p>
      </dgm:t>
    </dgm:pt>
    <dgm:pt modelId="{8167E0A0-B267-4E5D-8FDF-F0CFA707EE37}" type="sibTrans" cxnId="{105E950A-8254-4595-8845-58FD90D98453}">
      <dgm:prSet/>
      <dgm:spPr/>
      <dgm:t>
        <a:bodyPr/>
        <a:lstStyle/>
        <a:p>
          <a:endParaRPr lang="en-US" sz="2000"/>
        </a:p>
      </dgm:t>
    </dgm:pt>
    <dgm:pt modelId="{BC542CAE-133D-402D-B2B8-95BC735E2FB9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US" sz="2000" smtClean="0"/>
            <a:t>– Ánh sáng và những đám mây đẹp thế nào?</a:t>
          </a:r>
          <a:endParaRPr lang="en-US" sz="2000"/>
        </a:p>
      </dgm:t>
    </dgm:pt>
    <dgm:pt modelId="{0573876B-ACD9-4C4D-8AB1-42E28F0D3D6A}" type="parTrans" cxnId="{8F3E3BEE-5073-40D9-A220-FAD4EB211415}">
      <dgm:prSet/>
      <dgm:spPr/>
      <dgm:t>
        <a:bodyPr/>
        <a:lstStyle/>
        <a:p>
          <a:endParaRPr lang="en-US" sz="2000"/>
        </a:p>
      </dgm:t>
    </dgm:pt>
    <dgm:pt modelId="{39CDC6AC-0185-4426-A06B-0DFA0078A586}" type="sibTrans" cxnId="{8F3E3BEE-5073-40D9-A220-FAD4EB211415}">
      <dgm:prSet/>
      <dgm:spPr/>
      <dgm:t>
        <a:bodyPr/>
        <a:lstStyle/>
        <a:p>
          <a:endParaRPr lang="en-US" sz="2000"/>
        </a:p>
      </dgm:t>
    </dgm:pt>
    <dgm:pt modelId="{934FAA79-E8DB-4323-8196-CA426A9C85E9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US" sz="2000" smtClean="0"/>
            <a:t>– Ở đó có những ai? Họ đang làm gì? </a:t>
          </a:r>
          <a:endParaRPr lang="en-US" sz="2000"/>
        </a:p>
      </dgm:t>
    </dgm:pt>
    <dgm:pt modelId="{1AAA62D6-E284-4EA2-B312-37212F2305E4}" type="parTrans" cxnId="{520A1626-D53D-4317-BBC8-3B1E1FB0FE3C}">
      <dgm:prSet/>
      <dgm:spPr/>
      <dgm:t>
        <a:bodyPr/>
        <a:lstStyle/>
        <a:p>
          <a:endParaRPr lang="en-US" sz="2000"/>
        </a:p>
      </dgm:t>
    </dgm:pt>
    <dgm:pt modelId="{626337DC-97F0-448E-9BBE-8BD7A22A442F}" type="sibTrans" cxnId="{520A1626-D53D-4317-BBC8-3B1E1FB0FE3C}">
      <dgm:prSet/>
      <dgm:spPr/>
      <dgm:t>
        <a:bodyPr/>
        <a:lstStyle/>
        <a:p>
          <a:endParaRPr lang="en-US" sz="2000"/>
        </a:p>
      </dgm:t>
    </dgm:pt>
    <dgm:pt modelId="{8EC47CF8-F0A3-47A2-A1B3-DCED610CB633}" type="pres">
      <dgm:prSet presAssocID="{4E1DEB53-8AC5-456C-BAAB-C20C7FAD794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5AF3E55-1C89-48F0-BAAF-50D0807F3FB6}" type="pres">
      <dgm:prSet presAssocID="{6CC1DA14-1A98-4675-A411-B6A73F5975EB}" presName="root" presStyleCnt="0"/>
      <dgm:spPr/>
    </dgm:pt>
    <dgm:pt modelId="{DC97C945-2DB3-4242-BE70-5DE0D7BA0B1B}" type="pres">
      <dgm:prSet presAssocID="{6CC1DA14-1A98-4675-A411-B6A73F5975EB}" presName="rootComposite" presStyleCnt="0"/>
      <dgm:spPr/>
    </dgm:pt>
    <dgm:pt modelId="{62F3C09D-F9F2-404A-84A1-C5F354CF976C}" type="pres">
      <dgm:prSet presAssocID="{6CC1DA14-1A98-4675-A411-B6A73F5975EB}" presName="rootText" presStyleLbl="node1" presStyleIdx="0" presStyleCnt="1" custScaleX="454771" custScaleY="61672" custLinFactNeighborX="2914" custLinFactNeighborY="16028"/>
      <dgm:spPr/>
      <dgm:t>
        <a:bodyPr/>
        <a:lstStyle/>
        <a:p>
          <a:endParaRPr lang="en-US"/>
        </a:p>
      </dgm:t>
    </dgm:pt>
    <dgm:pt modelId="{34ABF6D6-BAD5-4187-8B91-974A19E54026}" type="pres">
      <dgm:prSet presAssocID="{6CC1DA14-1A98-4675-A411-B6A73F5975EB}" presName="rootConnector" presStyleLbl="node1" presStyleIdx="0" presStyleCnt="1"/>
      <dgm:spPr/>
      <dgm:t>
        <a:bodyPr/>
        <a:lstStyle/>
        <a:p>
          <a:endParaRPr lang="en-US"/>
        </a:p>
      </dgm:t>
    </dgm:pt>
    <dgm:pt modelId="{BDEE15FF-87FB-4B72-B957-3656A2613A7C}" type="pres">
      <dgm:prSet presAssocID="{6CC1DA14-1A98-4675-A411-B6A73F5975EB}" presName="childShape" presStyleCnt="0"/>
      <dgm:spPr/>
    </dgm:pt>
    <dgm:pt modelId="{16E43F0B-FB60-47FD-B147-BFD4A0083122}" type="pres">
      <dgm:prSet presAssocID="{D3053BC4-0A73-417D-80A3-09380FA4FDE7}" presName="Name13" presStyleLbl="parChTrans1D2" presStyleIdx="0" presStyleCnt="3"/>
      <dgm:spPr/>
      <dgm:t>
        <a:bodyPr/>
        <a:lstStyle/>
        <a:p>
          <a:endParaRPr lang="en-US"/>
        </a:p>
      </dgm:t>
    </dgm:pt>
    <dgm:pt modelId="{2CD32CBC-DF77-4F49-BDCB-590BD1CC41E5}" type="pres">
      <dgm:prSet presAssocID="{24D0CCE1-9BC8-4776-8F71-17B51346C05E}" presName="childText" presStyleLbl="bgAcc1" presStyleIdx="0" presStyleCnt="3" custScaleX="454771" custScaleY="61672" custLinFactNeighborX="3643" custLinFactNeighborY="160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016D60-23A7-4AA9-B69D-C2C46C73768F}" type="pres">
      <dgm:prSet presAssocID="{0573876B-ACD9-4C4D-8AB1-42E28F0D3D6A}" presName="Name13" presStyleLbl="parChTrans1D2" presStyleIdx="1" presStyleCnt="3"/>
      <dgm:spPr/>
      <dgm:t>
        <a:bodyPr/>
        <a:lstStyle/>
        <a:p>
          <a:endParaRPr lang="en-US"/>
        </a:p>
      </dgm:t>
    </dgm:pt>
    <dgm:pt modelId="{6A0243DE-238A-4BC2-BE3E-BE7146DFDB8E}" type="pres">
      <dgm:prSet presAssocID="{BC542CAE-133D-402D-B2B8-95BC735E2FB9}" presName="childText" presStyleLbl="bgAcc1" presStyleIdx="1" presStyleCnt="3" custScaleX="454771" custScaleY="61672" custLinFactNeighborX="3643" custLinFactNeighborY="160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0B8DB7-6F3F-4337-9C25-CA1B520641C6}" type="pres">
      <dgm:prSet presAssocID="{1AAA62D6-E284-4EA2-B312-37212F2305E4}" presName="Name13" presStyleLbl="parChTrans1D2" presStyleIdx="2" presStyleCnt="3"/>
      <dgm:spPr/>
      <dgm:t>
        <a:bodyPr/>
        <a:lstStyle/>
        <a:p>
          <a:endParaRPr lang="en-US"/>
        </a:p>
      </dgm:t>
    </dgm:pt>
    <dgm:pt modelId="{D59E6365-34F6-4655-964A-4D694F6667EE}" type="pres">
      <dgm:prSet presAssocID="{934FAA79-E8DB-4323-8196-CA426A9C85E9}" presName="childText" presStyleLbl="bgAcc1" presStyleIdx="2" presStyleCnt="3" custScaleX="454771" custScaleY="61672" custLinFactNeighborX="3643" custLinFactNeighborY="160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6B09BE-2838-46F0-A975-B0C8AFDB4B04}" type="presOf" srcId="{BC542CAE-133D-402D-B2B8-95BC735E2FB9}" destId="{6A0243DE-238A-4BC2-BE3E-BE7146DFDB8E}" srcOrd="0" destOrd="0" presId="urn:microsoft.com/office/officeart/2005/8/layout/hierarchy3"/>
    <dgm:cxn modelId="{105E950A-8254-4595-8845-58FD90D98453}" srcId="{6CC1DA14-1A98-4675-A411-B6A73F5975EB}" destId="{24D0CCE1-9BC8-4776-8F71-17B51346C05E}" srcOrd="0" destOrd="0" parTransId="{D3053BC4-0A73-417D-80A3-09380FA4FDE7}" sibTransId="{8167E0A0-B267-4E5D-8FDF-F0CFA707EE37}"/>
    <dgm:cxn modelId="{F571E733-BB9D-4F5C-B4C6-606A33A12524}" srcId="{4E1DEB53-8AC5-456C-BAAB-C20C7FAD7949}" destId="{6CC1DA14-1A98-4675-A411-B6A73F5975EB}" srcOrd="0" destOrd="0" parTransId="{DCBF3453-2308-43CF-963E-2E0BF38E0293}" sibTransId="{75D1B633-3C18-4681-837B-D209CEEA1CB3}"/>
    <dgm:cxn modelId="{13CC6C55-4A8A-47CA-AA96-D6F09A2EDA99}" type="presOf" srcId="{D3053BC4-0A73-417D-80A3-09380FA4FDE7}" destId="{16E43F0B-FB60-47FD-B147-BFD4A0083122}" srcOrd="0" destOrd="0" presId="urn:microsoft.com/office/officeart/2005/8/layout/hierarchy3"/>
    <dgm:cxn modelId="{8DBEE444-39F6-4248-8562-FBBEE7F77E3F}" type="presOf" srcId="{1AAA62D6-E284-4EA2-B312-37212F2305E4}" destId="{FB0B8DB7-6F3F-4337-9C25-CA1B520641C6}" srcOrd="0" destOrd="0" presId="urn:microsoft.com/office/officeart/2005/8/layout/hierarchy3"/>
    <dgm:cxn modelId="{D982885A-BBAF-43FA-B54A-9068EE47DFA7}" type="presOf" srcId="{4E1DEB53-8AC5-456C-BAAB-C20C7FAD7949}" destId="{8EC47CF8-F0A3-47A2-A1B3-DCED610CB633}" srcOrd="0" destOrd="0" presId="urn:microsoft.com/office/officeart/2005/8/layout/hierarchy3"/>
    <dgm:cxn modelId="{6A62A852-7B30-45CB-A3EB-0D29D27AC72F}" type="presOf" srcId="{6CC1DA14-1A98-4675-A411-B6A73F5975EB}" destId="{34ABF6D6-BAD5-4187-8B91-974A19E54026}" srcOrd="1" destOrd="0" presId="urn:microsoft.com/office/officeart/2005/8/layout/hierarchy3"/>
    <dgm:cxn modelId="{520A1626-D53D-4317-BBC8-3B1E1FB0FE3C}" srcId="{6CC1DA14-1A98-4675-A411-B6A73F5975EB}" destId="{934FAA79-E8DB-4323-8196-CA426A9C85E9}" srcOrd="2" destOrd="0" parTransId="{1AAA62D6-E284-4EA2-B312-37212F2305E4}" sibTransId="{626337DC-97F0-448E-9BBE-8BD7A22A442F}"/>
    <dgm:cxn modelId="{FACD47B9-7860-49C8-A1B7-7E07C84100A3}" type="presOf" srcId="{24D0CCE1-9BC8-4776-8F71-17B51346C05E}" destId="{2CD32CBC-DF77-4F49-BDCB-590BD1CC41E5}" srcOrd="0" destOrd="0" presId="urn:microsoft.com/office/officeart/2005/8/layout/hierarchy3"/>
    <dgm:cxn modelId="{48EC94D3-543F-4D71-8AAD-191F751F77B8}" type="presOf" srcId="{6CC1DA14-1A98-4675-A411-B6A73F5975EB}" destId="{62F3C09D-F9F2-404A-84A1-C5F354CF976C}" srcOrd="0" destOrd="0" presId="urn:microsoft.com/office/officeart/2005/8/layout/hierarchy3"/>
    <dgm:cxn modelId="{F47F90AE-CEF9-4F1D-A521-F64136A4D5F3}" type="presOf" srcId="{934FAA79-E8DB-4323-8196-CA426A9C85E9}" destId="{D59E6365-34F6-4655-964A-4D694F6667EE}" srcOrd="0" destOrd="0" presId="urn:microsoft.com/office/officeart/2005/8/layout/hierarchy3"/>
    <dgm:cxn modelId="{996B9FCF-B4F1-46F8-97EF-FC51993296FB}" type="presOf" srcId="{0573876B-ACD9-4C4D-8AB1-42E28F0D3D6A}" destId="{86016D60-23A7-4AA9-B69D-C2C46C73768F}" srcOrd="0" destOrd="0" presId="urn:microsoft.com/office/officeart/2005/8/layout/hierarchy3"/>
    <dgm:cxn modelId="{8F3E3BEE-5073-40D9-A220-FAD4EB211415}" srcId="{6CC1DA14-1A98-4675-A411-B6A73F5975EB}" destId="{BC542CAE-133D-402D-B2B8-95BC735E2FB9}" srcOrd="1" destOrd="0" parTransId="{0573876B-ACD9-4C4D-8AB1-42E28F0D3D6A}" sibTransId="{39CDC6AC-0185-4426-A06B-0DFA0078A586}"/>
    <dgm:cxn modelId="{A04C9E90-94B1-41C8-AE47-DE160C506908}" type="presParOf" srcId="{8EC47CF8-F0A3-47A2-A1B3-DCED610CB633}" destId="{35AF3E55-1C89-48F0-BAAF-50D0807F3FB6}" srcOrd="0" destOrd="0" presId="urn:microsoft.com/office/officeart/2005/8/layout/hierarchy3"/>
    <dgm:cxn modelId="{5507E308-DBFB-4C50-BFD1-8FA77EFF5237}" type="presParOf" srcId="{35AF3E55-1C89-48F0-BAAF-50D0807F3FB6}" destId="{DC97C945-2DB3-4242-BE70-5DE0D7BA0B1B}" srcOrd="0" destOrd="0" presId="urn:microsoft.com/office/officeart/2005/8/layout/hierarchy3"/>
    <dgm:cxn modelId="{14991914-25F8-4328-95E3-1BEBCF407462}" type="presParOf" srcId="{DC97C945-2DB3-4242-BE70-5DE0D7BA0B1B}" destId="{62F3C09D-F9F2-404A-84A1-C5F354CF976C}" srcOrd="0" destOrd="0" presId="urn:microsoft.com/office/officeart/2005/8/layout/hierarchy3"/>
    <dgm:cxn modelId="{5031A5E3-00B1-4453-B3DC-8B79EB271F79}" type="presParOf" srcId="{DC97C945-2DB3-4242-BE70-5DE0D7BA0B1B}" destId="{34ABF6D6-BAD5-4187-8B91-974A19E54026}" srcOrd="1" destOrd="0" presId="urn:microsoft.com/office/officeart/2005/8/layout/hierarchy3"/>
    <dgm:cxn modelId="{C6BA432E-182F-415D-8069-8970442BFBDC}" type="presParOf" srcId="{35AF3E55-1C89-48F0-BAAF-50D0807F3FB6}" destId="{BDEE15FF-87FB-4B72-B957-3656A2613A7C}" srcOrd="1" destOrd="0" presId="urn:microsoft.com/office/officeart/2005/8/layout/hierarchy3"/>
    <dgm:cxn modelId="{1A03F6E3-2F4C-4225-84F7-77631F5ABAE4}" type="presParOf" srcId="{BDEE15FF-87FB-4B72-B957-3656A2613A7C}" destId="{16E43F0B-FB60-47FD-B147-BFD4A0083122}" srcOrd="0" destOrd="0" presId="urn:microsoft.com/office/officeart/2005/8/layout/hierarchy3"/>
    <dgm:cxn modelId="{0F059C81-93FD-4B70-9063-3DFF720AC5EF}" type="presParOf" srcId="{BDEE15FF-87FB-4B72-B957-3656A2613A7C}" destId="{2CD32CBC-DF77-4F49-BDCB-590BD1CC41E5}" srcOrd="1" destOrd="0" presId="urn:microsoft.com/office/officeart/2005/8/layout/hierarchy3"/>
    <dgm:cxn modelId="{8605D90D-9AED-4944-8D35-8D70A7E294C9}" type="presParOf" srcId="{BDEE15FF-87FB-4B72-B957-3656A2613A7C}" destId="{86016D60-23A7-4AA9-B69D-C2C46C73768F}" srcOrd="2" destOrd="0" presId="urn:microsoft.com/office/officeart/2005/8/layout/hierarchy3"/>
    <dgm:cxn modelId="{B41211BE-175F-4425-A8D8-8A11078F93A9}" type="presParOf" srcId="{BDEE15FF-87FB-4B72-B957-3656A2613A7C}" destId="{6A0243DE-238A-4BC2-BE3E-BE7146DFDB8E}" srcOrd="3" destOrd="0" presId="urn:microsoft.com/office/officeart/2005/8/layout/hierarchy3"/>
    <dgm:cxn modelId="{12FD946F-CD5A-4E69-99DA-9E325E000A8E}" type="presParOf" srcId="{BDEE15FF-87FB-4B72-B957-3656A2613A7C}" destId="{FB0B8DB7-6F3F-4337-9C25-CA1B520641C6}" srcOrd="4" destOrd="0" presId="urn:microsoft.com/office/officeart/2005/8/layout/hierarchy3"/>
    <dgm:cxn modelId="{A0ACF792-C4BD-4AD5-911D-86D91BC219B6}" type="presParOf" srcId="{BDEE15FF-87FB-4B72-B957-3656A2613A7C}" destId="{D59E6365-34F6-4655-964A-4D694F6667EE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1DEB53-8AC5-456C-BAAB-C20C7FAD7949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CC1DA14-1A98-4675-A411-B6A73F5975EB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en-US" sz="2000" b="1" smtClean="0">
              <a:solidFill>
                <a:srgbClr val="FFFFFF"/>
              </a:solidFill>
            </a:rPr>
            <a:t>b) Tưởng tượng về một em bé ở Vương quốc Tương Lai </a:t>
          </a:r>
          <a:endParaRPr lang="en-US" sz="2000" b="1">
            <a:solidFill>
              <a:srgbClr val="FFFFFF"/>
            </a:solidFill>
          </a:endParaRPr>
        </a:p>
      </dgm:t>
    </dgm:pt>
    <dgm:pt modelId="{DCBF3453-2308-43CF-963E-2E0BF38E0293}" type="parTrans" cxnId="{F571E733-BB9D-4F5C-B4C6-606A33A12524}">
      <dgm:prSet/>
      <dgm:spPr/>
      <dgm:t>
        <a:bodyPr/>
        <a:lstStyle/>
        <a:p>
          <a:endParaRPr lang="en-US" sz="2000"/>
        </a:p>
      </dgm:t>
    </dgm:pt>
    <dgm:pt modelId="{75D1B633-3C18-4681-837B-D209CEEA1CB3}" type="sibTrans" cxnId="{F571E733-BB9D-4F5C-B4C6-606A33A12524}">
      <dgm:prSet/>
      <dgm:spPr/>
      <dgm:t>
        <a:bodyPr/>
        <a:lstStyle/>
        <a:p>
          <a:endParaRPr lang="en-US" sz="2000"/>
        </a:p>
      </dgm:t>
    </dgm:pt>
    <dgm:pt modelId="{859B2CF2-6117-41E4-8A78-2AB8D3DE687D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US" sz="2000" smtClean="0"/>
            <a:t>– Hình dáng, trang phục của em bé ấy như thế nào? </a:t>
          </a:r>
          <a:endParaRPr lang="en-US" sz="2000"/>
        </a:p>
      </dgm:t>
    </dgm:pt>
    <dgm:pt modelId="{FDCB0C52-7265-415C-A81D-399D89779CA3}" type="parTrans" cxnId="{C042E121-9125-4170-AE4A-F3FCC5436673}">
      <dgm:prSet/>
      <dgm:spPr/>
      <dgm:t>
        <a:bodyPr/>
        <a:lstStyle/>
        <a:p>
          <a:endParaRPr lang="en-US" sz="2000"/>
        </a:p>
      </dgm:t>
    </dgm:pt>
    <dgm:pt modelId="{E6600923-85AB-4FD3-90E3-D01FDF3037F6}" type="sibTrans" cxnId="{C042E121-9125-4170-AE4A-F3FCC5436673}">
      <dgm:prSet/>
      <dgm:spPr/>
      <dgm:t>
        <a:bodyPr/>
        <a:lstStyle/>
        <a:p>
          <a:endParaRPr lang="en-US" sz="2000"/>
        </a:p>
      </dgm:t>
    </dgm:pt>
    <dgm:pt modelId="{7D7F0E4A-06D9-4321-92FE-ECAA15F8A247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US" sz="2000" smtClean="0"/>
            <a:t>– Em bé ấy đang làm gì? </a:t>
          </a:r>
          <a:endParaRPr lang="en-US" sz="2000"/>
        </a:p>
      </dgm:t>
    </dgm:pt>
    <dgm:pt modelId="{EA28BCF7-5A1F-4A8E-8E96-B8A0045FB84F}" type="parTrans" cxnId="{EA74BB42-63C4-4239-AD24-CEC52E7480CB}">
      <dgm:prSet/>
      <dgm:spPr/>
      <dgm:t>
        <a:bodyPr/>
        <a:lstStyle/>
        <a:p>
          <a:endParaRPr lang="en-US" sz="2000"/>
        </a:p>
      </dgm:t>
    </dgm:pt>
    <dgm:pt modelId="{29CF857B-460A-4748-8FF9-C2B01591ACAF}" type="sibTrans" cxnId="{EA74BB42-63C4-4239-AD24-CEC52E7480CB}">
      <dgm:prSet/>
      <dgm:spPr/>
      <dgm:t>
        <a:bodyPr/>
        <a:lstStyle/>
        <a:p>
          <a:endParaRPr lang="en-US" sz="2000"/>
        </a:p>
      </dgm:t>
    </dgm:pt>
    <dgm:pt modelId="{9DA8A98D-E052-4ACA-887C-42EEFA7A9AF0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US" sz="2000" smtClean="0"/>
            <a:t>– Em bé ấy gặp ai, nói gì, giọng nói thế nào? </a:t>
          </a:r>
          <a:endParaRPr lang="en-US" sz="2000"/>
        </a:p>
      </dgm:t>
    </dgm:pt>
    <dgm:pt modelId="{04ACF8FB-F250-4D6D-A59B-E2208B0B7DCA}" type="parTrans" cxnId="{E2798EEA-ECA6-471D-B6BD-8062DE70B2D2}">
      <dgm:prSet/>
      <dgm:spPr/>
      <dgm:t>
        <a:bodyPr/>
        <a:lstStyle/>
        <a:p>
          <a:endParaRPr lang="en-US" sz="2000"/>
        </a:p>
      </dgm:t>
    </dgm:pt>
    <dgm:pt modelId="{490F9D49-6F77-4B2F-B20E-49FDC640A822}" type="sibTrans" cxnId="{E2798EEA-ECA6-471D-B6BD-8062DE70B2D2}">
      <dgm:prSet/>
      <dgm:spPr/>
      <dgm:t>
        <a:bodyPr/>
        <a:lstStyle/>
        <a:p>
          <a:endParaRPr lang="en-US" sz="2000"/>
        </a:p>
      </dgm:t>
    </dgm:pt>
    <dgm:pt modelId="{8EC47CF8-F0A3-47A2-A1B3-DCED610CB633}" type="pres">
      <dgm:prSet presAssocID="{4E1DEB53-8AC5-456C-BAAB-C20C7FAD794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5AF3E55-1C89-48F0-BAAF-50D0807F3FB6}" type="pres">
      <dgm:prSet presAssocID="{6CC1DA14-1A98-4675-A411-B6A73F5975EB}" presName="root" presStyleCnt="0"/>
      <dgm:spPr/>
    </dgm:pt>
    <dgm:pt modelId="{DC97C945-2DB3-4242-BE70-5DE0D7BA0B1B}" type="pres">
      <dgm:prSet presAssocID="{6CC1DA14-1A98-4675-A411-B6A73F5975EB}" presName="rootComposite" presStyleCnt="0"/>
      <dgm:spPr/>
    </dgm:pt>
    <dgm:pt modelId="{62F3C09D-F9F2-404A-84A1-C5F354CF976C}" type="pres">
      <dgm:prSet presAssocID="{6CC1DA14-1A98-4675-A411-B6A73F5975EB}" presName="rootText" presStyleLbl="node1" presStyleIdx="0" presStyleCnt="1" custScaleX="417468" custScaleY="55843" custLinFactNeighborX="2914" custLinFactNeighborY="16028"/>
      <dgm:spPr/>
      <dgm:t>
        <a:bodyPr/>
        <a:lstStyle/>
        <a:p>
          <a:endParaRPr lang="en-US"/>
        </a:p>
      </dgm:t>
    </dgm:pt>
    <dgm:pt modelId="{34ABF6D6-BAD5-4187-8B91-974A19E54026}" type="pres">
      <dgm:prSet presAssocID="{6CC1DA14-1A98-4675-A411-B6A73F5975EB}" presName="rootConnector" presStyleLbl="node1" presStyleIdx="0" presStyleCnt="1"/>
      <dgm:spPr/>
      <dgm:t>
        <a:bodyPr/>
        <a:lstStyle/>
        <a:p>
          <a:endParaRPr lang="en-US"/>
        </a:p>
      </dgm:t>
    </dgm:pt>
    <dgm:pt modelId="{BDEE15FF-87FB-4B72-B957-3656A2613A7C}" type="pres">
      <dgm:prSet presAssocID="{6CC1DA14-1A98-4675-A411-B6A73F5975EB}" presName="childShape" presStyleCnt="0"/>
      <dgm:spPr/>
    </dgm:pt>
    <dgm:pt modelId="{7ABFCE09-6563-419F-AF6A-3EB20ABDEFE9}" type="pres">
      <dgm:prSet presAssocID="{FDCB0C52-7265-415C-A81D-399D89779CA3}" presName="Name13" presStyleLbl="parChTrans1D2" presStyleIdx="0" presStyleCnt="3"/>
      <dgm:spPr/>
      <dgm:t>
        <a:bodyPr/>
        <a:lstStyle/>
        <a:p>
          <a:endParaRPr lang="en-US"/>
        </a:p>
      </dgm:t>
    </dgm:pt>
    <dgm:pt modelId="{B2842616-51E6-404E-9661-70331B13816B}" type="pres">
      <dgm:prSet presAssocID="{859B2CF2-6117-41E4-8A78-2AB8D3DE687D}" presName="childText" presStyleLbl="bgAcc1" presStyleIdx="0" presStyleCnt="3" custScaleX="417468" custScaleY="55843" custLinFactNeighborX="3643" custLinFactNeighborY="160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CCC04D-6FC5-4099-9518-5C2D626A4B7A}" type="pres">
      <dgm:prSet presAssocID="{EA28BCF7-5A1F-4A8E-8E96-B8A0045FB84F}" presName="Name13" presStyleLbl="parChTrans1D2" presStyleIdx="1" presStyleCnt="3"/>
      <dgm:spPr/>
      <dgm:t>
        <a:bodyPr/>
        <a:lstStyle/>
        <a:p>
          <a:endParaRPr lang="en-US"/>
        </a:p>
      </dgm:t>
    </dgm:pt>
    <dgm:pt modelId="{95156313-8849-455A-B5A4-93DFF50A128D}" type="pres">
      <dgm:prSet presAssocID="{7D7F0E4A-06D9-4321-92FE-ECAA15F8A247}" presName="childText" presStyleLbl="bgAcc1" presStyleIdx="1" presStyleCnt="3" custScaleX="417468" custScaleY="55843" custLinFactNeighborX="3643" custLinFactNeighborY="160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E6D3EE-8E98-4357-BB68-44A805C1DF0F}" type="pres">
      <dgm:prSet presAssocID="{04ACF8FB-F250-4D6D-A59B-E2208B0B7DCA}" presName="Name13" presStyleLbl="parChTrans1D2" presStyleIdx="2" presStyleCnt="3"/>
      <dgm:spPr/>
      <dgm:t>
        <a:bodyPr/>
        <a:lstStyle/>
        <a:p>
          <a:endParaRPr lang="en-US"/>
        </a:p>
      </dgm:t>
    </dgm:pt>
    <dgm:pt modelId="{B9676BA6-0E56-4B7A-8CA0-37FCAED0B99F}" type="pres">
      <dgm:prSet presAssocID="{9DA8A98D-E052-4ACA-887C-42EEFA7A9AF0}" presName="childText" presStyleLbl="bgAcc1" presStyleIdx="2" presStyleCnt="3" custScaleX="417468" custScaleY="55843" custLinFactNeighborX="3643" custLinFactNeighborY="160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4D20C14-6FD9-4A0A-9A1B-7F36BBBA9CDC}" type="presOf" srcId="{7D7F0E4A-06D9-4321-92FE-ECAA15F8A247}" destId="{95156313-8849-455A-B5A4-93DFF50A128D}" srcOrd="0" destOrd="0" presId="urn:microsoft.com/office/officeart/2005/8/layout/hierarchy3"/>
    <dgm:cxn modelId="{E2798EEA-ECA6-471D-B6BD-8062DE70B2D2}" srcId="{6CC1DA14-1A98-4675-A411-B6A73F5975EB}" destId="{9DA8A98D-E052-4ACA-887C-42EEFA7A9AF0}" srcOrd="2" destOrd="0" parTransId="{04ACF8FB-F250-4D6D-A59B-E2208B0B7DCA}" sibTransId="{490F9D49-6F77-4B2F-B20E-49FDC640A822}"/>
    <dgm:cxn modelId="{EA74BB42-63C4-4239-AD24-CEC52E7480CB}" srcId="{6CC1DA14-1A98-4675-A411-B6A73F5975EB}" destId="{7D7F0E4A-06D9-4321-92FE-ECAA15F8A247}" srcOrd="1" destOrd="0" parTransId="{EA28BCF7-5A1F-4A8E-8E96-B8A0045FB84F}" sibTransId="{29CF857B-460A-4748-8FF9-C2B01591ACAF}"/>
    <dgm:cxn modelId="{CCDE7F39-195C-4219-B7F7-437D841A05BA}" type="presOf" srcId="{FDCB0C52-7265-415C-A81D-399D89779CA3}" destId="{7ABFCE09-6563-419F-AF6A-3EB20ABDEFE9}" srcOrd="0" destOrd="0" presId="urn:microsoft.com/office/officeart/2005/8/layout/hierarchy3"/>
    <dgm:cxn modelId="{C5433963-238E-45E5-B05A-AC2BD7E30828}" type="presOf" srcId="{859B2CF2-6117-41E4-8A78-2AB8D3DE687D}" destId="{B2842616-51E6-404E-9661-70331B13816B}" srcOrd="0" destOrd="0" presId="urn:microsoft.com/office/officeart/2005/8/layout/hierarchy3"/>
    <dgm:cxn modelId="{F571E733-BB9D-4F5C-B4C6-606A33A12524}" srcId="{4E1DEB53-8AC5-456C-BAAB-C20C7FAD7949}" destId="{6CC1DA14-1A98-4675-A411-B6A73F5975EB}" srcOrd="0" destOrd="0" parTransId="{DCBF3453-2308-43CF-963E-2E0BF38E0293}" sibTransId="{75D1B633-3C18-4681-837B-D209CEEA1CB3}"/>
    <dgm:cxn modelId="{46C5B541-B1FD-44A5-9917-D649336A8E69}" type="presOf" srcId="{04ACF8FB-F250-4D6D-A59B-E2208B0B7DCA}" destId="{6DE6D3EE-8E98-4357-BB68-44A805C1DF0F}" srcOrd="0" destOrd="0" presId="urn:microsoft.com/office/officeart/2005/8/layout/hierarchy3"/>
    <dgm:cxn modelId="{A1056215-A678-4E14-91C7-E3E18B8C9718}" type="presOf" srcId="{9DA8A98D-E052-4ACA-887C-42EEFA7A9AF0}" destId="{B9676BA6-0E56-4B7A-8CA0-37FCAED0B99F}" srcOrd="0" destOrd="0" presId="urn:microsoft.com/office/officeart/2005/8/layout/hierarchy3"/>
    <dgm:cxn modelId="{40B4296E-23C7-49D8-B56B-7C2E43640425}" type="presOf" srcId="{EA28BCF7-5A1F-4A8E-8E96-B8A0045FB84F}" destId="{FBCCC04D-6FC5-4099-9518-5C2D626A4B7A}" srcOrd="0" destOrd="0" presId="urn:microsoft.com/office/officeart/2005/8/layout/hierarchy3"/>
    <dgm:cxn modelId="{6A62A852-7B30-45CB-A3EB-0D29D27AC72F}" type="presOf" srcId="{6CC1DA14-1A98-4675-A411-B6A73F5975EB}" destId="{34ABF6D6-BAD5-4187-8B91-974A19E54026}" srcOrd="1" destOrd="0" presId="urn:microsoft.com/office/officeart/2005/8/layout/hierarchy3"/>
    <dgm:cxn modelId="{D982885A-BBAF-43FA-B54A-9068EE47DFA7}" type="presOf" srcId="{4E1DEB53-8AC5-456C-BAAB-C20C7FAD7949}" destId="{8EC47CF8-F0A3-47A2-A1B3-DCED610CB633}" srcOrd="0" destOrd="0" presId="urn:microsoft.com/office/officeart/2005/8/layout/hierarchy3"/>
    <dgm:cxn modelId="{48EC94D3-543F-4D71-8AAD-191F751F77B8}" type="presOf" srcId="{6CC1DA14-1A98-4675-A411-B6A73F5975EB}" destId="{62F3C09D-F9F2-404A-84A1-C5F354CF976C}" srcOrd="0" destOrd="0" presId="urn:microsoft.com/office/officeart/2005/8/layout/hierarchy3"/>
    <dgm:cxn modelId="{C042E121-9125-4170-AE4A-F3FCC5436673}" srcId="{6CC1DA14-1A98-4675-A411-B6A73F5975EB}" destId="{859B2CF2-6117-41E4-8A78-2AB8D3DE687D}" srcOrd="0" destOrd="0" parTransId="{FDCB0C52-7265-415C-A81D-399D89779CA3}" sibTransId="{E6600923-85AB-4FD3-90E3-D01FDF3037F6}"/>
    <dgm:cxn modelId="{A04C9E90-94B1-41C8-AE47-DE160C506908}" type="presParOf" srcId="{8EC47CF8-F0A3-47A2-A1B3-DCED610CB633}" destId="{35AF3E55-1C89-48F0-BAAF-50D0807F3FB6}" srcOrd="0" destOrd="0" presId="urn:microsoft.com/office/officeart/2005/8/layout/hierarchy3"/>
    <dgm:cxn modelId="{5507E308-DBFB-4C50-BFD1-8FA77EFF5237}" type="presParOf" srcId="{35AF3E55-1C89-48F0-BAAF-50D0807F3FB6}" destId="{DC97C945-2DB3-4242-BE70-5DE0D7BA0B1B}" srcOrd="0" destOrd="0" presId="urn:microsoft.com/office/officeart/2005/8/layout/hierarchy3"/>
    <dgm:cxn modelId="{14991914-25F8-4328-95E3-1BEBCF407462}" type="presParOf" srcId="{DC97C945-2DB3-4242-BE70-5DE0D7BA0B1B}" destId="{62F3C09D-F9F2-404A-84A1-C5F354CF976C}" srcOrd="0" destOrd="0" presId="urn:microsoft.com/office/officeart/2005/8/layout/hierarchy3"/>
    <dgm:cxn modelId="{5031A5E3-00B1-4453-B3DC-8B79EB271F79}" type="presParOf" srcId="{DC97C945-2DB3-4242-BE70-5DE0D7BA0B1B}" destId="{34ABF6D6-BAD5-4187-8B91-974A19E54026}" srcOrd="1" destOrd="0" presId="urn:microsoft.com/office/officeart/2005/8/layout/hierarchy3"/>
    <dgm:cxn modelId="{C6BA432E-182F-415D-8069-8970442BFBDC}" type="presParOf" srcId="{35AF3E55-1C89-48F0-BAAF-50D0807F3FB6}" destId="{BDEE15FF-87FB-4B72-B957-3656A2613A7C}" srcOrd="1" destOrd="0" presId="urn:microsoft.com/office/officeart/2005/8/layout/hierarchy3"/>
    <dgm:cxn modelId="{D962EE2F-E696-4985-BD68-54C4DFDACA0A}" type="presParOf" srcId="{BDEE15FF-87FB-4B72-B957-3656A2613A7C}" destId="{7ABFCE09-6563-419F-AF6A-3EB20ABDEFE9}" srcOrd="0" destOrd="0" presId="urn:microsoft.com/office/officeart/2005/8/layout/hierarchy3"/>
    <dgm:cxn modelId="{E1E68802-B8A8-4A61-AFA3-3F1EFCD4BEE9}" type="presParOf" srcId="{BDEE15FF-87FB-4B72-B957-3656A2613A7C}" destId="{B2842616-51E6-404E-9661-70331B13816B}" srcOrd="1" destOrd="0" presId="urn:microsoft.com/office/officeart/2005/8/layout/hierarchy3"/>
    <dgm:cxn modelId="{34457F74-D2BE-4EC0-95C6-C61CE85428EB}" type="presParOf" srcId="{BDEE15FF-87FB-4B72-B957-3656A2613A7C}" destId="{FBCCC04D-6FC5-4099-9518-5C2D626A4B7A}" srcOrd="2" destOrd="0" presId="urn:microsoft.com/office/officeart/2005/8/layout/hierarchy3"/>
    <dgm:cxn modelId="{D341BDDF-B2CD-4202-B724-DB583A77BC05}" type="presParOf" srcId="{BDEE15FF-87FB-4B72-B957-3656A2613A7C}" destId="{95156313-8849-455A-B5A4-93DFF50A128D}" srcOrd="3" destOrd="0" presId="urn:microsoft.com/office/officeart/2005/8/layout/hierarchy3"/>
    <dgm:cxn modelId="{E0659C78-3DC1-4BF7-ACB1-E830CB3C89E2}" type="presParOf" srcId="{BDEE15FF-87FB-4B72-B957-3656A2613A7C}" destId="{6DE6D3EE-8E98-4357-BB68-44A805C1DF0F}" srcOrd="4" destOrd="0" presId="urn:microsoft.com/office/officeart/2005/8/layout/hierarchy3"/>
    <dgm:cxn modelId="{915A86F0-83D3-48A9-AF04-527CDFADF3B8}" type="presParOf" srcId="{BDEE15FF-87FB-4B72-B957-3656A2613A7C}" destId="{B9676BA6-0E56-4B7A-8CA0-37FCAED0B99F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CE3FD4-9F14-4C28-BEF2-D2E3FF940A8A}">
      <dsp:nvSpPr>
        <dsp:cNvPr id="0" name=""/>
        <dsp:cNvSpPr/>
      </dsp:nvSpPr>
      <dsp:spPr>
        <a:xfrm>
          <a:off x="1152" y="1073094"/>
          <a:ext cx="3805244" cy="1884677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vi-VN" sz="2000" i="0" kern="1200" smtClean="0">
              <a:solidFill>
                <a:srgbClr val="FFFFFF"/>
              </a:solidFill>
            </a:rPr>
            <a:t>Câu mở đoạn thường giới thiệu về sự việc (hoặc nhân vật, sự vật,...) tưởng tượng. </a:t>
          </a:r>
          <a:endParaRPr lang="en-US" sz="2000" i="0" kern="1200">
            <a:solidFill>
              <a:srgbClr val="FFFFFF"/>
            </a:solidFill>
          </a:endParaRPr>
        </a:p>
      </dsp:txBody>
      <dsp:txXfrm>
        <a:off x="1152" y="1073094"/>
        <a:ext cx="3334075" cy="1884677"/>
      </dsp:txXfrm>
    </dsp:sp>
    <dsp:sp modelId="{04BADA05-AD60-4BCB-AF6B-FF10C205D9BE}">
      <dsp:nvSpPr>
        <dsp:cNvPr id="0" name=""/>
        <dsp:cNvSpPr/>
      </dsp:nvSpPr>
      <dsp:spPr>
        <a:xfrm>
          <a:off x="2941885" y="1075497"/>
          <a:ext cx="4297338" cy="1884677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vi-VN" sz="2000" i="0" kern="1200" smtClean="0">
              <a:solidFill>
                <a:srgbClr val="FFFFFF"/>
              </a:solidFill>
            </a:rPr>
            <a:t>Các câu sau tiếp tục phát triển sự tưởng tượng đã nêu ở câu mở đoạn</a:t>
          </a:r>
          <a:endParaRPr lang="en-US" sz="2000" i="0" kern="1200">
            <a:solidFill>
              <a:srgbClr val="FFFFFF"/>
            </a:solidFill>
          </a:endParaRPr>
        </a:p>
      </dsp:txBody>
      <dsp:txXfrm>
        <a:off x="3884224" y="1075497"/>
        <a:ext cx="2412661" cy="18846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F3C09D-F9F2-404A-84A1-C5F354CF976C}">
      <dsp:nvSpPr>
        <dsp:cNvPr id="0" name=""/>
        <dsp:cNvSpPr/>
      </dsp:nvSpPr>
      <dsp:spPr>
        <a:xfrm>
          <a:off x="5854" y="769709"/>
          <a:ext cx="7828329" cy="5308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>
              <a:solidFill>
                <a:srgbClr val="FFFFFF"/>
              </a:solidFill>
            </a:rPr>
            <a:t>a) Tưởng tượng về Vương quốc Tương Lai:</a:t>
          </a:r>
          <a:endParaRPr lang="en-US" sz="2000" b="1" kern="1200">
            <a:solidFill>
              <a:srgbClr val="FFFFFF"/>
            </a:solidFill>
          </a:endParaRPr>
        </a:p>
      </dsp:txBody>
      <dsp:txXfrm>
        <a:off x="21401" y="785256"/>
        <a:ext cx="7797235" cy="499710"/>
      </dsp:txXfrm>
    </dsp:sp>
    <dsp:sp modelId="{16E43F0B-FB60-47FD-B147-BFD4A0083122}">
      <dsp:nvSpPr>
        <dsp:cNvPr id="0" name=""/>
        <dsp:cNvSpPr/>
      </dsp:nvSpPr>
      <dsp:spPr>
        <a:xfrm>
          <a:off x="788687" y="1300513"/>
          <a:ext cx="782832" cy="4805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0574"/>
              </a:lnTo>
              <a:lnTo>
                <a:pt x="782832" y="4805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D32CBC-DF77-4F49-BDCB-590BD1CC41E5}">
      <dsp:nvSpPr>
        <dsp:cNvPr id="0" name=""/>
        <dsp:cNvSpPr/>
      </dsp:nvSpPr>
      <dsp:spPr>
        <a:xfrm>
          <a:off x="1571520" y="1515685"/>
          <a:ext cx="6262663" cy="5308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– Nhà cửa trang trí thế nào? Vườn cây kì lạ thế nào? </a:t>
          </a:r>
          <a:endParaRPr lang="en-US" sz="2000" kern="1200"/>
        </a:p>
      </dsp:txBody>
      <dsp:txXfrm>
        <a:off x="1587067" y="1531232"/>
        <a:ext cx="6231569" cy="499710"/>
      </dsp:txXfrm>
    </dsp:sp>
    <dsp:sp modelId="{86016D60-23A7-4AA9-B69D-C2C46C73768F}">
      <dsp:nvSpPr>
        <dsp:cNvPr id="0" name=""/>
        <dsp:cNvSpPr/>
      </dsp:nvSpPr>
      <dsp:spPr>
        <a:xfrm>
          <a:off x="788687" y="1300513"/>
          <a:ext cx="782832" cy="12265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6550"/>
              </a:lnTo>
              <a:lnTo>
                <a:pt x="782832" y="12265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0243DE-238A-4BC2-BE3E-BE7146DFDB8E}">
      <dsp:nvSpPr>
        <dsp:cNvPr id="0" name=""/>
        <dsp:cNvSpPr/>
      </dsp:nvSpPr>
      <dsp:spPr>
        <a:xfrm>
          <a:off x="1571520" y="2261662"/>
          <a:ext cx="6262663" cy="5308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– Ánh sáng và những đám mây đẹp thế nào?</a:t>
          </a:r>
          <a:endParaRPr lang="en-US" sz="2000" kern="1200"/>
        </a:p>
      </dsp:txBody>
      <dsp:txXfrm>
        <a:off x="1587067" y="2277209"/>
        <a:ext cx="6231569" cy="499710"/>
      </dsp:txXfrm>
    </dsp:sp>
    <dsp:sp modelId="{FB0B8DB7-6F3F-4337-9C25-CA1B520641C6}">
      <dsp:nvSpPr>
        <dsp:cNvPr id="0" name=""/>
        <dsp:cNvSpPr/>
      </dsp:nvSpPr>
      <dsp:spPr>
        <a:xfrm>
          <a:off x="788687" y="1300513"/>
          <a:ext cx="782832" cy="1972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2527"/>
              </a:lnTo>
              <a:lnTo>
                <a:pt x="782832" y="19725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9E6365-34F6-4655-964A-4D694F6667EE}">
      <dsp:nvSpPr>
        <dsp:cNvPr id="0" name=""/>
        <dsp:cNvSpPr/>
      </dsp:nvSpPr>
      <dsp:spPr>
        <a:xfrm>
          <a:off x="1571520" y="3007638"/>
          <a:ext cx="6262663" cy="5308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– Ở đó có những ai? Họ đang làm gì? </a:t>
          </a:r>
          <a:endParaRPr lang="en-US" sz="2000" kern="1200"/>
        </a:p>
      </dsp:txBody>
      <dsp:txXfrm>
        <a:off x="1587067" y="3023185"/>
        <a:ext cx="6231569" cy="4997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F3C09D-F9F2-404A-84A1-C5F354CF976C}">
      <dsp:nvSpPr>
        <dsp:cNvPr id="0" name=""/>
        <dsp:cNvSpPr/>
      </dsp:nvSpPr>
      <dsp:spPr>
        <a:xfrm>
          <a:off x="1185" y="810517"/>
          <a:ext cx="7598219" cy="5081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>
              <a:solidFill>
                <a:srgbClr val="FFFFFF"/>
              </a:solidFill>
            </a:rPr>
            <a:t>b) Tưởng tượng về một em bé ở Vương quốc Tương Lai </a:t>
          </a:r>
          <a:endParaRPr lang="en-US" sz="2000" b="1" kern="1200">
            <a:solidFill>
              <a:srgbClr val="FFFFFF"/>
            </a:solidFill>
          </a:endParaRPr>
        </a:p>
      </dsp:txBody>
      <dsp:txXfrm>
        <a:off x="16069" y="825401"/>
        <a:ext cx="7568451" cy="478423"/>
      </dsp:txXfrm>
    </dsp:sp>
    <dsp:sp modelId="{7ABFCE09-6563-419F-AF6A-3EB20ABDEFE9}">
      <dsp:nvSpPr>
        <dsp:cNvPr id="0" name=""/>
        <dsp:cNvSpPr/>
      </dsp:nvSpPr>
      <dsp:spPr>
        <a:xfrm>
          <a:off x="761007" y="1318709"/>
          <a:ext cx="759821" cy="4816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1604"/>
              </a:lnTo>
              <a:lnTo>
                <a:pt x="759821" y="48160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842616-51E6-404E-9661-70331B13816B}">
      <dsp:nvSpPr>
        <dsp:cNvPr id="0" name=""/>
        <dsp:cNvSpPr/>
      </dsp:nvSpPr>
      <dsp:spPr>
        <a:xfrm>
          <a:off x="1520829" y="1546218"/>
          <a:ext cx="6078575" cy="5081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– Hình dáng, trang phục của em bé ấy như thế nào? </a:t>
          </a:r>
          <a:endParaRPr lang="en-US" sz="2000" kern="1200"/>
        </a:p>
      </dsp:txBody>
      <dsp:txXfrm>
        <a:off x="1535713" y="1561102"/>
        <a:ext cx="6048807" cy="478423"/>
      </dsp:txXfrm>
    </dsp:sp>
    <dsp:sp modelId="{FBCCC04D-6FC5-4099-9518-5C2D626A4B7A}">
      <dsp:nvSpPr>
        <dsp:cNvPr id="0" name=""/>
        <dsp:cNvSpPr/>
      </dsp:nvSpPr>
      <dsp:spPr>
        <a:xfrm>
          <a:off x="761007" y="1318709"/>
          <a:ext cx="759821" cy="12173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7305"/>
              </a:lnTo>
              <a:lnTo>
                <a:pt x="759821" y="12173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156313-8849-455A-B5A4-93DFF50A128D}">
      <dsp:nvSpPr>
        <dsp:cNvPr id="0" name=""/>
        <dsp:cNvSpPr/>
      </dsp:nvSpPr>
      <dsp:spPr>
        <a:xfrm>
          <a:off x="1520829" y="2281918"/>
          <a:ext cx="6078575" cy="5081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– Em bé ấy đang làm gì? </a:t>
          </a:r>
          <a:endParaRPr lang="en-US" sz="2000" kern="1200"/>
        </a:p>
      </dsp:txBody>
      <dsp:txXfrm>
        <a:off x="1535713" y="2296802"/>
        <a:ext cx="6048807" cy="478423"/>
      </dsp:txXfrm>
    </dsp:sp>
    <dsp:sp modelId="{6DE6D3EE-8E98-4357-BB68-44A805C1DF0F}">
      <dsp:nvSpPr>
        <dsp:cNvPr id="0" name=""/>
        <dsp:cNvSpPr/>
      </dsp:nvSpPr>
      <dsp:spPr>
        <a:xfrm>
          <a:off x="761007" y="1318709"/>
          <a:ext cx="759821" cy="19530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3005"/>
              </a:lnTo>
              <a:lnTo>
                <a:pt x="759821" y="19530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676BA6-0E56-4B7A-8CA0-37FCAED0B99F}">
      <dsp:nvSpPr>
        <dsp:cNvPr id="0" name=""/>
        <dsp:cNvSpPr/>
      </dsp:nvSpPr>
      <dsp:spPr>
        <a:xfrm>
          <a:off x="1520829" y="3017619"/>
          <a:ext cx="6078575" cy="5081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/>
            <a:t>– Em bé ấy gặp ai, nói gì, giọng nói thế nào? </a:t>
          </a:r>
          <a:endParaRPr lang="en-US" sz="2000" kern="1200"/>
        </a:p>
      </dsp:txBody>
      <dsp:txXfrm>
        <a:off x="1535713" y="3032503"/>
        <a:ext cx="6048807" cy="4784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ed3401ed36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ed3401ed36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772366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ge1d838b627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2" name="Google Shape;532;ge1d838b627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e207fd22f2_0_250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e207fd22f2_0_250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e207fd22f2_0_250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e207fd22f2_0_250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126724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ed3401ed36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ed3401ed36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e1d838b627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e1d838b627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e1d838b627_4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Google Shape;456;ge1d838b627_4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e1d838b627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e1d838b627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45244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e1d838b627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e1d838b627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ge1d838b627_4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0" name="Google Shape;440;ge1d838b627_4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3240500" y="1368550"/>
            <a:ext cx="5132700" cy="190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3240500" y="3199700"/>
            <a:ext cx="5132700" cy="39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32775" y="2751650"/>
            <a:ext cx="9176692" cy="2544238"/>
          </a:xfrm>
          <a:custGeom>
            <a:avLst/>
            <a:gdLst/>
            <a:ahLst/>
            <a:cxnLst/>
            <a:rect l="l" t="t" r="r" b="b"/>
            <a:pathLst>
              <a:path w="52945" h="14679" extrusionOk="0">
                <a:moveTo>
                  <a:pt x="1" y="1"/>
                </a:moveTo>
                <a:lnTo>
                  <a:pt x="1" y="14678"/>
                </a:lnTo>
                <a:lnTo>
                  <a:pt x="52944" y="14678"/>
                </a:lnTo>
                <a:lnTo>
                  <a:pt x="52944" y="2745"/>
                </a:lnTo>
                <a:cubicBezTo>
                  <a:pt x="51674" y="2966"/>
                  <a:pt x="50578" y="3807"/>
                  <a:pt x="50646" y="5004"/>
                </a:cubicBezTo>
                <a:cubicBezTo>
                  <a:pt x="50362" y="4631"/>
                  <a:pt x="49846" y="4437"/>
                  <a:pt x="49294" y="4437"/>
                </a:cubicBezTo>
                <a:cubicBezTo>
                  <a:pt x="49044" y="4437"/>
                  <a:pt x="48786" y="4477"/>
                  <a:pt x="48539" y="4558"/>
                </a:cubicBezTo>
                <a:cubicBezTo>
                  <a:pt x="47636" y="4857"/>
                  <a:pt x="46873" y="5704"/>
                  <a:pt x="47133" y="7173"/>
                </a:cubicBezTo>
                <a:cubicBezTo>
                  <a:pt x="46929" y="6996"/>
                  <a:pt x="46397" y="6784"/>
                  <a:pt x="45807" y="6784"/>
                </a:cubicBezTo>
                <a:cubicBezTo>
                  <a:pt x="45173" y="6784"/>
                  <a:pt x="44472" y="7029"/>
                  <a:pt x="44039" y="7828"/>
                </a:cubicBezTo>
                <a:cubicBezTo>
                  <a:pt x="43779" y="7283"/>
                  <a:pt x="43346" y="7081"/>
                  <a:pt x="42921" y="7081"/>
                </a:cubicBezTo>
                <a:cubicBezTo>
                  <a:pt x="42420" y="7081"/>
                  <a:pt x="41929" y="7362"/>
                  <a:pt x="41746" y="7698"/>
                </a:cubicBezTo>
                <a:cubicBezTo>
                  <a:pt x="41412" y="7360"/>
                  <a:pt x="40984" y="7212"/>
                  <a:pt x="40544" y="7212"/>
                </a:cubicBezTo>
                <a:cubicBezTo>
                  <a:pt x="40300" y="7212"/>
                  <a:pt x="40052" y="7258"/>
                  <a:pt x="39814" y="7342"/>
                </a:cubicBezTo>
                <a:cubicBezTo>
                  <a:pt x="38967" y="7636"/>
                  <a:pt x="38239" y="8398"/>
                  <a:pt x="38278" y="9251"/>
                </a:cubicBezTo>
                <a:cubicBezTo>
                  <a:pt x="37879" y="8844"/>
                  <a:pt x="37427" y="8670"/>
                  <a:pt x="36987" y="8670"/>
                </a:cubicBezTo>
                <a:cubicBezTo>
                  <a:pt x="36268" y="8670"/>
                  <a:pt x="35584" y="9133"/>
                  <a:pt x="35223" y="9799"/>
                </a:cubicBezTo>
                <a:cubicBezTo>
                  <a:pt x="35270" y="9363"/>
                  <a:pt x="34789" y="8457"/>
                  <a:pt x="33945" y="8457"/>
                </a:cubicBezTo>
                <a:cubicBezTo>
                  <a:pt x="33675" y="8457"/>
                  <a:pt x="33366" y="8550"/>
                  <a:pt x="33026" y="8782"/>
                </a:cubicBezTo>
                <a:cubicBezTo>
                  <a:pt x="32903" y="7848"/>
                  <a:pt x="32177" y="7430"/>
                  <a:pt x="31390" y="7430"/>
                </a:cubicBezTo>
                <a:cubicBezTo>
                  <a:pt x="30883" y="7430"/>
                  <a:pt x="30351" y="7603"/>
                  <a:pt x="29937" y="7924"/>
                </a:cubicBezTo>
                <a:cubicBezTo>
                  <a:pt x="29525" y="8246"/>
                  <a:pt x="29237" y="8703"/>
                  <a:pt x="29197" y="9274"/>
                </a:cubicBezTo>
                <a:cubicBezTo>
                  <a:pt x="28893" y="9030"/>
                  <a:pt x="28454" y="8892"/>
                  <a:pt x="28008" y="8892"/>
                </a:cubicBezTo>
                <a:cubicBezTo>
                  <a:pt x="27418" y="8892"/>
                  <a:pt x="26814" y="9134"/>
                  <a:pt x="26492" y="9697"/>
                </a:cubicBezTo>
                <a:cubicBezTo>
                  <a:pt x="26261" y="9048"/>
                  <a:pt x="25734" y="8735"/>
                  <a:pt x="25188" y="8735"/>
                </a:cubicBezTo>
                <a:cubicBezTo>
                  <a:pt x="24679" y="8735"/>
                  <a:pt x="24154" y="9007"/>
                  <a:pt x="23838" y="9533"/>
                </a:cubicBezTo>
                <a:cubicBezTo>
                  <a:pt x="23580" y="8831"/>
                  <a:pt x="22856" y="8419"/>
                  <a:pt x="22085" y="8419"/>
                </a:cubicBezTo>
                <a:cubicBezTo>
                  <a:pt x="21945" y="8419"/>
                  <a:pt x="21804" y="8433"/>
                  <a:pt x="21664" y="8460"/>
                </a:cubicBezTo>
                <a:cubicBezTo>
                  <a:pt x="20788" y="8641"/>
                  <a:pt x="19947" y="9381"/>
                  <a:pt x="19772" y="10861"/>
                </a:cubicBezTo>
                <a:cubicBezTo>
                  <a:pt x="19373" y="10220"/>
                  <a:pt x="18773" y="9976"/>
                  <a:pt x="18186" y="9976"/>
                </a:cubicBezTo>
                <a:cubicBezTo>
                  <a:pt x="17626" y="9976"/>
                  <a:pt x="17079" y="10198"/>
                  <a:pt x="16734" y="10510"/>
                </a:cubicBezTo>
                <a:lnTo>
                  <a:pt x="16734" y="10510"/>
                </a:lnTo>
                <a:cubicBezTo>
                  <a:pt x="16747" y="9561"/>
                  <a:pt x="16251" y="9053"/>
                  <a:pt x="15638" y="9053"/>
                </a:cubicBezTo>
                <a:cubicBezTo>
                  <a:pt x="15485" y="9053"/>
                  <a:pt x="15325" y="9085"/>
                  <a:pt x="15164" y="9149"/>
                </a:cubicBezTo>
                <a:cubicBezTo>
                  <a:pt x="14869" y="8208"/>
                  <a:pt x="14248" y="7763"/>
                  <a:pt x="13530" y="7763"/>
                </a:cubicBezTo>
                <a:cubicBezTo>
                  <a:pt x="13106" y="7763"/>
                  <a:pt x="12649" y="7918"/>
                  <a:pt x="12204" y="8218"/>
                </a:cubicBezTo>
                <a:cubicBezTo>
                  <a:pt x="12035" y="8330"/>
                  <a:pt x="11866" y="8460"/>
                  <a:pt x="11702" y="8619"/>
                </a:cubicBezTo>
                <a:cubicBezTo>
                  <a:pt x="11362" y="8249"/>
                  <a:pt x="10883" y="8078"/>
                  <a:pt x="10419" y="8078"/>
                </a:cubicBezTo>
                <a:cubicBezTo>
                  <a:pt x="10019" y="8078"/>
                  <a:pt x="9630" y="8205"/>
                  <a:pt x="9353" y="8443"/>
                </a:cubicBezTo>
                <a:cubicBezTo>
                  <a:pt x="9688" y="7142"/>
                  <a:pt x="9028" y="6811"/>
                  <a:pt x="8501" y="6811"/>
                </a:cubicBezTo>
                <a:cubicBezTo>
                  <a:pt x="8362" y="6811"/>
                  <a:pt x="8233" y="6834"/>
                  <a:pt x="8133" y="6868"/>
                </a:cubicBezTo>
                <a:cubicBezTo>
                  <a:pt x="8047" y="5983"/>
                  <a:pt x="7535" y="5526"/>
                  <a:pt x="6946" y="5526"/>
                </a:cubicBezTo>
                <a:cubicBezTo>
                  <a:pt x="6409" y="5526"/>
                  <a:pt x="5807" y="5908"/>
                  <a:pt x="5411" y="6693"/>
                </a:cubicBezTo>
                <a:cubicBezTo>
                  <a:pt x="5467" y="5880"/>
                  <a:pt x="5004" y="5315"/>
                  <a:pt x="4417" y="5032"/>
                </a:cubicBezTo>
                <a:cubicBezTo>
                  <a:pt x="4139" y="4895"/>
                  <a:pt x="3834" y="4825"/>
                  <a:pt x="3547" y="4825"/>
                </a:cubicBezTo>
                <a:cubicBezTo>
                  <a:pt x="3314" y="4825"/>
                  <a:pt x="3093" y="4871"/>
                  <a:pt x="2909" y="4965"/>
                </a:cubicBezTo>
                <a:cubicBezTo>
                  <a:pt x="3477" y="3819"/>
                  <a:pt x="2650" y="3059"/>
                  <a:pt x="1977" y="3059"/>
                </a:cubicBezTo>
                <a:cubicBezTo>
                  <a:pt x="1861" y="3059"/>
                  <a:pt x="1749" y="3082"/>
                  <a:pt x="1650" y="3129"/>
                </a:cubicBezTo>
                <a:cubicBezTo>
                  <a:pt x="2011" y="1435"/>
                  <a:pt x="1170" y="447"/>
                  <a:pt x="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-13725" y="0"/>
            <a:ext cx="9176645" cy="1039645"/>
          </a:xfrm>
          <a:custGeom>
            <a:avLst/>
            <a:gdLst/>
            <a:ahLst/>
            <a:cxnLst/>
            <a:rect l="l" t="t" r="r" b="b"/>
            <a:pathLst>
              <a:path w="52973" h="6023" extrusionOk="0">
                <a:moveTo>
                  <a:pt x="1" y="0"/>
                </a:moveTo>
                <a:lnTo>
                  <a:pt x="1" y="5585"/>
                </a:lnTo>
                <a:cubicBezTo>
                  <a:pt x="47" y="5588"/>
                  <a:pt x="93" y="5590"/>
                  <a:pt x="139" y="5590"/>
                </a:cubicBezTo>
                <a:cubicBezTo>
                  <a:pt x="1196" y="5590"/>
                  <a:pt x="1946" y="4782"/>
                  <a:pt x="1740" y="3564"/>
                </a:cubicBezTo>
                <a:lnTo>
                  <a:pt x="1740" y="3564"/>
                </a:lnTo>
                <a:cubicBezTo>
                  <a:pt x="2443" y="4117"/>
                  <a:pt x="3091" y="4401"/>
                  <a:pt x="3609" y="4401"/>
                </a:cubicBezTo>
                <a:cubicBezTo>
                  <a:pt x="4402" y="4401"/>
                  <a:pt x="4893" y="3737"/>
                  <a:pt x="4818" y="2361"/>
                </a:cubicBezTo>
                <a:lnTo>
                  <a:pt x="4818" y="2361"/>
                </a:lnTo>
                <a:cubicBezTo>
                  <a:pt x="5490" y="3313"/>
                  <a:pt x="6263" y="3792"/>
                  <a:pt x="6862" y="3792"/>
                </a:cubicBezTo>
                <a:cubicBezTo>
                  <a:pt x="7024" y="3792"/>
                  <a:pt x="7172" y="3757"/>
                  <a:pt x="7303" y="3688"/>
                </a:cubicBezTo>
                <a:cubicBezTo>
                  <a:pt x="7715" y="3468"/>
                  <a:pt x="7941" y="2903"/>
                  <a:pt x="7822" y="1982"/>
                </a:cubicBezTo>
                <a:lnTo>
                  <a:pt x="7822" y="1982"/>
                </a:lnTo>
                <a:cubicBezTo>
                  <a:pt x="8452" y="2938"/>
                  <a:pt x="9132" y="3453"/>
                  <a:pt x="9855" y="3453"/>
                </a:cubicBezTo>
                <a:cubicBezTo>
                  <a:pt x="10545" y="3453"/>
                  <a:pt x="11274" y="2984"/>
                  <a:pt x="12035" y="1982"/>
                </a:cubicBezTo>
                <a:cubicBezTo>
                  <a:pt x="12199" y="2847"/>
                  <a:pt x="12745" y="3421"/>
                  <a:pt x="13609" y="3421"/>
                </a:cubicBezTo>
                <a:cubicBezTo>
                  <a:pt x="14026" y="3421"/>
                  <a:pt x="14516" y="3287"/>
                  <a:pt x="15073" y="2988"/>
                </a:cubicBezTo>
                <a:cubicBezTo>
                  <a:pt x="15337" y="4028"/>
                  <a:pt x="15952" y="4505"/>
                  <a:pt x="16598" y="4505"/>
                </a:cubicBezTo>
                <a:cubicBezTo>
                  <a:pt x="17239" y="4505"/>
                  <a:pt x="17910" y="4035"/>
                  <a:pt x="18298" y="3180"/>
                </a:cubicBezTo>
                <a:cubicBezTo>
                  <a:pt x="18679" y="3528"/>
                  <a:pt x="19174" y="3716"/>
                  <a:pt x="19662" y="3716"/>
                </a:cubicBezTo>
                <a:cubicBezTo>
                  <a:pt x="20366" y="3716"/>
                  <a:pt x="21054" y="3325"/>
                  <a:pt x="21365" y="2468"/>
                </a:cubicBezTo>
                <a:cubicBezTo>
                  <a:pt x="22085" y="2997"/>
                  <a:pt x="22821" y="3279"/>
                  <a:pt x="23520" y="3279"/>
                </a:cubicBezTo>
                <a:cubicBezTo>
                  <a:pt x="24366" y="3279"/>
                  <a:pt x="25157" y="2865"/>
                  <a:pt x="25798" y="1971"/>
                </a:cubicBezTo>
                <a:cubicBezTo>
                  <a:pt x="26182" y="2314"/>
                  <a:pt x="26636" y="2503"/>
                  <a:pt x="27098" y="2503"/>
                </a:cubicBezTo>
                <a:cubicBezTo>
                  <a:pt x="27654" y="2503"/>
                  <a:pt x="28223" y="2229"/>
                  <a:pt x="28695" y="1621"/>
                </a:cubicBezTo>
                <a:cubicBezTo>
                  <a:pt x="28992" y="2804"/>
                  <a:pt x="29841" y="3535"/>
                  <a:pt x="31019" y="3535"/>
                </a:cubicBezTo>
                <a:cubicBezTo>
                  <a:pt x="31499" y="3535"/>
                  <a:pt x="32034" y="3413"/>
                  <a:pt x="32608" y="3151"/>
                </a:cubicBezTo>
                <a:cubicBezTo>
                  <a:pt x="32811" y="3677"/>
                  <a:pt x="33290" y="4047"/>
                  <a:pt x="33927" y="4047"/>
                </a:cubicBezTo>
                <a:cubicBezTo>
                  <a:pt x="34269" y="4047"/>
                  <a:pt x="34656" y="3940"/>
                  <a:pt x="35071" y="3693"/>
                </a:cubicBezTo>
                <a:cubicBezTo>
                  <a:pt x="35343" y="4374"/>
                  <a:pt x="35952" y="4779"/>
                  <a:pt x="36642" y="4779"/>
                </a:cubicBezTo>
                <a:cubicBezTo>
                  <a:pt x="37166" y="4779"/>
                  <a:pt x="37737" y="4545"/>
                  <a:pt x="38244" y="4021"/>
                </a:cubicBezTo>
                <a:cubicBezTo>
                  <a:pt x="38424" y="4091"/>
                  <a:pt x="38604" y="4123"/>
                  <a:pt x="38777" y="4123"/>
                </a:cubicBezTo>
                <a:cubicBezTo>
                  <a:pt x="39467" y="4123"/>
                  <a:pt x="40048" y="3607"/>
                  <a:pt x="40080" y="2925"/>
                </a:cubicBezTo>
                <a:cubicBezTo>
                  <a:pt x="40340" y="3543"/>
                  <a:pt x="40998" y="4034"/>
                  <a:pt x="41732" y="4034"/>
                </a:cubicBezTo>
                <a:cubicBezTo>
                  <a:pt x="42226" y="4034"/>
                  <a:pt x="42754" y="3813"/>
                  <a:pt x="43220" y="3259"/>
                </a:cubicBezTo>
                <a:lnTo>
                  <a:pt x="43220" y="3259"/>
                </a:lnTo>
                <a:cubicBezTo>
                  <a:pt x="43196" y="4177"/>
                  <a:pt x="43898" y="4879"/>
                  <a:pt x="44771" y="4879"/>
                </a:cubicBezTo>
                <a:cubicBezTo>
                  <a:pt x="45132" y="4879"/>
                  <a:pt x="45522" y="4758"/>
                  <a:pt x="45902" y="4484"/>
                </a:cubicBezTo>
                <a:cubicBezTo>
                  <a:pt x="46224" y="4902"/>
                  <a:pt x="46648" y="5173"/>
                  <a:pt x="47190" y="5258"/>
                </a:cubicBezTo>
                <a:cubicBezTo>
                  <a:pt x="47316" y="5277"/>
                  <a:pt x="47449" y="5287"/>
                  <a:pt x="47587" y="5287"/>
                </a:cubicBezTo>
                <a:cubicBezTo>
                  <a:pt x="47900" y="5287"/>
                  <a:pt x="48245" y="5236"/>
                  <a:pt x="48624" y="5122"/>
                </a:cubicBezTo>
                <a:cubicBezTo>
                  <a:pt x="49024" y="5732"/>
                  <a:pt x="49494" y="6023"/>
                  <a:pt x="49916" y="6023"/>
                </a:cubicBezTo>
                <a:cubicBezTo>
                  <a:pt x="50446" y="6023"/>
                  <a:pt x="50900" y="5563"/>
                  <a:pt x="51041" y="4704"/>
                </a:cubicBezTo>
                <a:cubicBezTo>
                  <a:pt x="51338" y="5225"/>
                  <a:pt x="51783" y="5517"/>
                  <a:pt x="52241" y="5517"/>
                </a:cubicBezTo>
                <a:cubicBezTo>
                  <a:pt x="52488" y="5517"/>
                  <a:pt x="52739" y="5432"/>
                  <a:pt x="52973" y="5252"/>
                </a:cubicBezTo>
                <a:lnTo>
                  <a:pt x="52973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8516775" y="2927621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rgbClr val="3099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 flipH="1">
            <a:off x="1884000" y="882296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 rot="-5608940">
            <a:off x="2890175" y="3915522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rgbClr val="3099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6806700" y="882296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 rot="-4808699">
            <a:off x="4378554" y="748024"/>
            <a:ext cx="231539" cy="168280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rgbClr val="3099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 rot="4808699" flipH="1">
            <a:off x="7384029" y="3446649"/>
            <a:ext cx="231539" cy="168280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2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3"/>
          <p:cNvSpPr txBox="1">
            <a:spLocks noGrp="1"/>
          </p:cNvSpPr>
          <p:nvPr>
            <p:ph type="subTitle" idx="1"/>
          </p:nvPr>
        </p:nvSpPr>
        <p:spPr>
          <a:xfrm>
            <a:off x="1070327" y="2701278"/>
            <a:ext cx="2336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3"/>
          <p:cNvSpPr txBox="1">
            <a:spLocks noGrp="1"/>
          </p:cNvSpPr>
          <p:nvPr>
            <p:ph type="subTitle" idx="2"/>
          </p:nvPr>
        </p:nvSpPr>
        <p:spPr>
          <a:xfrm>
            <a:off x="5737066" y="2701279"/>
            <a:ext cx="2336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3"/>
          <p:cNvSpPr txBox="1">
            <a:spLocks noGrp="1"/>
          </p:cNvSpPr>
          <p:nvPr>
            <p:ph type="subTitle" idx="3"/>
          </p:nvPr>
        </p:nvSpPr>
        <p:spPr>
          <a:xfrm>
            <a:off x="3410568" y="3761726"/>
            <a:ext cx="23367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3"/>
          <p:cNvSpPr txBox="1">
            <a:spLocks noGrp="1"/>
          </p:cNvSpPr>
          <p:nvPr>
            <p:ph type="title" idx="4" hasCustomPrompt="1"/>
          </p:nvPr>
        </p:nvSpPr>
        <p:spPr>
          <a:xfrm>
            <a:off x="1848575" y="1216725"/>
            <a:ext cx="780000" cy="7335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96" name="Google Shape;96;p13"/>
          <p:cNvSpPr txBox="1">
            <a:spLocks noGrp="1"/>
          </p:cNvSpPr>
          <p:nvPr>
            <p:ph type="title" idx="5" hasCustomPrompt="1"/>
          </p:nvPr>
        </p:nvSpPr>
        <p:spPr>
          <a:xfrm>
            <a:off x="4190036" y="2251376"/>
            <a:ext cx="777600" cy="731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97" name="Google Shape;97;p13"/>
          <p:cNvSpPr txBox="1">
            <a:spLocks noGrp="1"/>
          </p:cNvSpPr>
          <p:nvPr>
            <p:ph type="title" idx="6" hasCustomPrompt="1"/>
          </p:nvPr>
        </p:nvSpPr>
        <p:spPr>
          <a:xfrm>
            <a:off x="6516615" y="1217768"/>
            <a:ext cx="777600" cy="731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98" name="Google Shape;98;p13"/>
          <p:cNvSpPr txBox="1">
            <a:spLocks noGrp="1"/>
          </p:cNvSpPr>
          <p:nvPr>
            <p:ph type="subTitle" idx="7"/>
          </p:nvPr>
        </p:nvSpPr>
        <p:spPr>
          <a:xfrm>
            <a:off x="1070234" y="1992760"/>
            <a:ext cx="2336700" cy="73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2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99" name="Google Shape;99;p13"/>
          <p:cNvSpPr txBox="1">
            <a:spLocks noGrp="1"/>
          </p:cNvSpPr>
          <p:nvPr>
            <p:ph type="subTitle" idx="8"/>
          </p:nvPr>
        </p:nvSpPr>
        <p:spPr>
          <a:xfrm>
            <a:off x="3410468" y="3053332"/>
            <a:ext cx="2336700" cy="73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2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00" name="Google Shape;100;p13"/>
          <p:cNvSpPr txBox="1">
            <a:spLocks noGrp="1"/>
          </p:cNvSpPr>
          <p:nvPr>
            <p:ph type="subTitle" idx="9"/>
          </p:nvPr>
        </p:nvSpPr>
        <p:spPr>
          <a:xfrm>
            <a:off x="5737066" y="1992760"/>
            <a:ext cx="2336700" cy="73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2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01" name="Google Shape;101;p13"/>
          <p:cNvSpPr/>
          <p:nvPr/>
        </p:nvSpPr>
        <p:spPr>
          <a:xfrm rot="10800000" flipH="1">
            <a:off x="-13725" y="4133350"/>
            <a:ext cx="9176645" cy="1039645"/>
          </a:xfrm>
          <a:custGeom>
            <a:avLst/>
            <a:gdLst/>
            <a:ahLst/>
            <a:cxnLst/>
            <a:rect l="l" t="t" r="r" b="b"/>
            <a:pathLst>
              <a:path w="52973" h="6023" extrusionOk="0">
                <a:moveTo>
                  <a:pt x="1" y="0"/>
                </a:moveTo>
                <a:lnTo>
                  <a:pt x="1" y="5585"/>
                </a:lnTo>
                <a:cubicBezTo>
                  <a:pt x="47" y="5588"/>
                  <a:pt x="93" y="5590"/>
                  <a:pt x="139" y="5590"/>
                </a:cubicBezTo>
                <a:cubicBezTo>
                  <a:pt x="1196" y="5590"/>
                  <a:pt x="1946" y="4782"/>
                  <a:pt x="1740" y="3564"/>
                </a:cubicBezTo>
                <a:lnTo>
                  <a:pt x="1740" y="3564"/>
                </a:lnTo>
                <a:cubicBezTo>
                  <a:pt x="2443" y="4117"/>
                  <a:pt x="3091" y="4401"/>
                  <a:pt x="3609" y="4401"/>
                </a:cubicBezTo>
                <a:cubicBezTo>
                  <a:pt x="4402" y="4401"/>
                  <a:pt x="4893" y="3737"/>
                  <a:pt x="4818" y="2361"/>
                </a:cubicBezTo>
                <a:lnTo>
                  <a:pt x="4818" y="2361"/>
                </a:lnTo>
                <a:cubicBezTo>
                  <a:pt x="5490" y="3313"/>
                  <a:pt x="6263" y="3792"/>
                  <a:pt x="6862" y="3792"/>
                </a:cubicBezTo>
                <a:cubicBezTo>
                  <a:pt x="7024" y="3792"/>
                  <a:pt x="7172" y="3757"/>
                  <a:pt x="7303" y="3688"/>
                </a:cubicBezTo>
                <a:cubicBezTo>
                  <a:pt x="7715" y="3468"/>
                  <a:pt x="7941" y="2903"/>
                  <a:pt x="7822" y="1982"/>
                </a:cubicBezTo>
                <a:lnTo>
                  <a:pt x="7822" y="1982"/>
                </a:lnTo>
                <a:cubicBezTo>
                  <a:pt x="8452" y="2938"/>
                  <a:pt x="9132" y="3453"/>
                  <a:pt x="9855" y="3453"/>
                </a:cubicBezTo>
                <a:cubicBezTo>
                  <a:pt x="10545" y="3453"/>
                  <a:pt x="11274" y="2984"/>
                  <a:pt x="12035" y="1982"/>
                </a:cubicBezTo>
                <a:cubicBezTo>
                  <a:pt x="12199" y="2847"/>
                  <a:pt x="12745" y="3421"/>
                  <a:pt x="13609" y="3421"/>
                </a:cubicBezTo>
                <a:cubicBezTo>
                  <a:pt x="14026" y="3421"/>
                  <a:pt x="14516" y="3287"/>
                  <a:pt x="15073" y="2988"/>
                </a:cubicBezTo>
                <a:cubicBezTo>
                  <a:pt x="15337" y="4028"/>
                  <a:pt x="15952" y="4505"/>
                  <a:pt x="16598" y="4505"/>
                </a:cubicBezTo>
                <a:cubicBezTo>
                  <a:pt x="17239" y="4505"/>
                  <a:pt x="17910" y="4035"/>
                  <a:pt x="18298" y="3180"/>
                </a:cubicBezTo>
                <a:cubicBezTo>
                  <a:pt x="18679" y="3528"/>
                  <a:pt x="19174" y="3716"/>
                  <a:pt x="19662" y="3716"/>
                </a:cubicBezTo>
                <a:cubicBezTo>
                  <a:pt x="20366" y="3716"/>
                  <a:pt x="21054" y="3325"/>
                  <a:pt x="21365" y="2468"/>
                </a:cubicBezTo>
                <a:cubicBezTo>
                  <a:pt x="22085" y="2997"/>
                  <a:pt x="22821" y="3279"/>
                  <a:pt x="23520" y="3279"/>
                </a:cubicBezTo>
                <a:cubicBezTo>
                  <a:pt x="24366" y="3279"/>
                  <a:pt x="25157" y="2865"/>
                  <a:pt x="25798" y="1971"/>
                </a:cubicBezTo>
                <a:cubicBezTo>
                  <a:pt x="26182" y="2314"/>
                  <a:pt x="26636" y="2503"/>
                  <a:pt x="27098" y="2503"/>
                </a:cubicBezTo>
                <a:cubicBezTo>
                  <a:pt x="27654" y="2503"/>
                  <a:pt x="28223" y="2229"/>
                  <a:pt x="28695" y="1621"/>
                </a:cubicBezTo>
                <a:cubicBezTo>
                  <a:pt x="28992" y="2804"/>
                  <a:pt x="29841" y="3535"/>
                  <a:pt x="31019" y="3535"/>
                </a:cubicBezTo>
                <a:cubicBezTo>
                  <a:pt x="31499" y="3535"/>
                  <a:pt x="32034" y="3413"/>
                  <a:pt x="32608" y="3151"/>
                </a:cubicBezTo>
                <a:cubicBezTo>
                  <a:pt x="32811" y="3677"/>
                  <a:pt x="33290" y="4047"/>
                  <a:pt x="33927" y="4047"/>
                </a:cubicBezTo>
                <a:cubicBezTo>
                  <a:pt x="34269" y="4047"/>
                  <a:pt x="34656" y="3940"/>
                  <a:pt x="35071" y="3693"/>
                </a:cubicBezTo>
                <a:cubicBezTo>
                  <a:pt x="35343" y="4374"/>
                  <a:pt x="35952" y="4779"/>
                  <a:pt x="36642" y="4779"/>
                </a:cubicBezTo>
                <a:cubicBezTo>
                  <a:pt x="37166" y="4779"/>
                  <a:pt x="37737" y="4545"/>
                  <a:pt x="38244" y="4021"/>
                </a:cubicBezTo>
                <a:cubicBezTo>
                  <a:pt x="38424" y="4091"/>
                  <a:pt x="38604" y="4123"/>
                  <a:pt x="38777" y="4123"/>
                </a:cubicBezTo>
                <a:cubicBezTo>
                  <a:pt x="39467" y="4123"/>
                  <a:pt x="40048" y="3607"/>
                  <a:pt x="40080" y="2925"/>
                </a:cubicBezTo>
                <a:cubicBezTo>
                  <a:pt x="40340" y="3543"/>
                  <a:pt x="40998" y="4034"/>
                  <a:pt x="41732" y="4034"/>
                </a:cubicBezTo>
                <a:cubicBezTo>
                  <a:pt x="42226" y="4034"/>
                  <a:pt x="42754" y="3813"/>
                  <a:pt x="43220" y="3259"/>
                </a:cubicBezTo>
                <a:lnTo>
                  <a:pt x="43220" y="3259"/>
                </a:lnTo>
                <a:cubicBezTo>
                  <a:pt x="43196" y="4177"/>
                  <a:pt x="43898" y="4879"/>
                  <a:pt x="44771" y="4879"/>
                </a:cubicBezTo>
                <a:cubicBezTo>
                  <a:pt x="45132" y="4879"/>
                  <a:pt x="45522" y="4758"/>
                  <a:pt x="45902" y="4484"/>
                </a:cubicBezTo>
                <a:cubicBezTo>
                  <a:pt x="46224" y="4902"/>
                  <a:pt x="46648" y="5173"/>
                  <a:pt x="47190" y="5258"/>
                </a:cubicBezTo>
                <a:cubicBezTo>
                  <a:pt x="47316" y="5277"/>
                  <a:pt x="47449" y="5287"/>
                  <a:pt x="47587" y="5287"/>
                </a:cubicBezTo>
                <a:cubicBezTo>
                  <a:pt x="47900" y="5287"/>
                  <a:pt x="48245" y="5236"/>
                  <a:pt x="48624" y="5122"/>
                </a:cubicBezTo>
                <a:cubicBezTo>
                  <a:pt x="49024" y="5732"/>
                  <a:pt x="49494" y="6023"/>
                  <a:pt x="49916" y="6023"/>
                </a:cubicBezTo>
                <a:cubicBezTo>
                  <a:pt x="50446" y="6023"/>
                  <a:pt x="50900" y="5563"/>
                  <a:pt x="51041" y="4704"/>
                </a:cubicBezTo>
                <a:cubicBezTo>
                  <a:pt x="51338" y="5225"/>
                  <a:pt x="51783" y="5517"/>
                  <a:pt x="52241" y="5517"/>
                </a:cubicBezTo>
                <a:cubicBezTo>
                  <a:pt x="52488" y="5517"/>
                  <a:pt x="52739" y="5432"/>
                  <a:pt x="52973" y="5252"/>
                </a:cubicBezTo>
                <a:lnTo>
                  <a:pt x="52973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13"/>
          <p:cNvSpPr/>
          <p:nvPr/>
        </p:nvSpPr>
        <p:spPr>
          <a:xfrm rot="-5608940">
            <a:off x="493850" y="3747247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rgbClr val="3099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13"/>
          <p:cNvSpPr/>
          <p:nvPr/>
        </p:nvSpPr>
        <p:spPr>
          <a:xfrm rot="-4808699">
            <a:off x="8550079" y="834074"/>
            <a:ext cx="231539" cy="168280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rgbClr val="3099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13"/>
          <p:cNvSpPr/>
          <p:nvPr/>
        </p:nvSpPr>
        <p:spPr>
          <a:xfrm rot="4808699" flipH="1">
            <a:off x="8212304" y="3744549"/>
            <a:ext cx="231539" cy="168280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3"/>
          <p:cNvSpPr/>
          <p:nvPr/>
        </p:nvSpPr>
        <p:spPr>
          <a:xfrm flipH="1">
            <a:off x="564250" y="683696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1"/>
          <p:cNvSpPr/>
          <p:nvPr/>
        </p:nvSpPr>
        <p:spPr>
          <a:xfrm flipH="1">
            <a:off x="-32775" y="2751650"/>
            <a:ext cx="9176692" cy="2544238"/>
          </a:xfrm>
          <a:custGeom>
            <a:avLst/>
            <a:gdLst/>
            <a:ahLst/>
            <a:cxnLst/>
            <a:rect l="l" t="t" r="r" b="b"/>
            <a:pathLst>
              <a:path w="52945" h="14679" extrusionOk="0">
                <a:moveTo>
                  <a:pt x="1" y="1"/>
                </a:moveTo>
                <a:lnTo>
                  <a:pt x="1" y="14678"/>
                </a:lnTo>
                <a:lnTo>
                  <a:pt x="52944" y="14678"/>
                </a:lnTo>
                <a:lnTo>
                  <a:pt x="52944" y="2745"/>
                </a:lnTo>
                <a:cubicBezTo>
                  <a:pt x="51674" y="2966"/>
                  <a:pt x="50578" y="3807"/>
                  <a:pt x="50646" y="5004"/>
                </a:cubicBezTo>
                <a:cubicBezTo>
                  <a:pt x="50362" y="4631"/>
                  <a:pt x="49846" y="4437"/>
                  <a:pt x="49294" y="4437"/>
                </a:cubicBezTo>
                <a:cubicBezTo>
                  <a:pt x="49044" y="4437"/>
                  <a:pt x="48786" y="4477"/>
                  <a:pt x="48539" y="4558"/>
                </a:cubicBezTo>
                <a:cubicBezTo>
                  <a:pt x="47636" y="4857"/>
                  <a:pt x="46873" y="5704"/>
                  <a:pt x="47133" y="7173"/>
                </a:cubicBezTo>
                <a:cubicBezTo>
                  <a:pt x="46929" y="6996"/>
                  <a:pt x="46397" y="6784"/>
                  <a:pt x="45807" y="6784"/>
                </a:cubicBezTo>
                <a:cubicBezTo>
                  <a:pt x="45173" y="6784"/>
                  <a:pt x="44472" y="7029"/>
                  <a:pt x="44039" y="7828"/>
                </a:cubicBezTo>
                <a:cubicBezTo>
                  <a:pt x="43779" y="7283"/>
                  <a:pt x="43346" y="7081"/>
                  <a:pt x="42921" y="7081"/>
                </a:cubicBezTo>
                <a:cubicBezTo>
                  <a:pt x="42420" y="7081"/>
                  <a:pt x="41929" y="7362"/>
                  <a:pt x="41746" y="7698"/>
                </a:cubicBezTo>
                <a:cubicBezTo>
                  <a:pt x="41412" y="7360"/>
                  <a:pt x="40984" y="7212"/>
                  <a:pt x="40544" y="7212"/>
                </a:cubicBezTo>
                <a:cubicBezTo>
                  <a:pt x="40300" y="7212"/>
                  <a:pt x="40052" y="7258"/>
                  <a:pt x="39814" y="7342"/>
                </a:cubicBezTo>
                <a:cubicBezTo>
                  <a:pt x="38967" y="7636"/>
                  <a:pt x="38239" y="8398"/>
                  <a:pt x="38278" y="9251"/>
                </a:cubicBezTo>
                <a:cubicBezTo>
                  <a:pt x="37879" y="8844"/>
                  <a:pt x="37427" y="8670"/>
                  <a:pt x="36987" y="8670"/>
                </a:cubicBezTo>
                <a:cubicBezTo>
                  <a:pt x="36268" y="8670"/>
                  <a:pt x="35584" y="9133"/>
                  <a:pt x="35223" y="9799"/>
                </a:cubicBezTo>
                <a:cubicBezTo>
                  <a:pt x="35270" y="9363"/>
                  <a:pt x="34789" y="8457"/>
                  <a:pt x="33945" y="8457"/>
                </a:cubicBezTo>
                <a:cubicBezTo>
                  <a:pt x="33675" y="8457"/>
                  <a:pt x="33366" y="8550"/>
                  <a:pt x="33026" y="8782"/>
                </a:cubicBezTo>
                <a:cubicBezTo>
                  <a:pt x="32903" y="7848"/>
                  <a:pt x="32177" y="7430"/>
                  <a:pt x="31390" y="7430"/>
                </a:cubicBezTo>
                <a:cubicBezTo>
                  <a:pt x="30883" y="7430"/>
                  <a:pt x="30351" y="7603"/>
                  <a:pt x="29937" y="7924"/>
                </a:cubicBezTo>
                <a:cubicBezTo>
                  <a:pt x="29525" y="8246"/>
                  <a:pt x="29237" y="8703"/>
                  <a:pt x="29197" y="9274"/>
                </a:cubicBezTo>
                <a:cubicBezTo>
                  <a:pt x="28893" y="9030"/>
                  <a:pt x="28454" y="8892"/>
                  <a:pt x="28008" y="8892"/>
                </a:cubicBezTo>
                <a:cubicBezTo>
                  <a:pt x="27418" y="8892"/>
                  <a:pt x="26814" y="9134"/>
                  <a:pt x="26492" y="9697"/>
                </a:cubicBezTo>
                <a:cubicBezTo>
                  <a:pt x="26261" y="9048"/>
                  <a:pt x="25734" y="8735"/>
                  <a:pt x="25188" y="8735"/>
                </a:cubicBezTo>
                <a:cubicBezTo>
                  <a:pt x="24679" y="8735"/>
                  <a:pt x="24154" y="9007"/>
                  <a:pt x="23838" y="9533"/>
                </a:cubicBezTo>
                <a:cubicBezTo>
                  <a:pt x="23580" y="8831"/>
                  <a:pt x="22856" y="8419"/>
                  <a:pt x="22085" y="8419"/>
                </a:cubicBezTo>
                <a:cubicBezTo>
                  <a:pt x="21945" y="8419"/>
                  <a:pt x="21804" y="8433"/>
                  <a:pt x="21664" y="8460"/>
                </a:cubicBezTo>
                <a:cubicBezTo>
                  <a:pt x="20788" y="8641"/>
                  <a:pt x="19947" y="9381"/>
                  <a:pt x="19772" y="10861"/>
                </a:cubicBezTo>
                <a:cubicBezTo>
                  <a:pt x="19373" y="10220"/>
                  <a:pt x="18773" y="9976"/>
                  <a:pt x="18186" y="9976"/>
                </a:cubicBezTo>
                <a:cubicBezTo>
                  <a:pt x="17626" y="9976"/>
                  <a:pt x="17079" y="10198"/>
                  <a:pt x="16734" y="10510"/>
                </a:cubicBezTo>
                <a:lnTo>
                  <a:pt x="16734" y="10510"/>
                </a:lnTo>
                <a:cubicBezTo>
                  <a:pt x="16747" y="9561"/>
                  <a:pt x="16251" y="9053"/>
                  <a:pt x="15638" y="9053"/>
                </a:cubicBezTo>
                <a:cubicBezTo>
                  <a:pt x="15485" y="9053"/>
                  <a:pt x="15325" y="9085"/>
                  <a:pt x="15164" y="9149"/>
                </a:cubicBezTo>
                <a:cubicBezTo>
                  <a:pt x="14869" y="8208"/>
                  <a:pt x="14248" y="7763"/>
                  <a:pt x="13530" y="7763"/>
                </a:cubicBezTo>
                <a:cubicBezTo>
                  <a:pt x="13106" y="7763"/>
                  <a:pt x="12649" y="7918"/>
                  <a:pt x="12204" y="8218"/>
                </a:cubicBezTo>
                <a:cubicBezTo>
                  <a:pt x="12035" y="8330"/>
                  <a:pt x="11866" y="8460"/>
                  <a:pt x="11702" y="8619"/>
                </a:cubicBezTo>
                <a:cubicBezTo>
                  <a:pt x="11362" y="8249"/>
                  <a:pt x="10883" y="8078"/>
                  <a:pt x="10419" y="8078"/>
                </a:cubicBezTo>
                <a:cubicBezTo>
                  <a:pt x="10019" y="8078"/>
                  <a:pt x="9630" y="8205"/>
                  <a:pt x="9353" y="8443"/>
                </a:cubicBezTo>
                <a:cubicBezTo>
                  <a:pt x="9688" y="7142"/>
                  <a:pt x="9028" y="6811"/>
                  <a:pt x="8501" y="6811"/>
                </a:cubicBezTo>
                <a:cubicBezTo>
                  <a:pt x="8362" y="6811"/>
                  <a:pt x="8233" y="6834"/>
                  <a:pt x="8133" y="6868"/>
                </a:cubicBezTo>
                <a:cubicBezTo>
                  <a:pt x="8047" y="5983"/>
                  <a:pt x="7535" y="5526"/>
                  <a:pt x="6946" y="5526"/>
                </a:cubicBezTo>
                <a:cubicBezTo>
                  <a:pt x="6409" y="5526"/>
                  <a:pt x="5807" y="5908"/>
                  <a:pt x="5411" y="6693"/>
                </a:cubicBezTo>
                <a:cubicBezTo>
                  <a:pt x="5467" y="5880"/>
                  <a:pt x="5004" y="5315"/>
                  <a:pt x="4417" y="5032"/>
                </a:cubicBezTo>
                <a:cubicBezTo>
                  <a:pt x="4139" y="4895"/>
                  <a:pt x="3834" y="4825"/>
                  <a:pt x="3547" y="4825"/>
                </a:cubicBezTo>
                <a:cubicBezTo>
                  <a:pt x="3314" y="4825"/>
                  <a:pt x="3093" y="4871"/>
                  <a:pt x="2909" y="4965"/>
                </a:cubicBezTo>
                <a:cubicBezTo>
                  <a:pt x="3477" y="3819"/>
                  <a:pt x="2650" y="3059"/>
                  <a:pt x="1977" y="3059"/>
                </a:cubicBezTo>
                <a:cubicBezTo>
                  <a:pt x="1861" y="3059"/>
                  <a:pt x="1749" y="3082"/>
                  <a:pt x="1650" y="3129"/>
                </a:cubicBezTo>
                <a:cubicBezTo>
                  <a:pt x="2011" y="1435"/>
                  <a:pt x="1170" y="447"/>
                  <a:pt x="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21"/>
          <p:cNvSpPr/>
          <p:nvPr/>
        </p:nvSpPr>
        <p:spPr>
          <a:xfrm>
            <a:off x="0" y="3595025"/>
            <a:ext cx="9143999" cy="1908967"/>
          </a:xfrm>
          <a:custGeom>
            <a:avLst/>
            <a:gdLst/>
            <a:ahLst/>
            <a:cxnLst/>
            <a:rect l="l" t="t" r="r" b="b"/>
            <a:pathLst>
              <a:path w="52945" h="14679" extrusionOk="0">
                <a:moveTo>
                  <a:pt x="1" y="1"/>
                </a:moveTo>
                <a:lnTo>
                  <a:pt x="1" y="14678"/>
                </a:lnTo>
                <a:lnTo>
                  <a:pt x="52944" y="14678"/>
                </a:lnTo>
                <a:lnTo>
                  <a:pt x="52944" y="2745"/>
                </a:lnTo>
                <a:cubicBezTo>
                  <a:pt x="51674" y="2966"/>
                  <a:pt x="50578" y="3807"/>
                  <a:pt x="50646" y="5004"/>
                </a:cubicBezTo>
                <a:cubicBezTo>
                  <a:pt x="50362" y="4631"/>
                  <a:pt x="49846" y="4437"/>
                  <a:pt x="49294" y="4437"/>
                </a:cubicBezTo>
                <a:cubicBezTo>
                  <a:pt x="49044" y="4437"/>
                  <a:pt x="48786" y="4477"/>
                  <a:pt x="48539" y="4558"/>
                </a:cubicBezTo>
                <a:cubicBezTo>
                  <a:pt x="47636" y="4857"/>
                  <a:pt x="46873" y="5704"/>
                  <a:pt x="47133" y="7173"/>
                </a:cubicBezTo>
                <a:cubicBezTo>
                  <a:pt x="46929" y="6996"/>
                  <a:pt x="46397" y="6784"/>
                  <a:pt x="45807" y="6784"/>
                </a:cubicBezTo>
                <a:cubicBezTo>
                  <a:pt x="45173" y="6784"/>
                  <a:pt x="44472" y="7029"/>
                  <a:pt x="44039" y="7828"/>
                </a:cubicBezTo>
                <a:cubicBezTo>
                  <a:pt x="43779" y="7283"/>
                  <a:pt x="43346" y="7081"/>
                  <a:pt x="42921" y="7081"/>
                </a:cubicBezTo>
                <a:cubicBezTo>
                  <a:pt x="42420" y="7081"/>
                  <a:pt x="41929" y="7362"/>
                  <a:pt x="41746" y="7698"/>
                </a:cubicBezTo>
                <a:cubicBezTo>
                  <a:pt x="41412" y="7360"/>
                  <a:pt x="40984" y="7212"/>
                  <a:pt x="40544" y="7212"/>
                </a:cubicBezTo>
                <a:cubicBezTo>
                  <a:pt x="40300" y="7212"/>
                  <a:pt x="40052" y="7258"/>
                  <a:pt x="39814" y="7342"/>
                </a:cubicBezTo>
                <a:cubicBezTo>
                  <a:pt x="38967" y="7636"/>
                  <a:pt x="38239" y="8398"/>
                  <a:pt x="38278" y="9251"/>
                </a:cubicBezTo>
                <a:cubicBezTo>
                  <a:pt x="37879" y="8844"/>
                  <a:pt x="37427" y="8670"/>
                  <a:pt x="36987" y="8670"/>
                </a:cubicBezTo>
                <a:cubicBezTo>
                  <a:pt x="36268" y="8670"/>
                  <a:pt x="35584" y="9133"/>
                  <a:pt x="35223" y="9799"/>
                </a:cubicBezTo>
                <a:cubicBezTo>
                  <a:pt x="35270" y="9363"/>
                  <a:pt x="34789" y="8457"/>
                  <a:pt x="33945" y="8457"/>
                </a:cubicBezTo>
                <a:cubicBezTo>
                  <a:pt x="33675" y="8457"/>
                  <a:pt x="33366" y="8550"/>
                  <a:pt x="33026" y="8782"/>
                </a:cubicBezTo>
                <a:cubicBezTo>
                  <a:pt x="32903" y="7848"/>
                  <a:pt x="32177" y="7430"/>
                  <a:pt x="31390" y="7430"/>
                </a:cubicBezTo>
                <a:cubicBezTo>
                  <a:pt x="30883" y="7430"/>
                  <a:pt x="30351" y="7603"/>
                  <a:pt x="29937" y="7924"/>
                </a:cubicBezTo>
                <a:cubicBezTo>
                  <a:pt x="29525" y="8246"/>
                  <a:pt x="29237" y="8703"/>
                  <a:pt x="29197" y="9274"/>
                </a:cubicBezTo>
                <a:cubicBezTo>
                  <a:pt x="28893" y="9030"/>
                  <a:pt x="28454" y="8892"/>
                  <a:pt x="28008" y="8892"/>
                </a:cubicBezTo>
                <a:cubicBezTo>
                  <a:pt x="27418" y="8892"/>
                  <a:pt x="26814" y="9134"/>
                  <a:pt x="26492" y="9697"/>
                </a:cubicBezTo>
                <a:cubicBezTo>
                  <a:pt x="26261" y="9048"/>
                  <a:pt x="25734" y="8735"/>
                  <a:pt x="25188" y="8735"/>
                </a:cubicBezTo>
                <a:cubicBezTo>
                  <a:pt x="24679" y="8735"/>
                  <a:pt x="24154" y="9007"/>
                  <a:pt x="23838" y="9533"/>
                </a:cubicBezTo>
                <a:cubicBezTo>
                  <a:pt x="23580" y="8831"/>
                  <a:pt x="22856" y="8419"/>
                  <a:pt x="22085" y="8419"/>
                </a:cubicBezTo>
                <a:cubicBezTo>
                  <a:pt x="21945" y="8419"/>
                  <a:pt x="21804" y="8433"/>
                  <a:pt x="21664" y="8460"/>
                </a:cubicBezTo>
                <a:cubicBezTo>
                  <a:pt x="20788" y="8641"/>
                  <a:pt x="19947" y="9381"/>
                  <a:pt x="19772" y="10861"/>
                </a:cubicBezTo>
                <a:cubicBezTo>
                  <a:pt x="19373" y="10220"/>
                  <a:pt x="18773" y="9976"/>
                  <a:pt x="18186" y="9976"/>
                </a:cubicBezTo>
                <a:cubicBezTo>
                  <a:pt x="17626" y="9976"/>
                  <a:pt x="17079" y="10198"/>
                  <a:pt x="16734" y="10510"/>
                </a:cubicBezTo>
                <a:lnTo>
                  <a:pt x="16734" y="10510"/>
                </a:lnTo>
                <a:cubicBezTo>
                  <a:pt x="16747" y="9561"/>
                  <a:pt x="16251" y="9053"/>
                  <a:pt x="15638" y="9053"/>
                </a:cubicBezTo>
                <a:cubicBezTo>
                  <a:pt x="15485" y="9053"/>
                  <a:pt x="15325" y="9085"/>
                  <a:pt x="15164" y="9149"/>
                </a:cubicBezTo>
                <a:cubicBezTo>
                  <a:pt x="14869" y="8208"/>
                  <a:pt x="14248" y="7763"/>
                  <a:pt x="13530" y="7763"/>
                </a:cubicBezTo>
                <a:cubicBezTo>
                  <a:pt x="13106" y="7763"/>
                  <a:pt x="12649" y="7918"/>
                  <a:pt x="12204" y="8218"/>
                </a:cubicBezTo>
                <a:cubicBezTo>
                  <a:pt x="12035" y="8330"/>
                  <a:pt x="11866" y="8460"/>
                  <a:pt x="11702" y="8619"/>
                </a:cubicBezTo>
                <a:cubicBezTo>
                  <a:pt x="11362" y="8249"/>
                  <a:pt x="10883" y="8078"/>
                  <a:pt x="10419" y="8078"/>
                </a:cubicBezTo>
                <a:cubicBezTo>
                  <a:pt x="10019" y="8078"/>
                  <a:pt x="9630" y="8205"/>
                  <a:pt x="9353" y="8443"/>
                </a:cubicBezTo>
                <a:cubicBezTo>
                  <a:pt x="9688" y="7142"/>
                  <a:pt x="9028" y="6811"/>
                  <a:pt x="8501" y="6811"/>
                </a:cubicBezTo>
                <a:cubicBezTo>
                  <a:pt x="8362" y="6811"/>
                  <a:pt x="8233" y="6834"/>
                  <a:pt x="8133" y="6868"/>
                </a:cubicBezTo>
                <a:cubicBezTo>
                  <a:pt x="8047" y="5983"/>
                  <a:pt x="7535" y="5526"/>
                  <a:pt x="6946" y="5526"/>
                </a:cubicBezTo>
                <a:cubicBezTo>
                  <a:pt x="6409" y="5526"/>
                  <a:pt x="5807" y="5908"/>
                  <a:pt x="5411" y="6693"/>
                </a:cubicBezTo>
                <a:cubicBezTo>
                  <a:pt x="5467" y="5880"/>
                  <a:pt x="5004" y="5315"/>
                  <a:pt x="4417" y="5032"/>
                </a:cubicBezTo>
                <a:cubicBezTo>
                  <a:pt x="4139" y="4895"/>
                  <a:pt x="3834" y="4825"/>
                  <a:pt x="3547" y="4825"/>
                </a:cubicBezTo>
                <a:cubicBezTo>
                  <a:pt x="3314" y="4825"/>
                  <a:pt x="3093" y="4871"/>
                  <a:pt x="2909" y="4965"/>
                </a:cubicBezTo>
                <a:cubicBezTo>
                  <a:pt x="3477" y="3819"/>
                  <a:pt x="2650" y="3059"/>
                  <a:pt x="1977" y="3059"/>
                </a:cubicBezTo>
                <a:cubicBezTo>
                  <a:pt x="1861" y="3059"/>
                  <a:pt x="1749" y="3082"/>
                  <a:pt x="1650" y="3129"/>
                </a:cubicBezTo>
                <a:cubicBezTo>
                  <a:pt x="2011" y="1435"/>
                  <a:pt x="1170" y="447"/>
                  <a:pt x="1" y="1"/>
                </a:cubicBezTo>
                <a:close/>
              </a:path>
            </a:pathLst>
          </a:custGeom>
          <a:solidFill>
            <a:srgbClr val="45994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21"/>
          <p:cNvSpPr/>
          <p:nvPr/>
        </p:nvSpPr>
        <p:spPr>
          <a:xfrm>
            <a:off x="2032675" y="3108821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rgbClr val="3099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21"/>
          <p:cNvSpPr/>
          <p:nvPr/>
        </p:nvSpPr>
        <p:spPr>
          <a:xfrm flipH="1">
            <a:off x="4596575" y="593771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21"/>
          <p:cNvSpPr/>
          <p:nvPr/>
        </p:nvSpPr>
        <p:spPr>
          <a:xfrm>
            <a:off x="7356700" y="2803684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21"/>
          <p:cNvSpPr/>
          <p:nvPr/>
        </p:nvSpPr>
        <p:spPr>
          <a:xfrm rot="-4808699">
            <a:off x="533279" y="1750124"/>
            <a:ext cx="231539" cy="168280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rgbClr val="3099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2"/>
          <p:cNvSpPr/>
          <p:nvPr/>
        </p:nvSpPr>
        <p:spPr>
          <a:xfrm>
            <a:off x="-13725" y="-175602"/>
            <a:ext cx="9176645" cy="1039645"/>
          </a:xfrm>
          <a:custGeom>
            <a:avLst/>
            <a:gdLst/>
            <a:ahLst/>
            <a:cxnLst/>
            <a:rect l="l" t="t" r="r" b="b"/>
            <a:pathLst>
              <a:path w="52973" h="6023" extrusionOk="0">
                <a:moveTo>
                  <a:pt x="1" y="0"/>
                </a:moveTo>
                <a:lnTo>
                  <a:pt x="1" y="5585"/>
                </a:lnTo>
                <a:cubicBezTo>
                  <a:pt x="47" y="5588"/>
                  <a:pt x="93" y="5590"/>
                  <a:pt x="139" y="5590"/>
                </a:cubicBezTo>
                <a:cubicBezTo>
                  <a:pt x="1196" y="5590"/>
                  <a:pt x="1946" y="4782"/>
                  <a:pt x="1740" y="3564"/>
                </a:cubicBezTo>
                <a:lnTo>
                  <a:pt x="1740" y="3564"/>
                </a:lnTo>
                <a:cubicBezTo>
                  <a:pt x="2443" y="4117"/>
                  <a:pt x="3091" y="4401"/>
                  <a:pt x="3609" y="4401"/>
                </a:cubicBezTo>
                <a:cubicBezTo>
                  <a:pt x="4402" y="4401"/>
                  <a:pt x="4893" y="3737"/>
                  <a:pt x="4818" y="2361"/>
                </a:cubicBezTo>
                <a:lnTo>
                  <a:pt x="4818" y="2361"/>
                </a:lnTo>
                <a:cubicBezTo>
                  <a:pt x="5490" y="3313"/>
                  <a:pt x="6263" y="3792"/>
                  <a:pt x="6862" y="3792"/>
                </a:cubicBezTo>
                <a:cubicBezTo>
                  <a:pt x="7024" y="3792"/>
                  <a:pt x="7172" y="3757"/>
                  <a:pt x="7303" y="3688"/>
                </a:cubicBezTo>
                <a:cubicBezTo>
                  <a:pt x="7715" y="3468"/>
                  <a:pt x="7941" y="2903"/>
                  <a:pt x="7822" y="1982"/>
                </a:cubicBezTo>
                <a:lnTo>
                  <a:pt x="7822" y="1982"/>
                </a:lnTo>
                <a:cubicBezTo>
                  <a:pt x="8452" y="2938"/>
                  <a:pt x="9132" y="3453"/>
                  <a:pt x="9855" y="3453"/>
                </a:cubicBezTo>
                <a:cubicBezTo>
                  <a:pt x="10545" y="3453"/>
                  <a:pt x="11274" y="2984"/>
                  <a:pt x="12035" y="1982"/>
                </a:cubicBezTo>
                <a:cubicBezTo>
                  <a:pt x="12199" y="2847"/>
                  <a:pt x="12745" y="3421"/>
                  <a:pt x="13609" y="3421"/>
                </a:cubicBezTo>
                <a:cubicBezTo>
                  <a:pt x="14026" y="3421"/>
                  <a:pt x="14516" y="3287"/>
                  <a:pt x="15073" y="2988"/>
                </a:cubicBezTo>
                <a:cubicBezTo>
                  <a:pt x="15337" y="4028"/>
                  <a:pt x="15952" y="4505"/>
                  <a:pt x="16598" y="4505"/>
                </a:cubicBezTo>
                <a:cubicBezTo>
                  <a:pt x="17239" y="4505"/>
                  <a:pt x="17910" y="4035"/>
                  <a:pt x="18298" y="3180"/>
                </a:cubicBezTo>
                <a:cubicBezTo>
                  <a:pt x="18679" y="3528"/>
                  <a:pt x="19174" y="3716"/>
                  <a:pt x="19662" y="3716"/>
                </a:cubicBezTo>
                <a:cubicBezTo>
                  <a:pt x="20366" y="3716"/>
                  <a:pt x="21054" y="3325"/>
                  <a:pt x="21365" y="2468"/>
                </a:cubicBezTo>
                <a:cubicBezTo>
                  <a:pt x="22085" y="2997"/>
                  <a:pt x="22821" y="3279"/>
                  <a:pt x="23520" y="3279"/>
                </a:cubicBezTo>
                <a:cubicBezTo>
                  <a:pt x="24366" y="3279"/>
                  <a:pt x="25157" y="2865"/>
                  <a:pt x="25798" y="1971"/>
                </a:cubicBezTo>
                <a:cubicBezTo>
                  <a:pt x="26182" y="2314"/>
                  <a:pt x="26636" y="2503"/>
                  <a:pt x="27098" y="2503"/>
                </a:cubicBezTo>
                <a:cubicBezTo>
                  <a:pt x="27654" y="2503"/>
                  <a:pt x="28223" y="2229"/>
                  <a:pt x="28695" y="1621"/>
                </a:cubicBezTo>
                <a:cubicBezTo>
                  <a:pt x="28992" y="2804"/>
                  <a:pt x="29841" y="3535"/>
                  <a:pt x="31019" y="3535"/>
                </a:cubicBezTo>
                <a:cubicBezTo>
                  <a:pt x="31499" y="3535"/>
                  <a:pt x="32034" y="3413"/>
                  <a:pt x="32608" y="3151"/>
                </a:cubicBezTo>
                <a:cubicBezTo>
                  <a:pt x="32811" y="3677"/>
                  <a:pt x="33290" y="4047"/>
                  <a:pt x="33927" y="4047"/>
                </a:cubicBezTo>
                <a:cubicBezTo>
                  <a:pt x="34269" y="4047"/>
                  <a:pt x="34656" y="3940"/>
                  <a:pt x="35071" y="3693"/>
                </a:cubicBezTo>
                <a:cubicBezTo>
                  <a:pt x="35343" y="4374"/>
                  <a:pt x="35952" y="4779"/>
                  <a:pt x="36642" y="4779"/>
                </a:cubicBezTo>
                <a:cubicBezTo>
                  <a:pt x="37166" y="4779"/>
                  <a:pt x="37737" y="4545"/>
                  <a:pt x="38244" y="4021"/>
                </a:cubicBezTo>
                <a:cubicBezTo>
                  <a:pt x="38424" y="4091"/>
                  <a:pt x="38604" y="4123"/>
                  <a:pt x="38777" y="4123"/>
                </a:cubicBezTo>
                <a:cubicBezTo>
                  <a:pt x="39467" y="4123"/>
                  <a:pt x="40048" y="3607"/>
                  <a:pt x="40080" y="2925"/>
                </a:cubicBezTo>
                <a:cubicBezTo>
                  <a:pt x="40340" y="3543"/>
                  <a:pt x="40998" y="4034"/>
                  <a:pt x="41732" y="4034"/>
                </a:cubicBezTo>
                <a:cubicBezTo>
                  <a:pt x="42226" y="4034"/>
                  <a:pt x="42754" y="3813"/>
                  <a:pt x="43220" y="3259"/>
                </a:cubicBezTo>
                <a:lnTo>
                  <a:pt x="43220" y="3259"/>
                </a:lnTo>
                <a:cubicBezTo>
                  <a:pt x="43196" y="4177"/>
                  <a:pt x="43898" y="4879"/>
                  <a:pt x="44771" y="4879"/>
                </a:cubicBezTo>
                <a:cubicBezTo>
                  <a:pt x="45132" y="4879"/>
                  <a:pt x="45522" y="4758"/>
                  <a:pt x="45902" y="4484"/>
                </a:cubicBezTo>
                <a:cubicBezTo>
                  <a:pt x="46224" y="4902"/>
                  <a:pt x="46648" y="5173"/>
                  <a:pt x="47190" y="5258"/>
                </a:cubicBezTo>
                <a:cubicBezTo>
                  <a:pt x="47316" y="5277"/>
                  <a:pt x="47449" y="5287"/>
                  <a:pt x="47587" y="5287"/>
                </a:cubicBezTo>
                <a:cubicBezTo>
                  <a:pt x="47900" y="5287"/>
                  <a:pt x="48245" y="5236"/>
                  <a:pt x="48624" y="5122"/>
                </a:cubicBezTo>
                <a:cubicBezTo>
                  <a:pt x="49024" y="5732"/>
                  <a:pt x="49494" y="6023"/>
                  <a:pt x="49916" y="6023"/>
                </a:cubicBezTo>
                <a:cubicBezTo>
                  <a:pt x="50446" y="6023"/>
                  <a:pt x="50900" y="5563"/>
                  <a:pt x="51041" y="4704"/>
                </a:cubicBezTo>
                <a:cubicBezTo>
                  <a:pt x="51338" y="5225"/>
                  <a:pt x="51783" y="5517"/>
                  <a:pt x="52241" y="5517"/>
                </a:cubicBezTo>
                <a:cubicBezTo>
                  <a:pt x="52488" y="5517"/>
                  <a:pt x="52739" y="5432"/>
                  <a:pt x="52973" y="5252"/>
                </a:cubicBezTo>
                <a:lnTo>
                  <a:pt x="5297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22"/>
          <p:cNvSpPr/>
          <p:nvPr/>
        </p:nvSpPr>
        <p:spPr>
          <a:xfrm rot="10800000" flipH="1">
            <a:off x="-13725" y="4141050"/>
            <a:ext cx="9176645" cy="1039645"/>
          </a:xfrm>
          <a:custGeom>
            <a:avLst/>
            <a:gdLst/>
            <a:ahLst/>
            <a:cxnLst/>
            <a:rect l="l" t="t" r="r" b="b"/>
            <a:pathLst>
              <a:path w="52973" h="6023" extrusionOk="0">
                <a:moveTo>
                  <a:pt x="1" y="0"/>
                </a:moveTo>
                <a:lnTo>
                  <a:pt x="1" y="5585"/>
                </a:lnTo>
                <a:cubicBezTo>
                  <a:pt x="47" y="5588"/>
                  <a:pt x="93" y="5590"/>
                  <a:pt x="139" y="5590"/>
                </a:cubicBezTo>
                <a:cubicBezTo>
                  <a:pt x="1196" y="5590"/>
                  <a:pt x="1946" y="4782"/>
                  <a:pt x="1740" y="3564"/>
                </a:cubicBezTo>
                <a:lnTo>
                  <a:pt x="1740" y="3564"/>
                </a:lnTo>
                <a:cubicBezTo>
                  <a:pt x="2443" y="4117"/>
                  <a:pt x="3091" y="4401"/>
                  <a:pt x="3609" y="4401"/>
                </a:cubicBezTo>
                <a:cubicBezTo>
                  <a:pt x="4402" y="4401"/>
                  <a:pt x="4893" y="3737"/>
                  <a:pt x="4818" y="2361"/>
                </a:cubicBezTo>
                <a:lnTo>
                  <a:pt x="4818" y="2361"/>
                </a:lnTo>
                <a:cubicBezTo>
                  <a:pt x="5490" y="3313"/>
                  <a:pt x="6263" y="3792"/>
                  <a:pt x="6862" y="3792"/>
                </a:cubicBezTo>
                <a:cubicBezTo>
                  <a:pt x="7024" y="3792"/>
                  <a:pt x="7172" y="3757"/>
                  <a:pt x="7303" y="3688"/>
                </a:cubicBezTo>
                <a:cubicBezTo>
                  <a:pt x="7715" y="3468"/>
                  <a:pt x="7941" y="2903"/>
                  <a:pt x="7822" y="1982"/>
                </a:cubicBezTo>
                <a:lnTo>
                  <a:pt x="7822" y="1982"/>
                </a:lnTo>
                <a:cubicBezTo>
                  <a:pt x="8452" y="2938"/>
                  <a:pt x="9132" y="3453"/>
                  <a:pt x="9855" y="3453"/>
                </a:cubicBezTo>
                <a:cubicBezTo>
                  <a:pt x="10545" y="3453"/>
                  <a:pt x="11274" y="2984"/>
                  <a:pt x="12035" y="1982"/>
                </a:cubicBezTo>
                <a:cubicBezTo>
                  <a:pt x="12199" y="2847"/>
                  <a:pt x="12745" y="3421"/>
                  <a:pt x="13609" y="3421"/>
                </a:cubicBezTo>
                <a:cubicBezTo>
                  <a:pt x="14026" y="3421"/>
                  <a:pt x="14516" y="3287"/>
                  <a:pt x="15073" y="2988"/>
                </a:cubicBezTo>
                <a:cubicBezTo>
                  <a:pt x="15337" y="4028"/>
                  <a:pt x="15952" y="4505"/>
                  <a:pt x="16598" y="4505"/>
                </a:cubicBezTo>
                <a:cubicBezTo>
                  <a:pt x="17239" y="4505"/>
                  <a:pt x="17910" y="4035"/>
                  <a:pt x="18298" y="3180"/>
                </a:cubicBezTo>
                <a:cubicBezTo>
                  <a:pt x="18679" y="3528"/>
                  <a:pt x="19174" y="3716"/>
                  <a:pt x="19662" y="3716"/>
                </a:cubicBezTo>
                <a:cubicBezTo>
                  <a:pt x="20366" y="3716"/>
                  <a:pt x="21054" y="3325"/>
                  <a:pt x="21365" y="2468"/>
                </a:cubicBezTo>
                <a:cubicBezTo>
                  <a:pt x="22085" y="2997"/>
                  <a:pt x="22821" y="3279"/>
                  <a:pt x="23520" y="3279"/>
                </a:cubicBezTo>
                <a:cubicBezTo>
                  <a:pt x="24366" y="3279"/>
                  <a:pt x="25157" y="2865"/>
                  <a:pt x="25798" y="1971"/>
                </a:cubicBezTo>
                <a:cubicBezTo>
                  <a:pt x="26182" y="2314"/>
                  <a:pt x="26636" y="2503"/>
                  <a:pt x="27098" y="2503"/>
                </a:cubicBezTo>
                <a:cubicBezTo>
                  <a:pt x="27654" y="2503"/>
                  <a:pt x="28223" y="2229"/>
                  <a:pt x="28695" y="1621"/>
                </a:cubicBezTo>
                <a:cubicBezTo>
                  <a:pt x="28992" y="2804"/>
                  <a:pt x="29841" y="3535"/>
                  <a:pt x="31019" y="3535"/>
                </a:cubicBezTo>
                <a:cubicBezTo>
                  <a:pt x="31499" y="3535"/>
                  <a:pt x="32034" y="3413"/>
                  <a:pt x="32608" y="3151"/>
                </a:cubicBezTo>
                <a:cubicBezTo>
                  <a:pt x="32811" y="3677"/>
                  <a:pt x="33290" y="4047"/>
                  <a:pt x="33927" y="4047"/>
                </a:cubicBezTo>
                <a:cubicBezTo>
                  <a:pt x="34269" y="4047"/>
                  <a:pt x="34656" y="3940"/>
                  <a:pt x="35071" y="3693"/>
                </a:cubicBezTo>
                <a:cubicBezTo>
                  <a:pt x="35343" y="4374"/>
                  <a:pt x="35952" y="4779"/>
                  <a:pt x="36642" y="4779"/>
                </a:cubicBezTo>
                <a:cubicBezTo>
                  <a:pt x="37166" y="4779"/>
                  <a:pt x="37737" y="4545"/>
                  <a:pt x="38244" y="4021"/>
                </a:cubicBezTo>
                <a:cubicBezTo>
                  <a:pt x="38424" y="4091"/>
                  <a:pt x="38604" y="4123"/>
                  <a:pt x="38777" y="4123"/>
                </a:cubicBezTo>
                <a:cubicBezTo>
                  <a:pt x="39467" y="4123"/>
                  <a:pt x="40048" y="3607"/>
                  <a:pt x="40080" y="2925"/>
                </a:cubicBezTo>
                <a:cubicBezTo>
                  <a:pt x="40340" y="3543"/>
                  <a:pt x="40998" y="4034"/>
                  <a:pt x="41732" y="4034"/>
                </a:cubicBezTo>
                <a:cubicBezTo>
                  <a:pt x="42226" y="4034"/>
                  <a:pt x="42754" y="3813"/>
                  <a:pt x="43220" y="3259"/>
                </a:cubicBezTo>
                <a:lnTo>
                  <a:pt x="43220" y="3259"/>
                </a:lnTo>
                <a:cubicBezTo>
                  <a:pt x="43196" y="4177"/>
                  <a:pt x="43898" y="4879"/>
                  <a:pt x="44771" y="4879"/>
                </a:cubicBezTo>
                <a:cubicBezTo>
                  <a:pt x="45132" y="4879"/>
                  <a:pt x="45522" y="4758"/>
                  <a:pt x="45902" y="4484"/>
                </a:cubicBezTo>
                <a:cubicBezTo>
                  <a:pt x="46224" y="4902"/>
                  <a:pt x="46648" y="5173"/>
                  <a:pt x="47190" y="5258"/>
                </a:cubicBezTo>
                <a:cubicBezTo>
                  <a:pt x="47316" y="5277"/>
                  <a:pt x="47449" y="5287"/>
                  <a:pt x="47587" y="5287"/>
                </a:cubicBezTo>
                <a:cubicBezTo>
                  <a:pt x="47900" y="5287"/>
                  <a:pt x="48245" y="5236"/>
                  <a:pt x="48624" y="5122"/>
                </a:cubicBezTo>
                <a:cubicBezTo>
                  <a:pt x="49024" y="5732"/>
                  <a:pt x="49494" y="6023"/>
                  <a:pt x="49916" y="6023"/>
                </a:cubicBezTo>
                <a:cubicBezTo>
                  <a:pt x="50446" y="6023"/>
                  <a:pt x="50900" y="5563"/>
                  <a:pt x="51041" y="4704"/>
                </a:cubicBezTo>
                <a:cubicBezTo>
                  <a:pt x="51338" y="5225"/>
                  <a:pt x="51783" y="5517"/>
                  <a:pt x="52241" y="5517"/>
                </a:cubicBezTo>
                <a:cubicBezTo>
                  <a:pt x="52488" y="5517"/>
                  <a:pt x="52739" y="5432"/>
                  <a:pt x="52973" y="5252"/>
                </a:cubicBezTo>
                <a:lnTo>
                  <a:pt x="52973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2152350" y="2128581"/>
            <a:ext cx="4839300" cy="1269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title" idx="2" hasCustomPrompt="1"/>
          </p:nvPr>
        </p:nvSpPr>
        <p:spPr>
          <a:xfrm>
            <a:off x="4053750" y="807400"/>
            <a:ext cx="1036500" cy="1037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53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2" name="Google Shape;22;p3"/>
          <p:cNvSpPr txBox="1">
            <a:spLocks noGrp="1"/>
          </p:cNvSpPr>
          <p:nvPr>
            <p:ph type="subTitle" idx="1"/>
          </p:nvPr>
        </p:nvSpPr>
        <p:spPr>
          <a:xfrm>
            <a:off x="2152350" y="3474363"/>
            <a:ext cx="4839300" cy="47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/>
          <p:nvPr/>
        </p:nvSpPr>
        <p:spPr>
          <a:xfrm>
            <a:off x="0" y="3111925"/>
            <a:ext cx="9143999" cy="4028413"/>
          </a:xfrm>
          <a:custGeom>
            <a:avLst/>
            <a:gdLst/>
            <a:ahLst/>
            <a:cxnLst/>
            <a:rect l="l" t="t" r="r" b="b"/>
            <a:pathLst>
              <a:path w="52945" h="28153" extrusionOk="0">
                <a:moveTo>
                  <a:pt x="52944" y="0"/>
                </a:moveTo>
                <a:cubicBezTo>
                  <a:pt x="51374" y="395"/>
                  <a:pt x="50482" y="1768"/>
                  <a:pt x="50973" y="3631"/>
                </a:cubicBezTo>
                <a:cubicBezTo>
                  <a:pt x="50686" y="3541"/>
                  <a:pt x="50414" y="3498"/>
                  <a:pt x="50162" y="3498"/>
                </a:cubicBezTo>
                <a:cubicBezTo>
                  <a:pt x="49061" y="3498"/>
                  <a:pt x="48323" y="4314"/>
                  <a:pt x="48218" y="5540"/>
                </a:cubicBezTo>
                <a:cubicBezTo>
                  <a:pt x="48023" y="5461"/>
                  <a:pt x="47823" y="5423"/>
                  <a:pt x="47626" y="5423"/>
                </a:cubicBezTo>
                <a:cubicBezTo>
                  <a:pt x="46632" y="5423"/>
                  <a:pt x="45700" y="6372"/>
                  <a:pt x="45817" y="7658"/>
                </a:cubicBezTo>
                <a:cubicBezTo>
                  <a:pt x="45322" y="7205"/>
                  <a:pt x="44707" y="6981"/>
                  <a:pt x="44119" y="6981"/>
                </a:cubicBezTo>
                <a:cubicBezTo>
                  <a:pt x="43440" y="6981"/>
                  <a:pt x="42799" y="7280"/>
                  <a:pt x="42423" y="7867"/>
                </a:cubicBezTo>
                <a:cubicBezTo>
                  <a:pt x="42356" y="7980"/>
                  <a:pt x="42294" y="8098"/>
                  <a:pt x="42243" y="8234"/>
                </a:cubicBezTo>
                <a:cubicBezTo>
                  <a:pt x="41846" y="7793"/>
                  <a:pt x="41346" y="7593"/>
                  <a:pt x="40867" y="7593"/>
                </a:cubicBezTo>
                <a:cubicBezTo>
                  <a:pt x="39874" y="7593"/>
                  <a:pt x="38969" y="8453"/>
                  <a:pt x="39255" y="9810"/>
                </a:cubicBezTo>
                <a:cubicBezTo>
                  <a:pt x="38979" y="9725"/>
                  <a:pt x="38713" y="9691"/>
                  <a:pt x="38453" y="9691"/>
                </a:cubicBezTo>
                <a:cubicBezTo>
                  <a:pt x="38002" y="9691"/>
                  <a:pt x="37567" y="9810"/>
                  <a:pt x="37211" y="10013"/>
                </a:cubicBezTo>
                <a:cubicBezTo>
                  <a:pt x="36968" y="10148"/>
                  <a:pt x="36759" y="10318"/>
                  <a:pt x="36578" y="10515"/>
                </a:cubicBezTo>
                <a:cubicBezTo>
                  <a:pt x="36217" y="10911"/>
                  <a:pt x="36008" y="11419"/>
                  <a:pt x="36019" y="11961"/>
                </a:cubicBezTo>
                <a:cubicBezTo>
                  <a:pt x="35878" y="11871"/>
                  <a:pt x="35748" y="11786"/>
                  <a:pt x="35607" y="11724"/>
                </a:cubicBezTo>
                <a:cubicBezTo>
                  <a:pt x="35274" y="11566"/>
                  <a:pt x="34946" y="11488"/>
                  <a:pt x="34622" y="11488"/>
                </a:cubicBezTo>
                <a:cubicBezTo>
                  <a:pt x="34077" y="11488"/>
                  <a:pt x="33545" y="11708"/>
                  <a:pt x="33021" y="12136"/>
                </a:cubicBezTo>
                <a:cubicBezTo>
                  <a:pt x="32925" y="11882"/>
                  <a:pt x="32772" y="11668"/>
                  <a:pt x="32597" y="11481"/>
                </a:cubicBezTo>
                <a:cubicBezTo>
                  <a:pt x="32275" y="11159"/>
                  <a:pt x="31857" y="10945"/>
                  <a:pt x="31411" y="10860"/>
                </a:cubicBezTo>
                <a:cubicBezTo>
                  <a:pt x="31261" y="10831"/>
                  <a:pt x="31109" y="10817"/>
                  <a:pt x="30956" y="10817"/>
                </a:cubicBezTo>
                <a:cubicBezTo>
                  <a:pt x="30060" y="10817"/>
                  <a:pt x="29162" y="11317"/>
                  <a:pt x="28858" y="12373"/>
                </a:cubicBezTo>
                <a:cubicBezTo>
                  <a:pt x="28311" y="11908"/>
                  <a:pt x="27816" y="11687"/>
                  <a:pt x="27361" y="11687"/>
                </a:cubicBezTo>
                <a:cubicBezTo>
                  <a:pt x="27281" y="11687"/>
                  <a:pt x="27202" y="11694"/>
                  <a:pt x="27125" y="11707"/>
                </a:cubicBezTo>
                <a:cubicBezTo>
                  <a:pt x="26611" y="11797"/>
                  <a:pt x="26148" y="12193"/>
                  <a:pt x="25735" y="12853"/>
                </a:cubicBezTo>
                <a:cubicBezTo>
                  <a:pt x="25059" y="12269"/>
                  <a:pt x="24395" y="11982"/>
                  <a:pt x="23742" y="11982"/>
                </a:cubicBezTo>
                <a:cubicBezTo>
                  <a:pt x="23145" y="11982"/>
                  <a:pt x="22556" y="12221"/>
                  <a:pt x="21974" y="12690"/>
                </a:cubicBezTo>
                <a:cubicBezTo>
                  <a:pt x="21561" y="11853"/>
                  <a:pt x="21003" y="11459"/>
                  <a:pt x="20318" y="11459"/>
                </a:cubicBezTo>
                <a:cubicBezTo>
                  <a:pt x="19898" y="11459"/>
                  <a:pt x="19430" y="11608"/>
                  <a:pt x="18919" y="11893"/>
                </a:cubicBezTo>
                <a:cubicBezTo>
                  <a:pt x="19034" y="10751"/>
                  <a:pt x="18353" y="9964"/>
                  <a:pt x="17495" y="9964"/>
                </a:cubicBezTo>
                <a:cubicBezTo>
                  <a:pt x="17051" y="9964"/>
                  <a:pt x="16559" y="10175"/>
                  <a:pt x="16107" y="10657"/>
                </a:cubicBezTo>
                <a:cubicBezTo>
                  <a:pt x="15945" y="9993"/>
                  <a:pt x="15434" y="9648"/>
                  <a:pt x="14873" y="9648"/>
                </a:cubicBezTo>
                <a:cubicBezTo>
                  <a:pt x="14221" y="9648"/>
                  <a:pt x="13500" y="10112"/>
                  <a:pt x="13176" y="11080"/>
                </a:cubicBezTo>
                <a:cubicBezTo>
                  <a:pt x="12815" y="10264"/>
                  <a:pt x="12309" y="9828"/>
                  <a:pt x="11634" y="9828"/>
                </a:cubicBezTo>
                <a:cubicBezTo>
                  <a:pt x="11273" y="9828"/>
                  <a:pt x="10864" y="9953"/>
                  <a:pt x="10403" y="10211"/>
                </a:cubicBezTo>
                <a:cubicBezTo>
                  <a:pt x="10599" y="9252"/>
                  <a:pt x="9807" y="8500"/>
                  <a:pt x="8857" y="8500"/>
                </a:cubicBezTo>
                <a:cubicBezTo>
                  <a:pt x="8711" y="8500"/>
                  <a:pt x="8560" y="8518"/>
                  <a:pt x="8409" y="8556"/>
                </a:cubicBezTo>
                <a:cubicBezTo>
                  <a:pt x="8362" y="7598"/>
                  <a:pt x="7742" y="7190"/>
                  <a:pt x="6990" y="7190"/>
                </a:cubicBezTo>
                <a:cubicBezTo>
                  <a:pt x="6571" y="7190"/>
                  <a:pt x="6112" y="7317"/>
                  <a:pt x="5687" y="7545"/>
                </a:cubicBezTo>
                <a:cubicBezTo>
                  <a:pt x="5654" y="6879"/>
                  <a:pt x="5484" y="6393"/>
                  <a:pt x="5174" y="6082"/>
                </a:cubicBezTo>
                <a:cubicBezTo>
                  <a:pt x="4889" y="5798"/>
                  <a:pt x="4500" y="5655"/>
                  <a:pt x="3993" y="5655"/>
                </a:cubicBezTo>
                <a:cubicBezTo>
                  <a:pt x="3947" y="5655"/>
                  <a:pt x="3900" y="5656"/>
                  <a:pt x="3852" y="5659"/>
                </a:cubicBezTo>
                <a:cubicBezTo>
                  <a:pt x="4055" y="4354"/>
                  <a:pt x="3660" y="3360"/>
                  <a:pt x="2813" y="2909"/>
                </a:cubicBezTo>
                <a:cubicBezTo>
                  <a:pt x="2488" y="2737"/>
                  <a:pt x="2098" y="2641"/>
                  <a:pt x="1653" y="2641"/>
                </a:cubicBezTo>
                <a:cubicBezTo>
                  <a:pt x="1511" y="2641"/>
                  <a:pt x="1363" y="2651"/>
                  <a:pt x="1209" y="2671"/>
                </a:cubicBezTo>
                <a:cubicBezTo>
                  <a:pt x="1198" y="1621"/>
                  <a:pt x="786" y="1000"/>
                  <a:pt x="1" y="751"/>
                </a:cubicBezTo>
                <a:lnTo>
                  <a:pt x="1" y="28152"/>
                </a:lnTo>
                <a:lnTo>
                  <a:pt x="52944" y="28152"/>
                </a:lnTo>
                <a:lnTo>
                  <a:pt x="52944" y="0"/>
                </a:lnTo>
                <a:close/>
              </a:path>
            </a:pathLst>
          </a:custGeom>
          <a:solidFill>
            <a:srgbClr val="6BC27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3"/>
          <p:cNvSpPr/>
          <p:nvPr/>
        </p:nvSpPr>
        <p:spPr>
          <a:xfrm flipH="1">
            <a:off x="2334150" y="737646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3"/>
          <p:cNvSpPr/>
          <p:nvPr/>
        </p:nvSpPr>
        <p:spPr>
          <a:xfrm rot="-4808699">
            <a:off x="1240804" y="2644774"/>
            <a:ext cx="231539" cy="168280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rgbClr val="3099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3"/>
          <p:cNvSpPr/>
          <p:nvPr/>
        </p:nvSpPr>
        <p:spPr>
          <a:xfrm rot="4808699" flipH="1">
            <a:off x="5873641" y="1209099"/>
            <a:ext cx="231539" cy="168280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3"/>
          <p:cNvSpPr/>
          <p:nvPr/>
        </p:nvSpPr>
        <p:spPr>
          <a:xfrm rot="-5608940">
            <a:off x="8536750" y="1352672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rgbClr val="3099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Darker Grotesque SemiBold"/>
              <a:buChar char="●"/>
              <a:defRPr sz="1200"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4"/>
          <p:cNvSpPr/>
          <p:nvPr/>
        </p:nvSpPr>
        <p:spPr>
          <a:xfrm rot="10800000" flipH="1">
            <a:off x="-13725" y="4285750"/>
            <a:ext cx="9176645" cy="1039645"/>
          </a:xfrm>
          <a:custGeom>
            <a:avLst/>
            <a:gdLst/>
            <a:ahLst/>
            <a:cxnLst/>
            <a:rect l="l" t="t" r="r" b="b"/>
            <a:pathLst>
              <a:path w="52973" h="6023" extrusionOk="0">
                <a:moveTo>
                  <a:pt x="1" y="0"/>
                </a:moveTo>
                <a:lnTo>
                  <a:pt x="1" y="5585"/>
                </a:lnTo>
                <a:cubicBezTo>
                  <a:pt x="47" y="5588"/>
                  <a:pt x="93" y="5590"/>
                  <a:pt x="139" y="5590"/>
                </a:cubicBezTo>
                <a:cubicBezTo>
                  <a:pt x="1196" y="5590"/>
                  <a:pt x="1946" y="4782"/>
                  <a:pt x="1740" y="3564"/>
                </a:cubicBezTo>
                <a:lnTo>
                  <a:pt x="1740" y="3564"/>
                </a:lnTo>
                <a:cubicBezTo>
                  <a:pt x="2443" y="4117"/>
                  <a:pt x="3091" y="4401"/>
                  <a:pt x="3609" y="4401"/>
                </a:cubicBezTo>
                <a:cubicBezTo>
                  <a:pt x="4402" y="4401"/>
                  <a:pt x="4893" y="3737"/>
                  <a:pt x="4818" y="2361"/>
                </a:cubicBezTo>
                <a:lnTo>
                  <a:pt x="4818" y="2361"/>
                </a:lnTo>
                <a:cubicBezTo>
                  <a:pt x="5490" y="3313"/>
                  <a:pt x="6263" y="3792"/>
                  <a:pt x="6862" y="3792"/>
                </a:cubicBezTo>
                <a:cubicBezTo>
                  <a:pt x="7024" y="3792"/>
                  <a:pt x="7172" y="3757"/>
                  <a:pt x="7303" y="3688"/>
                </a:cubicBezTo>
                <a:cubicBezTo>
                  <a:pt x="7715" y="3468"/>
                  <a:pt x="7941" y="2903"/>
                  <a:pt x="7822" y="1982"/>
                </a:cubicBezTo>
                <a:lnTo>
                  <a:pt x="7822" y="1982"/>
                </a:lnTo>
                <a:cubicBezTo>
                  <a:pt x="8452" y="2938"/>
                  <a:pt x="9132" y="3453"/>
                  <a:pt x="9855" y="3453"/>
                </a:cubicBezTo>
                <a:cubicBezTo>
                  <a:pt x="10545" y="3453"/>
                  <a:pt x="11274" y="2984"/>
                  <a:pt x="12035" y="1982"/>
                </a:cubicBezTo>
                <a:cubicBezTo>
                  <a:pt x="12199" y="2847"/>
                  <a:pt x="12745" y="3421"/>
                  <a:pt x="13609" y="3421"/>
                </a:cubicBezTo>
                <a:cubicBezTo>
                  <a:pt x="14026" y="3421"/>
                  <a:pt x="14516" y="3287"/>
                  <a:pt x="15073" y="2988"/>
                </a:cubicBezTo>
                <a:cubicBezTo>
                  <a:pt x="15337" y="4028"/>
                  <a:pt x="15952" y="4505"/>
                  <a:pt x="16598" y="4505"/>
                </a:cubicBezTo>
                <a:cubicBezTo>
                  <a:pt x="17239" y="4505"/>
                  <a:pt x="17910" y="4035"/>
                  <a:pt x="18298" y="3180"/>
                </a:cubicBezTo>
                <a:cubicBezTo>
                  <a:pt x="18679" y="3528"/>
                  <a:pt x="19174" y="3716"/>
                  <a:pt x="19662" y="3716"/>
                </a:cubicBezTo>
                <a:cubicBezTo>
                  <a:pt x="20366" y="3716"/>
                  <a:pt x="21054" y="3325"/>
                  <a:pt x="21365" y="2468"/>
                </a:cubicBezTo>
                <a:cubicBezTo>
                  <a:pt x="22085" y="2997"/>
                  <a:pt x="22821" y="3279"/>
                  <a:pt x="23520" y="3279"/>
                </a:cubicBezTo>
                <a:cubicBezTo>
                  <a:pt x="24366" y="3279"/>
                  <a:pt x="25157" y="2865"/>
                  <a:pt x="25798" y="1971"/>
                </a:cubicBezTo>
                <a:cubicBezTo>
                  <a:pt x="26182" y="2314"/>
                  <a:pt x="26636" y="2503"/>
                  <a:pt x="27098" y="2503"/>
                </a:cubicBezTo>
                <a:cubicBezTo>
                  <a:pt x="27654" y="2503"/>
                  <a:pt x="28223" y="2229"/>
                  <a:pt x="28695" y="1621"/>
                </a:cubicBezTo>
                <a:cubicBezTo>
                  <a:pt x="28992" y="2804"/>
                  <a:pt x="29841" y="3535"/>
                  <a:pt x="31019" y="3535"/>
                </a:cubicBezTo>
                <a:cubicBezTo>
                  <a:pt x="31499" y="3535"/>
                  <a:pt x="32034" y="3413"/>
                  <a:pt x="32608" y="3151"/>
                </a:cubicBezTo>
                <a:cubicBezTo>
                  <a:pt x="32811" y="3677"/>
                  <a:pt x="33290" y="4047"/>
                  <a:pt x="33927" y="4047"/>
                </a:cubicBezTo>
                <a:cubicBezTo>
                  <a:pt x="34269" y="4047"/>
                  <a:pt x="34656" y="3940"/>
                  <a:pt x="35071" y="3693"/>
                </a:cubicBezTo>
                <a:cubicBezTo>
                  <a:pt x="35343" y="4374"/>
                  <a:pt x="35952" y="4779"/>
                  <a:pt x="36642" y="4779"/>
                </a:cubicBezTo>
                <a:cubicBezTo>
                  <a:pt x="37166" y="4779"/>
                  <a:pt x="37737" y="4545"/>
                  <a:pt x="38244" y="4021"/>
                </a:cubicBezTo>
                <a:cubicBezTo>
                  <a:pt x="38424" y="4091"/>
                  <a:pt x="38604" y="4123"/>
                  <a:pt x="38777" y="4123"/>
                </a:cubicBezTo>
                <a:cubicBezTo>
                  <a:pt x="39467" y="4123"/>
                  <a:pt x="40048" y="3607"/>
                  <a:pt x="40080" y="2925"/>
                </a:cubicBezTo>
                <a:cubicBezTo>
                  <a:pt x="40340" y="3543"/>
                  <a:pt x="40998" y="4034"/>
                  <a:pt x="41732" y="4034"/>
                </a:cubicBezTo>
                <a:cubicBezTo>
                  <a:pt x="42226" y="4034"/>
                  <a:pt x="42754" y="3813"/>
                  <a:pt x="43220" y="3259"/>
                </a:cubicBezTo>
                <a:lnTo>
                  <a:pt x="43220" y="3259"/>
                </a:lnTo>
                <a:cubicBezTo>
                  <a:pt x="43196" y="4177"/>
                  <a:pt x="43898" y="4879"/>
                  <a:pt x="44771" y="4879"/>
                </a:cubicBezTo>
                <a:cubicBezTo>
                  <a:pt x="45132" y="4879"/>
                  <a:pt x="45522" y="4758"/>
                  <a:pt x="45902" y="4484"/>
                </a:cubicBezTo>
                <a:cubicBezTo>
                  <a:pt x="46224" y="4902"/>
                  <a:pt x="46648" y="5173"/>
                  <a:pt x="47190" y="5258"/>
                </a:cubicBezTo>
                <a:cubicBezTo>
                  <a:pt x="47316" y="5277"/>
                  <a:pt x="47449" y="5287"/>
                  <a:pt x="47587" y="5287"/>
                </a:cubicBezTo>
                <a:cubicBezTo>
                  <a:pt x="47900" y="5287"/>
                  <a:pt x="48245" y="5236"/>
                  <a:pt x="48624" y="5122"/>
                </a:cubicBezTo>
                <a:cubicBezTo>
                  <a:pt x="49024" y="5732"/>
                  <a:pt x="49494" y="6023"/>
                  <a:pt x="49916" y="6023"/>
                </a:cubicBezTo>
                <a:cubicBezTo>
                  <a:pt x="50446" y="6023"/>
                  <a:pt x="50900" y="5563"/>
                  <a:pt x="51041" y="4704"/>
                </a:cubicBezTo>
                <a:cubicBezTo>
                  <a:pt x="51338" y="5225"/>
                  <a:pt x="51783" y="5517"/>
                  <a:pt x="52241" y="5517"/>
                </a:cubicBezTo>
                <a:cubicBezTo>
                  <a:pt x="52488" y="5517"/>
                  <a:pt x="52739" y="5432"/>
                  <a:pt x="52973" y="5252"/>
                </a:cubicBezTo>
                <a:lnTo>
                  <a:pt x="5297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subTitle" idx="1"/>
          </p:nvPr>
        </p:nvSpPr>
        <p:spPr>
          <a:xfrm>
            <a:off x="1290750" y="2443522"/>
            <a:ext cx="2907600" cy="42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2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ubTitle" idx="2"/>
          </p:nvPr>
        </p:nvSpPr>
        <p:spPr>
          <a:xfrm>
            <a:off x="4945625" y="2443522"/>
            <a:ext cx="2907600" cy="42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200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ubTitle" idx="3"/>
          </p:nvPr>
        </p:nvSpPr>
        <p:spPr>
          <a:xfrm>
            <a:off x="1290750" y="2809325"/>
            <a:ext cx="2907600" cy="104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ubTitle" idx="4"/>
          </p:nvPr>
        </p:nvSpPr>
        <p:spPr>
          <a:xfrm>
            <a:off x="4945625" y="2809325"/>
            <a:ext cx="2907600" cy="104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/>
          <p:nvPr/>
        </p:nvSpPr>
        <p:spPr>
          <a:xfrm flipH="1">
            <a:off x="8218825" y="2711096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5"/>
          <p:cNvSpPr/>
          <p:nvPr/>
        </p:nvSpPr>
        <p:spPr>
          <a:xfrm rot="-5608940">
            <a:off x="4622550" y="4000597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rgbClr val="3099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5"/>
          <p:cNvSpPr/>
          <p:nvPr/>
        </p:nvSpPr>
        <p:spPr>
          <a:xfrm>
            <a:off x="8175600" y="623109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5"/>
          <p:cNvSpPr/>
          <p:nvPr/>
        </p:nvSpPr>
        <p:spPr>
          <a:xfrm rot="4808699" flipH="1">
            <a:off x="779304" y="1983974"/>
            <a:ext cx="231539" cy="168280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5"/>
          <p:cNvSpPr/>
          <p:nvPr/>
        </p:nvSpPr>
        <p:spPr>
          <a:xfrm>
            <a:off x="746088" y="539496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rgbClr val="3099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5"/>
          <p:cNvSpPr/>
          <p:nvPr/>
        </p:nvSpPr>
        <p:spPr>
          <a:xfrm>
            <a:off x="-31925" y="3481224"/>
            <a:ext cx="9175898" cy="2873345"/>
          </a:xfrm>
          <a:custGeom>
            <a:avLst/>
            <a:gdLst/>
            <a:ahLst/>
            <a:cxnLst/>
            <a:rect l="l" t="t" r="r" b="b"/>
            <a:pathLst>
              <a:path w="52945" h="20976" extrusionOk="0">
                <a:moveTo>
                  <a:pt x="52944" y="1"/>
                </a:moveTo>
                <a:cubicBezTo>
                  <a:pt x="52289" y="165"/>
                  <a:pt x="51787" y="679"/>
                  <a:pt x="51651" y="1475"/>
                </a:cubicBezTo>
                <a:cubicBezTo>
                  <a:pt x="51606" y="1695"/>
                  <a:pt x="51595" y="1932"/>
                  <a:pt x="51617" y="2198"/>
                </a:cubicBezTo>
                <a:cubicBezTo>
                  <a:pt x="51399" y="2087"/>
                  <a:pt x="51187" y="2036"/>
                  <a:pt x="50991" y="2036"/>
                </a:cubicBezTo>
                <a:cubicBezTo>
                  <a:pt x="50313" y="2036"/>
                  <a:pt x="49832" y="2641"/>
                  <a:pt x="49968" y="3395"/>
                </a:cubicBezTo>
                <a:cubicBezTo>
                  <a:pt x="49720" y="3304"/>
                  <a:pt x="49498" y="3262"/>
                  <a:pt x="49299" y="3262"/>
                </a:cubicBezTo>
                <a:cubicBezTo>
                  <a:pt x="48956" y="3262"/>
                  <a:pt x="48680" y="3387"/>
                  <a:pt x="48455" y="3598"/>
                </a:cubicBezTo>
                <a:cubicBezTo>
                  <a:pt x="48376" y="3677"/>
                  <a:pt x="48297" y="3762"/>
                  <a:pt x="48229" y="3852"/>
                </a:cubicBezTo>
                <a:cubicBezTo>
                  <a:pt x="47763" y="3580"/>
                  <a:pt x="47281" y="3453"/>
                  <a:pt x="46834" y="3453"/>
                </a:cubicBezTo>
                <a:cubicBezTo>
                  <a:pt x="45722" y="3453"/>
                  <a:pt x="44829" y="4244"/>
                  <a:pt x="44942" y="5569"/>
                </a:cubicBezTo>
                <a:cubicBezTo>
                  <a:pt x="44723" y="5536"/>
                  <a:pt x="44518" y="5521"/>
                  <a:pt x="44325" y="5521"/>
                </a:cubicBezTo>
                <a:cubicBezTo>
                  <a:pt x="42988" y="5521"/>
                  <a:pt x="42254" y="6277"/>
                  <a:pt x="41943" y="7388"/>
                </a:cubicBezTo>
                <a:cubicBezTo>
                  <a:pt x="41555" y="6878"/>
                  <a:pt x="40937" y="6589"/>
                  <a:pt x="40336" y="6589"/>
                </a:cubicBezTo>
                <a:cubicBezTo>
                  <a:pt x="39810" y="6589"/>
                  <a:pt x="39296" y="6810"/>
                  <a:pt x="38956" y="7297"/>
                </a:cubicBezTo>
                <a:cubicBezTo>
                  <a:pt x="38623" y="6959"/>
                  <a:pt x="38235" y="6795"/>
                  <a:pt x="37868" y="6795"/>
                </a:cubicBezTo>
                <a:cubicBezTo>
                  <a:pt x="37861" y="6795"/>
                  <a:pt x="37855" y="6795"/>
                  <a:pt x="37849" y="6795"/>
                </a:cubicBezTo>
                <a:cubicBezTo>
                  <a:pt x="37448" y="6795"/>
                  <a:pt x="37058" y="6992"/>
                  <a:pt x="36776" y="7354"/>
                </a:cubicBezTo>
                <a:cubicBezTo>
                  <a:pt x="36601" y="7580"/>
                  <a:pt x="36460" y="7862"/>
                  <a:pt x="36381" y="8206"/>
                </a:cubicBezTo>
                <a:cubicBezTo>
                  <a:pt x="36347" y="8376"/>
                  <a:pt x="36319" y="8557"/>
                  <a:pt x="36313" y="8749"/>
                </a:cubicBezTo>
                <a:cubicBezTo>
                  <a:pt x="36302" y="8862"/>
                  <a:pt x="36302" y="8969"/>
                  <a:pt x="36313" y="9093"/>
                </a:cubicBezTo>
                <a:cubicBezTo>
                  <a:pt x="36234" y="9031"/>
                  <a:pt x="36149" y="8975"/>
                  <a:pt x="36064" y="8924"/>
                </a:cubicBezTo>
                <a:cubicBezTo>
                  <a:pt x="35754" y="8737"/>
                  <a:pt x="35426" y="8630"/>
                  <a:pt x="35110" y="8607"/>
                </a:cubicBezTo>
                <a:cubicBezTo>
                  <a:pt x="35054" y="8603"/>
                  <a:pt x="34998" y="8601"/>
                  <a:pt x="34942" y="8601"/>
                </a:cubicBezTo>
                <a:cubicBezTo>
                  <a:pt x="34711" y="8601"/>
                  <a:pt x="34485" y="8640"/>
                  <a:pt x="34280" y="8726"/>
                </a:cubicBezTo>
                <a:cubicBezTo>
                  <a:pt x="33862" y="8895"/>
                  <a:pt x="33518" y="9234"/>
                  <a:pt x="33331" y="9743"/>
                </a:cubicBezTo>
                <a:cubicBezTo>
                  <a:pt x="33275" y="9901"/>
                  <a:pt x="33235" y="10087"/>
                  <a:pt x="33213" y="10290"/>
                </a:cubicBezTo>
                <a:cubicBezTo>
                  <a:pt x="32340" y="9485"/>
                  <a:pt x="31436" y="9033"/>
                  <a:pt x="30529" y="9033"/>
                </a:cubicBezTo>
                <a:cubicBezTo>
                  <a:pt x="29904" y="9033"/>
                  <a:pt x="29278" y="9248"/>
                  <a:pt x="28661" y="9709"/>
                </a:cubicBezTo>
                <a:cubicBezTo>
                  <a:pt x="28314" y="9244"/>
                  <a:pt x="27913" y="9001"/>
                  <a:pt x="27447" y="9001"/>
                </a:cubicBezTo>
                <a:cubicBezTo>
                  <a:pt x="27153" y="9001"/>
                  <a:pt x="26834" y="9098"/>
                  <a:pt x="26487" y="9296"/>
                </a:cubicBezTo>
                <a:cubicBezTo>
                  <a:pt x="25904" y="8803"/>
                  <a:pt x="25306" y="8542"/>
                  <a:pt x="24709" y="8542"/>
                </a:cubicBezTo>
                <a:cubicBezTo>
                  <a:pt x="24132" y="8542"/>
                  <a:pt x="23554" y="8786"/>
                  <a:pt x="22991" y="9296"/>
                </a:cubicBezTo>
                <a:cubicBezTo>
                  <a:pt x="22738" y="9011"/>
                  <a:pt x="22369" y="8866"/>
                  <a:pt x="21976" y="8866"/>
                </a:cubicBezTo>
                <a:cubicBezTo>
                  <a:pt x="21352" y="8866"/>
                  <a:pt x="20667" y="9230"/>
                  <a:pt x="20286" y="9968"/>
                </a:cubicBezTo>
                <a:cubicBezTo>
                  <a:pt x="20054" y="9686"/>
                  <a:pt x="19806" y="9500"/>
                  <a:pt x="19540" y="9426"/>
                </a:cubicBezTo>
                <a:cubicBezTo>
                  <a:pt x="19448" y="9398"/>
                  <a:pt x="19354" y="9384"/>
                  <a:pt x="19257" y="9384"/>
                </a:cubicBezTo>
                <a:cubicBezTo>
                  <a:pt x="18908" y="9384"/>
                  <a:pt x="18528" y="9571"/>
                  <a:pt x="18117" y="9968"/>
                </a:cubicBezTo>
                <a:cubicBezTo>
                  <a:pt x="18032" y="9179"/>
                  <a:pt x="17642" y="8736"/>
                  <a:pt x="17156" y="8736"/>
                </a:cubicBezTo>
                <a:cubicBezTo>
                  <a:pt x="16773" y="8736"/>
                  <a:pt x="16330" y="9012"/>
                  <a:pt x="15932" y="9613"/>
                </a:cubicBezTo>
                <a:cubicBezTo>
                  <a:pt x="15740" y="9121"/>
                  <a:pt x="15435" y="8811"/>
                  <a:pt x="15022" y="8692"/>
                </a:cubicBezTo>
                <a:cubicBezTo>
                  <a:pt x="14886" y="8653"/>
                  <a:pt x="14737" y="8633"/>
                  <a:pt x="14576" y="8633"/>
                </a:cubicBezTo>
                <a:cubicBezTo>
                  <a:pt x="14319" y="8633"/>
                  <a:pt x="14030" y="8684"/>
                  <a:pt x="13707" y="8788"/>
                </a:cubicBezTo>
                <a:cubicBezTo>
                  <a:pt x="13807" y="7895"/>
                  <a:pt x="13475" y="7472"/>
                  <a:pt x="12818" y="7472"/>
                </a:cubicBezTo>
                <a:cubicBezTo>
                  <a:pt x="12553" y="7472"/>
                  <a:pt x="12235" y="7541"/>
                  <a:pt x="11871" y="7676"/>
                </a:cubicBezTo>
                <a:cubicBezTo>
                  <a:pt x="11685" y="6802"/>
                  <a:pt x="11078" y="6411"/>
                  <a:pt x="10401" y="6411"/>
                </a:cubicBezTo>
                <a:cubicBezTo>
                  <a:pt x="9665" y="6411"/>
                  <a:pt x="8845" y="6873"/>
                  <a:pt x="8392" y="7676"/>
                </a:cubicBezTo>
                <a:cubicBezTo>
                  <a:pt x="8093" y="7410"/>
                  <a:pt x="7783" y="7229"/>
                  <a:pt x="7472" y="7128"/>
                </a:cubicBezTo>
                <a:cubicBezTo>
                  <a:pt x="7257" y="7059"/>
                  <a:pt x="7039" y="7026"/>
                  <a:pt x="6818" y="7026"/>
                </a:cubicBezTo>
                <a:cubicBezTo>
                  <a:pt x="6366" y="7026"/>
                  <a:pt x="5902" y="7165"/>
                  <a:pt x="5428" y="7427"/>
                </a:cubicBezTo>
                <a:cubicBezTo>
                  <a:pt x="5422" y="6247"/>
                  <a:pt x="4925" y="5699"/>
                  <a:pt x="4016" y="5660"/>
                </a:cubicBezTo>
                <a:cubicBezTo>
                  <a:pt x="4016" y="5084"/>
                  <a:pt x="3852" y="4609"/>
                  <a:pt x="3598" y="4315"/>
                </a:cubicBezTo>
                <a:cubicBezTo>
                  <a:pt x="3404" y="4085"/>
                  <a:pt x="3156" y="3955"/>
                  <a:pt x="2886" y="3955"/>
                </a:cubicBezTo>
                <a:cubicBezTo>
                  <a:pt x="2615" y="3955"/>
                  <a:pt x="2322" y="4086"/>
                  <a:pt x="2039" y="4378"/>
                </a:cubicBezTo>
                <a:cubicBezTo>
                  <a:pt x="2342" y="3379"/>
                  <a:pt x="1994" y="2765"/>
                  <a:pt x="1411" y="2765"/>
                </a:cubicBezTo>
                <a:cubicBezTo>
                  <a:pt x="1223" y="2765"/>
                  <a:pt x="1009" y="2829"/>
                  <a:pt x="786" y="2966"/>
                </a:cubicBezTo>
                <a:cubicBezTo>
                  <a:pt x="1092" y="1245"/>
                  <a:pt x="841" y="633"/>
                  <a:pt x="290" y="633"/>
                </a:cubicBezTo>
                <a:cubicBezTo>
                  <a:pt x="201" y="633"/>
                  <a:pt x="104" y="649"/>
                  <a:pt x="1" y="679"/>
                </a:cubicBezTo>
                <a:lnTo>
                  <a:pt x="1" y="20975"/>
                </a:lnTo>
                <a:lnTo>
                  <a:pt x="52944" y="20975"/>
                </a:lnTo>
                <a:lnTo>
                  <a:pt x="5294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/>
          <p:nvPr/>
        </p:nvSpPr>
        <p:spPr>
          <a:xfrm rot="10800000" flipH="1">
            <a:off x="-13725" y="4285750"/>
            <a:ext cx="9176645" cy="1039645"/>
          </a:xfrm>
          <a:custGeom>
            <a:avLst/>
            <a:gdLst/>
            <a:ahLst/>
            <a:cxnLst/>
            <a:rect l="l" t="t" r="r" b="b"/>
            <a:pathLst>
              <a:path w="52973" h="6023" extrusionOk="0">
                <a:moveTo>
                  <a:pt x="1" y="0"/>
                </a:moveTo>
                <a:lnTo>
                  <a:pt x="1" y="5585"/>
                </a:lnTo>
                <a:cubicBezTo>
                  <a:pt x="47" y="5588"/>
                  <a:pt x="93" y="5590"/>
                  <a:pt x="139" y="5590"/>
                </a:cubicBezTo>
                <a:cubicBezTo>
                  <a:pt x="1196" y="5590"/>
                  <a:pt x="1946" y="4782"/>
                  <a:pt x="1740" y="3564"/>
                </a:cubicBezTo>
                <a:lnTo>
                  <a:pt x="1740" y="3564"/>
                </a:lnTo>
                <a:cubicBezTo>
                  <a:pt x="2443" y="4117"/>
                  <a:pt x="3091" y="4401"/>
                  <a:pt x="3609" y="4401"/>
                </a:cubicBezTo>
                <a:cubicBezTo>
                  <a:pt x="4402" y="4401"/>
                  <a:pt x="4893" y="3737"/>
                  <a:pt x="4818" y="2361"/>
                </a:cubicBezTo>
                <a:lnTo>
                  <a:pt x="4818" y="2361"/>
                </a:lnTo>
                <a:cubicBezTo>
                  <a:pt x="5490" y="3313"/>
                  <a:pt x="6263" y="3792"/>
                  <a:pt x="6862" y="3792"/>
                </a:cubicBezTo>
                <a:cubicBezTo>
                  <a:pt x="7024" y="3792"/>
                  <a:pt x="7172" y="3757"/>
                  <a:pt x="7303" y="3688"/>
                </a:cubicBezTo>
                <a:cubicBezTo>
                  <a:pt x="7715" y="3468"/>
                  <a:pt x="7941" y="2903"/>
                  <a:pt x="7822" y="1982"/>
                </a:cubicBezTo>
                <a:lnTo>
                  <a:pt x="7822" y="1982"/>
                </a:lnTo>
                <a:cubicBezTo>
                  <a:pt x="8452" y="2938"/>
                  <a:pt x="9132" y="3453"/>
                  <a:pt x="9855" y="3453"/>
                </a:cubicBezTo>
                <a:cubicBezTo>
                  <a:pt x="10545" y="3453"/>
                  <a:pt x="11274" y="2984"/>
                  <a:pt x="12035" y="1982"/>
                </a:cubicBezTo>
                <a:cubicBezTo>
                  <a:pt x="12199" y="2847"/>
                  <a:pt x="12745" y="3421"/>
                  <a:pt x="13609" y="3421"/>
                </a:cubicBezTo>
                <a:cubicBezTo>
                  <a:pt x="14026" y="3421"/>
                  <a:pt x="14516" y="3287"/>
                  <a:pt x="15073" y="2988"/>
                </a:cubicBezTo>
                <a:cubicBezTo>
                  <a:pt x="15337" y="4028"/>
                  <a:pt x="15952" y="4505"/>
                  <a:pt x="16598" y="4505"/>
                </a:cubicBezTo>
                <a:cubicBezTo>
                  <a:pt x="17239" y="4505"/>
                  <a:pt x="17910" y="4035"/>
                  <a:pt x="18298" y="3180"/>
                </a:cubicBezTo>
                <a:cubicBezTo>
                  <a:pt x="18679" y="3528"/>
                  <a:pt x="19174" y="3716"/>
                  <a:pt x="19662" y="3716"/>
                </a:cubicBezTo>
                <a:cubicBezTo>
                  <a:pt x="20366" y="3716"/>
                  <a:pt x="21054" y="3325"/>
                  <a:pt x="21365" y="2468"/>
                </a:cubicBezTo>
                <a:cubicBezTo>
                  <a:pt x="22085" y="2997"/>
                  <a:pt x="22821" y="3279"/>
                  <a:pt x="23520" y="3279"/>
                </a:cubicBezTo>
                <a:cubicBezTo>
                  <a:pt x="24366" y="3279"/>
                  <a:pt x="25157" y="2865"/>
                  <a:pt x="25798" y="1971"/>
                </a:cubicBezTo>
                <a:cubicBezTo>
                  <a:pt x="26182" y="2314"/>
                  <a:pt x="26636" y="2503"/>
                  <a:pt x="27098" y="2503"/>
                </a:cubicBezTo>
                <a:cubicBezTo>
                  <a:pt x="27654" y="2503"/>
                  <a:pt x="28223" y="2229"/>
                  <a:pt x="28695" y="1621"/>
                </a:cubicBezTo>
                <a:cubicBezTo>
                  <a:pt x="28992" y="2804"/>
                  <a:pt x="29841" y="3535"/>
                  <a:pt x="31019" y="3535"/>
                </a:cubicBezTo>
                <a:cubicBezTo>
                  <a:pt x="31499" y="3535"/>
                  <a:pt x="32034" y="3413"/>
                  <a:pt x="32608" y="3151"/>
                </a:cubicBezTo>
                <a:cubicBezTo>
                  <a:pt x="32811" y="3677"/>
                  <a:pt x="33290" y="4047"/>
                  <a:pt x="33927" y="4047"/>
                </a:cubicBezTo>
                <a:cubicBezTo>
                  <a:pt x="34269" y="4047"/>
                  <a:pt x="34656" y="3940"/>
                  <a:pt x="35071" y="3693"/>
                </a:cubicBezTo>
                <a:cubicBezTo>
                  <a:pt x="35343" y="4374"/>
                  <a:pt x="35952" y="4779"/>
                  <a:pt x="36642" y="4779"/>
                </a:cubicBezTo>
                <a:cubicBezTo>
                  <a:pt x="37166" y="4779"/>
                  <a:pt x="37737" y="4545"/>
                  <a:pt x="38244" y="4021"/>
                </a:cubicBezTo>
                <a:cubicBezTo>
                  <a:pt x="38424" y="4091"/>
                  <a:pt x="38604" y="4123"/>
                  <a:pt x="38777" y="4123"/>
                </a:cubicBezTo>
                <a:cubicBezTo>
                  <a:pt x="39467" y="4123"/>
                  <a:pt x="40048" y="3607"/>
                  <a:pt x="40080" y="2925"/>
                </a:cubicBezTo>
                <a:cubicBezTo>
                  <a:pt x="40340" y="3543"/>
                  <a:pt x="40998" y="4034"/>
                  <a:pt x="41732" y="4034"/>
                </a:cubicBezTo>
                <a:cubicBezTo>
                  <a:pt x="42226" y="4034"/>
                  <a:pt x="42754" y="3813"/>
                  <a:pt x="43220" y="3259"/>
                </a:cubicBezTo>
                <a:lnTo>
                  <a:pt x="43220" y="3259"/>
                </a:lnTo>
                <a:cubicBezTo>
                  <a:pt x="43196" y="4177"/>
                  <a:pt x="43898" y="4879"/>
                  <a:pt x="44771" y="4879"/>
                </a:cubicBezTo>
                <a:cubicBezTo>
                  <a:pt x="45132" y="4879"/>
                  <a:pt x="45522" y="4758"/>
                  <a:pt x="45902" y="4484"/>
                </a:cubicBezTo>
                <a:cubicBezTo>
                  <a:pt x="46224" y="4902"/>
                  <a:pt x="46648" y="5173"/>
                  <a:pt x="47190" y="5258"/>
                </a:cubicBezTo>
                <a:cubicBezTo>
                  <a:pt x="47316" y="5277"/>
                  <a:pt x="47449" y="5287"/>
                  <a:pt x="47587" y="5287"/>
                </a:cubicBezTo>
                <a:cubicBezTo>
                  <a:pt x="47900" y="5287"/>
                  <a:pt x="48245" y="5236"/>
                  <a:pt x="48624" y="5122"/>
                </a:cubicBezTo>
                <a:cubicBezTo>
                  <a:pt x="49024" y="5732"/>
                  <a:pt x="49494" y="6023"/>
                  <a:pt x="49916" y="6023"/>
                </a:cubicBezTo>
                <a:cubicBezTo>
                  <a:pt x="50446" y="6023"/>
                  <a:pt x="50900" y="5563"/>
                  <a:pt x="51041" y="4704"/>
                </a:cubicBezTo>
                <a:cubicBezTo>
                  <a:pt x="51338" y="5225"/>
                  <a:pt x="51783" y="5517"/>
                  <a:pt x="52241" y="5517"/>
                </a:cubicBezTo>
                <a:cubicBezTo>
                  <a:pt x="52488" y="5517"/>
                  <a:pt x="52739" y="5432"/>
                  <a:pt x="52973" y="5252"/>
                </a:cubicBezTo>
                <a:lnTo>
                  <a:pt x="5297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6"/>
          <p:cNvSpPr/>
          <p:nvPr/>
        </p:nvSpPr>
        <p:spPr>
          <a:xfrm>
            <a:off x="8650625" y="3466509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6"/>
          <p:cNvSpPr/>
          <p:nvPr/>
        </p:nvSpPr>
        <p:spPr>
          <a:xfrm rot="-4808699">
            <a:off x="8536604" y="359999"/>
            <a:ext cx="231539" cy="168280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rgbClr val="3099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6"/>
          <p:cNvSpPr/>
          <p:nvPr/>
        </p:nvSpPr>
        <p:spPr>
          <a:xfrm>
            <a:off x="248375" y="2036796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rgbClr val="3099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6"/>
          <p:cNvSpPr/>
          <p:nvPr/>
        </p:nvSpPr>
        <p:spPr>
          <a:xfrm flipH="1">
            <a:off x="248375" y="623109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6"/>
          <p:cNvSpPr/>
          <p:nvPr/>
        </p:nvSpPr>
        <p:spPr>
          <a:xfrm rot="4808699" flipH="1">
            <a:off x="235329" y="3575299"/>
            <a:ext cx="231539" cy="168280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726450" y="1754975"/>
            <a:ext cx="4549200" cy="215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Char char="●"/>
              <a:defRPr sz="1400"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>
            <a:spLocks noGrp="1"/>
          </p:cNvSpPr>
          <p:nvPr>
            <p:ph type="pic" idx="2"/>
          </p:nvPr>
        </p:nvSpPr>
        <p:spPr>
          <a:xfrm>
            <a:off x="5309550" y="1374425"/>
            <a:ext cx="2900100" cy="2913000"/>
          </a:xfrm>
          <a:prstGeom prst="ellipse">
            <a:avLst/>
          </a:prstGeom>
          <a:noFill/>
          <a:ln w="762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85725" dist="19050" dir="7920000" algn="bl" rotWithShape="0">
              <a:srgbClr val="000000">
                <a:alpha val="36000"/>
              </a:srgbClr>
            </a:outerShdw>
          </a:effectLst>
        </p:spPr>
      </p:sp>
      <p:sp>
        <p:nvSpPr>
          <p:cNvPr id="56" name="Google Shape;56;p7"/>
          <p:cNvSpPr/>
          <p:nvPr/>
        </p:nvSpPr>
        <p:spPr>
          <a:xfrm rot="10800000" flipH="1">
            <a:off x="-13725" y="4133350"/>
            <a:ext cx="9176645" cy="1039645"/>
          </a:xfrm>
          <a:custGeom>
            <a:avLst/>
            <a:gdLst/>
            <a:ahLst/>
            <a:cxnLst/>
            <a:rect l="l" t="t" r="r" b="b"/>
            <a:pathLst>
              <a:path w="52973" h="6023" extrusionOk="0">
                <a:moveTo>
                  <a:pt x="1" y="0"/>
                </a:moveTo>
                <a:lnTo>
                  <a:pt x="1" y="5585"/>
                </a:lnTo>
                <a:cubicBezTo>
                  <a:pt x="47" y="5588"/>
                  <a:pt x="93" y="5590"/>
                  <a:pt x="139" y="5590"/>
                </a:cubicBezTo>
                <a:cubicBezTo>
                  <a:pt x="1196" y="5590"/>
                  <a:pt x="1946" y="4782"/>
                  <a:pt x="1740" y="3564"/>
                </a:cubicBezTo>
                <a:lnTo>
                  <a:pt x="1740" y="3564"/>
                </a:lnTo>
                <a:cubicBezTo>
                  <a:pt x="2443" y="4117"/>
                  <a:pt x="3091" y="4401"/>
                  <a:pt x="3609" y="4401"/>
                </a:cubicBezTo>
                <a:cubicBezTo>
                  <a:pt x="4402" y="4401"/>
                  <a:pt x="4893" y="3737"/>
                  <a:pt x="4818" y="2361"/>
                </a:cubicBezTo>
                <a:lnTo>
                  <a:pt x="4818" y="2361"/>
                </a:lnTo>
                <a:cubicBezTo>
                  <a:pt x="5490" y="3313"/>
                  <a:pt x="6263" y="3792"/>
                  <a:pt x="6862" y="3792"/>
                </a:cubicBezTo>
                <a:cubicBezTo>
                  <a:pt x="7024" y="3792"/>
                  <a:pt x="7172" y="3757"/>
                  <a:pt x="7303" y="3688"/>
                </a:cubicBezTo>
                <a:cubicBezTo>
                  <a:pt x="7715" y="3468"/>
                  <a:pt x="7941" y="2903"/>
                  <a:pt x="7822" y="1982"/>
                </a:cubicBezTo>
                <a:lnTo>
                  <a:pt x="7822" y="1982"/>
                </a:lnTo>
                <a:cubicBezTo>
                  <a:pt x="8452" y="2938"/>
                  <a:pt x="9132" y="3453"/>
                  <a:pt x="9855" y="3453"/>
                </a:cubicBezTo>
                <a:cubicBezTo>
                  <a:pt x="10545" y="3453"/>
                  <a:pt x="11274" y="2984"/>
                  <a:pt x="12035" y="1982"/>
                </a:cubicBezTo>
                <a:cubicBezTo>
                  <a:pt x="12199" y="2847"/>
                  <a:pt x="12745" y="3421"/>
                  <a:pt x="13609" y="3421"/>
                </a:cubicBezTo>
                <a:cubicBezTo>
                  <a:pt x="14026" y="3421"/>
                  <a:pt x="14516" y="3287"/>
                  <a:pt x="15073" y="2988"/>
                </a:cubicBezTo>
                <a:cubicBezTo>
                  <a:pt x="15337" y="4028"/>
                  <a:pt x="15952" y="4505"/>
                  <a:pt x="16598" y="4505"/>
                </a:cubicBezTo>
                <a:cubicBezTo>
                  <a:pt x="17239" y="4505"/>
                  <a:pt x="17910" y="4035"/>
                  <a:pt x="18298" y="3180"/>
                </a:cubicBezTo>
                <a:cubicBezTo>
                  <a:pt x="18679" y="3528"/>
                  <a:pt x="19174" y="3716"/>
                  <a:pt x="19662" y="3716"/>
                </a:cubicBezTo>
                <a:cubicBezTo>
                  <a:pt x="20366" y="3716"/>
                  <a:pt x="21054" y="3325"/>
                  <a:pt x="21365" y="2468"/>
                </a:cubicBezTo>
                <a:cubicBezTo>
                  <a:pt x="22085" y="2997"/>
                  <a:pt x="22821" y="3279"/>
                  <a:pt x="23520" y="3279"/>
                </a:cubicBezTo>
                <a:cubicBezTo>
                  <a:pt x="24366" y="3279"/>
                  <a:pt x="25157" y="2865"/>
                  <a:pt x="25798" y="1971"/>
                </a:cubicBezTo>
                <a:cubicBezTo>
                  <a:pt x="26182" y="2314"/>
                  <a:pt x="26636" y="2503"/>
                  <a:pt x="27098" y="2503"/>
                </a:cubicBezTo>
                <a:cubicBezTo>
                  <a:pt x="27654" y="2503"/>
                  <a:pt x="28223" y="2229"/>
                  <a:pt x="28695" y="1621"/>
                </a:cubicBezTo>
                <a:cubicBezTo>
                  <a:pt x="28992" y="2804"/>
                  <a:pt x="29841" y="3535"/>
                  <a:pt x="31019" y="3535"/>
                </a:cubicBezTo>
                <a:cubicBezTo>
                  <a:pt x="31499" y="3535"/>
                  <a:pt x="32034" y="3413"/>
                  <a:pt x="32608" y="3151"/>
                </a:cubicBezTo>
                <a:cubicBezTo>
                  <a:pt x="32811" y="3677"/>
                  <a:pt x="33290" y="4047"/>
                  <a:pt x="33927" y="4047"/>
                </a:cubicBezTo>
                <a:cubicBezTo>
                  <a:pt x="34269" y="4047"/>
                  <a:pt x="34656" y="3940"/>
                  <a:pt x="35071" y="3693"/>
                </a:cubicBezTo>
                <a:cubicBezTo>
                  <a:pt x="35343" y="4374"/>
                  <a:pt x="35952" y="4779"/>
                  <a:pt x="36642" y="4779"/>
                </a:cubicBezTo>
                <a:cubicBezTo>
                  <a:pt x="37166" y="4779"/>
                  <a:pt x="37737" y="4545"/>
                  <a:pt x="38244" y="4021"/>
                </a:cubicBezTo>
                <a:cubicBezTo>
                  <a:pt x="38424" y="4091"/>
                  <a:pt x="38604" y="4123"/>
                  <a:pt x="38777" y="4123"/>
                </a:cubicBezTo>
                <a:cubicBezTo>
                  <a:pt x="39467" y="4123"/>
                  <a:pt x="40048" y="3607"/>
                  <a:pt x="40080" y="2925"/>
                </a:cubicBezTo>
                <a:cubicBezTo>
                  <a:pt x="40340" y="3543"/>
                  <a:pt x="40998" y="4034"/>
                  <a:pt x="41732" y="4034"/>
                </a:cubicBezTo>
                <a:cubicBezTo>
                  <a:pt x="42226" y="4034"/>
                  <a:pt x="42754" y="3813"/>
                  <a:pt x="43220" y="3259"/>
                </a:cubicBezTo>
                <a:lnTo>
                  <a:pt x="43220" y="3259"/>
                </a:lnTo>
                <a:cubicBezTo>
                  <a:pt x="43196" y="4177"/>
                  <a:pt x="43898" y="4879"/>
                  <a:pt x="44771" y="4879"/>
                </a:cubicBezTo>
                <a:cubicBezTo>
                  <a:pt x="45132" y="4879"/>
                  <a:pt x="45522" y="4758"/>
                  <a:pt x="45902" y="4484"/>
                </a:cubicBezTo>
                <a:cubicBezTo>
                  <a:pt x="46224" y="4902"/>
                  <a:pt x="46648" y="5173"/>
                  <a:pt x="47190" y="5258"/>
                </a:cubicBezTo>
                <a:cubicBezTo>
                  <a:pt x="47316" y="5277"/>
                  <a:pt x="47449" y="5287"/>
                  <a:pt x="47587" y="5287"/>
                </a:cubicBezTo>
                <a:cubicBezTo>
                  <a:pt x="47900" y="5287"/>
                  <a:pt x="48245" y="5236"/>
                  <a:pt x="48624" y="5122"/>
                </a:cubicBezTo>
                <a:cubicBezTo>
                  <a:pt x="49024" y="5732"/>
                  <a:pt x="49494" y="6023"/>
                  <a:pt x="49916" y="6023"/>
                </a:cubicBezTo>
                <a:cubicBezTo>
                  <a:pt x="50446" y="6023"/>
                  <a:pt x="50900" y="5563"/>
                  <a:pt x="51041" y="4704"/>
                </a:cubicBezTo>
                <a:cubicBezTo>
                  <a:pt x="51338" y="5225"/>
                  <a:pt x="51783" y="5517"/>
                  <a:pt x="52241" y="5517"/>
                </a:cubicBezTo>
                <a:cubicBezTo>
                  <a:pt x="52488" y="5517"/>
                  <a:pt x="52739" y="5432"/>
                  <a:pt x="52973" y="5252"/>
                </a:cubicBezTo>
                <a:lnTo>
                  <a:pt x="5297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7"/>
          <p:cNvSpPr/>
          <p:nvPr/>
        </p:nvSpPr>
        <p:spPr>
          <a:xfrm flipH="1">
            <a:off x="236200" y="3690346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7"/>
          <p:cNvSpPr/>
          <p:nvPr/>
        </p:nvSpPr>
        <p:spPr>
          <a:xfrm rot="-5608940">
            <a:off x="8593700" y="3393747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rgbClr val="3099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7"/>
          <p:cNvSpPr/>
          <p:nvPr/>
        </p:nvSpPr>
        <p:spPr>
          <a:xfrm rot="-4808699">
            <a:off x="597466" y="374824"/>
            <a:ext cx="231539" cy="168280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rgbClr val="3099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7"/>
          <p:cNvSpPr/>
          <p:nvPr/>
        </p:nvSpPr>
        <p:spPr>
          <a:xfrm rot="4808699" flipH="1">
            <a:off x="8315016" y="1085624"/>
            <a:ext cx="231539" cy="168280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8"/>
          <p:cNvSpPr/>
          <p:nvPr/>
        </p:nvSpPr>
        <p:spPr>
          <a:xfrm>
            <a:off x="-13725" y="-23202"/>
            <a:ext cx="9176645" cy="1039645"/>
          </a:xfrm>
          <a:custGeom>
            <a:avLst/>
            <a:gdLst/>
            <a:ahLst/>
            <a:cxnLst/>
            <a:rect l="l" t="t" r="r" b="b"/>
            <a:pathLst>
              <a:path w="52973" h="6023" extrusionOk="0">
                <a:moveTo>
                  <a:pt x="1" y="0"/>
                </a:moveTo>
                <a:lnTo>
                  <a:pt x="1" y="5585"/>
                </a:lnTo>
                <a:cubicBezTo>
                  <a:pt x="47" y="5588"/>
                  <a:pt x="93" y="5590"/>
                  <a:pt x="139" y="5590"/>
                </a:cubicBezTo>
                <a:cubicBezTo>
                  <a:pt x="1196" y="5590"/>
                  <a:pt x="1946" y="4782"/>
                  <a:pt x="1740" y="3564"/>
                </a:cubicBezTo>
                <a:lnTo>
                  <a:pt x="1740" y="3564"/>
                </a:lnTo>
                <a:cubicBezTo>
                  <a:pt x="2443" y="4117"/>
                  <a:pt x="3091" y="4401"/>
                  <a:pt x="3609" y="4401"/>
                </a:cubicBezTo>
                <a:cubicBezTo>
                  <a:pt x="4402" y="4401"/>
                  <a:pt x="4893" y="3737"/>
                  <a:pt x="4818" y="2361"/>
                </a:cubicBezTo>
                <a:lnTo>
                  <a:pt x="4818" y="2361"/>
                </a:lnTo>
                <a:cubicBezTo>
                  <a:pt x="5490" y="3313"/>
                  <a:pt x="6263" y="3792"/>
                  <a:pt x="6862" y="3792"/>
                </a:cubicBezTo>
                <a:cubicBezTo>
                  <a:pt x="7024" y="3792"/>
                  <a:pt x="7172" y="3757"/>
                  <a:pt x="7303" y="3688"/>
                </a:cubicBezTo>
                <a:cubicBezTo>
                  <a:pt x="7715" y="3468"/>
                  <a:pt x="7941" y="2903"/>
                  <a:pt x="7822" y="1982"/>
                </a:cubicBezTo>
                <a:lnTo>
                  <a:pt x="7822" y="1982"/>
                </a:lnTo>
                <a:cubicBezTo>
                  <a:pt x="8452" y="2938"/>
                  <a:pt x="9132" y="3453"/>
                  <a:pt x="9855" y="3453"/>
                </a:cubicBezTo>
                <a:cubicBezTo>
                  <a:pt x="10545" y="3453"/>
                  <a:pt x="11274" y="2984"/>
                  <a:pt x="12035" y="1982"/>
                </a:cubicBezTo>
                <a:cubicBezTo>
                  <a:pt x="12199" y="2847"/>
                  <a:pt x="12745" y="3421"/>
                  <a:pt x="13609" y="3421"/>
                </a:cubicBezTo>
                <a:cubicBezTo>
                  <a:pt x="14026" y="3421"/>
                  <a:pt x="14516" y="3287"/>
                  <a:pt x="15073" y="2988"/>
                </a:cubicBezTo>
                <a:cubicBezTo>
                  <a:pt x="15337" y="4028"/>
                  <a:pt x="15952" y="4505"/>
                  <a:pt x="16598" y="4505"/>
                </a:cubicBezTo>
                <a:cubicBezTo>
                  <a:pt x="17239" y="4505"/>
                  <a:pt x="17910" y="4035"/>
                  <a:pt x="18298" y="3180"/>
                </a:cubicBezTo>
                <a:cubicBezTo>
                  <a:pt x="18679" y="3528"/>
                  <a:pt x="19174" y="3716"/>
                  <a:pt x="19662" y="3716"/>
                </a:cubicBezTo>
                <a:cubicBezTo>
                  <a:pt x="20366" y="3716"/>
                  <a:pt x="21054" y="3325"/>
                  <a:pt x="21365" y="2468"/>
                </a:cubicBezTo>
                <a:cubicBezTo>
                  <a:pt x="22085" y="2997"/>
                  <a:pt x="22821" y="3279"/>
                  <a:pt x="23520" y="3279"/>
                </a:cubicBezTo>
                <a:cubicBezTo>
                  <a:pt x="24366" y="3279"/>
                  <a:pt x="25157" y="2865"/>
                  <a:pt x="25798" y="1971"/>
                </a:cubicBezTo>
                <a:cubicBezTo>
                  <a:pt x="26182" y="2314"/>
                  <a:pt x="26636" y="2503"/>
                  <a:pt x="27098" y="2503"/>
                </a:cubicBezTo>
                <a:cubicBezTo>
                  <a:pt x="27654" y="2503"/>
                  <a:pt x="28223" y="2229"/>
                  <a:pt x="28695" y="1621"/>
                </a:cubicBezTo>
                <a:cubicBezTo>
                  <a:pt x="28992" y="2804"/>
                  <a:pt x="29841" y="3535"/>
                  <a:pt x="31019" y="3535"/>
                </a:cubicBezTo>
                <a:cubicBezTo>
                  <a:pt x="31499" y="3535"/>
                  <a:pt x="32034" y="3413"/>
                  <a:pt x="32608" y="3151"/>
                </a:cubicBezTo>
                <a:cubicBezTo>
                  <a:pt x="32811" y="3677"/>
                  <a:pt x="33290" y="4047"/>
                  <a:pt x="33927" y="4047"/>
                </a:cubicBezTo>
                <a:cubicBezTo>
                  <a:pt x="34269" y="4047"/>
                  <a:pt x="34656" y="3940"/>
                  <a:pt x="35071" y="3693"/>
                </a:cubicBezTo>
                <a:cubicBezTo>
                  <a:pt x="35343" y="4374"/>
                  <a:pt x="35952" y="4779"/>
                  <a:pt x="36642" y="4779"/>
                </a:cubicBezTo>
                <a:cubicBezTo>
                  <a:pt x="37166" y="4779"/>
                  <a:pt x="37737" y="4545"/>
                  <a:pt x="38244" y="4021"/>
                </a:cubicBezTo>
                <a:cubicBezTo>
                  <a:pt x="38424" y="4091"/>
                  <a:pt x="38604" y="4123"/>
                  <a:pt x="38777" y="4123"/>
                </a:cubicBezTo>
                <a:cubicBezTo>
                  <a:pt x="39467" y="4123"/>
                  <a:pt x="40048" y="3607"/>
                  <a:pt x="40080" y="2925"/>
                </a:cubicBezTo>
                <a:cubicBezTo>
                  <a:pt x="40340" y="3543"/>
                  <a:pt x="40998" y="4034"/>
                  <a:pt x="41732" y="4034"/>
                </a:cubicBezTo>
                <a:cubicBezTo>
                  <a:pt x="42226" y="4034"/>
                  <a:pt x="42754" y="3813"/>
                  <a:pt x="43220" y="3259"/>
                </a:cubicBezTo>
                <a:lnTo>
                  <a:pt x="43220" y="3259"/>
                </a:lnTo>
                <a:cubicBezTo>
                  <a:pt x="43196" y="4177"/>
                  <a:pt x="43898" y="4879"/>
                  <a:pt x="44771" y="4879"/>
                </a:cubicBezTo>
                <a:cubicBezTo>
                  <a:pt x="45132" y="4879"/>
                  <a:pt x="45522" y="4758"/>
                  <a:pt x="45902" y="4484"/>
                </a:cubicBezTo>
                <a:cubicBezTo>
                  <a:pt x="46224" y="4902"/>
                  <a:pt x="46648" y="5173"/>
                  <a:pt x="47190" y="5258"/>
                </a:cubicBezTo>
                <a:cubicBezTo>
                  <a:pt x="47316" y="5277"/>
                  <a:pt x="47449" y="5287"/>
                  <a:pt x="47587" y="5287"/>
                </a:cubicBezTo>
                <a:cubicBezTo>
                  <a:pt x="47900" y="5287"/>
                  <a:pt x="48245" y="5236"/>
                  <a:pt x="48624" y="5122"/>
                </a:cubicBezTo>
                <a:cubicBezTo>
                  <a:pt x="49024" y="5732"/>
                  <a:pt x="49494" y="6023"/>
                  <a:pt x="49916" y="6023"/>
                </a:cubicBezTo>
                <a:cubicBezTo>
                  <a:pt x="50446" y="6023"/>
                  <a:pt x="50900" y="5563"/>
                  <a:pt x="51041" y="4704"/>
                </a:cubicBezTo>
                <a:cubicBezTo>
                  <a:pt x="51338" y="5225"/>
                  <a:pt x="51783" y="5517"/>
                  <a:pt x="52241" y="5517"/>
                </a:cubicBezTo>
                <a:cubicBezTo>
                  <a:pt x="52488" y="5517"/>
                  <a:pt x="52739" y="5432"/>
                  <a:pt x="52973" y="5252"/>
                </a:cubicBezTo>
                <a:lnTo>
                  <a:pt x="52973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8"/>
          <p:cNvSpPr txBox="1">
            <a:spLocks noGrp="1"/>
          </p:cNvSpPr>
          <p:nvPr>
            <p:ph type="title"/>
          </p:nvPr>
        </p:nvSpPr>
        <p:spPr>
          <a:xfrm>
            <a:off x="2001525" y="1307100"/>
            <a:ext cx="5141100" cy="25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9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64" name="Google Shape;64;p8"/>
          <p:cNvSpPr/>
          <p:nvPr/>
        </p:nvSpPr>
        <p:spPr>
          <a:xfrm>
            <a:off x="2600" y="2807125"/>
            <a:ext cx="9143999" cy="4028413"/>
          </a:xfrm>
          <a:custGeom>
            <a:avLst/>
            <a:gdLst/>
            <a:ahLst/>
            <a:cxnLst/>
            <a:rect l="l" t="t" r="r" b="b"/>
            <a:pathLst>
              <a:path w="52945" h="28153" extrusionOk="0">
                <a:moveTo>
                  <a:pt x="52944" y="0"/>
                </a:moveTo>
                <a:cubicBezTo>
                  <a:pt x="51374" y="395"/>
                  <a:pt x="50482" y="1768"/>
                  <a:pt x="50973" y="3631"/>
                </a:cubicBezTo>
                <a:cubicBezTo>
                  <a:pt x="50686" y="3541"/>
                  <a:pt x="50414" y="3498"/>
                  <a:pt x="50162" y="3498"/>
                </a:cubicBezTo>
                <a:cubicBezTo>
                  <a:pt x="49061" y="3498"/>
                  <a:pt x="48323" y="4314"/>
                  <a:pt x="48218" y="5540"/>
                </a:cubicBezTo>
                <a:cubicBezTo>
                  <a:pt x="48023" y="5461"/>
                  <a:pt x="47823" y="5423"/>
                  <a:pt x="47626" y="5423"/>
                </a:cubicBezTo>
                <a:cubicBezTo>
                  <a:pt x="46632" y="5423"/>
                  <a:pt x="45700" y="6372"/>
                  <a:pt x="45817" y="7658"/>
                </a:cubicBezTo>
                <a:cubicBezTo>
                  <a:pt x="45322" y="7205"/>
                  <a:pt x="44707" y="6981"/>
                  <a:pt x="44119" y="6981"/>
                </a:cubicBezTo>
                <a:cubicBezTo>
                  <a:pt x="43440" y="6981"/>
                  <a:pt x="42799" y="7280"/>
                  <a:pt x="42423" y="7867"/>
                </a:cubicBezTo>
                <a:cubicBezTo>
                  <a:pt x="42356" y="7980"/>
                  <a:pt x="42294" y="8098"/>
                  <a:pt x="42243" y="8234"/>
                </a:cubicBezTo>
                <a:cubicBezTo>
                  <a:pt x="41846" y="7793"/>
                  <a:pt x="41346" y="7593"/>
                  <a:pt x="40867" y="7593"/>
                </a:cubicBezTo>
                <a:cubicBezTo>
                  <a:pt x="39874" y="7593"/>
                  <a:pt x="38969" y="8453"/>
                  <a:pt x="39255" y="9810"/>
                </a:cubicBezTo>
                <a:cubicBezTo>
                  <a:pt x="38979" y="9725"/>
                  <a:pt x="38713" y="9691"/>
                  <a:pt x="38453" y="9691"/>
                </a:cubicBezTo>
                <a:cubicBezTo>
                  <a:pt x="38002" y="9691"/>
                  <a:pt x="37567" y="9810"/>
                  <a:pt x="37211" y="10013"/>
                </a:cubicBezTo>
                <a:cubicBezTo>
                  <a:pt x="36968" y="10148"/>
                  <a:pt x="36759" y="10318"/>
                  <a:pt x="36578" y="10515"/>
                </a:cubicBezTo>
                <a:cubicBezTo>
                  <a:pt x="36217" y="10911"/>
                  <a:pt x="36008" y="11419"/>
                  <a:pt x="36019" y="11961"/>
                </a:cubicBezTo>
                <a:cubicBezTo>
                  <a:pt x="35878" y="11871"/>
                  <a:pt x="35748" y="11786"/>
                  <a:pt x="35607" y="11724"/>
                </a:cubicBezTo>
                <a:cubicBezTo>
                  <a:pt x="35274" y="11566"/>
                  <a:pt x="34946" y="11488"/>
                  <a:pt x="34622" y="11488"/>
                </a:cubicBezTo>
                <a:cubicBezTo>
                  <a:pt x="34077" y="11488"/>
                  <a:pt x="33545" y="11708"/>
                  <a:pt x="33021" y="12136"/>
                </a:cubicBezTo>
                <a:cubicBezTo>
                  <a:pt x="32925" y="11882"/>
                  <a:pt x="32772" y="11668"/>
                  <a:pt x="32597" y="11481"/>
                </a:cubicBezTo>
                <a:cubicBezTo>
                  <a:pt x="32275" y="11159"/>
                  <a:pt x="31857" y="10945"/>
                  <a:pt x="31411" y="10860"/>
                </a:cubicBezTo>
                <a:cubicBezTo>
                  <a:pt x="31261" y="10831"/>
                  <a:pt x="31109" y="10817"/>
                  <a:pt x="30956" y="10817"/>
                </a:cubicBezTo>
                <a:cubicBezTo>
                  <a:pt x="30060" y="10817"/>
                  <a:pt x="29162" y="11317"/>
                  <a:pt x="28858" y="12373"/>
                </a:cubicBezTo>
                <a:cubicBezTo>
                  <a:pt x="28311" y="11908"/>
                  <a:pt x="27816" y="11687"/>
                  <a:pt x="27361" y="11687"/>
                </a:cubicBezTo>
                <a:cubicBezTo>
                  <a:pt x="27281" y="11687"/>
                  <a:pt x="27202" y="11694"/>
                  <a:pt x="27125" y="11707"/>
                </a:cubicBezTo>
                <a:cubicBezTo>
                  <a:pt x="26611" y="11797"/>
                  <a:pt x="26148" y="12193"/>
                  <a:pt x="25735" y="12853"/>
                </a:cubicBezTo>
                <a:cubicBezTo>
                  <a:pt x="25059" y="12269"/>
                  <a:pt x="24395" y="11982"/>
                  <a:pt x="23742" y="11982"/>
                </a:cubicBezTo>
                <a:cubicBezTo>
                  <a:pt x="23145" y="11982"/>
                  <a:pt x="22556" y="12221"/>
                  <a:pt x="21974" y="12690"/>
                </a:cubicBezTo>
                <a:cubicBezTo>
                  <a:pt x="21561" y="11853"/>
                  <a:pt x="21003" y="11459"/>
                  <a:pt x="20318" y="11459"/>
                </a:cubicBezTo>
                <a:cubicBezTo>
                  <a:pt x="19898" y="11459"/>
                  <a:pt x="19430" y="11608"/>
                  <a:pt x="18919" y="11893"/>
                </a:cubicBezTo>
                <a:cubicBezTo>
                  <a:pt x="19034" y="10751"/>
                  <a:pt x="18353" y="9964"/>
                  <a:pt x="17495" y="9964"/>
                </a:cubicBezTo>
                <a:cubicBezTo>
                  <a:pt x="17051" y="9964"/>
                  <a:pt x="16559" y="10175"/>
                  <a:pt x="16107" y="10657"/>
                </a:cubicBezTo>
                <a:cubicBezTo>
                  <a:pt x="15945" y="9993"/>
                  <a:pt x="15434" y="9648"/>
                  <a:pt x="14873" y="9648"/>
                </a:cubicBezTo>
                <a:cubicBezTo>
                  <a:pt x="14221" y="9648"/>
                  <a:pt x="13500" y="10112"/>
                  <a:pt x="13176" y="11080"/>
                </a:cubicBezTo>
                <a:cubicBezTo>
                  <a:pt x="12815" y="10264"/>
                  <a:pt x="12309" y="9828"/>
                  <a:pt x="11634" y="9828"/>
                </a:cubicBezTo>
                <a:cubicBezTo>
                  <a:pt x="11273" y="9828"/>
                  <a:pt x="10864" y="9953"/>
                  <a:pt x="10403" y="10211"/>
                </a:cubicBezTo>
                <a:cubicBezTo>
                  <a:pt x="10599" y="9252"/>
                  <a:pt x="9807" y="8500"/>
                  <a:pt x="8857" y="8500"/>
                </a:cubicBezTo>
                <a:cubicBezTo>
                  <a:pt x="8711" y="8500"/>
                  <a:pt x="8560" y="8518"/>
                  <a:pt x="8409" y="8556"/>
                </a:cubicBezTo>
                <a:cubicBezTo>
                  <a:pt x="8362" y="7598"/>
                  <a:pt x="7742" y="7190"/>
                  <a:pt x="6990" y="7190"/>
                </a:cubicBezTo>
                <a:cubicBezTo>
                  <a:pt x="6571" y="7190"/>
                  <a:pt x="6112" y="7317"/>
                  <a:pt x="5687" y="7545"/>
                </a:cubicBezTo>
                <a:cubicBezTo>
                  <a:pt x="5654" y="6879"/>
                  <a:pt x="5484" y="6393"/>
                  <a:pt x="5174" y="6082"/>
                </a:cubicBezTo>
                <a:cubicBezTo>
                  <a:pt x="4889" y="5798"/>
                  <a:pt x="4500" y="5655"/>
                  <a:pt x="3993" y="5655"/>
                </a:cubicBezTo>
                <a:cubicBezTo>
                  <a:pt x="3947" y="5655"/>
                  <a:pt x="3900" y="5656"/>
                  <a:pt x="3852" y="5659"/>
                </a:cubicBezTo>
                <a:cubicBezTo>
                  <a:pt x="4055" y="4354"/>
                  <a:pt x="3660" y="3360"/>
                  <a:pt x="2813" y="2909"/>
                </a:cubicBezTo>
                <a:cubicBezTo>
                  <a:pt x="2488" y="2737"/>
                  <a:pt x="2098" y="2641"/>
                  <a:pt x="1653" y="2641"/>
                </a:cubicBezTo>
                <a:cubicBezTo>
                  <a:pt x="1511" y="2641"/>
                  <a:pt x="1363" y="2651"/>
                  <a:pt x="1209" y="2671"/>
                </a:cubicBezTo>
                <a:cubicBezTo>
                  <a:pt x="1198" y="1621"/>
                  <a:pt x="786" y="1000"/>
                  <a:pt x="1" y="751"/>
                </a:cubicBezTo>
                <a:lnTo>
                  <a:pt x="1" y="28152"/>
                </a:lnTo>
                <a:lnTo>
                  <a:pt x="52944" y="28152"/>
                </a:lnTo>
                <a:lnTo>
                  <a:pt x="52944" y="0"/>
                </a:lnTo>
                <a:close/>
              </a:path>
            </a:pathLst>
          </a:custGeom>
          <a:solidFill>
            <a:srgbClr val="6BC27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8"/>
          <p:cNvSpPr/>
          <p:nvPr/>
        </p:nvSpPr>
        <p:spPr>
          <a:xfrm rot="-5608940">
            <a:off x="8234300" y="2244997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rgbClr val="3099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9"/>
          <p:cNvSpPr txBox="1">
            <a:spLocks noGrp="1"/>
          </p:cNvSpPr>
          <p:nvPr>
            <p:ph type="subTitle" idx="1"/>
          </p:nvPr>
        </p:nvSpPr>
        <p:spPr>
          <a:xfrm>
            <a:off x="985153" y="1503925"/>
            <a:ext cx="3491700" cy="238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ubTitle" idx="2"/>
          </p:nvPr>
        </p:nvSpPr>
        <p:spPr>
          <a:xfrm>
            <a:off x="4667147" y="1503925"/>
            <a:ext cx="3491700" cy="238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9"/>
          <p:cNvSpPr/>
          <p:nvPr/>
        </p:nvSpPr>
        <p:spPr>
          <a:xfrm>
            <a:off x="0" y="3595025"/>
            <a:ext cx="9143999" cy="1908967"/>
          </a:xfrm>
          <a:custGeom>
            <a:avLst/>
            <a:gdLst/>
            <a:ahLst/>
            <a:cxnLst/>
            <a:rect l="l" t="t" r="r" b="b"/>
            <a:pathLst>
              <a:path w="52945" h="14679" extrusionOk="0">
                <a:moveTo>
                  <a:pt x="1" y="1"/>
                </a:moveTo>
                <a:lnTo>
                  <a:pt x="1" y="14678"/>
                </a:lnTo>
                <a:lnTo>
                  <a:pt x="52944" y="14678"/>
                </a:lnTo>
                <a:lnTo>
                  <a:pt x="52944" y="2745"/>
                </a:lnTo>
                <a:cubicBezTo>
                  <a:pt x="51674" y="2966"/>
                  <a:pt x="50578" y="3807"/>
                  <a:pt x="50646" y="5004"/>
                </a:cubicBezTo>
                <a:cubicBezTo>
                  <a:pt x="50362" y="4631"/>
                  <a:pt x="49846" y="4437"/>
                  <a:pt x="49294" y="4437"/>
                </a:cubicBezTo>
                <a:cubicBezTo>
                  <a:pt x="49044" y="4437"/>
                  <a:pt x="48786" y="4477"/>
                  <a:pt x="48539" y="4558"/>
                </a:cubicBezTo>
                <a:cubicBezTo>
                  <a:pt x="47636" y="4857"/>
                  <a:pt x="46873" y="5704"/>
                  <a:pt x="47133" y="7173"/>
                </a:cubicBezTo>
                <a:cubicBezTo>
                  <a:pt x="46929" y="6996"/>
                  <a:pt x="46397" y="6784"/>
                  <a:pt x="45807" y="6784"/>
                </a:cubicBezTo>
                <a:cubicBezTo>
                  <a:pt x="45173" y="6784"/>
                  <a:pt x="44472" y="7029"/>
                  <a:pt x="44039" y="7828"/>
                </a:cubicBezTo>
                <a:cubicBezTo>
                  <a:pt x="43779" y="7283"/>
                  <a:pt x="43346" y="7081"/>
                  <a:pt x="42921" y="7081"/>
                </a:cubicBezTo>
                <a:cubicBezTo>
                  <a:pt x="42420" y="7081"/>
                  <a:pt x="41929" y="7362"/>
                  <a:pt x="41746" y="7698"/>
                </a:cubicBezTo>
                <a:cubicBezTo>
                  <a:pt x="41412" y="7360"/>
                  <a:pt x="40984" y="7212"/>
                  <a:pt x="40544" y="7212"/>
                </a:cubicBezTo>
                <a:cubicBezTo>
                  <a:pt x="40300" y="7212"/>
                  <a:pt x="40052" y="7258"/>
                  <a:pt x="39814" y="7342"/>
                </a:cubicBezTo>
                <a:cubicBezTo>
                  <a:pt x="38967" y="7636"/>
                  <a:pt x="38239" y="8398"/>
                  <a:pt x="38278" y="9251"/>
                </a:cubicBezTo>
                <a:cubicBezTo>
                  <a:pt x="37879" y="8844"/>
                  <a:pt x="37427" y="8670"/>
                  <a:pt x="36987" y="8670"/>
                </a:cubicBezTo>
                <a:cubicBezTo>
                  <a:pt x="36268" y="8670"/>
                  <a:pt x="35584" y="9133"/>
                  <a:pt x="35223" y="9799"/>
                </a:cubicBezTo>
                <a:cubicBezTo>
                  <a:pt x="35270" y="9363"/>
                  <a:pt x="34789" y="8457"/>
                  <a:pt x="33945" y="8457"/>
                </a:cubicBezTo>
                <a:cubicBezTo>
                  <a:pt x="33675" y="8457"/>
                  <a:pt x="33366" y="8550"/>
                  <a:pt x="33026" y="8782"/>
                </a:cubicBezTo>
                <a:cubicBezTo>
                  <a:pt x="32903" y="7848"/>
                  <a:pt x="32177" y="7430"/>
                  <a:pt x="31390" y="7430"/>
                </a:cubicBezTo>
                <a:cubicBezTo>
                  <a:pt x="30883" y="7430"/>
                  <a:pt x="30351" y="7603"/>
                  <a:pt x="29937" y="7924"/>
                </a:cubicBezTo>
                <a:cubicBezTo>
                  <a:pt x="29525" y="8246"/>
                  <a:pt x="29237" y="8703"/>
                  <a:pt x="29197" y="9274"/>
                </a:cubicBezTo>
                <a:cubicBezTo>
                  <a:pt x="28893" y="9030"/>
                  <a:pt x="28454" y="8892"/>
                  <a:pt x="28008" y="8892"/>
                </a:cubicBezTo>
                <a:cubicBezTo>
                  <a:pt x="27418" y="8892"/>
                  <a:pt x="26814" y="9134"/>
                  <a:pt x="26492" y="9697"/>
                </a:cubicBezTo>
                <a:cubicBezTo>
                  <a:pt x="26261" y="9048"/>
                  <a:pt x="25734" y="8735"/>
                  <a:pt x="25188" y="8735"/>
                </a:cubicBezTo>
                <a:cubicBezTo>
                  <a:pt x="24679" y="8735"/>
                  <a:pt x="24154" y="9007"/>
                  <a:pt x="23838" y="9533"/>
                </a:cubicBezTo>
                <a:cubicBezTo>
                  <a:pt x="23580" y="8831"/>
                  <a:pt x="22856" y="8419"/>
                  <a:pt x="22085" y="8419"/>
                </a:cubicBezTo>
                <a:cubicBezTo>
                  <a:pt x="21945" y="8419"/>
                  <a:pt x="21804" y="8433"/>
                  <a:pt x="21664" y="8460"/>
                </a:cubicBezTo>
                <a:cubicBezTo>
                  <a:pt x="20788" y="8641"/>
                  <a:pt x="19947" y="9381"/>
                  <a:pt x="19772" y="10861"/>
                </a:cubicBezTo>
                <a:cubicBezTo>
                  <a:pt x="19373" y="10220"/>
                  <a:pt x="18773" y="9976"/>
                  <a:pt x="18186" y="9976"/>
                </a:cubicBezTo>
                <a:cubicBezTo>
                  <a:pt x="17626" y="9976"/>
                  <a:pt x="17079" y="10198"/>
                  <a:pt x="16734" y="10510"/>
                </a:cubicBezTo>
                <a:lnTo>
                  <a:pt x="16734" y="10510"/>
                </a:lnTo>
                <a:cubicBezTo>
                  <a:pt x="16747" y="9561"/>
                  <a:pt x="16251" y="9053"/>
                  <a:pt x="15638" y="9053"/>
                </a:cubicBezTo>
                <a:cubicBezTo>
                  <a:pt x="15485" y="9053"/>
                  <a:pt x="15325" y="9085"/>
                  <a:pt x="15164" y="9149"/>
                </a:cubicBezTo>
                <a:cubicBezTo>
                  <a:pt x="14869" y="8208"/>
                  <a:pt x="14248" y="7763"/>
                  <a:pt x="13530" y="7763"/>
                </a:cubicBezTo>
                <a:cubicBezTo>
                  <a:pt x="13106" y="7763"/>
                  <a:pt x="12649" y="7918"/>
                  <a:pt x="12204" y="8218"/>
                </a:cubicBezTo>
                <a:cubicBezTo>
                  <a:pt x="12035" y="8330"/>
                  <a:pt x="11866" y="8460"/>
                  <a:pt x="11702" y="8619"/>
                </a:cubicBezTo>
                <a:cubicBezTo>
                  <a:pt x="11362" y="8249"/>
                  <a:pt x="10883" y="8078"/>
                  <a:pt x="10419" y="8078"/>
                </a:cubicBezTo>
                <a:cubicBezTo>
                  <a:pt x="10019" y="8078"/>
                  <a:pt x="9630" y="8205"/>
                  <a:pt x="9353" y="8443"/>
                </a:cubicBezTo>
                <a:cubicBezTo>
                  <a:pt x="9688" y="7142"/>
                  <a:pt x="9028" y="6811"/>
                  <a:pt x="8501" y="6811"/>
                </a:cubicBezTo>
                <a:cubicBezTo>
                  <a:pt x="8362" y="6811"/>
                  <a:pt x="8233" y="6834"/>
                  <a:pt x="8133" y="6868"/>
                </a:cubicBezTo>
                <a:cubicBezTo>
                  <a:pt x="8047" y="5983"/>
                  <a:pt x="7535" y="5526"/>
                  <a:pt x="6946" y="5526"/>
                </a:cubicBezTo>
                <a:cubicBezTo>
                  <a:pt x="6409" y="5526"/>
                  <a:pt x="5807" y="5908"/>
                  <a:pt x="5411" y="6693"/>
                </a:cubicBezTo>
                <a:cubicBezTo>
                  <a:pt x="5467" y="5880"/>
                  <a:pt x="5004" y="5315"/>
                  <a:pt x="4417" y="5032"/>
                </a:cubicBezTo>
                <a:cubicBezTo>
                  <a:pt x="4139" y="4895"/>
                  <a:pt x="3834" y="4825"/>
                  <a:pt x="3547" y="4825"/>
                </a:cubicBezTo>
                <a:cubicBezTo>
                  <a:pt x="3314" y="4825"/>
                  <a:pt x="3093" y="4871"/>
                  <a:pt x="2909" y="4965"/>
                </a:cubicBezTo>
                <a:cubicBezTo>
                  <a:pt x="3477" y="3819"/>
                  <a:pt x="2650" y="3059"/>
                  <a:pt x="1977" y="3059"/>
                </a:cubicBezTo>
                <a:cubicBezTo>
                  <a:pt x="1861" y="3059"/>
                  <a:pt x="1749" y="3082"/>
                  <a:pt x="1650" y="3129"/>
                </a:cubicBezTo>
                <a:cubicBezTo>
                  <a:pt x="2011" y="1435"/>
                  <a:pt x="1170" y="447"/>
                  <a:pt x="1" y="1"/>
                </a:cubicBezTo>
                <a:close/>
              </a:path>
            </a:pathLst>
          </a:custGeom>
          <a:solidFill>
            <a:srgbClr val="45994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9"/>
          <p:cNvSpPr/>
          <p:nvPr/>
        </p:nvSpPr>
        <p:spPr>
          <a:xfrm flipH="1">
            <a:off x="758650" y="915396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9"/>
          <p:cNvSpPr/>
          <p:nvPr/>
        </p:nvSpPr>
        <p:spPr>
          <a:xfrm rot="-4808699">
            <a:off x="8628404" y="2656324"/>
            <a:ext cx="231539" cy="168280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rgbClr val="3099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9"/>
          <p:cNvSpPr/>
          <p:nvPr/>
        </p:nvSpPr>
        <p:spPr>
          <a:xfrm rot="-5608940">
            <a:off x="295250" y="2659022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rgbClr val="3099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9"/>
          <p:cNvSpPr/>
          <p:nvPr/>
        </p:nvSpPr>
        <p:spPr>
          <a:xfrm rot="4808699" flipH="1">
            <a:off x="7860654" y="939524"/>
            <a:ext cx="231539" cy="168280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Medium"/>
              <a:buChar char="●"/>
              <a:defRPr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Medium"/>
              <a:buChar char="○"/>
              <a:defRPr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Medium"/>
              <a:buChar char="■"/>
              <a:defRPr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Medium"/>
              <a:buChar char="●"/>
              <a:defRPr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Medium"/>
              <a:buChar char="○"/>
              <a:defRPr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Medium"/>
              <a:buChar char="■"/>
              <a:defRPr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Medium"/>
              <a:buChar char="●"/>
              <a:defRPr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Medium"/>
              <a:buChar char="○"/>
              <a:defRPr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 Medium"/>
              <a:buChar char="■"/>
              <a:defRPr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8" r:id="rId9"/>
    <p:sldLayoutId id="2147483659" r:id="rId10"/>
    <p:sldLayoutId id="2147483667" r:id="rId11"/>
    <p:sldLayoutId id="2147483668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" name="Google Shape;205;p26"/>
          <p:cNvGrpSpPr/>
          <p:nvPr/>
        </p:nvGrpSpPr>
        <p:grpSpPr>
          <a:xfrm>
            <a:off x="7230356" y="351163"/>
            <a:ext cx="1124257" cy="1088781"/>
            <a:chOff x="5781364" y="3850650"/>
            <a:chExt cx="743802" cy="720332"/>
          </a:xfrm>
        </p:grpSpPr>
        <p:sp>
          <p:nvSpPr>
            <p:cNvPr id="206" name="Google Shape;206;p26"/>
            <p:cNvSpPr/>
            <p:nvPr/>
          </p:nvSpPr>
          <p:spPr>
            <a:xfrm>
              <a:off x="5781364" y="3850650"/>
              <a:ext cx="743802" cy="720332"/>
            </a:xfrm>
            <a:custGeom>
              <a:avLst/>
              <a:gdLst/>
              <a:ahLst/>
              <a:cxnLst/>
              <a:rect l="l" t="t" r="r" b="b"/>
              <a:pathLst>
                <a:path w="23166" h="22435" extrusionOk="0">
                  <a:moveTo>
                    <a:pt x="13470" y="0"/>
                  </a:moveTo>
                  <a:cubicBezTo>
                    <a:pt x="12045" y="0"/>
                    <a:pt x="10889" y="905"/>
                    <a:pt x="10301" y="2505"/>
                  </a:cubicBezTo>
                  <a:cubicBezTo>
                    <a:pt x="9510" y="1533"/>
                    <a:pt x="8543" y="1029"/>
                    <a:pt x="7547" y="1029"/>
                  </a:cubicBezTo>
                  <a:cubicBezTo>
                    <a:pt x="7050" y="1029"/>
                    <a:pt x="6547" y="1154"/>
                    <a:pt x="6054" y="1410"/>
                  </a:cubicBezTo>
                  <a:cubicBezTo>
                    <a:pt x="4501" y="2217"/>
                    <a:pt x="3914" y="3912"/>
                    <a:pt x="4558" y="5730"/>
                  </a:cubicBezTo>
                  <a:cubicBezTo>
                    <a:pt x="4597" y="5843"/>
                    <a:pt x="4643" y="5956"/>
                    <a:pt x="4699" y="6074"/>
                  </a:cubicBezTo>
                  <a:cubicBezTo>
                    <a:pt x="4620" y="6063"/>
                    <a:pt x="4541" y="6046"/>
                    <a:pt x="4462" y="6041"/>
                  </a:cubicBezTo>
                  <a:cubicBezTo>
                    <a:pt x="4235" y="6012"/>
                    <a:pt x="4014" y="5997"/>
                    <a:pt x="3800" y="5997"/>
                  </a:cubicBezTo>
                  <a:cubicBezTo>
                    <a:pt x="2179" y="5997"/>
                    <a:pt x="980" y="6819"/>
                    <a:pt x="526" y="8271"/>
                  </a:cubicBezTo>
                  <a:cubicBezTo>
                    <a:pt x="0" y="9943"/>
                    <a:pt x="791" y="11552"/>
                    <a:pt x="2536" y="12371"/>
                  </a:cubicBezTo>
                  <a:cubicBezTo>
                    <a:pt x="2666" y="12439"/>
                    <a:pt x="2813" y="12495"/>
                    <a:pt x="2960" y="12552"/>
                  </a:cubicBezTo>
                  <a:cubicBezTo>
                    <a:pt x="2937" y="12563"/>
                    <a:pt x="2926" y="12580"/>
                    <a:pt x="2903" y="12591"/>
                  </a:cubicBezTo>
                  <a:cubicBezTo>
                    <a:pt x="1339" y="13783"/>
                    <a:pt x="876" y="15415"/>
                    <a:pt x="1666" y="16946"/>
                  </a:cubicBezTo>
                  <a:cubicBezTo>
                    <a:pt x="2257" y="18082"/>
                    <a:pt x="3323" y="18704"/>
                    <a:pt x="4562" y="18704"/>
                  </a:cubicBezTo>
                  <a:cubicBezTo>
                    <a:pt x="5017" y="18704"/>
                    <a:pt x="5495" y="18621"/>
                    <a:pt x="5981" y="18448"/>
                  </a:cubicBezTo>
                  <a:cubicBezTo>
                    <a:pt x="6173" y="18380"/>
                    <a:pt x="6376" y="18295"/>
                    <a:pt x="6585" y="18188"/>
                  </a:cubicBezTo>
                  <a:lnTo>
                    <a:pt x="6585" y="18188"/>
                  </a:lnTo>
                  <a:cubicBezTo>
                    <a:pt x="6580" y="18244"/>
                    <a:pt x="6574" y="18295"/>
                    <a:pt x="6568" y="18346"/>
                  </a:cubicBezTo>
                  <a:cubicBezTo>
                    <a:pt x="6320" y="20300"/>
                    <a:pt x="7161" y="21768"/>
                    <a:pt x="8805" y="22277"/>
                  </a:cubicBezTo>
                  <a:cubicBezTo>
                    <a:pt x="9143" y="22384"/>
                    <a:pt x="9488" y="22435"/>
                    <a:pt x="9821" y="22435"/>
                  </a:cubicBezTo>
                  <a:cubicBezTo>
                    <a:pt x="11126" y="22435"/>
                    <a:pt x="12250" y="21633"/>
                    <a:pt x="12899" y="20249"/>
                  </a:cubicBezTo>
                  <a:cubicBezTo>
                    <a:pt x="12961" y="20108"/>
                    <a:pt x="13023" y="19944"/>
                    <a:pt x="13091" y="19775"/>
                  </a:cubicBezTo>
                  <a:cubicBezTo>
                    <a:pt x="13232" y="19973"/>
                    <a:pt x="13373" y="20142"/>
                    <a:pt x="13503" y="20294"/>
                  </a:cubicBezTo>
                  <a:cubicBezTo>
                    <a:pt x="14286" y="21134"/>
                    <a:pt x="15232" y="21566"/>
                    <a:pt x="16169" y="21566"/>
                  </a:cubicBezTo>
                  <a:cubicBezTo>
                    <a:pt x="16809" y="21566"/>
                    <a:pt x="17444" y="21365"/>
                    <a:pt x="18021" y="20955"/>
                  </a:cubicBezTo>
                  <a:cubicBezTo>
                    <a:pt x="19433" y="19961"/>
                    <a:pt x="19783" y="18307"/>
                    <a:pt x="18947" y="16522"/>
                  </a:cubicBezTo>
                  <a:cubicBezTo>
                    <a:pt x="18908" y="16437"/>
                    <a:pt x="18863" y="16347"/>
                    <a:pt x="18806" y="16257"/>
                  </a:cubicBezTo>
                  <a:lnTo>
                    <a:pt x="18806" y="16257"/>
                  </a:lnTo>
                  <a:cubicBezTo>
                    <a:pt x="18947" y="16268"/>
                    <a:pt x="19083" y="16285"/>
                    <a:pt x="19207" y="16285"/>
                  </a:cubicBezTo>
                  <a:cubicBezTo>
                    <a:pt x="19256" y="16286"/>
                    <a:pt x="19304" y="16287"/>
                    <a:pt x="19352" y="16287"/>
                  </a:cubicBezTo>
                  <a:cubicBezTo>
                    <a:pt x="21210" y="16287"/>
                    <a:pt x="22575" y="15225"/>
                    <a:pt x="22867" y="13546"/>
                  </a:cubicBezTo>
                  <a:cubicBezTo>
                    <a:pt x="23166" y="11902"/>
                    <a:pt x="22234" y="10468"/>
                    <a:pt x="20461" y="9802"/>
                  </a:cubicBezTo>
                  <a:cubicBezTo>
                    <a:pt x="20653" y="9661"/>
                    <a:pt x="20828" y="9531"/>
                    <a:pt x="20975" y="9389"/>
                  </a:cubicBezTo>
                  <a:cubicBezTo>
                    <a:pt x="22386" y="8074"/>
                    <a:pt x="22658" y="6300"/>
                    <a:pt x="21647" y="4872"/>
                  </a:cubicBezTo>
                  <a:cubicBezTo>
                    <a:pt x="21017" y="3973"/>
                    <a:pt x="20088" y="3506"/>
                    <a:pt x="19037" y="3506"/>
                  </a:cubicBezTo>
                  <a:cubicBezTo>
                    <a:pt x="18456" y="3506"/>
                    <a:pt x="17839" y="3648"/>
                    <a:pt x="17214" y="3940"/>
                  </a:cubicBezTo>
                  <a:cubicBezTo>
                    <a:pt x="17078" y="4002"/>
                    <a:pt x="16931" y="4081"/>
                    <a:pt x="16767" y="4177"/>
                  </a:cubicBezTo>
                  <a:cubicBezTo>
                    <a:pt x="16790" y="4008"/>
                    <a:pt x="16801" y="3844"/>
                    <a:pt x="16801" y="3697"/>
                  </a:cubicBezTo>
                  <a:cubicBezTo>
                    <a:pt x="16858" y="1771"/>
                    <a:pt x="15779" y="337"/>
                    <a:pt x="14051" y="49"/>
                  </a:cubicBezTo>
                  <a:cubicBezTo>
                    <a:pt x="13853" y="16"/>
                    <a:pt x="13659" y="0"/>
                    <a:pt x="134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26"/>
            <p:cNvSpPr/>
            <p:nvPr/>
          </p:nvSpPr>
          <p:spPr>
            <a:xfrm>
              <a:off x="5828145" y="3892872"/>
              <a:ext cx="652071" cy="635696"/>
            </a:xfrm>
            <a:custGeom>
              <a:avLst/>
              <a:gdLst/>
              <a:ahLst/>
              <a:cxnLst/>
              <a:rect l="l" t="t" r="r" b="b"/>
              <a:pathLst>
                <a:path w="20309" h="19799" extrusionOk="0">
                  <a:moveTo>
                    <a:pt x="12011" y="0"/>
                  </a:moveTo>
                  <a:cubicBezTo>
                    <a:pt x="11106" y="0"/>
                    <a:pt x="10443" y="618"/>
                    <a:pt x="10064" y="1682"/>
                  </a:cubicBezTo>
                  <a:cubicBezTo>
                    <a:pt x="9770" y="2523"/>
                    <a:pt x="9590" y="4517"/>
                    <a:pt x="9663" y="6222"/>
                  </a:cubicBezTo>
                  <a:cubicBezTo>
                    <a:pt x="9206" y="4607"/>
                    <a:pt x="8443" y="2822"/>
                    <a:pt x="7912" y="2128"/>
                  </a:cubicBezTo>
                  <a:cubicBezTo>
                    <a:pt x="7368" y="1423"/>
                    <a:pt x="6750" y="1038"/>
                    <a:pt x="6093" y="1038"/>
                  </a:cubicBezTo>
                  <a:cubicBezTo>
                    <a:pt x="5803" y="1038"/>
                    <a:pt x="5505" y="1114"/>
                    <a:pt x="5202" y="1269"/>
                  </a:cubicBezTo>
                  <a:cubicBezTo>
                    <a:pt x="4213" y="1783"/>
                    <a:pt x="3914" y="2777"/>
                    <a:pt x="4338" y="3980"/>
                  </a:cubicBezTo>
                  <a:cubicBezTo>
                    <a:pt x="4716" y="5031"/>
                    <a:pt x="5998" y="6640"/>
                    <a:pt x="7246" y="7820"/>
                  </a:cubicBezTo>
                  <a:cubicBezTo>
                    <a:pt x="5732" y="6951"/>
                    <a:pt x="3756" y="6160"/>
                    <a:pt x="2841" y="6041"/>
                  </a:cubicBezTo>
                  <a:cubicBezTo>
                    <a:pt x="2666" y="6019"/>
                    <a:pt x="2498" y="6007"/>
                    <a:pt x="2337" y="6007"/>
                  </a:cubicBezTo>
                  <a:cubicBezTo>
                    <a:pt x="1338" y="6007"/>
                    <a:pt x="615" y="6448"/>
                    <a:pt x="328" y="7357"/>
                  </a:cubicBezTo>
                  <a:cubicBezTo>
                    <a:pt x="0" y="8419"/>
                    <a:pt x="492" y="9328"/>
                    <a:pt x="1649" y="9870"/>
                  </a:cubicBezTo>
                  <a:cubicBezTo>
                    <a:pt x="2550" y="10294"/>
                    <a:pt x="4287" y="10520"/>
                    <a:pt x="5870" y="10520"/>
                  </a:cubicBezTo>
                  <a:cubicBezTo>
                    <a:pt x="6123" y="10520"/>
                    <a:pt x="6372" y="10514"/>
                    <a:pt x="6613" y="10503"/>
                  </a:cubicBezTo>
                  <a:lnTo>
                    <a:pt x="6613" y="10503"/>
                  </a:lnTo>
                  <a:cubicBezTo>
                    <a:pt x="4931" y="10955"/>
                    <a:pt x="2982" y="11762"/>
                    <a:pt x="2259" y="12321"/>
                  </a:cubicBezTo>
                  <a:cubicBezTo>
                    <a:pt x="1243" y="13089"/>
                    <a:pt x="887" y="14038"/>
                    <a:pt x="1395" y="15026"/>
                  </a:cubicBezTo>
                  <a:cubicBezTo>
                    <a:pt x="1753" y="15719"/>
                    <a:pt x="2353" y="16072"/>
                    <a:pt x="3096" y="16072"/>
                  </a:cubicBezTo>
                  <a:cubicBezTo>
                    <a:pt x="3408" y="16072"/>
                    <a:pt x="3745" y="16010"/>
                    <a:pt x="4100" y="15885"/>
                  </a:cubicBezTo>
                  <a:cubicBezTo>
                    <a:pt x="5264" y="15478"/>
                    <a:pt x="7127" y="13948"/>
                    <a:pt x="8313" y="12575"/>
                  </a:cubicBezTo>
                  <a:lnTo>
                    <a:pt x="8313" y="12575"/>
                  </a:lnTo>
                  <a:cubicBezTo>
                    <a:pt x="7410" y="14117"/>
                    <a:pt x="6551" y="16235"/>
                    <a:pt x="6427" y="17184"/>
                  </a:cubicBezTo>
                  <a:cubicBezTo>
                    <a:pt x="6275" y="18454"/>
                    <a:pt x="6698" y="19375"/>
                    <a:pt x="7760" y="19697"/>
                  </a:cubicBezTo>
                  <a:cubicBezTo>
                    <a:pt x="7978" y="19765"/>
                    <a:pt x="8189" y="19799"/>
                    <a:pt x="8393" y="19799"/>
                  </a:cubicBezTo>
                  <a:cubicBezTo>
                    <a:pt x="9179" y="19799"/>
                    <a:pt x="9846" y="19300"/>
                    <a:pt x="10267" y="18381"/>
                  </a:cubicBezTo>
                  <a:cubicBezTo>
                    <a:pt x="10759" y="17342"/>
                    <a:pt x="10973" y="15201"/>
                    <a:pt x="10894" y="13451"/>
                  </a:cubicBezTo>
                  <a:lnTo>
                    <a:pt x="10894" y="13451"/>
                  </a:lnTo>
                  <a:cubicBezTo>
                    <a:pt x="11335" y="15167"/>
                    <a:pt x="12227" y="17217"/>
                    <a:pt x="13029" y="18082"/>
                  </a:cubicBezTo>
                  <a:cubicBezTo>
                    <a:pt x="13557" y="18647"/>
                    <a:pt x="14141" y="18940"/>
                    <a:pt x="14721" y="18940"/>
                  </a:cubicBezTo>
                  <a:cubicBezTo>
                    <a:pt x="15096" y="18940"/>
                    <a:pt x="15469" y="18818"/>
                    <a:pt x="15824" y="18567"/>
                  </a:cubicBezTo>
                  <a:cubicBezTo>
                    <a:pt x="16739" y="17923"/>
                    <a:pt x="16858" y="16924"/>
                    <a:pt x="16316" y="15766"/>
                  </a:cubicBezTo>
                  <a:cubicBezTo>
                    <a:pt x="15909" y="14896"/>
                    <a:pt x="14452" y="13163"/>
                    <a:pt x="13114" y="11977"/>
                  </a:cubicBezTo>
                  <a:lnTo>
                    <a:pt x="13114" y="11977"/>
                  </a:lnTo>
                  <a:cubicBezTo>
                    <a:pt x="14638" y="12841"/>
                    <a:pt x="16660" y="13620"/>
                    <a:pt x="17812" y="13654"/>
                  </a:cubicBezTo>
                  <a:cubicBezTo>
                    <a:pt x="17857" y="13656"/>
                    <a:pt x="17902" y="13656"/>
                    <a:pt x="17946" y="13656"/>
                  </a:cubicBezTo>
                  <a:cubicBezTo>
                    <a:pt x="19143" y="13656"/>
                    <a:pt x="19948" y="13067"/>
                    <a:pt x="20128" y="12011"/>
                  </a:cubicBezTo>
                  <a:cubicBezTo>
                    <a:pt x="20308" y="10915"/>
                    <a:pt x="19681" y="10124"/>
                    <a:pt x="18479" y="9695"/>
                  </a:cubicBezTo>
                  <a:cubicBezTo>
                    <a:pt x="17761" y="9439"/>
                    <a:pt x="16181" y="9270"/>
                    <a:pt x="14665" y="9270"/>
                  </a:cubicBezTo>
                  <a:cubicBezTo>
                    <a:pt x="14378" y="9270"/>
                    <a:pt x="14095" y="9276"/>
                    <a:pt x="13819" y="9289"/>
                  </a:cubicBezTo>
                  <a:cubicBezTo>
                    <a:pt x="15565" y="8865"/>
                    <a:pt x="17727" y="7939"/>
                    <a:pt x="18620" y="7103"/>
                  </a:cubicBezTo>
                  <a:cubicBezTo>
                    <a:pt x="19552" y="6239"/>
                    <a:pt x="19744" y="5223"/>
                    <a:pt x="19105" y="4308"/>
                  </a:cubicBezTo>
                  <a:cubicBezTo>
                    <a:pt x="18722" y="3756"/>
                    <a:pt x="18201" y="3496"/>
                    <a:pt x="17592" y="3496"/>
                  </a:cubicBezTo>
                  <a:cubicBezTo>
                    <a:pt x="17197" y="3496"/>
                    <a:pt x="16765" y="3605"/>
                    <a:pt x="16310" y="3816"/>
                  </a:cubicBezTo>
                  <a:cubicBezTo>
                    <a:pt x="15333" y="4274"/>
                    <a:pt x="13249" y="6064"/>
                    <a:pt x="12091" y="7510"/>
                  </a:cubicBezTo>
                  <a:cubicBezTo>
                    <a:pt x="13057" y="5962"/>
                    <a:pt x="13995" y="3619"/>
                    <a:pt x="14034" y="2348"/>
                  </a:cubicBezTo>
                  <a:cubicBezTo>
                    <a:pt x="14068" y="1072"/>
                    <a:pt x="13475" y="213"/>
                    <a:pt x="12379" y="33"/>
                  </a:cubicBezTo>
                  <a:cubicBezTo>
                    <a:pt x="12253" y="11"/>
                    <a:pt x="12130" y="0"/>
                    <a:pt x="120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26"/>
            <p:cNvSpPr/>
            <p:nvPr/>
          </p:nvSpPr>
          <p:spPr>
            <a:xfrm>
              <a:off x="6071298" y="4069562"/>
              <a:ext cx="77636" cy="116839"/>
            </a:xfrm>
            <a:custGeom>
              <a:avLst/>
              <a:gdLst/>
              <a:ahLst/>
              <a:cxnLst/>
              <a:rect l="l" t="t" r="r" b="b"/>
              <a:pathLst>
                <a:path w="2418" h="3639" extrusionOk="0">
                  <a:moveTo>
                    <a:pt x="337" y="0"/>
                  </a:moveTo>
                  <a:cubicBezTo>
                    <a:pt x="280" y="0"/>
                    <a:pt x="225" y="11"/>
                    <a:pt x="176" y="41"/>
                  </a:cubicBezTo>
                  <a:cubicBezTo>
                    <a:pt x="46" y="120"/>
                    <a:pt x="1" y="290"/>
                    <a:pt x="80" y="425"/>
                  </a:cubicBezTo>
                  <a:lnTo>
                    <a:pt x="1864" y="3503"/>
                  </a:lnTo>
                  <a:cubicBezTo>
                    <a:pt x="1913" y="3592"/>
                    <a:pt x="2006" y="3638"/>
                    <a:pt x="2101" y="3638"/>
                  </a:cubicBezTo>
                  <a:cubicBezTo>
                    <a:pt x="2128" y="3638"/>
                    <a:pt x="2155" y="3635"/>
                    <a:pt x="2180" y="3627"/>
                  </a:cubicBezTo>
                  <a:cubicBezTo>
                    <a:pt x="2203" y="3622"/>
                    <a:pt x="2226" y="3616"/>
                    <a:pt x="2237" y="3599"/>
                  </a:cubicBezTo>
                  <a:cubicBezTo>
                    <a:pt x="2372" y="3520"/>
                    <a:pt x="2418" y="3351"/>
                    <a:pt x="2406" y="3136"/>
                  </a:cubicBezTo>
                  <a:lnTo>
                    <a:pt x="622" y="58"/>
                  </a:lnTo>
                  <a:cubicBezTo>
                    <a:pt x="531" y="30"/>
                    <a:pt x="431" y="0"/>
                    <a:pt x="337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26"/>
            <p:cNvSpPr/>
            <p:nvPr/>
          </p:nvSpPr>
          <p:spPr>
            <a:xfrm>
              <a:off x="6166498" y="4231354"/>
              <a:ext cx="81617" cy="114399"/>
            </a:xfrm>
            <a:custGeom>
              <a:avLst/>
              <a:gdLst/>
              <a:ahLst/>
              <a:cxnLst/>
              <a:rect l="l" t="t" r="r" b="b"/>
              <a:pathLst>
                <a:path w="2542" h="3563" extrusionOk="0">
                  <a:moveTo>
                    <a:pt x="319" y="1"/>
                  </a:moveTo>
                  <a:cubicBezTo>
                    <a:pt x="268" y="1"/>
                    <a:pt x="216" y="15"/>
                    <a:pt x="170" y="45"/>
                  </a:cubicBezTo>
                  <a:cubicBezTo>
                    <a:pt x="46" y="130"/>
                    <a:pt x="0" y="300"/>
                    <a:pt x="85" y="424"/>
                  </a:cubicBezTo>
                  <a:lnTo>
                    <a:pt x="1994" y="3434"/>
                  </a:lnTo>
                  <a:cubicBezTo>
                    <a:pt x="2048" y="3514"/>
                    <a:pt x="2140" y="3563"/>
                    <a:pt x="2232" y="3563"/>
                  </a:cubicBezTo>
                  <a:cubicBezTo>
                    <a:pt x="2257" y="3563"/>
                    <a:pt x="2281" y="3560"/>
                    <a:pt x="2304" y="3552"/>
                  </a:cubicBezTo>
                  <a:cubicBezTo>
                    <a:pt x="2321" y="3547"/>
                    <a:pt x="2350" y="3536"/>
                    <a:pt x="2372" y="3524"/>
                  </a:cubicBezTo>
                  <a:cubicBezTo>
                    <a:pt x="2502" y="3440"/>
                    <a:pt x="2542" y="3270"/>
                    <a:pt x="2457" y="3140"/>
                  </a:cubicBezTo>
                  <a:lnTo>
                    <a:pt x="554" y="130"/>
                  </a:lnTo>
                  <a:cubicBezTo>
                    <a:pt x="499" y="47"/>
                    <a:pt x="410" y="1"/>
                    <a:pt x="319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26"/>
            <p:cNvSpPr/>
            <p:nvPr/>
          </p:nvSpPr>
          <p:spPr>
            <a:xfrm>
              <a:off x="6020343" y="4219731"/>
              <a:ext cx="119536" cy="75260"/>
            </a:xfrm>
            <a:custGeom>
              <a:avLst/>
              <a:gdLst/>
              <a:ahLst/>
              <a:cxnLst/>
              <a:rect l="l" t="t" r="r" b="b"/>
              <a:pathLst>
                <a:path w="3723" h="2344" extrusionOk="0">
                  <a:moveTo>
                    <a:pt x="3406" y="0"/>
                  </a:moveTo>
                  <a:cubicBezTo>
                    <a:pt x="3357" y="0"/>
                    <a:pt x="3306" y="13"/>
                    <a:pt x="3259" y="40"/>
                  </a:cubicBezTo>
                  <a:lnTo>
                    <a:pt x="176" y="1825"/>
                  </a:lnTo>
                  <a:cubicBezTo>
                    <a:pt x="40" y="1904"/>
                    <a:pt x="1" y="2073"/>
                    <a:pt x="80" y="2203"/>
                  </a:cubicBezTo>
                  <a:cubicBezTo>
                    <a:pt x="129" y="2293"/>
                    <a:pt x="225" y="2344"/>
                    <a:pt x="321" y="2344"/>
                  </a:cubicBezTo>
                  <a:cubicBezTo>
                    <a:pt x="346" y="2344"/>
                    <a:pt x="372" y="2340"/>
                    <a:pt x="396" y="2333"/>
                  </a:cubicBezTo>
                  <a:cubicBezTo>
                    <a:pt x="419" y="2328"/>
                    <a:pt x="435" y="2316"/>
                    <a:pt x="452" y="2305"/>
                  </a:cubicBezTo>
                  <a:lnTo>
                    <a:pt x="3536" y="520"/>
                  </a:lnTo>
                  <a:cubicBezTo>
                    <a:pt x="3677" y="441"/>
                    <a:pt x="3722" y="272"/>
                    <a:pt x="3643" y="136"/>
                  </a:cubicBezTo>
                  <a:cubicBezTo>
                    <a:pt x="3591" y="48"/>
                    <a:pt x="3501" y="0"/>
                    <a:pt x="3406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26"/>
            <p:cNvSpPr/>
            <p:nvPr/>
          </p:nvSpPr>
          <p:spPr>
            <a:xfrm>
              <a:off x="6182103" y="4120678"/>
              <a:ext cx="116968" cy="79113"/>
            </a:xfrm>
            <a:custGeom>
              <a:avLst/>
              <a:gdLst/>
              <a:ahLst/>
              <a:cxnLst/>
              <a:rect l="l" t="t" r="r" b="b"/>
              <a:pathLst>
                <a:path w="3643" h="2464" extrusionOk="0">
                  <a:moveTo>
                    <a:pt x="3334" y="0"/>
                  </a:moveTo>
                  <a:cubicBezTo>
                    <a:pt x="3283" y="0"/>
                    <a:pt x="3232" y="15"/>
                    <a:pt x="3185" y="48"/>
                  </a:cubicBezTo>
                  <a:lnTo>
                    <a:pt x="169" y="1951"/>
                  </a:lnTo>
                  <a:cubicBezTo>
                    <a:pt x="45" y="2035"/>
                    <a:pt x="0" y="2205"/>
                    <a:pt x="85" y="2335"/>
                  </a:cubicBezTo>
                  <a:cubicBezTo>
                    <a:pt x="143" y="2415"/>
                    <a:pt x="233" y="2464"/>
                    <a:pt x="324" y="2464"/>
                  </a:cubicBezTo>
                  <a:cubicBezTo>
                    <a:pt x="348" y="2464"/>
                    <a:pt x="372" y="2460"/>
                    <a:pt x="395" y="2453"/>
                  </a:cubicBezTo>
                  <a:cubicBezTo>
                    <a:pt x="418" y="2448"/>
                    <a:pt x="446" y="2436"/>
                    <a:pt x="469" y="2425"/>
                  </a:cubicBezTo>
                  <a:lnTo>
                    <a:pt x="3484" y="516"/>
                  </a:lnTo>
                  <a:cubicBezTo>
                    <a:pt x="3609" y="426"/>
                    <a:pt x="3643" y="257"/>
                    <a:pt x="3569" y="132"/>
                  </a:cubicBezTo>
                  <a:cubicBezTo>
                    <a:pt x="3515" y="49"/>
                    <a:pt x="3425" y="0"/>
                    <a:pt x="3334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26"/>
            <p:cNvSpPr/>
            <p:nvPr/>
          </p:nvSpPr>
          <p:spPr>
            <a:xfrm>
              <a:off x="6115350" y="4234918"/>
              <a:ext cx="48097" cy="128751"/>
            </a:xfrm>
            <a:custGeom>
              <a:avLst/>
              <a:gdLst/>
              <a:ahLst/>
              <a:cxnLst/>
              <a:rect l="l" t="t" r="r" b="b"/>
              <a:pathLst>
                <a:path w="1498" h="4010" extrusionOk="0">
                  <a:moveTo>
                    <a:pt x="1195" y="0"/>
                  </a:moveTo>
                  <a:cubicBezTo>
                    <a:pt x="1072" y="0"/>
                    <a:pt x="960" y="80"/>
                    <a:pt x="921" y="206"/>
                  </a:cubicBezTo>
                  <a:lnTo>
                    <a:pt x="35" y="3662"/>
                  </a:lnTo>
                  <a:cubicBezTo>
                    <a:pt x="1" y="3809"/>
                    <a:pt x="86" y="3955"/>
                    <a:pt x="232" y="4001"/>
                  </a:cubicBezTo>
                  <a:cubicBezTo>
                    <a:pt x="258" y="4006"/>
                    <a:pt x="282" y="4009"/>
                    <a:pt x="306" y="4009"/>
                  </a:cubicBezTo>
                  <a:cubicBezTo>
                    <a:pt x="330" y="4009"/>
                    <a:pt x="354" y="4006"/>
                    <a:pt x="379" y="4001"/>
                  </a:cubicBezTo>
                  <a:cubicBezTo>
                    <a:pt x="470" y="3972"/>
                    <a:pt x="543" y="3899"/>
                    <a:pt x="571" y="3803"/>
                  </a:cubicBezTo>
                  <a:lnTo>
                    <a:pt x="1458" y="347"/>
                  </a:lnTo>
                  <a:cubicBezTo>
                    <a:pt x="1497" y="200"/>
                    <a:pt x="1413" y="47"/>
                    <a:pt x="1260" y="8"/>
                  </a:cubicBezTo>
                  <a:cubicBezTo>
                    <a:pt x="1238" y="3"/>
                    <a:pt x="1217" y="0"/>
                    <a:pt x="1195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26"/>
            <p:cNvSpPr/>
            <p:nvPr/>
          </p:nvSpPr>
          <p:spPr>
            <a:xfrm>
              <a:off x="6160879" y="4051614"/>
              <a:ext cx="44822" cy="129650"/>
            </a:xfrm>
            <a:custGeom>
              <a:avLst/>
              <a:gdLst/>
              <a:ahLst/>
              <a:cxnLst/>
              <a:rect l="l" t="t" r="r" b="b"/>
              <a:pathLst>
                <a:path w="1396" h="4038" extrusionOk="0">
                  <a:moveTo>
                    <a:pt x="1053" y="1"/>
                  </a:moveTo>
                  <a:cubicBezTo>
                    <a:pt x="928" y="1"/>
                    <a:pt x="815" y="90"/>
                    <a:pt x="785" y="222"/>
                  </a:cubicBezTo>
                  <a:lnTo>
                    <a:pt x="29" y="3701"/>
                  </a:lnTo>
                  <a:cubicBezTo>
                    <a:pt x="0" y="3853"/>
                    <a:pt x="91" y="4006"/>
                    <a:pt x="237" y="4034"/>
                  </a:cubicBezTo>
                  <a:cubicBezTo>
                    <a:pt x="256" y="4036"/>
                    <a:pt x="274" y="4037"/>
                    <a:pt x="291" y="4037"/>
                  </a:cubicBezTo>
                  <a:cubicBezTo>
                    <a:pt x="321" y="4037"/>
                    <a:pt x="350" y="4033"/>
                    <a:pt x="379" y="4023"/>
                  </a:cubicBezTo>
                  <a:cubicBezTo>
                    <a:pt x="475" y="3994"/>
                    <a:pt x="548" y="3921"/>
                    <a:pt x="644" y="3729"/>
                  </a:cubicBezTo>
                  <a:lnTo>
                    <a:pt x="1395" y="250"/>
                  </a:lnTo>
                  <a:cubicBezTo>
                    <a:pt x="1361" y="183"/>
                    <a:pt x="1260" y="36"/>
                    <a:pt x="1113" y="7"/>
                  </a:cubicBezTo>
                  <a:cubicBezTo>
                    <a:pt x="1093" y="3"/>
                    <a:pt x="1073" y="1"/>
                    <a:pt x="1053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26"/>
            <p:cNvSpPr/>
            <p:nvPr/>
          </p:nvSpPr>
          <p:spPr>
            <a:xfrm>
              <a:off x="6003133" y="4163574"/>
              <a:ext cx="130035" cy="46620"/>
            </a:xfrm>
            <a:custGeom>
              <a:avLst/>
              <a:gdLst/>
              <a:ahLst/>
              <a:cxnLst/>
              <a:rect l="l" t="t" r="r" b="b"/>
              <a:pathLst>
                <a:path w="4050" h="1452" extrusionOk="0">
                  <a:moveTo>
                    <a:pt x="300" y="1"/>
                  </a:moveTo>
                  <a:cubicBezTo>
                    <a:pt x="180" y="1"/>
                    <a:pt x="72" y="81"/>
                    <a:pt x="34" y="208"/>
                  </a:cubicBezTo>
                  <a:cubicBezTo>
                    <a:pt x="0" y="355"/>
                    <a:pt x="85" y="507"/>
                    <a:pt x="232" y="547"/>
                  </a:cubicBezTo>
                  <a:lnTo>
                    <a:pt x="3677" y="1439"/>
                  </a:lnTo>
                  <a:cubicBezTo>
                    <a:pt x="3702" y="1448"/>
                    <a:pt x="3727" y="1452"/>
                    <a:pt x="3752" y="1452"/>
                  </a:cubicBezTo>
                  <a:cubicBezTo>
                    <a:pt x="3777" y="1452"/>
                    <a:pt x="3801" y="1448"/>
                    <a:pt x="3823" y="1439"/>
                  </a:cubicBezTo>
                  <a:cubicBezTo>
                    <a:pt x="3919" y="1411"/>
                    <a:pt x="3987" y="1343"/>
                    <a:pt x="4015" y="1242"/>
                  </a:cubicBezTo>
                  <a:cubicBezTo>
                    <a:pt x="4049" y="1095"/>
                    <a:pt x="3965" y="948"/>
                    <a:pt x="3818" y="903"/>
                  </a:cubicBezTo>
                  <a:lnTo>
                    <a:pt x="373" y="11"/>
                  </a:lnTo>
                  <a:cubicBezTo>
                    <a:pt x="349" y="4"/>
                    <a:pt x="324" y="1"/>
                    <a:pt x="300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26"/>
            <p:cNvSpPr/>
            <p:nvPr/>
          </p:nvSpPr>
          <p:spPr>
            <a:xfrm>
              <a:off x="6184800" y="4209553"/>
              <a:ext cx="131512" cy="42414"/>
            </a:xfrm>
            <a:custGeom>
              <a:avLst/>
              <a:gdLst/>
              <a:ahLst/>
              <a:cxnLst/>
              <a:rect l="l" t="t" r="r" b="b"/>
              <a:pathLst>
                <a:path w="4096" h="1321" extrusionOk="0">
                  <a:moveTo>
                    <a:pt x="311" y="1"/>
                  </a:moveTo>
                  <a:cubicBezTo>
                    <a:pt x="185" y="1"/>
                    <a:pt x="70" y="94"/>
                    <a:pt x="40" y="222"/>
                  </a:cubicBezTo>
                  <a:cubicBezTo>
                    <a:pt x="1" y="369"/>
                    <a:pt x="102" y="516"/>
                    <a:pt x="249" y="555"/>
                  </a:cubicBezTo>
                  <a:lnTo>
                    <a:pt x="3728" y="1317"/>
                  </a:lnTo>
                  <a:cubicBezTo>
                    <a:pt x="3747" y="1320"/>
                    <a:pt x="3764" y="1321"/>
                    <a:pt x="3782" y="1321"/>
                  </a:cubicBezTo>
                  <a:cubicBezTo>
                    <a:pt x="3812" y="1321"/>
                    <a:pt x="3841" y="1317"/>
                    <a:pt x="3869" y="1306"/>
                  </a:cubicBezTo>
                  <a:cubicBezTo>
                    <a:pt x="3965" y="1278"/>
                    <a:pt x="4039" y="1205"/>
                    <a:pt x="4061" y="1103"/>
                  </a:cubicBezTo>
                  <a:cubicBezTo>
                    <a:pt x="4095" y="950"/>
                    <a:pt x="4005" y="798"/>
                    <a:pt x="3852" y="770"/>
                  </a:cubicBezTo>
                  <a:lnTo>
                    <a:pt x="368" y="7"/>
                  </a:lnTo>
                  <a:cubicBezTo>
                    <a:pt x="349" y="3"/>
                    <a:pt x="329" y="1"/>
                    <a:pt x="311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26"/>
            <p:cNvSpPr/>
            <p:nvPr/>
          </p:nvSpPr>
          <p:spPr>
            <a:xfrm>
              <a:off x="6083082" y="4142223"/>
              <a:ext cx="148915" cy="133407"/>
            </a:xfrm>
            <a:custGeom>
              <a:avLst/>
              <a:gdLst/>
              <a:ahLst/>
              <a:cxnLst/>
              <a:rect l="l" t="t" r="r" b="b"/>
              <a:pathLst>
                <a:path w="4638" h="4155" extrusionOk="0">
                  <a:moveTo>
                    <a:pt x="2318" y="1"/>
                  </a:moveTo>
                  <a:cubicBezTo>
                    <a:pt x="2121" y="1"/>
                    <a:pt x="1921" y="29"/>
                    <a:pt x="1723" y="88"/>
                  </a:cubicBezTo>
                  <a:cubicBezTo>
                    <a:pt x="622" y="421"/>
                    <a:pt x="1" y="1579"/>
                    <a:pt x="328" y="2669"/>
                  </a:cubicBezTo>
                  <a:cubicBezTo>
                    <a:pt x="597" y="3574"/>
                    <a:pt x="1427" y="4154"/>
                    <a:pt x="2321" y="4154"/>
                  </a:cubicBezTo>
                  <a:cubicBezTo>
                    <a:pt x="2516" y="4154"/>
                    <a:pt x="2713" y="4127"/>
                    <a:pt x="2909" y="4070"/>
                  </a:cubicBezTo>
                  <a:cubicBezTo>
                    <a:pt x="4010" y="3742"/>
                    <a:pt x="4637" y="2584"/>
                    <a:pt x="4310" y="1483"/>
                  </a:cubicBezTo>
                  <a:cubicBezTo>
                    <a:pt x="4037" y="581"/>
                    <a:pt x="3210" y="1"/>
                    <a:pt x="231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4" name="Google Shape;254;p26"/>
          <p:cNvSpPr txBox="1">
            <a:spLocks noGrp="1"/>
          </p:cNvSpPr>
          <p:nvPr>
            <p:ph type="ctrTitle"/>
          </p:nvPr>
        </p:nvSpPr>
        <p:spPr>
          <a:xfrm>
            <a:off x="427462" y="1457487"/>
            <a:ext cx="7927151" cy="190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lnSpc>
                <a:spcPct val="150000"/>
              </a:lnSpc>
            </a:pPr>
            <a:r>
              <a:rPr lang="en-US" sz="4000" b="1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NHIỆT LIỆT CHÀO MỪNG </a:t>
            </a:r>
            <a:br>
              <a:rPr lang="en-US" sz="4000" b="1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</a:br>
            <a:r>
              <a:rPr lang="en-US" sz="4000" b="1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CÁC EM HỌC SINH </a:t>
            </a:r>
            <a:br>
              <a:rPr lang="en-US" sz="4000" b="1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</a:br>
            <a:r>
              <a:rPr lang="en-US" sz="4000" b="1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THAM DỰ BUỔI HỌC HÔM NAY</a:t>
            </a:r>
            <a:endParaRPr lang="en-US" sz="4000" b="1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  <p:grpSp>
        <p:nvGrpSpPr>
          <p:cNvPr id="256" name="Google Shape;256;p26"/>
          <p:cNvGrpSpPr/>
          <p:nvPr/>
        </p:nvGrpSpPr>
        <p:grpSpPr>
          <a:xfrm>
            <a:off x="6445103" y="3898099"/>
            <a:ext cx="1021143" cy="1113986"/>
            <a:chOff x="5447225" y="2785225"/>
            <a:chExt cx="381650" cy="416350"/>
          </a:xfrm>
        </p:grpSpPr>
        <p:sp>
          <p:nvSpPr>
            <p:cNvPr id="257" name="Google Shape;257;p26"/>
            <p:cNvSpPr/>
            <p:nvPr/>
          </p:nvSpPr>
          <p:spPr>
            <a:xfrm>
              <a:off x="5447225" y="2785225"/>
              <a:ext cx="381650" cy="416350"/>
            </a:xfrm>
            <a:custGeom>
              <a:avLst/>
              <a:gdLst/>
              <a:ahLst/>
              <a:cxnLst/>
              <a:rect l="l" t="t" r="r" b="b"/>
              <a:pathLst>
                <a:path w="15266" h="16654" extrusionOk="0">
                  <a:moveTo>
                    <a:pt x="9464" y="1"/>
                  </a:moveTo>
                  <a:cubicBezTo>
                    <a:pt x="8102" y="1"/>
                    <a:pt x="6618" y="592"/>
                    <a:pt x="5162" y="1738"/>
                  </a:cubicBezTo>
                  <a:cubicBezTo>
                    <a:pt x="3575" y="2987"/>
                    <a:pt x="2141" y="4833"/>
                    <a:pt x="1412" y="6567"/>
                  </a:cubicBezTo>
                  <a:lnTo>
                    <a:pt x="1316" y="6798"/>
                  </a:lnTo>
                  <a:lnTo>
                    <a:pt x="1153" y="7216"/>
                  </a:lnTo>
                  <a:lnTo>
                    <a:pt x="1164" y="7233"/>
                  </a:lnTo>
                  <a:cubicBezTo>
                    <a:pt x="1147" y="7307"/>
                    <a:pt x="1119" y="7386"/>
                    <a:pt x="1096" y="7454"/>
                  </a:cubicBezTo>
                  <a:cubicBezTo>
                    <a:pt x="0" y="11226"/>
                    <a:pt x="1971" y="15106"/>
                    <a:pt x="5580" y="16297"/>
                  </a:cubicBezTo>
                  <a:cubicBezTo>
                    <a:pt x="6292" y="16534"/>
                    <a:pt x="7031" y="16653"/>
                    <a:pt x="7771" y="16653"/>
                  </a:cubicBezTo>
                  <a:cubicBezTo>
                    <a:pt x="10736" y="16653"/>
                    <a:pt x="13430" y="14727"/>
                    <a:pt x="14458" y="11858"/>
                  </a:cubicBezTo>
                  <a:cubicBezTo>
                    <a:pt x="15265" y="9656"/>
                    <a:pt x="15243" y="6623"/>
                    <a:pt x="14424" y="4263"/>
                  </a:cubicBezTo>
                  <a:lnTo>
                    <a:pt x="14429" y="4240"/>
                  </a:lnTo>
                  <a:lnTo>
                    <a:pt x="14288" y="3890"/>
                  </a:lnTo>
                  <a:cubicBezTo>
                    <a:pt x="13543" y="1981"/>
                    <a:pt x="12351" y="711"/>
                    <a:pt x="10843" y="219"/>
                  </a:cubicBezTo>
                  <a:cubicBezTo>
                    <a:pt x="10403" y="73"/>
                    <a:pt x="9941" y="1"/>
                    <a:pt x="946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26"/>
            <p:cNvSpPr/>
            <p:nvPr/>
          </p:nvSpPr>
          <p:spPr>
            <a:xfrm>
              <a:off x="5483800" y="2817825"/>
              <a:ext cx="313450" cy="351425"/>
            </a:xfrm>
            <a:custGeom>
              <a:avLst/>
              <a:gdLst/>
              <a:ahLst/>
              <a:cxnLst/>
              <a:rect l="l" t="t" r="r" b="b"/>
              <a:pathLst>
                <a:path w="12538" h="14057" extrusionOk="0">
                  <a:moveTo>
                    <a:pt x="8012" y="0"/>
                  </a:moveTo>
                  <a:cubicBezTo>
                    <a:pt x="5391" y="0"/>
                    <a:pt x="2311" y="3024"/>
                    <a:pt x="1158" y="5771"/>
                  </a:cubicBezTo>
                  <a:cubicBezTo>
                    <a:pt x="1051" y="6025"/>
                    <a:pt x="960" y="6268"/>
                    <a:pt x="892" y="6517"/>
                  </a:cubicBezTo>
                  <a:cubicBezTo>
                    <a:pt x="0" y="9561"/>
                    <a:pt x="1525" y="12774"/>
                    <a:pt x="4535" y="13768"/>
                  </a:cubicBezTo>
                  <a:cubicBezTo>
                    <a:pt x="5127" y="13964"/>
                    <a:pt x="5725" y="14056"/>
                    <a:pt x="6312" y="14056"/>
                  </a:cubicBezTo>
                  <a:cubicBezTo>
                    <a:pt x="8706" y="14056"/>
                    <a:pt x="10919" y="12514"/>
                    <a:pt x="11780" y="10120"/>
                  </a:cubicBezTo>
                  <a:cubicBezTo>
                    <a:pt x="12537" y="8019"/>
                    <a:pt x="12458" y="5195"/>
                    <a:pt x="11622" y="3066"/>
                  </a:cubicBezTo>
                  <a:cubicBezTo>
                    <a:pt x="11069" y="1654"/>
                    <a:pt x="10182" y="547"/>
                    <a:pt x="8979" y="152"/>
                  </a:cubicBezTo>
                  <a:cubicBezTo>
                    <a:pt x="8668" y="49"/>
                    <a:pt x="8344" y="0"/>
                    <a:pt x="80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26"/>
            <p:cNvSpPr/>
            <p:nvPr/>
          </p:nvSpPr>
          <p:spPr>
            <a:xfrm>
              <a:off x="5512725" y="2817575"/>
              <a:ext cx="261650" cy="205775"/>
            </a:xfrm>
            <a:custGeom>
              <a:avLst/>
              <a:gdLst/>
              <a:ahLst/>
              <a:cxnLst/>
              <a:rect l="l" t="t" r="r" b="b"/>
              <a:pathLst>
                <a:path w="10466" h="8231" extrusionOk="0">
                  <a:moveTo>
                    <a:pt x="6860" y="1"/>
                  </a:moveTo>
                  <a:cubicBezTo>
                    <a:pt x="4238" y="1"/>
                    <a:pt x="1155" y="3026"/>
                    <a:pt x="1" y="5770"/>
                  </a:cubicBezTo>
                  <a:cubicBezTo>
                    <a:pt x="673" y="6753"/>
                    <a:pt x="1655" y="7526"/>
                    <a:pt x="2881" y="7938"/>
                  </a:cubicBezTo>
                  <a:cubicBezTo>
                    <a:pt x="3477" y="8136"/>
                    <a:pt x="4080" y="8230"/>
                    <a:pt x="4671" y="8230"/>
                  </a:cubicBezTo>
                  <a:cubicBezTo>
                    <a:pt x="7064" y="8230"/>
                    <a:pt x="9272" y="6692"/>
                    <a:pt x="10132" y="4296"/>
                  </a:cubicBezTo>
                  <a:cubicBezTo>
                    <a:pt x="10273" y="3906"/>
                    <a:pt x="10381" y="3500"/>
                    <a:pt x="10465" y="3076"/>
                  </a:cubicBezTo>
                  <a:cubicBezTo>
                    <a:pt x="9906" y="1664"/>
                    <a:pt x="9014" y="552"/>
                    <a:pt x="7822" y="151"/>
                  </a:cubicBezTo>
                  <a:cubicBezTo>
                    <a:pt x="7512" y="49"/>
                    <a:pt x="7190" y="1"/>
                    <a:pt x="6860" y="1"/>
                  </a:cubicBezTo>
                  <a:close/>
                </a:path>
              </a:pathLst>
            </a:custGeom>
            <a:solidFill>
              <a:srgbClr val="F4EDED">
                <a:alpha val="311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26"/>
            <p:cNvSpPr/>
            <p:nvPr/>
          </p:nvSpPr>
          <p:spPr>
            <a:xfrm>
              <a:off x="5597025" y="2842175"/>
              <a:ext cx="75825" cy="60375"/>
            </a:xfrm>
            <a:custGeom>
              <a:avLst/>
              <a:gdLst/>
              <a:ahLst/>
              <a:cxnLst/>
              <a:rect l="l" t="t" r="r" b="b"/>
              <a:pathLst>
                <a:path w="3033" h="2415" extrusionOk="0">
                  <a:moveTo>
                    <a:pt x="2169" y="0"/>
                  </a:moveTo>
                  <a:cubicBezTo>
                    <a:pt x="1804" y="0"/>
                    <a:pt x="1350" y="177"/>
                    <a:pt x="943" y="511"/>
                  </a:cubicBezTo>
                  <a:cubicBezTo>
                    <a:pt x="283" y="1053"/>
                    <a:pt x="0" y="1804"/>
                    <a:pt x="317" y="2194"/>
                  </a:cubicBezTo>
                  <a:cubicBezTo>
                    <a:pt x="439" y="2343"/>
                    <a:pt x="634" y="2415"/>
                    <a:pt x="865" y="2415"/>
                  </a:cubicBezTo>
                  <a:cubicBezTo>
                    <a:pt x="1228" y="2415"/>
                    <a:pt x="1682" y="2237"/>
                    <a:pt x="2090" y="1906"/>
                  </a:cubicBezTo>
                  <a:cubicBezTo>
                    <a:pt x="2756" y="1364"/>
                    <a:pt x="3033" y="613"/>
                    <a:pt x="2722" y="223"/>
                  </a:cubicBezTo>
                  <a:cubicBezTo>
                    <a:pt x="2599" y="73"/>
                    <a:pt x="2402" y="0"/>
                    <a:pt x="2169" y="0"/>
                  </a:cubicBezTo>
                  <a:close/>
                </a:path>
              </a:pathLst>
            </a:custGeom>
            <a:solidFill>
              <a:srgbClr val="8FE2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26"/>
            <p:cNvSpPr/>
            <p:nvPr/>
          </p:nvSpPr>
          <p:spPr>
            <a:xfrm>
              <a:off x="5557200" y="2909075"/>
              <a:ext cx="39275" cy="38575"/>
            </a:xfrm>
            <a:custGeom>
              <a:avLst/>
              <a:gdLst/>
              <a:ahLst/>
              <a:cxnLst/>
              <a:rect l="l" t="t" r="r" b="b"/>
              <a:pathLst>
                <a:path w="1571" h="1543" extrusionOk="0">
                  <a:moveTo>
                    <a:pt x="1045" y="0"/>
                  </a:moveTo>
                  <a:cubicBezTo>
                    <a:pt x="810" y="0"/>
                    <a:pt x="533" y="152"/>
                    <a:pt x="328" y="416"/>
                  </a:cubicBezTo>
                  <a:cubicBezTo>
                    <a:pt x="35" y="794"/>
                    <a:pt x="1" y="1257"/>
                    <a:pt x="255" y="1455"/>
                  </a:cubicBezTo>
                  <a:cubicBezTo>
                    <a:pt x="331" y="1514"/>
                    <a:pt x="425" y="1543"/>
                    <a:pt x="526" y="1543"/>
                  </a:cubicBezTo>
                  <a:cubicBezTo>
                    <a:pt x="761" y="1543"/>
                    <a:pt x="1038" y="1390"/>
                    <a:pt x="1243" y="1122"/>
                  </a:cubicBezTo>
                  <a:cubicBezTo>
                    <a:pt x="1542" y="743"/>
                    <a:pt x="1571" y="280"/>
                    <a:pt x="1317" y="88"/>
                  </a:cubicBezTo>
                  <a:cubicBezTo>
                    <a:pt x="1240" y="28"/>
                    <a:pt x="1146" y="0"/>
                    <a:pt x="1045" y="0"/>
                  </a:cubicBezTo>
                  <a:close/>
                </a:path>
              </a:pathLst>
            </a:custGeom>
            <a:solidFill>
              <a:srgbClr val="8FE2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2" name="Google Shape;262;p26"/>
          <p:cNvGrpSpPr/>
          <p:nvPr/>
        </p:nvGrpSpPr>
        <p:grpSpPr>
          <a:xfrm>
            <a:off x="150812" y="3687347"/>
            <a:ext cx="726865" cy="729351"/>
            <a:chOff x="5865431" y="2867521"/>
            <a:chExt cx="232389" cy="233183"/>
          </a:xfrm>
        </p:grpSpPr>
        <p:sp>
          <p:nvSpPr>
            <p:cNvPr id="263" name="Google Shape;263;p26"/>
            <p:cNvSpPr/>
            <p:nvPr/>
          </p:nvSpPr>
          <p:spPr>
            <a:xfrm>
              <a:off x="5865431" y="2867521"/>
              <a:ext cx="232389" cy="233183"/>
            </a:xfrm>
            <a:custGeom>
              <a:avLst/>
              <a:gdLst/>
              <a:ahLst/>
              <a:cxnLst/>
              <a:rect l="l" t="t" r="r" b="b"/>
              <a:pathLst>
                <a:path w="10234" h="10269" extrusionOk="0">
                  <a:moveTo>
                    <a:pt x="6560" y="1"/>
                  </a:moveTo>
                  <a:cubicBezTo>
                    <a:pt x="5682" y="1"/>
                    <a:pt x="4711" y="308"/>
                    <a:pt x="3733" y="911"/>
                  </a:cubicBezTo>
                  <a:lnTo>
                    <a:pt x="3502" y="1058"/>
                  </a:lnTo>
                  <a:lnTo>
                    <a:pt x="3502" y="1069"/>
                  </a:lnTo>
                  <a:cubicBezTo>
                    <a:pt x="2508" y="1730"/>
                    <a:pt x="1644" y="2650"/>
                    <a:pt x="1180" y="3537"/>
                  </a:cubicBezTo>
                  <a:cubicBezTo>
                    <a:pt x="0" y="5751"/>
                    <a:pt x="751" y="8444"/>
                    <a:pt x="2875" y="9664"/>
                  </a:cubicBezTo>
                  <a:cubicBezTo>
                    <a:pt x="3558" y="10054"/>
                    <a:pt x="4326" y="10269"/>
                    <a:pt x="5105" y="10269"/>
                  </a:cubicBezTo>
                  <a:cubicBezTo>
                    <a:pt x="6687" y="10269"/>
                    <a:pt x="8138" y="9455"/>
                    <a:pt x="8991" y="8083"/>
                  </a:cubicBezTo>
                  <a:lnTo>
                    <a:pt x="9030" y="8072"/>
                  </a:lnTo>
                  <a:lnTo>
                    <a:pt x="9256" y="7620"/>
                  </a:lnTo>
                  <a:cubicBezTo>
                    <a:pt x="9414" y="7287"/>
                    <a:pt x="9555" y="6931"/>
                    <a:pt x="9680" y="6553"/>
                  </a:cubicBezTo>
                  <a:cubicBezTo>
                    <a:pt x="10233" y="4689"/>
                    <a:pt x="10052" y="2667"/>
                    <a:pt x="9205" y="1414"/>
                  </a:cubicBezTo>
                  <a:cubicBezTo>
                    <a:pt x="9115" y="1278"/>
                    <a:pt x="9013" y="1154"/>
                    <a:pt x="8912" y="1024"/>
                  </a:cubicBezTo>
                  <a:lnTo>
                    <a:pt x="8900" y="1018"/>
                  </a:lnTo>
                  <a:cubicBezTo>
                    <a:pt x="8866" y="979"/>
                    <a:pt x="8827" y="934"/>
                    <a:pt x="8776" y="883"/>
                  </a:cubicBezTo>
                  <a:lnTo>
                    <a:pt x="8742" y="849"/>
                  </a:lnTo>
                  <a:cubicBezTo>
                    <a:pt x="8556" y="674"/>
                    <a:pt x="8358" y="527"/>
                    <a:pt x="8144" y="403"/>
                  </a:cubicBezTo>
                  <a:cubicBezTo>
                    <a:pt x="7673" y="134"/>
                    <a:pt x="7137" y="1"/>
                    <a:pt x="65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26"/>
            <p:cNvSpPr/>
            <p:nvPr/>
          </p:nvSpPr>
          <p:spPr>
            <a:xfrm>
              <a:off x="5890975" y="2887775"/>
              <a:ext cx="187925" cy="191875"/>
            </a:xfrm>
            <a:custGeom>
              <a:avLst/>
              <a:gdLst/>
              <a:ahLst/>
              <a:cxnLst/>
              <a:rect l="l" t="t" r="r" b="b"/>
              <a:pathLst>
                <a:path w="7517" h="7675" extrusionOk="0">
                  <a:moveTo>
                    <a:pt x="5067" y="1"/>
                  </a:moveTo>
                  <a:cubicBezTo>
                    <a:pt x="4388" y="1"/>
                    <a:pt x="3627" y="283"/>
                    <a:pt x="2925" y="714"/>
                  </a:cubicBezTo>
                  <a:cubicBezTo>
                    <a:pt x="2033" y="1268"/>
                    <a:pt x="1242" y="2070"/>
                    <a:pt x="830" y="2838"/>
                  </a:cubicBezTo>
                  <a:cubicBezTo>
                    <a:pt x="0" y="4419"/>
                    <a:pt x="480" y="6362"/>
                    <a:pt x="2027" y="7248"/>
                  </a:cubicBezTo>
                  <a:cubicBezTo>
                    <a:pt x="2532" y="7538"/>
                    <a:pt x="3077" y="7675"/>
                    <a:pt x="3614" y="7675"/>
                  </a:cubicBezTo>
                  <a:cubicBezTo>
                    <a:pt x="4730" y="7675"/>
                    <a:pt x="5813" y="7086"/>
                    <a:pt x="6438" y="6057"/>
                  </a:cubicBezTo>
                  <a:cubicBezTo>
                    <a:pt x="6494" y="5955"/>
                    <a:pt x="6551" y="5859"/>
                    <a:pt x="6607" y="5752"/>
                  </a:cubicBezTo>
                  <a:cubicBezTo>
                    <a:pt x="7517" y="3939"/>
                    <a:pt x="7466" y="1081"/>
                    <a:pt x="6014" y="234"/>
                  </a:cubicBezTo>
                  <a:cubicBezTo>
                    <a:pt x="5732" y="73"/>
                    <a:pt x="5410" y="1"/>
                    <a:pt x="50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26"/>
            <p:cNvSpPr/>
            <p:nvPr/>
          </p:nvSpPr>
          <p:spPr>
            <a:xfrm>
              <a:off x="5937125" y="2887925"/>
              <a:ext cx="141775" cy="149000"/>
            </a:xfrm>
            <a:custGeom>
              <a:avLst/>
              <a:gdLst/>
              <a:ahLst/>
              <a:cxnLst/>
              <a:rect l="l" t="t" r="r" b="b"/>
              <a:pathLst>
                <a:path w="5671" h="5960" extrusionOk="0">
                  <a:moveTo>
                    <a:pt x="3227" y="1"/>
                  </a:moveTo>
                  <a:cubicBezTo>
                    <a:pt x="2548" y="1"/>
                    <a:pt x="1788" y="283"/>
                    <a:pt x="1091" y="714"/>
                  </a:cubicBezTo>
                  <a:cubicBezTo>
                    <a:pt x="989" y="844"/>
                    <a:pt x="904" y="985"/>
                    <a:pt x="837" y="1120"/>
                  </a:cubicBezTo>
                  <a:cubicBezTo>
                    <a:pt x="1" y="2702"/>
                    <a:pt x="481" y="4644"/>
                    <a:pt x="2028" y="5537"/>
                  </a:cubicBezTo>
                  <a:cubicBezTo>
                    <a:pt x="2530" y="5823"/>
                    <a:pt x="3073" y="5960"/>
                    <a:pt x="3610" y="5960"/>
                  </a:cubicBezTo>
                  <a:cubicBezTo>
                    <a:pt x="4004" y="5960"/>
                    <a:pt x="4394" y="5887"/>
                    <a:pt x="4761" y="5746"/>
                  </a:cubicBezTo>
                  <a:cubicBezTo>
                    <a:pt x="5671" y="3933"/>
                    <a:pt x="5620" y="1075"/>
                    <a:pt x="4174" y="234"/>
                  </a:cubicBezTo>
                  <a:cubicBezTo>
                    <a:pt x="3892" y="73"/>
                    <a:pt x="3570" y="1"/>
                    <a:pt x="3227" y="1"/>
                  </a:cubicBezTo>
                  <a:close/>
                </a:path>
              </a:pathLst>
            </a:custGeom>
            <a:solidFill>
              <a:srgbClr val="F4EDED">
                <a:alpha val="311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26"/>
            <p:cNvSpPr/>
            <p:nvPr/>
          </p:nvSpPr>
          <p:spPr>
            <a:xfrm>
              <a:off x="6021425" y="2908975"/>
              <a:ext cx="30525" cy="43725"/>
            </a:xfrm>
            <a:custGeom>
              <a:avLst/>
              <a:gdLst/>
              <a:ahLst/>
              <a:cxnLst/>
              <a:rect l="l" t="t" r="r" b="b"/>
              <a:pathLst>
                <a:path w="1221" h="1749" extrusionOk="0">
                  <a:moveTo>
                    <a:pt x="564" y="1"/>
                  </a:moveTo>
                  <a:cubicBezTo>
                    <a:pt x="555" y="1"/>
                    <a:pt x="546" y="1"/>
                    <a:pt x="537" y="2"/>
                  </a:cubicBezTo>
                  <a:cubicBezTo>
                    <a:pt x="226" y="30"/>
                    <a:pt x="0" y="442"/>
                    <a:pt x="40" y="922"/>
                  </a:cubicBezTo>
                  <a:cubicBezTo>
                    <a:pt x="78" y="1385"/>
                    <a:pt x="347" y="1748"/>
                    <a:pt x="650" y="1748"/>
                  </a:cubicBezTo>
                  <a:cubicBezTo>
                    <a:pt x="661" y="1748"/>
                    <a:pt x="672" y="1748"/>
                    <a:pt x="684" y="1747"/>
                  </a:cubicBezTo>
                  <a:cubicBezTo>
                    <a:pt x="1000" y="1724"/>
                    <a:pt x="1220" y="1312"/>
                    <a:pt x="1180" y="826"/>
                  </a:cubicBezTo>
                  <a:cubicBezTo>
                    <a:pt x="1142" y="360"/>
                    <a:pt x="870" y="1"/>
                    <a:pt x="564" y="1"/>
                  </a:cubicBezTo>
                  <a:close/>
                </a:path>
              </a:pathLst>
            </a:custGeom>
            <a:solidFill>
              <a:srgbClr val="F4EDED">
                <a:alpha val="568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26"/>
            <p:cNvSpPr/>
            <p:nvPr/>
          </p:nvSpPr>
          <p:spPr>
            <a:xfrm>
              <a:off x="6030025" y="2964750"/>
              <a:ext cx="22625" cy="26325"/>
            </a:xfrm>
            <a:custGeom>
              <a:avLst/>
              <a:gdLst/>
              <a:ahLst/>
              <a:cxnLst/>
              <a:rect l="l" t="t" r="r" b="b"/>
              <a:pathLst>
                <a:path w="905" h="1053" extrusionOk="0">
                  <a:moveTo>
                    <a:pt x="433" y="1"/>
                  </a:moveTo>
                  <a:cubicBezTo>
                    <a:pt x="425" y="1"/>
                    <a:pt x="416" y="1"/>
                    <a:pt x="407" y="1"/>
                  </a:cubicBezTo>
                  <a:cubicBezTo>
                    <a:pt x="170" y="24"/>
                    <a:pt x="1" y="273"/>
                    <a:pt x="23" y="561"/>
                  </a:cubicBezTo>
                  <a:cubicBezTo>
                    <a:pt x="40" y="843"/>
                    <a:pt x="239" y="1053"/>
                    <a:pt x="466" y="1053"/>
                  </a:cubicBezTo>
                  <a:cubicBezTo>
                    <a:pt x="474" y="1053"/>
                    <a:pt x="483" y="1053"/>
                    <a:pt x="492" y="1052"/>
                  </a:cubicBezTo>
                  <a:cubicBezTo>
                    <a:pt x="735" y="1029"/>
                    <a:pt x="904" y="781"/>
                    <a:pt x="882" y="493"/>
                  </a:cubicBezTo>
                  <a:cubicBezTo>
                    <a:pt x="854" y="215"/>
                    <a:pt x="665" y="1"/>
                    <a:pt x="433" y="1"/>
                  </a:cubicBezTo>
                  <a:close/>
                </a:path>
              </a:pathLst>
            </a:custGeom>
            <a:solidFill>
              <a:srgbClr val="F4EDED">
                <a:alpha val="568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8" name="Google Shape;268;p26"/>
          <p:cNvGrpSpPr/>
          <p:nvPr/>
        </p:nvGrpSpPr>
        <p:grpSpPr>
          <a:xfrm>
            <a:off x="8132822" y="4099298"/>
            <a:ext cx="595915" cy="593655"/>
            <a:chOff x="8132822" y="4099298"/>
            <a:chExt cx="595915" cy="593655"/>
          </a:xfrm>
        </p:grpSpPr>
        <p:sp>
          <p:nvSpPr>
            <p:cNvPr id="269" name="Google Shape;269;p26"/>
            <p:cNvSpPr/>
            <p:nvPr/>
          </p:nvSpPr>
          <p:spPr>
            <a:xfrm>
              <a:off x="8132822" y="4099298"/>
              <a:ext cx="595915" cy="593655"/>
            </a:xfrm>
            <a:custGeom>
              <a:avLst/>
              <a:gdLst/>
              <a:ahLst/>
              <a:cxnLst/>
              <a:rect l="l" t="t" r="r" b="b"/>
              <a:pathLst>
                <a:path w="17140" h="17075" extrusionOk="0">
                  <a:moveTo>
                    <a:pt x="7584" y="1"/>
                  </a:moveTo>
                  <a:cubicBezTo>
                    <a:pt x="7217" y="1"/>
                    <a:pt x="6847" y="51"/>
                    <a:pt x="6483" y="150"/>
                  </a:cubicBezTo>
                  <a:cubicBezTo>
                    <a:pt x="4620" y="658"/>
                    <a:pt x="3400" y="2380"/>
                    <a:pt x="3479" y="4255"/>
                  </a:cubicBezTo>
                  <a:cubicBezTo>
                    <a:pt x="1621" y="4560"/>
                    <a:pt x="181" y="6108"/>
                    <a:pt x="62" y="8033"/>
                  </a:cubicBezTo>
                  <a:cubicBezTo>
                    <a:pt x="0" y="9050"/>
                    <a:pt x="316" y="10055"/>
                    <a:pt x="960" y="10851"/>
                  </a:cubicBezTo>
                  <a:cubicBezTo>
                    <a:pt x="1485" y="11507"/>
                    <a:pt x="2203" y="11981"/>
                    <a:pt x="3005" y="12212"/>
                  </a:cubicBezTo>
                  <a:cubicBezTo>
                    <a:pt x="2858" y="12969"/>
                    <a:pt x="2926" y="13760"/>
                    <a:pt x="3219" y="14488"/>
                  </a:cubicBezTo>
                  <a:cubicBezTo>
                    <a:pt x="3620" y="15505"/>
                    <a:pt x="4388" y="16301"/>
                    <a:pt x="5393" y="16736"/>
                  </a:cubicBezTo>
                  <a:cubicBezTo>
                    <a:pt x="5913" y="16962"/>
                    <a:pt x="6455" y="17075"/>
                    <a:pt x="7020" y="17075"/>
                  </a:cubicBezTo>
                  <a:cubicBezTo>
                    <a:pt x="7528" y="17075"/>
                    <a:pt x="8036" y="16979"/>
                    <a:pt x="8516" y="16792"/>
                  </a:cubicBezTo>
                  <a:cubicBezTo>
                    <a:pt x="9414" y="16442"/>
                    <a:pt x="10149" y="15799"/>
                    <a:pt x="10606" y="14957"/>
                  </a:cubicBezTo>
                  <a:cubicBezTo>
                    <a:pt x="11249" y="15335"/>
                    <a:pt x="11966" y="15519"/>
                    <a:pt x="12677" y="15519"/>
                  </a:cubicBezTo>
                  <a:cubicBezTo>
                    <a:pt x="13919" y="15519"/>
                    <a:pt x="15145" y="14958"/>
                    <a:pt x="15943" y="13895"/>
                  </a:cubicBezTo>
                  <a:cubicBezTo>
                    <a:pt x="16530" y="13110"/>
                    <a:pt x="16818" y="12145"/>
                    <a:pt x="16756" y="11168"/>
                  </a:cubicBezTo>
                  <a:cubicBezTo>
                    <a:pt x="16699" y="10354"/>
                    <a:pt x="16411" y="9581"/>
                    <a:pt x="15914" y="8943"/>
                  </a:cubicBezTo>
                  <a:cubicBezTo>
                    <a:pt x="16372" y="8451"/>
                    <a:pt x="16699" y="7853"/>
                    <a:pt x="16869" y="7186"/>
                  </a:cubicBezTo>
                  <a:cubicBezTo>
                    <a:pt x="17140" y="6130"/>
                    <a:pt x="16982" y="5029"/>
                    <a:pt x="16423" y="4086"/>
                  </a:cubicBezTo>
                  <a:cubicBezTo>
                    <a:pt x="15869" y="3154"/>
                    <a:pt x="14977" y="2488"/>
                    <a:pt x="13921" y="2217"/>
                  </a:cubicBezTo>
                  <a:cubicBezTo>
                    <a:pt x="13583" y="2131"/>
                    <a:pt x="13241" y="2088"/>
                    <a:pt x="12902" y="2088"/>
                  </a:cubicBezTo>
                  <a:cubicBezTo>
                    <a:pt x="12353" y="2088"/>
                    <a:pt x="11811" y="2200"/>
                    <a:pt x="11301" y="2420"/>
                  </a:cubicBezTo>
                  <a:cubicBezTo>
                    <a:pt x="10945" y="1629"/>
                    <a:pt x="10352" y="974"/>
                    <a:pt x="9589" y="539"/>
                  </a:cubicBezTo>
                  <a:cubicBezTo>
                    <a:pt x="8971" y="180"/>
                    <a:pt x="8283" y="1"/>
                    <a:pt x="75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26"/>
            <p:cNvSpPr/>
            <p:nvPr/>
          </p:nvSpPr>
          <p:spPr>
            <a:xfrm>
              <a:off x="8177394" y="4145261"/>
              <a:ext cx="514455" cy="502425"/>
            </a:xfrm>
            <a:custGeom>
              <a:avLst/>
              <a:gdLst/>
              <a:ahLst/>
              <a:cxnLst/>
              <a:rect l="l" t="t" r="r" b="b"/>
              <a:pathLst>
                <a:path w="14797" h="14451" extrusionOk="0">
                  <a:moveTo>
                    <a:pt x="6288" y="0"/>
                  </a:moveTo>
                  <a:cubicBezTo>
                    <a:pt x="6046" y="0"/>
                    <a:pt x="5801" y="32"/>
                    <a:pt x="5557" y="98"/>
                  </a:cubicBezTo>
                  <a:cubicBezTo>
                    <a:pt x="4078" y="499"/>
                    <a:pt x="3214" y="2024"/>
                    <a:pt x="3614" y="3498"/>
                  </a:cubicBezTo>
                  <a:cubicBezTo>
                    <a:pt x="3694" y="3780"/>
                    <a:pt x="3818" y="4085"/>
                    <a:pt x="3999" y="4396"/>
                  </a:cubicBezTo>
                  <a:cubicBezTo>
                    <a:pt x="3660" y="4289"/>
                    <a:pt x="3332" y="4227"/>
                    <a:pt x="3038" y="4204"/>
                  </a:cubicBezTo>
                  <a:cubicBezTo>
                    <a:pt x="2980" y="4200"/>
                    <a:pt x="2921" y="4198"/>
                    <a:pt x="2863" y="4198"/>
                  </a:cubicBezTo>
                  <a:cubicBezTo>
                    <a:pt x="1414" y="4198"/>
                    <a:pt x="194" y="5330"/>
                    <a:pt x="102" y="6796"/>
                  </a:cubicBezTo>
                  <a:cubicBezTo>
                    <a:pt x="0" y="8321"/>
                    <a:pt x="1164" y="9637"/>
                    <a:pt x="2688" y="9733"/>
                  </a:cubicBezTo>
                  <a:cubicBezTo>
                    <a:pt x="2755" y="9737"/>
                    <a:pt x="2824" y="9740"/>
                    <a:pt x="2894" y="9740"/>
                  </a:cubicBezTo>
                  <a:cubicBezTo>
                    <a:pt x="3169" y="9740"/>
                    <a:pt x="3468" y="9705"/>
                    <a:pt x="3778" y="9642"/>
                  </a:cubicBezTo>
                  <a:lnTo>
                    <a:pt x="3778" y="9642"/>
                  </a:lnTo>
                  <a:cubicBezTo>
                    <a:pt x="3530" y="9947"/>
                    <a:pt x="3332" y="10264"/>
                    <a:pt x="3197" y="10569"/>
                  </a:cubicBezTo>
                  <a:cubicBezTo>
                    <a:pt x="2587" y="11969"/>
                    <a:pt x="3225" y="13601"/>
                    <a:pt x="4631" y="14217"/>
                  </a:cubicBezTo>
                  <a:cubicBezTo>
                    <a:pt x="4993" y="14375"/>
                    <a:pt x="5370" y="14450"/>
                    <a:pt x="5741" y="14450"/>
                  </a:cubicBezTo>
                  <a:cubicBezTo>
                    <a:pt x="6810" y="14450"/>
                    <a:pt x="7826" y="13826"/>
                    <a:pt x="8279" y="12782"/>
                  </a:cubicBezTo>
                  <a:cubicBezTo>
                    <a:pt x="8488" y="12319"/>
                    <a:pt x="8601" y="11698"/>
                    <a:pt x="8618" y="11060"/>
                  </a:cubicBezTo>
                  <a:cubicBezTo>
                    <a:pt x="8946" y="11585"/>
                    <a:pt x="9341" y="12037"/>
                    <a:pt x="9731" y="12331"/>
                  </a:cubicBezTo>
                  <a:cubicBezTo>
                    <a:pt x="10230" y="12706"/>
                    <a:pt x="10815" y="12887"/>
                    <a:pt x="11395" y="12887"/>
                  </a:cubicBezTo>
                  <a:cubicBezTo>
                    <a:pt x="12237" y="12887"/>
                    <a:pt x="13068" y="12505"/>
                    <a:pt x="13610" y="11783"/>
                  </a:cubicBezTo>
                  <a:cubicBezTo>
                    <a:pt x="14531" y="10557"/>
                    <a:pt x="14288" y="8824"/>
                    <a:pt x="13068" y="7903"/>
                  </a:cubicBezTo>
                  <a:cubicBezTo>
                    <a:pt x="12882" y="7767"/>
                    <a:pt x="12673" y="7643"/>
                    <a:pt x="12430" y="7530"/>
                  </a:cubicBezTo>
                  <a:cubicBezTo>
                    <a:pt x="12656" y="7446"/>
                    <a:pt x="12859" y="7344"/>
                    <a:pt x="13046" y="7242"/>
                  </a:cubicBezTo>
                  <a:cubicBezTo>
                    <a:pt x="14356" y="6457"/>
                    <a:pt x="14796" y="4757"/>
                    <a:pt x="14011" y="3442"/>
                  </a:cubicBezTo>
                  <a:cubicBezTo>
                    <a:pt x="13491" y="2573"/>
                    <a:pt x="12567" y="2086"/>
                    <a:pt x="11623" y="2086"/>
                  </a:cubicBezTo>
                  <a:cubicBezTo>
                    <a:pt x="11143" y="2086"/>
                    <a:pt x="10657" y="2212"/>
                    <a:pt x="10216" y="2476"/>
                  </a:cubicBezTo>
                  <a:cubicBezTo>
                    <a:pt x="9832" y="2707"/>
                    <a:pt x="9431" y="3069"/>
                    <a:pt x="9075" y="3492"/>
                  </a:cubicBezTo>
                  <a:cubicBezTo>
                    <a:pt x="9115" y="2962"/>
                    <a:pt x="9070" y="2448"/>
                    <a:pt x="8957" y="2041"/>
                  </a:cubicBezTo>
                  <a:cubicBezTo>
                    <a:pt x="8622" y="806"/>
                    <a:pt x="7505" y="0"/>
                    <a:pt x="62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26"/>
            <p:cNvSpPr/>
            <p:nvPr/>
          </p:nvSpPr>
          <p:spPr>
            <a:xfrm>
              <a:off x="8392570" y="4266356"/>
              <a:ext cx="53855" cy="121686"/>
            </a:xfrm>
            <a:custGeom>
              <a:avLst/>
              <a:gdLst/>
              <a:ahLst/>
              <a:cxnLst/>
              <a:rect l="l" t="t" r="r" b="b"/>
              <a:pathLst>
                <a:path w="1549" h="3500" extrusionOk="0">
                  <a:moveTo>
                    <a:pt x="395" y="1"/>
                  </a:moveTo>
                  <a:cubicBezTo>
                    <a:pt x="364" y="1"/>
                    <a:pt x="332" y="5"/>
                    <a:pt x="300" y="15"/>
                  </a:cubicBezTo>
                  <a:cubicBezTo>
                    <a:pt x="114" y="66"/>
                    <a:pt x="1" y="258"/>
                    <a:pt x="57" y="439"/>
                  </a:cubicBezTo>
                  <a:lnTo>
                    <a:pt x="831" y="3245"/>
                  </a:lnTo>
                  <a:cubicBezTo>
                    <a:pt x="870" y="3398"/>
                    <a:pt x="1012" y="3500"/>
                    <a:pt x="1158" y="3500"/>
                  </a:cubicBezTo>
                  <a:cubicBezTo>
                    <a:pt x="1187" y="3500"/>
                    <a:pt x="1226" y="3488"/>
                    <a:pt x="1254" y="3483"/>
                  </a:cubicBezTo>
                  <a:cubicBezTo>
                    <a:pt x="1435" y="3432"/>
                    <a:pt x="1548" y="3240"/>
                    <a:pt x="1492" y="3059"/>
                  </a:cubicBezTo>
                  <a:lnTo>
                    <a:pt x="724" y="258"/>
                  </a:lnTo>
                  <a:cubicBezTo>
                    <a:pt x="682" y="104"/>
                    <a:pt x="544" y="1"/>
                    <a:pt x="39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26"/>
            <p:cNvSpPr/>
            <p:nvPr/>
          </p:nvSpPr>
          <p:spPr>
            <a:xfrm>
              <a:off x="8303044" y="4377786"/>
              <a:ext cx="125893" cy="30491"/>
            </a:xfrm>
            <a:custGeom>
              <a:avLst/>
              <a:gdLst/>
              <a:ahLst/>
              <a:cxnLst/>
              <a:rect l="l" t="t" r="r" b="b"/>
              <a:pathLst>
                <a:path w="3621" h="877" extrusionOk="0">
                  <a:moveTo>
                    <a:pt x="364" y="0"/>
                  </a:moveTo>
                  <a:cubicBezTo>
                    <a:pt x="181" y="0"/>
                    <a:pt x="28" y="143"/>
                    <a:pt x="17" y="328"/>
                  </a:cubicBezTo>
                  <a:cubicBezTo>
                    <a:pt x="0" y="520"/>
                    <a:pt x="147" y="679"/>
                    <a:pt x="339" y="695"/>
                  </a:cubicBezTo>
                  <a:lnTo>
                    <a:pt x="3242" y="876"/>
                  </a:lnTo>
                  <a:lnTo>
                    <a:pt x="3265" y="876"/>
                  </a:lnTo>
                  <a:cubicBezTo>
                    <a:pt x="3445" y="876"/>
                    <a:pt x="3592" y="735"/>
                    <a:pt x="3609" y="554"/>
                  </a:cubicBezTo>
                  <a:cubicBezTo>
                    <a:pt x="3620" y="362"/>
                    <a:pt x="3474" y="199"/>
                    <a:pt x="3282" y="187"/>
                  </a:cubicBezTo>
                  <a:lnTo>
                    <a:pt x="385" y="1"/>
                  </a:lnTo>
                  <a:cubicBezTo>
                    <a:pt x="378" y="0"/>
                    <a:pt x="371" y="0"/>
                    <a:pt x="36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26"/>
            <p:cNvSpPr/>
            <p:nvPr/>
          </p:nvSpPr>
          <p:spPr>
            <a:xfrm>
              <a:off x="8447955" y="4321636"/>
              <a:ext cx="114281" cy="75619"/>
            </a:xfrm>
            <a:custGeom>
              <a:avLst/>
              <a:gdLst/>
              <a:ahLst/>
              <a:cxnLst/>
              <a:rect l="l" t="t" r="r" b="b"/>
              <a:pathLst>
                <a:path w="3287" h="2175" extrusionOk="0">
                  <a:moveTo>
                    <a:pt x="2893" y="1"/>
                  </a:moveTo>
                  <a:cubicBezTo>
                    <a:pt x="2833" y="1"/>
                    <a:pt x="2772" y="17"/>
                    <a:pt x="2717" y="52"/>
                  </a:cubicBezTo>
                  <a:lnTo>
                    <a:pt x="215" y="1531"/>
                  </a:lnTo>
                  <a:cubicBezTo>
                    <a:pt x="57" y="1633"/>
                    <a:pt x="0" y="1842"/>
                    <a:pt x="96" y="2006"/>
                  </a:cubicBezTo>
                  <a:cubicBezTo>
                    <a:pt x="158" y="2113"/>
                    <a:pt x="271" y="2175"/>
                    <a:pt x="396" y="2175"/>
                  </a:cubicBezTo>
                  <a:cubicBezTo>
                    <a:pt x="458" y="2175"/>
                    <a:pt x="514" y="2164"/>
                    <a:pt x="571" y="2124"/>
                  </a:cubicBezTo>
                  <a:lnTo>
                    <a:pt x="3067" y="645"/>
                  </a:lnTo>
                  <a:cubicBezTo>
                    <a:pt x="3231" y="554"/>
                    <a:pt x="3287" y="334"/>
                    <a:pt x="3191" y="170"/>
                  </a:cubicBezTo>
                  <a:cubicBezTo>
                    <a:pt x="3124" y="62"/>
                    <a:pt x="3010" y="1"/>
                    <a:pt x="28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26"/>
            <p:cNvSpPr/>
            <p:nvPr/>
          </p:nvSpPr>
          <p:spPr>
            <a:xfrm>
              <a:off x="8448337" y="4400941"/>
              <a:ext cx="108023" cy="85285"/>
            </a:xfrm>
            <a:custGeom>
              <a:avLst/>
              <a:gdLst/>
              <a:ahLst/>
              <a:cxnLst/>
              <a:rect l="l" t="t" r="r" b="b"/>
              <a:pathLst>
                <a:path w="3107" h="2453" extrusionOk="0">
                  <a:moveTo>
                    <a:pt x="393" y="0"/>
                  </a:moveTo>
                  <a:cubicBezTo>
                    <a:pt x="288" y="0"/>
                    <a:pt x="184" y="49"/>
                    <a:pt x="113" y="142"/>
                  </a:cubicBezTo>
                  <a:cubicBezTo>
                    <a:pt x="1" y="295"/>
                    <a:pt x="29" y="509"/>
                    <a:pt x="187" y="628"/>
                  </a:cubicBezTo>
                  <a:lnTo>
                    <a:pt x="2508" y="2379"/>
                  </a:lnTo>
                  <a:cubicBezTo>
                    <a:pt x="2570" y="2430"/>
                    <a:pt x="2643" y="2452"/>
                    <a:pt x="2711" y="2452"/>
                  </a:cubicBezTo>
                  <a:cubicBezTo>
                    <a:pt x="2819" y="2452"/>
                    <a:pt x="2926" y="2401"/>
                    <a:pt x="2988" y="2311"/>
                  </a:cubicBezTo>
                  <a:cubicBezTo>
                    <a:pt x="3107" y="2153"/>
                    <a:pt x="3078" y="1933"/>
                    <a:pt x="2926" y="1820"/>
                  </a:cubicBezTo>
                  <a:lnTo>
                    <a:pt x="599" y="69"/>
                  </a:lnTo>
                  <a:cubicBezTo>
                    <a:pt x="537" y="23"/>
                    <a:pt x="465" y="0"/>
                    <a:pt x="3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26"/>
            <p:cNvSpPr/>
            <p:nvPr/>
          </p:nvSpPr>
          <p:spPr>
            <a:xfrm>
              <a:off x="8378455" y="4410919"/>
              <a:ext cx="67970" cy="116923"/>
            </a:xfrm>
            <a:custGeom>
              <a:avLst/>
              <a:gdLst/>
              <a:ahLst/>
              <a:cxnLst/>
              <a:rect l="l" t="t" r="r" b="b"/>
              <a:pathLst>
                <a:path w="1955" h="3363" extrusionOk="0">
                  <a:moveTo>
                    <a:pt x="1562" y="1"/>
                  </a:moveTo>
                  <a:cubicBezTo>
                    <a:pt x="1428" y="1"/>
                    <a:pt x="1301" y="80"/>
                    <a:pt x="1242" y="206"/>
                  </a:cubicBezTo>
                  <a:lnTo>
                    <a:pt x="79" y="2877"/>
                  </a:lnTo>
                  <a:cubicBezTo>
                    <a:pt x="0" y="3052"/>
                    <a:pt x="85" y="3255"/>
                    <a:pt x="254" y="3334"/>
                  </a:cubicBezTo>
                  <a:cubicBezTo>
                    <a:pt x="294" y="3357"/>
                    <a:pt x="345" y="3362"/>
                    <a:pt x="395" y="3362"/>
                  </a:cubicBezTo>
                  <a:cubicBezTo>
                    <a:pt x="531" y="3362"/>
                    <a:pt x="655" y="3283"/>
                    <a:pt x="712" y="3159"/>
                  </a:cubicBezTo>
                  <a:lnTo>
                    <a:pt x="1875" y="488"/>
                  </a:lnTo>
                  <a:cubicBezTo>
                    <a:pt x="1954" y="313"/>
                    <a:pt x="1875" y="110"/>
                    <a:pt x="1700" y="30"/>
                  </a:cubicBezTo>
                  <a:cubicBezTo>
                    <a:pt x="1655" y="10"/>
                    <a:pt x="1608" y="1"/>
                    <a:pt x="15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26"/>
            <p:cNvSpPr/>
            <p:nvPr/>
          </p:nvSpPr>
          <p:spPr>
            <a:xfrm>
              <a:off x="8383739" y="4346530"/>
              <a:ext cx="114698" cy="106145"/>
            </a:xfrm>
            <a:custGeom>
              <a:avLst/>
              <a:gdLst/>
              <a:ahLst/>
              <a:cxnLst/>
              <a:rect l="l" t="t" r="r" b="b"/>
              <a:pathLst>
                <a:path w="3299" h="3053" extrusionOk="0">
                  <a:moveTo>
                    <a:pt x="1647" y="1"/>
                  </a:moveTo>
                  <a:cubicBezTo>
                    <a:pt x="1558" y="1"/>
                    <a:pt x="1469" y="9"/>
                    <a:pt x="1379" y="25"/>
                  </a:cubicBezTo>
                  <a:cubicBezTo>
                    <a:pt x="554" y="177"/>
                    <a:pt x="1" y="968"/>
                    <a:pt x="147" y="1798"/>
                  </a:cubicBezTo>
                  <a:cubicBezTo>
                    <a:pt x="283" y="2533"/>
                    <a:pt x="927" y="3052"/>
                    <a:pt x="1653" y="3052"/>
                  </a:cubicBezTo>
                  <a:cubicBezTo>
                    <a:pt x="1741" y="3052"/>
                    <a:pt x="1831" y="3045"/>
                    <a:pt x="1921" y="3029"/>
                  </a:cubicBezTo>
                  <a:cubicBezTo>
                    <a:pt x="2751" y="2876"/>
                    <a:pt x="3299" y="2080"/>
                    <a:pt x="3152" y="1256"/>
                  </a:cubicBezTo>
                  <a:cubicBezTo>
                    <a:pt x="3021" y="521"/>
                    <a:pt x="2374" y="1"/>
                    <a:pt x="16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860509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" name="Google Shape;1171;p46"/>
          <p:cNvGrpSpPr/>
          <p:nvPr/>
        </p:nvGrpSpPr>
        <p:grpSpPr>
          <a:xfrm rot="14431800">
            <a:off x="1340693" y="797946"/>
            <a:ext cx="632949" cy="698415"/>
            <a:chOff x="6680192" y="3951373"/>
            <a:chExt cx="363200" cy="400766"/>
          </a:xfrm>
        </p:grpSpPr>
        <p:sp>
          <p:nvSpPr>
            <p:cNvPr id="112" name="Google Shape;1172;p46"/>
            <p:cNvSpPr/>
            <p:nvPr/>
          </p:nvSpPr>
          <p:spPr>
            <a:xfrm>
              <a:off x="6680192" y="3951373"/>
              <a:ext cx="363200" cy="400766"/>
            </a:xfrm>
            <a:custGeom>
              <a:avLst/>
              <a:gdLst/>
              <a:ahLst/>
              <a:cxnLst/>
              <a:rect l="l" t="t" r="r" b="b"/>
              <a:pathLst>
                <a:path w="11312" h="12482" extrusionOk="0">
                  <a:moveTo>
                    <a:pt x="3360" y="1"/>
                  </a:moveTo>
                  <a:lnTo>
                    <a:pt x="2530" y="170"/>
                  </a:lnTo>
                  <a:cubicBezTo>
                    <a:pt x="1966" y="283"/>
                    <a:pt x="1486" y="639"/>
                    <a:pt x="1203" y="1130"/>
                  </a:cubicBezTo>
                  <a:lnTo>
                    <a:pt x="780" y="1881"/>
                  </a:lnTo>
                  <a:lnTo>
                    <a:pt x="876" y="2006"/>
                  </a:lnTo>
                  <a:cubicBezTo>
                    <a:pt x="0" y="4987"/>
                    <a:pt x="774" y="7930"/>
                    <a:pt x="2965" y="9980"/>
                  </a:cubicBezTo>
                  <a:lnTo>
                    <a:pt x="2954" y="10025"/>
                  </a:lnTo>
                  <a:lnTo>
                    <a:pt x="3598" y="10522"/>
                  </a:lnTo>
                  <a:cubicBezTo>
                    <a:pt x="3767" y="10646"/>
                    <a:pt x="3925" y="10759"/>
                    <a:pt x="4083" y="10866"/>
                  </a:cubicBezTo>
                  <a:lnTo>
                    <a:pt x="4817" y="11346"/>
                  </a:lnTo>
                  <a:lnTo>
                    <a:pt x="4857" y="11324"/>
                  </a:lnTo>
                  <a:cubicBezTo>
                    <a:pt x="6043" y="11956"/>
                    <a:pt x="7404" y="12340"/>
                    <a:pt x="8895" y="12476"/>
                  </a:cubicBezTo>
                  <a:cubicBezTo>
                    <a:pt x="8951" y="12481"/>
                    <a:pt x="9013" y="12481"/>
                    <a:pt x="9070" y="12481"/>
                  </a:cubicBezTo>
                  <a:cubicBezTo>
                    <a:pt x="9985" y="12481"/>
                    <a:pt x="10798" y="11832"/>
                    <a:pt x="11001" y="10945"/>
                  </a:cubicBezTo>
                  <a:cubicBezTo>
                    <a:pt x="11137" y="10347"/>
                    <a:pt x="11227" y="9754"/>
                    <a:pt x="11267" y="9166"/>
                  </a:cubicBezTo>
                  <a:lnTo>
                    <a:pt x="11312" y="9150"/>
                  </a:lnTo>
                  <a:lnTo>
                    <a:pt x="11284" y="8161"/>
                  </a:lnTo>
                  <a:cubicBezTo>
                    <a:pt x="11278" y="7907"/>
                    <a:pt x="11272" y="7704"/>
                    <a:pt x="11250" y="7512"/>
                  </a:cubicBezTo>
                  <a:lnTo>
                    <a:pt x="11143" y="6507"/>
                  </a:lnTo>
                  <a:lnTo>
                    <a:pt x="11097" y="6495"/>
                  </a:lnTo>
                  <a:cubicBezTo>
                    <a:pt x="10962" y="5840"/>
                    <a:pt x="10758" y="5213"/>
                    <a:pt x="10482" y="4626"/>
                  </a:cubicBezTo>
                  <a:lnTo>
                    <a:pt x="10566" y="4564"/>
                  </a:lnTo>
                  <a:lnTo>
                    <a:pt x="9844" y="3502"/>
                  </a:lnTo>
                  <a:cubicBezTo>
                    <a:pt x="9697" y="3288"/>
                    <a:pt x="9533" y="3073"/>
                    <a:pt x="9375" y="2881"/>
                  </a:cubicBezTo>
                  <a:lnTo>
                    <a:pt x="8997" y="2446"/>
                  </a:lnTo>
                  <a:lnTo>
                    <a:pt x="8968" y="2446"/>
                  </a:lnTo>
                  <a:cubicBezTo>
                    <a:pt x="7551" y="1006"/>
                    <a:pt x="5608" y="193"/>
                    <a:pt x="3451" y="131"/>
                  </a:cubicBezTo>
                  <a:lnTo>
                    <a:pt x="33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73;p46"/>
            <p:cNvSpPr/>
            <p:nvPr/>
          </p:nvSpPr>
          <p:spPr>
            <a:xfrm>
              <a:off x="6719171" y="3997448"/>
              <a:ext cx="282000" cy="312149"/>
            </a:xfrm>
            <a:custGeom>
              <a:avLst/>
              <a:gdLst/>
              <a:ahLst/>
              <a:cxnLst/>
              <a:rect l="l" t="t" r="r" b="b"/>
              <a:pathLst>
                <a:path w="8783" h="9722" extrusionOk="0">
                  <a:moveTo>
                    <a:pt x="2003" y="0"/>
                  </a:moveTo>
                  <a:cubicBezTo>
                    <a:pt x="1903" y="0"/>
                    <a:pt x="1802" y="2"/>
                    <a:pt x="1700" y="6"/>
                  </a:cubicBezTo>
                  <a:cubicBezTo>
                    <a:pt x="1655" y="6"/>
                    <a:pt x="1621" y="17"/>
                    <a:pt x="1587" y="23"/>
                  </a:cubicBezTo>
                  <a:cubicBezTo>
                    <a:pt x="1395" y="57"/>
                    <a:pt x="1226" y="175"/>
                    <a:pt x="1136" y="345"/>
                  </a:cubicBezTo>
                  <a:cubicBezTo>
                    <a:pt x="1113" y="373"/>
                    <a:pt x="1102" y="407"/>
                    <a:pt x="1085" y="446"/>
                  </a:cubicBezTo>
                  <a:cubicBezTo>
                    <a:pt x="0" y="3411"/>
                    <a:pt x="887" y="6274"/>
                    <a:pt x="3180" y="8025"/>
                  </a:cubicBezTo>
                  <a:cubicBezTo>
                    <a:pt x="3315" y="8132"/>
                    <a:pt x="3457" y="8228"/>
                    <a:pt x="3603" y="8330"/>
                  </a:cubicBezTo>
                  <a:cubicBezTo>
                    <a:pt x="4733" y="9081"/>
                    <a:pt x="6145" y="9572"/>
                    <a:pt x="7799" y="9719"/>
                  </a:cubicBezTo>
                  <a:cubicBezTo>
                    <a:pt x="7818" y="9721"/>
                    <a:pt x="7837" y="9722"/>
                    <a:pt x="7856" y="9722"/>
                  </a:cubicBezTo>
                  <a:cubicBezTo>
                    <a:pt x="8157" y="9722"/>
                    <a:pt x="8436" y="9514"/>
                    <a:pt x="8505" y="9205"/>
                  </a:cubicBezTo>
                  <a:cubicBezTo>
                    <a:pt x="8703" y="8347"/>
                    <a:pt x="8782" y="7528"/>
                    <a:pt x="8765" y="6743"/>
                  </a:cubicBezTo>
                  <a:cubicBezTo>
                    <a:pt x="8760" y="6551"/>
                    <a:pt x="8754" y="6359"/>
                    <a:pt x="8731" y="6178"/>
                  </a:cubicBezTo>
                  <a:cubicBezTo>
                    <a:pt x="8613" y="4891"/>
                    <a:pt x="8195" y="3750"/>
                    <a:pt x="7551" y="2801"/>
                  </a:cubicBezTo>
                  <a:cubicBezTo>
                    <a:pt x="7427" y="2621"/>
                    <a:pt x="7297" y="2451"/>
                    <a:pt x="7156" y="2287"/>
                  </a:cubicBezTo>
                  <a:cubicBezTo>
                    <a:pt x="5947" y="858"/>
                    <a:pt x="4141" y="0"/>
                    <a:pt x="200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74;p46"/>
            <p:cNvSpPr/>
            <p:nvPr/>
          </p:nvSpPr>
          <p:spPr>
            <a:xfrm>
              <a:off x="6755260" y="3998154"/>
              <a:ext cx="245173" cy="266781"/>
            </a:xfrm>
            <a:custGeom>
              <a:avLst/>
              <a:gdLst/>
              <a:ahLst/>
              <a:cxnLst/>
              <a:rect l="l" t="t" r="r" b="b"/>
              <a:pathLst>
                <a:path w="7636" h="8309" extrusionOk="0">
                  <a:moveTo>
                    <a:pt x="452" y="1"/>
                  </a:moveTo>
                  <a:cubicBezTo>
                    <a:pt x="266" y="35"/>
                    <a:pt x="96" y="153"/>
                    <a:pt x="0" y="323"/>
                  </a:cubicBezTo>
                  <a:lnTo>
                    <a:pt x="2779" y="4118"/>
                  </a:lnTo>
                  <a:lnTo>
                    <a:pt x="2056" y="8003"/>
                  </a:lnTo>
                  <a:cubicBezTo>
                    <a:pt x="2191" y="8110"/>
                    <a:pt x="2333" y="8212"/>
                    <a:pt x="2479" y="8308"/>
                  </a:cubicBezTo>
                  <a:cubicBezTo>
                    <a:pt x="2542" y="8274"/>
                    <a:pt x="2587" y="8212"/>
                    <a:pt x="2604" y="8133"/>
                  </a:cubicBezTo>
                  <a:lnTo>
                    <a:pt x="3231" y="4739"/>
                  </a:lnTo>
                  <a:lnTo>
                    <a:pt x="5473" y="7800"/>
                  </a:lnTo>
                  <a:cubicBezTo>
                    <a:pt x="5529" y="7873"/>
                    <a:pt x="5614" y="7913"/>
                    <a:pt x="5698" y="7913"/>
                  </a:cubicBezTo>
                  <a:cubicBezTo>
                    <a:pt x="5755" y="7913"/>
                    <a:pt x="5811" y="7890"/>
                    <a:pt x="5862" y="7856"/>
                  </a:cubicBezTo>
                  <a:cubicBezTo>
                    <a:pt x="5981" y="7766"/>
                    <a:pt x="6009" y="7597"/>
                    <a:pt x="5919" y="7467"/>
                  </a:cubicBezTo>
                  <a:lnTo>
                    <a:pt x="5032" y="6252"/>
                  </a:lnTo>
                  <a:lnTo>
                    <a:pt x="7573" y="6721"/>
                  </a:lnTo>
                  <a:cubicBezTo>
                    <a:pt x="7585" y="6727"/>
                    <a:pt x="7607" y="6727"/>
                    <a:pt x="7619" y="6727"/>
                  </a:cubicBezTo>
                  <a:lnTo>
                    <a:pt x="7636" y="6727"/>
                  </a:lnTo>
                  <a:cubicBezTo>
                    <a:pt x="7630" y="6535"/>
                    <a:pt x="7619" y="6348"/>
                    <a:pt x="7602" y="6162"/>
                  </a:cubicBezTo>
                  <a:lnTo>
                    <a:pt x="4558" y="5603"/>
                  </a:lnTo>
                  <a:lnTo>
                    <a:pt x="2383" y="2633"/>
                  </a:lnTo>
                  <a:lnTo>
                    <a:pt x="6241" y="2836"/>
                  </a:lnTo>
                  <a:lnTo>
                    <a:pt x="6258" y="2836"/>
                  </a:lnTo>
                  <a:cubicBezTo>
                    <a:pt x="6320" y="2836"/>
                    <a:pt x="6376" y="2825"/>
                    <a:pt x="6421" y="2791"/>
                  </a:cubicBezTo>
                  <a:cubicBezTo>
                    <a:pt x="6291" y="2604"/>
                    <a:pt x="6167" y="2435"/>
                    <a:pt x="6026" y="2271"/>
                  </a:cubicBezTo>
                  <a:lnTo>
                    <a:pt x="1960" y="2056"/>
                  </a:lnTo>
                  <a:lnTo>
                    <a:pt x="45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" name="Google Shape;316;p28"/>
          <p:cNvGrpSpPr/>
          <p:nvPr/>
        </p:nvGrpSpPr>
        <p:grpSpPr>
          <a:xfrm rot="20505024">
            <a:off x="929315" y="3151496"/>
            <a:ext cx="1181982" cy="1341096"/>
            <a:chOff x="5447225" y="2785225"/>
            <a:chExt cx="381650" cy="416350"/>
          </a:xfrm>
        </p:grpSpPr>
        <p:sp>
          <p:nvSpPr>
            <p:cNvPr id="4" name="Google Shape;317;p28"/>
            <p:cNvSpPr/>
            <p:nvPr/>
          </p:nvSpPr>
          <p:spPr>
            <a:xfrm>
              <a:off x="5447225" y="2785225"/>
              <a:ext cx="381650" cy="416350"/>
            </a:xfrm>
            <a:custGeom>
              <a:avLst/>
              <a:gdLst/>
              <a:ahLst/>
              <a:cxnLst/>
              <a:rect l="l" t="t" r="r" b="b"/>
              <a:pathLst>
                <a:path w="15266" h="16654" extrusionOk="0">
                  <a:moveTo>
                    <a:pt x="9464" y="1"/>
                  </a:moveTo>
                  <a:cubicBezTo>
                    <a:pt x="8102" y="1"/>
                    <a:pt x="6618" y="592"/>
                    <a:pt x="5162" y="1738"/>
                  </a:cubicBezTo>
                  <a:cubicBezTo>
                    <a:pt x="3575" y="2987"/>
                    <a:pt x="2141" y="4833"/>
                    <a:pt x="1412" y="6567"/>
                  </a:cubicBezTo>
                  <a:lnTo>
                    <a:pt x="1316" y="6798"/>
                  </a:lnTo>
                  <a:lnTo>
                    <a:pt x="1153" y="7216"/>
                  </a:lnTo>
                  <a:lnTo>
                    <a:pt x="1164" y="7233"/>
                  </a:lnTo>
                  <a:cubicBezTo>
                    <a:pt x="1147" y="7307"/>
                    <a:pt x="1119" y="7386"/>
                    <a:pt x="1096" y="7454"/>
                  </a:cubicBezTo>
                  <a:cubicBezTo>
                    <a:pt x="0" y="11226"/>
                    <a:pt x="1971" y="15106"/>
                    <a:pt x="5580" y="16297"/>
                  </a:cubicBezTo>
                  <a:cubicBezTo>
                    <a:pt x="6292" y="16534"/>
                    <a:pt x="7031" y="16653"/>
                    <a:pt x="7771" y="16653"/>
                  </a:cubicBezTo>
                  <a:cubicBezTo>
                    <a:pt x="10736" y="16653"/>
                    <a:pt x="13430" y="14727"/>
                    <a:pt x="14458" y="11858"/>
                  </a:cubicBezTo>
                  <a:cubicBezTo>
                    <a:pt x="15265" y="9656"/>
                    <a:pt x="15243" y="6623"/>
                    <a:pt x="14424" y="4263"/>
                  </a:cubicBezTo>
                  <a:lnTo>
                    <a:pt x="14429" y="4240"/>
                  </a:lnTo>
                  <a:lnTo>
                    <a:pt x="14288" y="3890"/>
                  </a:lnTo>
                  <a:cubicBezTo>
                    <a:pt x="13543" y="1981"/>
                    <a:pt x="12351" y="711"/>
                    <a:pt x="10843" y="219"/>
                  </a:cubicBezTo>
                  <a:cubicBezTo>
                    <a:pt x="10403" y="73"/>
                    <a:pt x="9941" y="1"/>
                    <a:pt x="946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318;p28"/>
            <p:cNvSpPr/>
            <p:nvPr/>
          </p:nvSpPr>
          <p:spPr>
            <a:xfrm>
              <a:off x="5483800" y="2817825"/>
              <a:ext cx="313450" cy="351425"/>
            </a:xfrm>
            <a:custGeom>
              <a:avLst/>
              <a:gdLst/>
              <a:ahLst/>
              <a:cxnLst/>
              <a:rect l="l" t="t" r="r" b="b"/>
              <a:pathLst>
                <a:path w="12538" h="14057" extrusionOk="0">
                  <a:moveTo>
                    <a:pt x="8012" y="0"/>
                  </a:moveTo>
                  <a:cubicBezTo>
                    <a:pt x="5391" y="0"/>
                    <a:pt x="2311" y="3024"/>
                    <a:pt x="1158" y="5771"/>
                  </a:cubicBezTo>
                  <a:cubicBezTo>
                    <a:pt x="1051" y="6025"/>
                    <a:pt x="960" y="6268"/>
                    <a:pt x="892" y="6517"/>
                  </a:cubicBezTo>
                  <a:cubicBezTo>
                    <a:pt x="0" y="9561"/>
                    <a:pt x="1525" y="12774"/>
                    <a:pt x="4535" y="13768"/>
                  </a:cubicBezTo>
                  <a:cubicBezTo>
                    <a:pt x="5127" y="13964"/>
                    <a:pt x="5725" y="14056"/>
                    <a:pt x="6312" y="14056"/>
                  </a:cubicBezTo>
                  <a:cubicBezTo>
                    <a:pt x="8706" y="14056"/>
                    <a:pt x="10919" y="12514"/>
                    <a:pt x="11780" y="10120"/>
                  </a:cubicBezTo>
                  <a:cubicBezTo>
                    <a:pt x="12537" y="8019"/>
                    <a:pt x="12458" y="5195"/>
                    <a:pt x="11622" y="3066"/>
                  </a:cubicBezTo>
                  <a:cubicBezTo>
                    <a:pt x="11069" y="1654"/>
                    <a:pt x="10182" y="547"/>
                    <a:pt x="8979" y="152"/>
                  </a:cubicBezTo>
                  <a:cubicBezTo>
                    <a:pt x="8668" y="49"/>
                    <a:pt x="8344" y="0"/>
                    <a:pt x="80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319;p28"/>
            <p:cNvSpPr/>
            <p:nvPr/>
          </p:nvSpPr>
          <p:spPr>
            <a:xfrm>
              <a:off x="5512725" y="2817575"/>
              <a:ext cx="261650" cy="205775"/>
            </a:xfrm>
            <a:custGeom>
              <a:avLst/>
              <a:gdLst/>
              <a:ahLst/>
              <a:cxnLst/>
              <a:rect l="l" t="t" r="r" b="b"/>
              <a:pathLst>
                <a:path w="10466" h="8231" extrusionOk="0">
                  <a:moveTo>
                    <a:pt x="6860" y="1"/>
                  </a:moveTo>
                  <a:cubicBezTo>
                    <a:pt x="4238" y="1"/>
                    <a:pt x="1155" y="3026"/>
                    <a:pt x="1" y="5770"/>
                  </a:cubicBezTo>
                  <a:cubicBezTo>
                    <a:pt x="673" y="6753"/>
                    <a:pt x="1655" y="7526"/>
                    <a:pt x="2881" y="7938"/>
                  </a:cubicBezTo>
                  <a:cubicBezTo>
                    <a:pt x="3477" y="8136"/>
                    <a:pt x="4080" y="8230"/>
                    <a:pt x="4671" y="8230"/>
                  </a:cubicBezTo>
                  <a:cubicBezTo>
                    <a:pt x="7064" y="8230"/>
                    <a:pt x="9272" y="6692"/>
                    <a:pt x="10132" y="4296"/>
                  </a:cubicBezTo>
                  <a:cubicBezTo>
                    <a:pt x="10273" y="3906"/>
                    <a:pt x="10381" y="3500"/>
                    <a:pt x="10465" y="3076"/>
                  </a:cubicBezTo>
                  <a:cubicBezTo>
                    <a:pt x="9906" y="1664"/>
                    <a:pt x="9014" y="552"/>
                    <a:pt x="7822" y="151"/>
                  </a:cubicBezTo>
                  <a:cubicBezTo>
                    <a:pt x="7512" y="49"/>
                    <a:pt x="7190" y="1"/>
                    <a:pt x="6860" y="1"/>
                  </a:cubicBezTo>
                  <a:close/>
                </a:path>
              </a:pathLst>
            </a:custGeom>
            <a:solidFill>
              <a:srgbClr val="F4EDED">
                <a:alpha val="311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320;p28"/>
            <p:cNvSpPr/>
            <p:nvPr/>
          </p:nvSpPr>
          <p:spPr>
            <a:xfrm>
              <a:off x="5597025" y="2842175"/>
              <a:ext cx="75825" cy="60375"/>
            </a:xfrm>
            <a:custGeom>
              <a:avLst/>
              <a:gdLst/>
              <a:ahLst/>
              <a:cxnLst/>
              <a:rect l="l" t="t" r="r" b="b"/>
              <a:pathLst>
                <a:path w="3033" h="2415" extrusionOk="0">
                  <a:moveTo>
                    <a:pt x="2169" y="0"/>
                  </a:moveTo>
                  <a:cubicBezTo>
                    <a:pt x="1804" y="0"/>
                    <a:pt x="1350" y="177"/>
                    <a:pt x="943" y="511"/>
                  </a:cubicBezTo>
                  <a:cubicBezTo>
                    <a:pt x="283" y="1053"/>
                    <a:pt x="0" y="1804"/>
                    <a:pt x="317" y="2194"/>
                  </a:cubicBezTo>
                  <a:cubicBezTo>
                    <a:pt x="439" y="2343"/>
                    <a:pt x="634" y="2415"/>
                    <a:pt x="865" y="2415"/>
                  </a:cubicBezTo>
                  <a:cubicBezTo>
                    <a:pt x="1228" y="2415"/>
                    <a:pt x="1682" y="2237"/>
                    <a:pt x="2090" y="1906"/>
                  </a:cubicBezTo>
                  <a:cubicBezTo>
                    <a:pt x="2756" y="1364"/>
                    <a:pt x="3033" y="613"/>
                    <a:pt x="2722" y="223"/>
                  </a:cubicBezTo>
                  <a:cubicBezTo>
                    <a:pt x="2599" y="73"/>
                    <a:pt x="2402" y="0"/>
                    <a:pt x="2169" y="0"/>
                  </a:cubicBezTo>
                  <a:close/>
                </a:path>
              </a:pathLst>
            </a:custGeom>
            <a:solidFill>
              <a:srgbClr val="8FE2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321;p28"/>
            <p:cNvSpPr/>
            <p:nvPr/>
          </p:nvSpPr>
          <p:spPr>
            <a:xfrm>
              <a:off x="5557200" y="2909075"/>
              <a:ext cx="39275" cy="38575"/>
            </a:xfrm>
            <a:custGeom>
              <a:avLst/>
              <a:gdLst/>
              <a:ahLst/>
              <a:cxnLst/>
              <a:rect l="l" t="t" r="r" b="b"/>
              <a:pathLst>
                <a:path w="1571" h="1543" extrusionOk="0">
                  <a:moveTo>
                    <a:pt x="1045" y="0"/>
                  </a:moveTo>
                  <a:cubicBezTo>
                    <a:pt x="810" y="0"/>
                    <a:pt x="533" y="152"/>
                    <a:pt x="328" y="416"/>
                  </a:cubicBezTo>
                  <a:cubicBezTo>
                    <a:pt x="35" y="794"/>
                    <a:pt x="1" y="1257"/>
                    <a:pt x="255" y="1455"/>
                  </a:cubicBezTo>
                  <a:cubicBezTo>
                    <a:pt x="331" y="1514"/>
                    <a:pt x="425" y="1543"/>
                    <a:pt x="526" y="1543"/>
                  </a:cubicBezTo>
                  <a:cubicBezTo>
                    <a:pt x="761" y="1543"/>
                    <a:pt x="1038" y="1390"/>
                    <a:pt x="1243" y="1122"/>
                  </a:cubicBezTo>
                  <a:cubicBezTo>
                    <a:pt x="1542" y="743"/>
                    <a:pt x="1571" y="280"/>
                    <a:pt x="1317" y="88"/>
                  </a:cubicBezTo>
                  <a:cubicBezTo>
                    <a:pt x="1240" y="28"/>
                    <a:pt x="1146" y="0"/>
                    <a:pt x="1045" y="0"/>
                  </a:cubicBezTo>
                  <a:close/>
                </a:path>
              </a:pathLst>
            </a:custGeom>
            <a:solidFill>
              <a:srgbClr val="8FE2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" name="Google Shape;339;p30"/>
          <p:cNvSpPr/>
          <p:nvPr/>
        </p:nvSpPr>
        <p:spPr>
          <a:xfrm>
            <a:off x="4007993" y="1155544"/>
            <a:ext cx="1164900" cy="1164900"/>
          </a:xfrm>
          <a:prstGeom prst="ellipse">
            <a:avLst/>
          </a:prstGeom>
          <a:solidFill>
            <a:schemeClr val="accent3"/>
          </a:solidFill>
          <a:ln w="762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j-lt"/>
            </a:endParaRPr>
          </a:p>
        </p:txBody>
      </p:sp>
      <p:sp>
        <p:nvSpPr>
          <p:cNvPr id="10" name="Google Shape;341;p30"/>
          <p:cNvSpPr txBox="1">
            <a:spLocks noGrp="1"/>
          </p:cNvSpPr>
          <p:nvPr>
            <p:ph type="title"/>
          </p:nvPr>
        </p:nvSpPr>
        <p:spPr>
          <a:xfrm>
            <a:off x="2165103" y="2405382"/>
            <a:ext cx="4839300" cy="126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5400" b="1">
                <a:solidFill>
                  <a:schemeClr val="accent2">
                    <a:lumMod val="50000"/>
                  </a:schemeClr>
                </a:solidFill>
                <a:latin typeface="+mj-lt"/>
              </a:rPr>
              <a:t>LẬP DÀN Ý</a:t>
            </a:r>
          </a:p>
        </p:txBody>
      </p:sp>
      <p:sp>
        <p:nvSpPr>
          <p:cNvPr id="11" name="Google Shape;342;p30"/>
          <p:cNvSpPr txBox="1">
            <a:spLocks/>
          </p:cNvSpPr>
          <p:nvPr/>
        </p:nvSpPr>
        <p:spPr>
          <a:xfrm>
            <a:off x="4072193" y="1225294"/>
            <a:ext cx="1036500" cy="103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5400" b="1" smtClean="0">
                <a:solidFill>
                  <a:srgbClr val="FFFFFF"/>
                </a:solidFill>
                <a:latin typeface="+mj-lt"/>
              </a:rPr>
              <a:t>02</a:t>
            </a:r>
            <a:endParaRPr lang="en" sz="5400" b="1">
              <a:solidFill>
                <a:srgbClr val="FFFFFF"/>
              </a:solidFill>
              <a:latin typeface="+mj-lt"/>
            </a:endParaRPr>
          </a:p>
        </p:txBody>
      </p:sp>
      <p:grpSp>
        <p:nvGrpSpPr>
          <p:cNvPr id="12" name="Google Shape;343;p30"/>
          <p:cNvGrpSpPr/>
          <p:nvPr/>
        </p:nvGrpSpPr>
        <p:grpSpPr>
          <a:xfrm>
            <a:off x="7370244" y="578936"/>
            <a:ext cx="804125" cy="778751"/>
            <a:chOff x="5781364" y="3850650"/>
            <a:chExt cx="743802" cy="720332"/>
          </a:xfrm>
        </p:grpSpPr>
        <p:sp>
          <p:nvSpPr>
            <p:cNvPr id="13" name="Google Shape;344;p30"/>
            <p:cNvSpPr/>
            <p:nvPr/>
          </p:nvSpPr>
          <p:spPr>
            <a:xfrm>
              <a:off x="5781364" y="3850650"/>
              <a:ext cx="743802" cy="720332"/>
            </a:xfrm>
            <a:custGeom>
              <a:avLst/>
              <a:gdLst/>
              <a:ahLst/>
              <a:cxnLst/>
              <a:rect l="l" t="t" r="r" b="b"/>
              <a:pathLst>
                <a:path w="23166" h="22435" extrusionOk="0">
                  <a:moveTo>
                    <a:pt x="13470" y="0"/>
                  </a:moveTo>
                  <a:cubicBezTo>
                    <a:pt x="12045" y="0"/>
                    <a:pt x="10889" y="905"/>
                    <a:pt x="10301" y="2505"/>
                  </a:cubicBezTo>
                  <a:cubicBezTo>
                    <a:pt x="9510" y="1533"/>
                    <a:pt x="8543" y="1029"/>
                    <a:pt x="7547" y="1029"/>
                  </a:cubicBezTo>
                  <a:cubicBezTo>
                    <a:pt x="7050" y="1029"/>
                    <a:pt x="6547" y="1154"/>
                    <a:pt x="6054" y="1410"/>
                  </a:cubicBezTo>
                  <a:cubicBezTo>
                    <a:pt x="4501" y="2217"/>
                    <a:pt x="3914" y="3912"/>
                    <a:pt x="4558" y="5730"/>
                  </a:cubicBezTo>
                  <a:cubicBezTo>
                    <a:pt x="4597" y="5843"/>
                    <a:pt x="4643" y="5956"/>
                    <a:pt x="4699" y="6074"/>
                  </a:cubicBezTo>
                  <a:cubicBezTo>
                    <a:pt x="4620" y="6063"/>
                    <a:pt x="4541" y="6046"/>
                    <a:pt x="4462" y="6041"/>
                  </a:cubicBezTo>
                  <a:cubicBezTo>
                    <a:pt x="4235" y="6012"/>
                    <a:pt x="4014" y="5997"/>
                    <a:pt x="3800" y="5997"/>
                  </a:cubicBezTo>
                  <a:cubicBezTo>
                    <a:pt x="2179" y="5997"/>
                    <a:pt x="980" y="6819"/>
                    <a:pt x="526" y="8271"/>
                  </a:cubicBezTo>
                  <a:cubicBezTo>
                    <a:pt x="0" y="9943"/>
                    <a:pt x="791" y="11552"/>
                    <a:pt x="2536" y="12371"/>
                  </a:cubicBezTo>
                  <a:cubicBezTo>
                    <a:pt x="2666" y="12439"/>
                    <a:pt x="2813" y="12495"/>
                    <a:pt x="2960" y="12552"/>
                  </a:cubicBezTo>
                  <a:cubicBezTo>
                    <a:pt x="2937" y="12563"/>
                    <a:pt x="2926" y="12580"/>
                    <a:pt x="2903" y="12591"/>
                  </a:cubicBezTo>
                  <a:cubicBezTo>
                    <a:pt x="1339" y="13783"/>
                    <a:pt x="876" y="15415"/>
                    <a:pt x="1666" y="16946"/>
                  </a:cubicBezTo>
                  <a:cubicBezTo>
                    <a:pt x="2257" y="18082"/>
                    <a:pt x="3323" y="18704"/>
                    <a:pt x="4562" y="18704"/>
                  </a:cubicBezTo>
                  <a:cubicBezTo>
                    <a:pt x="5017" y="18704"/>
                    <a:pt x="5495" y="18621"/>
                    <a:pt x="5981" y="18448"/>
                  </a:cubicBezTo>
                  <a:cubicBezTo>
                    <a:pt x="6173" y="18380"/>
                    <a:pt x="6376" y="18295"/>
                    <a:pt x="6585" y="18188"/>
                  </a:cubicBezTo>
                  <a:lnTo>
                    <a:pt x="6585" y="18188"/>
                  </a:lnTo>
                  <a:cubicBezTo>
                    <a:pt x="6580" y="18244"/>
                    <a:pt x="6574" y="18295"/>
                    <a:pt x="6568" y="18346"/>
                  </a:cubicBezTo>
                  <a:cubicBezTo>
                    <a:pt x="6320" y="20300"/>
                    <a:pt x="7161" y="21768"/>
                    <a:pt x="8805" y="22277"/>
                  </a:cubicBezTo>
                  <a:cubicBezTo>
                    <a:pt x="9143" y="22384"/>
                    <a:pt x="9488" y="22435"/>
                    <a:pt x="9821" y="22435"/>
                  </a:cubicBezTo>
                  <a:cubicBezTo>
                    <a:pt x="11126" y="22435"/>
                    <a:pt x="12250" y="21633"/>
                    <a:pt x="12899" y="20249"/>
                  </a:cubicBezTo>
                  <a:cubicBezTo>
                    <a:pt x="12961" y="20108"/>
                    <a:pt x="13023" y="19944"/>
                    <a:pt x="13091" y="19775"/>
                  </a:cubicBezTo>
                  <a:cubicBezTo>
                    <a:pt x="13232" y="19973"/>
                    <a:pt x="13373" y="20142"/>
                    <a:pt x="13503" y="20294"/>
                  </a:cubicBezTo>
                  <a:cubicBezTo>
                    <a:pt x="14286" y="21134"/>
                    <a:pt x="15232" y="21566"/>
                    <a:pt x="16169" y="21566"/>
                  </a:cubicBezTo>
                  <a:cubicBezTo>
                    <a:pt x="16809" y="21566"/>
                    <a:pt x="17444" y="21365"/>
                    <a:pt x="18021" y="20955"/>
                  </a:cubicBezTo>
                  <a:cubicBezTo>
                    <a:pt x="19433" y="19961"/>
                    <a:pt x="19783" y="18307"/>
                    <a:pt x="18947" y="16522"/>
                  </a:cubicBezTo>
                  <a:cubicBezTo>
                    <a:pt x="18908" y="16437"/>
                    <a:pt x="18863" y="16347"/>
                    <a:pt x="18806" y="16257"/>
                  </a:cubicBezTo>
                  <a:lnTo>
                    <a:pt x="18806" y="16257"/>
                  </a:lnTo>
                  <a:cubicBezTo>
                    <a:pt x="18947" y="16268"/>
                    <a:pt x="19083" y="16285"/>
                    <a:pt x="19207" y="16285"/>
                  </a:cubicBezTo>
                  <a:cubicBezTo>
                    <a:pt x="19256" y="16286"/>
                    <a:pt x="19304" y="16287"/>
                    <a:pt x="19352" y="16287"/>
                  </a:cubicBezTo>
                  <a:cubicBezTo>
                    <a:pt x="21210" y="16287"/>
                    <a:pt x="22575" y="15225"/>
                    <a:pt x="22867" y="13546"/>
                  </a:cubicBezTo>
                  <a:cubicBezTo>
                    <a:pt x="23166" y="11902"/>
                    <a:pt x="22234" y="10468"/>
                    <a:pt x="20461" y="9802"/>
                  </a:cubicBezTo>
                  <a:cubicBezTo>
                    <a:pt x="20653" y="9661"/>
                    <a:pt x="20828" y="9531"/>
                    <a:pt x="20975" y="9389"/>
                  </a:cubicBezTo>
                  <a:cubicBezTo>
                    <a:pt x="22386" y="8074"/>
                    <a:pt x="22658" y="6300"/>
                    <a:pt x="21647" y="4872"/>
                  </a:cubicBezTo>
                  <a:cubicBezTo>
                    <a:pt x="21017" y="3973"/>
                    <a:pt x="20088" y="3506"/>
                    <a:pt x="19037" y="3506"/>
                  </a:cubicBezTo>
                  <a:cubicBezTo>
                    <a:pt x="18456" y="3506"/>
                    <a:pt x="17839" y="3648"/>
                    <a:pt x="17214" y="3940"/>
                  </a:cubicBezTo>
                  <a:cubicBezTo>
                    <a:pt x="17078" y="4002"/>
                    <a:pt x="16931" y="4081"/>
                    <a:pt x="16767" y="4177"/>
                  </a:cubicBezTo>
                  <a:cubicBezTo>
                    <a:pt x="16790" y="4008"/>
                    <a:pt x="16801" y="3844"/>
                    <a:pt x="16801" y="3697"/>
                  </a:cubicBezTo>
                  <a:cubicBezTo>
                    <a:pt x="16858" y="1771"/>
                    <a:pt x="15779" y="337"/>
                    <a:pt x="14051" y="49"/>
                  </a:cubicBezTo>
                  <a:cubicBezTo>
                    <a:pt x="13853" y="16"/>
                    <a:pt x="13659" y="0"/>
                    <a:pt x="134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" name="Google Shape;345;p30"/>
            <p:cNvSpPr/>
            <p:nvPr/>
          </p:nvSpPr>
          <p:spPr>
            <a:xfrm>
              <a:off x="5828145" y="3892872"/>
              <a:ext cx="652071" cy="635696"/>
            </a:xfrm>
            <a:custGeom>
              <a:avLst/>
              <a:gdLst/>
              <a:ahLst/>
              <a:cxnLst/>
              <a:rect l="l" t="t" r="r" b="b"/>
              <a:pathLst>
                <a:path w="20309" h="19799" extrusionOk="0">
                  <a:moveTo>
                    <a:pt x="12011" y="0"/>
                  </a:moveTo>
                  <a:cubicBezTo>
                    <a:pt x="11106" y="0"/>
                    <a:pt x="10443" y="618"/>
                    <a:pt x="10064" y="1682"/>
                  </a:cubicBezTo>
                  <a:cubicBezTo>
                    <a:pt x="9770" y="2523"/>
                    <a:pt x="9590" y="4517"/>
                    <a:pt x="9663" y="6222"/>
                  </a:cubicBezTo>
                  <a:cubicBezTo>
                    <a:pt x="9206" y="4607"/>
                    <a:pt x="8443" y="2822"/>
                    <a:pt x="7912" y="2128"/>
                  </a:cubicBezTo>
                  <a:cubicBezTo>
                    <a:pt x="7368" y="1423"/>
                    <a:pt x="6750" y="1038"/>
                    <a:pt x="6093" y="1038"/>
                  </a:cubicBezTo>
                  <a:cubicBezTo>
                    <a:pt x="5803" y="1038"/>
                    <a:pt x="5505" y="1114"/>
                    <a:pt x="5202" y="1269"/>
                  </a:cubicBezTo>
                  <a:cubicBezTo>
                    <a:pt x="4213" y="1783"/>
                    <a:pt x="3914" y="2777"/>
                    <a:pt x="4338" y="3980"/>
                  </a:cubicBezTo>
                  <a:cubicBezTo>
                    <a:pt x="4716" y="5031"/>
                    <a:pt x="5998" y="6640"/>
                    <a:pt x="7246" y="7820"/>
                  </a:cubicBezTo>
                  <a:cubicBezTo>
                    <a:pt x="5732" y="6951"/>
                    <a:pt x="3756" y="6160"/>
                    <a:pt x="2841" y="6041"/>
                  </a:cubicBezTo>
                  <a:cubicBezTo>
                    <a:pt x="2666" y="6019"/>
                    <a:pt x="2498" y="6007"/>
                    <a:pt x="2337" y="6007"/>
                  </a:cubicBezTo>
                  <a:cubicBezTo>
                    <a:pt x="1338" y="6007"/>
                    <a:pt x="615" y="6448"/>
                    <a:pt x="328" y="7357"/>
                  </a:cubicBezTo>
                  <a:cubicBezTo>
                    <a:pt x="0" y="8419"/>
                    <a:pt x="492" y="9328"/>
                    <a:pt x="1649" y="9870"/>
                  </a:cubicBezTo>
                  <a:cubicBezTo>
                    <a:pt x="2550" y="10294"/>
                    <a:pt x="4287" y="10520"/>
                    <a:pt x="5870" y="10520"/>
                  </a:cubicBezTo>
                  <a:cubicBezTo>
                    <a:pt x="6123" y="10520"/>
                    <a:pt x="6372" y="10514"/>
                    <a:pt x="6613" y="10503"/>
                  </a:cubicBezTo>
                  <a:lnTo>
                    <a:pt x="6613" y="10503"/>
                  </a:lnTo>
                  <a:cubicBezTo>
                    <a:pt x="4931" y="10955"/>
                    <a:pt x="2982" y="11762"/>
                    <a:pt x="2259" y="12321"/>
                  </a:cubicBezTo>
                  <a:cubicBezTo>
                    <a:pt x="1243" y="13089"/>
                    <a:pt x="887" y="14038"/>
                    <a:pt x="1395" y="15026"/>
                  </a:cubicBezTo>
                  <a:cubicBezTo>
                    <a:pt x="1753" y="15719"/>
                    <a:pt x="2353" y="16072"/>
                    <a:pt x="3096" y="16072"/>
                  </a:cubicBezTo>
                  <a:cubicBezTo>
                    <a:pt x="3408" y="16072"/>
                    <a:pt x="3745" y="16010"/>
                    <a:pt x="4100" y="15885"/>
                  </a:cubicBezTo>
                  <a:cubicBezTo>
                    <a:pt x="5264" y="15478"/>
                    <a:pt x="7127" y="13948"/>
                    <a:pt x="8313" y="12575"/>
                  </a:cubicBezTo>
                  <a:lnTo>
                    <a:pt x="8313" y="12575"/>
                  </a:lnTo>
                  <a:cubicBezTo>
                    <a:pt x="7410" y="14117"/>
                    <a:pt x="6551" y="16235"/>
                    <a:pt x="6427" y="17184"/>
                  </a:cubicBezTo>
                  <a:cubicBezTo>
                    <a:pt x="6275" y="18454"/>
                    <a:pt x="6698" y="19375"/>
                    <a:pt x="7760" y="19697"/>
                  </a:cubicBezTo>
                  <a:cubicBezTo>
                    <a:pt x="7978" y="19765"/>
                    <a:pt x="8189" y="19799"/>
                    <a:pt x="8393" y="19799"/>
                  </a:cubicBezTo>
                  <a:cubicBezTo>
                    <a:pt x="9179" y="19799"/>
                    <a:pt x="9846" y="19300"/>
                    <a:pt x="10267" y="18381"/>
                  </a:cubicBezTo>
                  <a:cubicBezTo>
                    <a:pt x="10759" y="17342"/>
                    <a:pt x="10973" y="15201"/>
                    <a:pt x="10894" y="13451"/>
                  </a:cubicBezTo>
                  <a:lnTo>
                    <a:pt x="10894" y="13451"/>
                  </a:lnTo>
                  <a:cubicBezTo>
                    <a:pt x="11335" y="15167"/>
                    <a:pt x="12227" y="17217"/>
                    <a:pt x="13029" y="18082"/>
                  </a:cubicBezTo>
                  <a:cubicBezTo>
                    <a:pt x="13557" y="18647"/>
                    <a:pt x="14141" y="18940"/>
                    <a:pt x="14721" y="18940"/>
                  </a:cubicBezTo>
                  <a:cubicBezTo>
                    <a:pt x="15096" y="18940"/>
                    <a:pt x="15469" y="18818"/>
                    <a:pt x="15824" y="18567"/>
                  </a:cubicBezTo>
                  <a:cubicBezTo>
                    <a:pt x="16739" y="17923"/>
                    <a:pt x="16858" y="16924"/>
                    <a:pt x="16316" y="15766"/>
                  </a:cubicBezTo>
                  <a:cubicBezTo>
                    <a:pt x="15909" y="14896"/>
                    <a:pt x="14452" y="13163"/>
                    <a:pt x="13114" y="11977"/>
                  </a:cubicBezTo>
                  <a:lnTo>
                    <a:pt x="13114" y="11977"/>
                  </a:lnTo>
                  <a:cubicBezTo>
                    <a:pt x="14638" y="12841"/>
                    <a:pt x="16660" y="13620"/>
                    <a:pt x="17812" y="13654"/>
                  </a:cubicBezTo>
                  <a:cubicBezTo>
                    <a:pt x="17857" y="13656"/>
                    <a:pt x="17902" y="13656"/>
                    <a:pt x="17946" y="13656"/>
                  </a:cubicBezTo>
                  <a:cubicBezTo>
                    <a:pt x="19143" y="13656"/>
                    <a:pt x="19948" y="13067"/>
                    <a:pt x="20128" y="12011"/>
                  </a:cubicBezTo>
                  <a:cubicBezTo>
                    <a:pt x="20308" y="10915"/>
                    <a:pt x="19681" y="10124"/>
                    <a:pt x="18479" y="9695"/>
                  </a:cubicBezTo>
                  <a:cubicBezTo>
                    <a:pt x="17761" y="9439"/>
                    <a:pt x="16181" y="9270"/>
                    <a:pt x="14665" y="9270"/>
                  </a:cubicBezTo>
                  <a:cubicBezTo>
                    <a:pt x="14378" y="9270"/>
                    <a:pt x="14095" y="9276"/>
                    <a:pt x="13819" y="9289"/>
                  </a:cubicBezTo>
                  <a:cubicBezTo>
                    <a:pt x="15565" y="8865"/>
                    <a:pt x="17727" y="7939"/>
                    <a:pt x="18620" y="7103"/>
                  </a:cubicBezTo>
                  <a:cubicBezTo>
                    <a:pt x="19552" y="6239"/>
                    <a:pt x="19744" y="5223"/>
                    <a:pt x="19105" y="4308"/>
                  </a:cubicBezTo>
                  <a:cubicBezTo>
                    <a:pt x="18722" y="3756"/>
                    <a:pt x="18201" y="3496"/>
                    <a:pt x="17592" y="3496"/>
                  </a:cubicBezTo>
                  <a:cubicBezTo>
                    <a:pt x="17197" y="3496"/>
                    <a:pt x="16765" y="3605"/>
                    <a:pt x="16310" y="3816"/>
                  </a:cubicBezTo>
                  <a:cubicBezTo>
                    <a:pt x="15333" y="4274"/>
                    <a:pt x="13249" y="6064"/>
                    <a:pt x="12091" y="7510"/>
                  </a:cubicBezTo>
                  <a:cubicBezTo>
                    <a:pt x="13057" y="5962"/>
                    <a:pt x="13995" y="3619"/>
                    <a:pt x="14034" y="2348"/>
                  </a:cubicBezTo>
                  <a:cubicBezTo>
                    <a:pt x="14068" y="1072"/>
                    <a:pt x="13475" y="213"/>
                    <a:pt x="12379" y="33"/>
                  </a:cubicBezTo>
                  <a:cubicBezTo>
                    <a:pt x="12253" y="11"/>
                    <a:pt x="12130" y="0"/>
                    <a:pt x="120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5" name="Google Shape;346;p30"/>
            <p:cNvSpPr/>
            <p:nvPr/>
          </p:nvSpPr>
          <p:spPr>
            <a:xfrm>
              <a:off x="6071298" y="4069562"/>
              <a:ext cx="77636" cy="116839"/>
            </a:xfrm>
            <a:custGeom>
              <a:avLst/>
              <a:gdLst/>
              <a:ahLst/>
              <a:cxnLst/>
              <a:rect l="l" t="t" r="r" b="b"/>
              <a:pathLst>
                <a:path w="2418" h="3639" extrusionOk="0">
                  <a:moveTo>
                    <a:pt x="337" y="0"/>
                  </a:moveTo>
                  <a:cubicBezTo>
                    <a:pt x="280" y="0"/>
                    <a:pt x="225" y="11"/>
                    <a:pt x="176" y="41"/>
                  </a:cubicBezTo>
                  <a:cubicBezTo>
                    <a:pt x="46" y="120"/>
                    <a:pt x="1" y="290"/>
                    <a:pt x="80" y="425"/>
                  </a:cubicBezTo>
                  <a:lnTo>
                    <a:pt x="1864" y="3503"/>
                  </a:lnTo>
                  <a:cubicBezTo>
                    <a:pt x="1913" y="3592"/>
                    <a:pt x="2006" y="3638"/>
                    <a:pt x="2101" y="3638"/>
                  </a:cubicBezTo>
                  <a:cubicBezTo>
                    <a:pt x="2128" y="3638"/>
                    <a:pt x="2155" y="3635"/>
                    <a:pt x="2180" y="3627"/>
                  </a:cubicBezTo>
                  <a:cubicBezTo>
                    <a:pt x="2203" y="3622"/>
                    <a:pt x="2226" y="3616"/>
                    <a:pt x="2237" y="3599"/>
                  </a:cubicBezTo>
                  <a:cubicBezTo>
                    <a:pt x="2372" y="3520"/>
                    <a:pt x="2418" y="3351"/>
                    <a:pt x="2406" y="3136"/>
                  </a:cubicBezTo>
                  <a:lnTo>
                    <a:pt x="622" y="58"/>
                  </a:lnTo>
                  <a:cubicBezTo>
                    <a:pt x="531" y="30"/>
                    <a:pt x="431" y="0"/>
                    <a:pt x="337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" name="Google Shape;347;p30"/>
            <p:cNvSpPr/>
            <p:nvPr/>
          </p:nvSpPr>
          <p:spPr>
            <a:xfrm>
              <a:off x="6166498" y="4231354"/>
              <a:ext cx="81617" cy="114399"/>
            </a:xfrm>
            <a:custGeom>
              <a:avLst/>
              <a:gdLst/>
              <a:ahLst/>
              <a:cxnLst/>
              <a:rect l="l" t="t" r="r" b="b"/>
              <a:pathLst>
                <a:path w="2542" h="3563" extrusionOk="0">
                  <a:moveTo>
                    <a:pt x="319" y="1"/>
                  </a:moveTo>
                  <a:cubicBezTo>
                    <a:pt x="268" y="1"/>
                    <a:pt x="216" y="15"/>
                    <a:pt x="170" y="45"/>
                  </a:cubicBezTo>
                  <a:cubicBezTo>
                    <a:pt x="46" y="130"/>
                    <a:pt x="0" y="300"/>
                    <a:pt x="85" y="424"/>
                  </a:cubicBezTo>
                  <a:lnTo>
                    <a:pt x="1994" y="3434"/>
                  </a:lnTo>
                  <a:cubicBezTo>
                    <a:pt x="2048" y="3514"/>
                    <a:pt x="2140" y="3563"/>
                    <a:pt x="2232" y="3563"/>
                  </a:cubicBezTo>
                  <a:cubicBezTo>
                    <a:pt x="2257" y="3563"/>
                    <a:pt x="2281" y="3560"/>
                    <a:pt x="2304" y="3552"/>
                  </a:cubicBezTo>
                  <a:cubicBezTo>
                    <a:pt x="2321" y="3547"/>
                    <a:pt x="2350" y="3536"/>
                    <a:pt x="2372" y="3524"/>
                  </a:cubicBezTo>
                  <a:cubicBezTo>
                    <a:pt x="2502" y="3440"/>
                    <a:pt x="2542" y="3270"/>
                    <a:pt x="2457" y="3140"/>
                  </a:cubicBezTo>
                  <a:lnTo>
                    <a:pt x="554" y="130"/>
                  </a:lnTo>
                  <a:cubicBezTo>
                    <a:pt x="499" y="47"/>
                    <a:pt x="410" y="1"/>
                    <a:pt x="319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" name="Google Shape;348;p30"/>
            <p:cNvSpPr/>
            <p:nvPr/>
          </p:nvSpPr>
          <p:spPr>
            <a:xfrm>
              <a:off x="6020343" y="4219731"/>
              <a:ext cx="119536" cy="75260"/>
            </a:xfrm>
            <a:custGeom>
              <a:avLst/>
              <a:gdLst/>
              <a:ahLst/>
              <a:cxnLst/>
              <a:rect l="l" t="t" r="r" b="b"/>
              <a:pathLst>
                <a:path w="3723" h="2344" extrusionOk="0">
                  <a:moveTo>
                    <a:pt x="3406" y="0"/>
                  </a:moveTo>
                  <a:cubicBezTo>
                    <a:pt x="3357" y="0"/>
                    <a:pt x="3306" y="13"/>
                    <a:pt x="3259" y="40"/>
                  </a:cubicBezTo>
                  <a:lnTo>
                    <a:pt x="176" y="1825"/>
                  </a:lnTo>
                  <a:cubicBezTo>
                    <a:pt x="40" y="1904"/>
                    <a:pt x="1" y="2073"/>
                    <a:pt x="80" y="2203"/>
                  </a:cubicBezTo>
                  <a:cubicBezTo>
                    <a:pt x="129" y="2293"/>
                    <a:pt x="225" y="2344"/>
                    <a:pt x="321" y="2344"/>
                  </a:cubicBezTo>
                  <a:cubicBezTo>
                    <a:pt x="346" y="2344"/>
                    <a:pt x="372" y="2340"/>
                    <a:pt x="396" y="2333"/>
                  </a:cubicBezTo>
                  <a:cubicBezTo>
                    <a:pt x="419" y="2328"/>
                    <a:pt x="435" y="2316"/>
                    <a:pt x="452" y="2305"/>
                  </a:cubicBezTo>
                  <a:lnTo>
                    <a:pt x="3536" y="520"/>
                  </a:lnTo>
                  <a:cubicBezTo>
                    <a:pt x="3677" y="441"/>
                    <a:pt x="3722" y="272"/>
                    <a:pt x="3643" y="136"/>
                  </a:cubicBezTo>
                  <a:cubicBezTo>
                    <a:pt x="3591" y="48"/>
                    <a:pt x="3501" y="0"/>
                    <a:pt x="3406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8" name="Google Shape;349;p30"/>
            <p:cNvSpPr/>
            <p:nvPr/>
          </p:nvSpPr>
          <p:spPr>
            <a:xfrm>
              <a:off x="6182103" y="4120678"/>
              <a:ext cx="116968" cy="79113"/>
            </a:xfrm>
            <a:custGeom>
              <a:avLst/>
              <a:gdLst/>
              <a:ahLst/>
              <a:cxnLst/>
              <a:rect l="l" t="t" r="r" b="b"/>
              <a:pathLst>
                <a:path w="3643" h="2464" extrusionOk="0">
                  <a:moveTo>
                    <a:pt x="3334" y="0"/>
                  </a:moveTo>
                  <a:cubicBezTo>
                    <a:pt x="3283" y="0"/>
                    <a:pt x="3232" y="15"/>
                    <a:pt x="3185" y="48"/>
                  </a:cubicBezTo>
                  <a:lnTo>
                    <a:pt x="169" y="1951"/>
                  </a:lnTo>
                  <a:cubicBezTo>
                    <a:pt x="45" y="2035"/>
                    <a:pt x="0" y="2205"/>
                    <a:pt x="85" y="2335"/>
                  </a:cubicBezTo>
                  <a:cubicBezTo>
                    <a:pt x="143" y="2415"/>
                    <a:pt x="233" y="2464"/>
                    <a:pt x="324" y="2464"/>
                  </a:cubicBezTo>
                  <a:cubicBezTo>
                    <a:pt x="348" y="2464"/>
                    <a:pt x="372" y="2460"/>
                    <a:pt x="395" y="2453"/>
                  </a:cubicBezTo>
                  <a:cubicBezTo>
                    <a:pt x="418" y="2448"/>
                    <a:pt x="446" y="2436"/>
                    <a:pt x="469" y="2425"/>
                  </a:cubicBezTo>
                  <a:lnTo>
                    <a:pt x="3484" y="516"/>
                  </a:lnTo>
                  <a:cubicBezTo>
                    <a:pt x="3609" y="426"/>
                    <a:pt x="3643" y="257"/>
                    <a:pt x="3569" y="132"/>
                  </a:cubicBezTo>
                  <a:cubicBezTo>
                    <a:pt x="3515" y="49"/>
                    <a:pt x="3425" y="0"/>
                    <a:pt x="3334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9" name="Google Shape;350;p30"/>
            <p:cNvSpPr/>
            <p:nvPr/>
          </p:nvSpPr>
          <p:spPr>
            <a:xfrm>
              <a:off x="6115350" y="4234918"/>
              <a:ext cx="48097" cy="128751"/>
            </a:xfrm>
            <a:custGeom>
              <a:avLst/>
              <a:gdLst/>
              <a:ahLst/>
              <a:cxnLst/>
              <a:rect l="l" t="t" r="r" b="b"/>
              <a:pathLst>
                <a:path w="1498" h="4010" extrusionOk="0">
                  <a:moveTo>
                    <a:pt x="1195" y="0"/>
                  </a:moveTo>
                  <a:cubicBezTo>
                    <a:pt x="1072" y="0"/>
                    <a:pt x="960" y="80"/>
                    <a:pt x="921" y="206"/>
                  </a:cubicBezTo>
                  <a:lnTo>
                    <a:pt x="35" y="3662"/>
                  </a:lnTo>
                  <a:cubicBezTo>
                    <a:pt x="1" y="3809"/>
                    <a:pt x="86" y="3955"/>
                    <a:pt x="232" y="4001"/>
                  </a:cubicBezTo>
                  <a:cubicBezTo>
                    <a:pt x="258" y="4006"/>
                    <a:pt x="282" y="4009"/>
                    <a:pt x="306" y="4009"/>
                  </a:cubicBezTo>
                  <a:cubicBezTo>
                    <a:pt x="330" y="4009"/>
                    <a:pt x="354" y="4006"/>
                    <a:pt x="379" y="4001"/>
                  </a:cubicBezTo>
                  <a:cubicBezTo>
                    <a:pt x="470" y="3972"/>
                    <a:pt x="543" y="3899"/>
                    <a:pt x="571" y="3803"/>
                  </a:cubicBezTo>
                  <a:lnTo>
                    <a:pt x="1458" y="347"/>
                  </a:lnTo>
                  <a:cubicBezTo>
                    <a:pt x="1497" y="200"/>
                    <a:pt x="1413" y="47"/>
                    <a:pt x="1260" y="8"/>
                  </a:cubicBezTo>
                  <a:cubicBezTo>
                    <a:pt x="1238" y="3"/>
                    <a:pt x="1217" y="0"/>
                    <a:pt x="1195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0" name="Google Shape;351;p30"/>
            <p:cNvSpPr/>
            <p:nvPr/>
          </p:nvSpPr>
          <p:spPr>
            <a:xfrm>
              <a:off x="6160879" y="4051614"/>
              <a:ext cx="44822" cy="129650"/>
            </a:xfrm>
            <a:custGeom>
              <a:avLst/>
              <a:gdLst/>
              <a:ahLst/>
              <a:cxnLst/>
              <a:rect l="l" t="t" r="r" b="b"/>
              <a:pathLst>
                <a:path w="1396" h="4038" extrusionOk="0">
                  <a:moveTo>
                    <a:pt x="1053" y="1"/>
                  </a:moveTo>
                  <a:cubicBezTo>
                    <a:pt x="928" y="1"/>
                    <a:pt x="815" y="90"/>
                    <a:pt x="785" y="222"/>
                  </a:cubicBezTo>
                  <a:lnTo>
                    <a:pt x="29" y="3701"/>
                  </a:lnTo>
                  <a:cubicBezTo>
                    <a:pt x="0" y="3853"/>
                    <a:pt x="91" y="4006"/>
                    <a:pt x="237" y="4034"/>
                  </a:cubicBezTo>
                  <a:cubicBezTo>
                    <a:pt x="256" y="4036"/>
                    <a:pt x="274" y="4037"/>
                    <a:pt x="291" y="4037"/>
                  </a:cubicBezTo>
                  <a:cubicBezTo>
                    <a:pt x="321" y="4037"/>
                    <a:pt x="350" y="4033"/>
                    <a:pt x="379" y="4023"/>
                  </a:cubicBezTo>
                  <a:cubicBezTo>
                    <a:pt x="475" y="3994"/>
                    <a:pt x="548" y="3921"/>
                    <a:pt x="644" y="3729"/>
                  </a:cubicBezTo>
                  <a:lnTo>
                    <a:pt x="1395" y="250"/>
                  </a:lnTo>
                  <a:cubicBezTo>
                    <a:pt x="1361" y="183"/>
                    <a:pt x="1260" y="36"/>
                    <a:pt x="1113" y="7"/>
                  </a:cubicBezTo>
                  <a:cubicBezTo>
                    <a:pt x="1093" y="3"/>
                    <a:pt x="1073" y="1"/>
                    <a:pt x="1053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1" name="Google Shape;352;p30"/>
            <p:cNvSpPr/>
            <p:nvPr/>
          </p:nvSpPr>
          <p:spPr>
            <a:xfrm>
              <a:off x="6003133" y="4163574"/>
              <a:ext cx="130035" cy="46620"/>
            </a:xfrm>
            <a:custGeom>
              <a:avLst/>
              <a:gdLst/>
              <a:ahLst/>
              <a:cxnLst/>
              <a:rect l="l" t="t" r="r" b="b"/>
              <a:pathLst>
                <a:path w="4050" h="1452" extrusionOk="0">
                  <a:moveTo>
                    <a:pt x="300" y="1"/>
                  </a:moveTo>
                  <a:cubicBezTo>
                    <a:pt x="180" y="1"/>
                    <a:pt x="72" y="81"/>
                    <a:pt x="34" y="208"/>
                  </a:cubicBezTo>
                  <a:cubicBezTo>
                    <a:pt x="0" y="355"/>
                    <a:pt x="85" y="507"/>
                    <a:pt x="232" y="547"/>
                  </a:cubicBezTo>
                  <a:lnTo>
                    <a:pt x="3677" y="1439"/>
                  </a:lnTo>
                  <a:cubicBezTo>
                    <a:pt x="3702" y="1448"/>
                    <a:pt x="3727" y="1452"/>
                    <a:pt x="3752" y="1452"/>
                  </a:cubicBezTo>
                  <a:cubicBezTo>
                    <a:pt x="3777" y="1452"/>
                    <a:pt x="3801" y="1448"/>
                    <a:pt x="3823" y="1439"/>
                  </a:cubicBezTo>
                  <a:cubicBezTo>
                    <a:pt x="3919" y="1411"/>
                    <a:pt x="3987" y="1343"/>
                    <a:pt x="4015" y="1242"/>
                  </a:cubicBezTo>
                  <a:cubicBezTo>
                    <a:pt x="4049" y="1095"/>
                    <a:pt x="3965" y="948"/>
                    <a:pt x="3818" y="903"/>
                  </a:cubicBezTo>
                  <a:lnTo>
                    <a:pt x="373" y="11"/>
                  </a:lnTo>
                  <a:cubicBezTo>
                    <a:pt x="349" y="4"/>
                    <a:pt x="324" y="1"/>
                    <a:pt x="300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2" name="Google Shape;353;p30"/>
            <p:cNvSpPr/>
            <p:nvPr/>
          </p:nvSpPr>
          <p:spPr>
            <a:xfrm>
              <a:off x="6184800" y="4209553"/>
              <a:ext cx="131512" cy="42414"/>
            </a:xfrm>
            <a:custGeom>
              <a:avLst/>
              <a:gdLst/>
              <a:ahLst/>
              <a:cxnLst/>
              <a:rect l="l" t="t" r="r" b="b"/>
              <a:pathLst>
                <a:path w="4096" h="1321" extrusionOk="0">
                  <a:moveTo>
                    <a:pt x="311" y="1"/>
                  </a:moveTo>
                  <a:cubicBezTo>
                    <a:pt x="185" y="1"/>
                    <a:pt x="70" y="94"/>
                    <a:pt x="40" y="222"/>
                  </a:cubicBezTo>
                  <a:cubicBezTo>
                    <a:pt x="1" y="369"/>
                    <a:pt x="102" y="516"/>
                    <a:pt x="249" y="555"/>
                  </a:cubicBezTo>
                  <a:lnTo>
                    <a:pt x="3728" y="1317"/>
                  </a:lnTo>
                  <a:cubicBezTo>
                    <a:pt x="3747" y="1320"/>
                    <a:pt x="3764" y="1321"/>
                    <a:pt x="3782" y="1321"/>
                  </a:cubicBezTo>
                  <a:cubicBezTo>
                    <a:pt x="3812" y="1321"/>
                    <a:pt x="3841" y="1317"/>
                    <a:pt x="3869" y="1306"/>
                  </a:cubicBezTo>
                  <a:cubicBezTo>
                    <a:pt x="3965" y="1278"/>
                    <a:pt x="4039" y="1205"/>
                    <a:pt x="4061" y="1103"/>
                  </a:cubicBezTo>
                  <a:cubicBezTo>
                    <a:pt x="4095" y="950"/>
                    <a:pt x="4005" y="798"/>
                    <a:pt x="3852" y="770"/>
                  </a:cubicBezTo>
                  <a:lnTo>
                    <a:pt x="368" y="7"/>
                  </a:lnTo>
                  <a:cubicBezTo>
                    <a:pt x="349" y="3"/>
                    <a:pt x="329" y="1"/>
                    <a:pt x="311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3" name="Google Shape;354;p30"/>
            <p:cNvSpPr/>
            <p:nvPr/>
          </p:nvSpPr>
          <p:spPr>
            <a:xfrm>
              <a:off x="6083082" y="4142223"/>
              <a:ext cx="148915" cy="133407"/>
            </a:xfrm>
            <a:custGeom>
              <a:avLst/>
              <a:gdLst/>
              <a:ahLst/>
              <a:cxnLst/>
              <a:rect l="l" t="t" r="r" b="b"/>
              <a:pathLst>
                <a:path w="4638" h="4155" extrusionOk="0">
                  <a:moveTo>
                    <a:pt x="2318" y="1"/>
                  </a:moveTo>
                  <a:cubicBezTo>
                    <a:pt x="2121" y="1"/>
                    <a:pt x="1921" y="29"/>
                    <a:pt x="1723" y="88"/>
                  </a:cubicBezTo>
                  <a:cubicBezTo>
                    <a:pt x="622" y="421"/>
                    <a:pt x="1" y="1579"/>
                    <a:pt x="328" y="2669"/>
                  </a:cubicBezTo>
                  <a:cubicBezTo>
                    <a:pt x="597" y="3574"/>
                    <a:pt x="1427" y="4154"/>
                    <a:pt x="2321" y="4154"/>
                  </a:cubicBezTo>
                  <a:cubicBezTo>
                    <a:pt x="2516" y="4154"/>
                    <a:pt x="2713" y="4127"/>
                    <a:pt x="2909" y="4070"/>
                  </a:cubicBezTo>
                  <a:cubicBezTo>
                    <a:pt x="4010" y="3742"/>
                    <a:pt x="4637" y="2584"/>
                    <a:pt x="4310" y="1483"/>
                  </a:cubicBezTo>
                  <a:cubicBezTo>
                    <a:pt x="4037" y="581"/>
                    <a:pt x="3210" y="1"/>
                    <a:pt x="231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grpSp>
        <p:nvGrpSpPr>
          <p:cNvPr id="33" name="Google Shape;364;p30"/>
          <p:cNvGrpSpPr/>
          <p:nvPr/>
        </p:nvGrpSpPr>
        <p:grpSpPr>
          <a:xfrm flipH="1">
            <a:off x="1790416" y="3545263"/>
            <a:ext cx="1036537" cy="1039991"/>
            <a:chOff x="5867803" y="2869897"/>
            <a:chExt cx="227655" cy="228434"/>
          </a:xfrm>
        </p:grpSpPr>
        <p:sp>
          <p:nvSpPr>
            <p:cNvPr id="34" name="Google Shape;365;p30"/>
            <p:cNvSpPr/>
            <p:nvPr/>
          </p:nvSpPr>
          <p:spPr>
            <a:xfrm>
              <a:off x="5867803" y="2869897"/>
              <a:ext cx="227655" cy="228434"/>
            </a:xfrm>
            <a:custGeom>
              <a:avLst/>
              <a:gdLst/>
              <a:ahLst/>
              <a:cxnLst/>
              <a:rect l="l" t="t" r="r" b="b"/>
              <a:pathLst>
                <a:path w="10234" h="10269" extrusionOk="0">
                  <a:moveTo>
                    <a:pt x="6560" y="1"/>
                  </a:moveTo>
                  <a:cubicBezTo>
                    <a:pt x="5682" y="1"/>
                    <a:pt x="4711" y="308"/>
                    <a:pt x="3733" y="911"/>
                  </a:cubicBezTo>
                  <a:lnTo>
                    <a:pt x="3502" y="1058"/>
                  </a:lnTo>
                  <a:lnTo>
                    <a:pt x="3502" y="1069"/>
                  </a:lnTo>
                  <a:cubicBezTo>
                    <a:pt x="2508" y="1730"/>
                    <a:pt x="1644" y="2650"/>
                    <a:pt x="1180" y="3537"/>
                  </a:cubicBezTo>
                  <a:cubicBezTo>
                    <a:pt x="0" y="5751"/>
                    <a:pt x="751" y="8444"/>
                    <a:pt x="2875" y="9664"/>
                  </a:cubicBezTo>
                  <a:cubicBezTo>
                    <a:pt x="3558" y="10054"/>
                    <a:pt x="4326" y="10269"/>
                    <a:pt x="5105" y="10269"/>
                  </a:cubicBezTo>
                  <a:cubicBezTo>
                    <a:pt x="6687" y="10269"/>
                    <a:pt x="8138" y="9455"/>
                    <a:pt x="8991" y="8083"/>
                  </a:cubicBezTo>
                  <a:lnTo>
                    <a:pt x="9030" y="8072"/>
                  </a:lnTo>
                  <a:lnTo>
                    <a:pt x="9256" y="7620"/>
                  </a:lnTo>
                  <a:cubicBezTo>
                    <a:pt x="9414" y="7287"/>
                    <a:pt x="9555" y="6931"/>
                    <a:pt x="9680" y="6553"/>
                  </a:cubicBezTo>
                  <a:cubicBezTo>
                    <a:pt x="10233" y="4689"/>
                    <a:pt x="10052" y="2667"/>
                    <a:pt x="9205" y="1414"/>
                  </a:cubicBezTo>
                  <a:cubicBezTo>
                    <a:pt x="9115" y="1278"/>
                    <a:pt x="9013" y="1154"/>
                    <a:pt x="8912" y="1024"/>
                  </a:cubicBezTo>
                  <a:lnTo>
                    <a:pt x="8900" y="1018"/>
                  </a:lnTo>
                  <a:cubicBezTo>
                    <a:pt x="8866" y="979"/>
                    <a:pt x="8827" y="934"/>
                    <a:pt x="8776" y="883"/>
                  </a:cubicBezTo>
                  <a:lnTo>
                    <a:pt x="8742" y="849"/>
                  </a:lnTo>
                  <a:cubicBezTo>
                    <a:pt x="8556" y="674"/>
                    <a:pt x="8358" y="527"/>
                    <a:pt x="8144" y="403"/>
                  </a:cubicBezTo>
                  <a:cubicBezTo>
                    <a:pt x="7673" y="134"/>
                    <a:pt x="7137" y="1"/>
                    <a:pt x="65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5" name="Google Shape;366;p30"/>
            <p:cNvSpPr/>
            <p:nvPr/>
          </p:nvSpPr>
          <p:spPr>
            <a:xfrm>
              <a:off x="5890975" y="2887775"/>
              <a:ext cx="187925" cy="191875"/>
            </a:xfrm>
            <a:custGeom>
              <a:avLst/>
              <a:gdLst/>
              <a:ahLst/>
              <a:cxnLst/>
              <a:rect l="l" t="t" r="r" b="b"/>
              <a:pathLst>
                <a:path w="7517" h="7675" extrusionOk="0">
                  <a:moveTo>
                    <a:pt x="5067" y="1"/>
                  </a:moveTo>
                  <a:cubicBezTo>
                    <a:pt x="4388" y="1"/>
                    <a:pt x="3627" y="283"/>
                    <a:pt x="2925" y="714"/>
                  </a:cubicBezTo>
                  <a:cubicBezTo>
                    <a:pt x="2033" y="1268"/>
                    <a:pt x="1242" y="2070"/>
                    <a:pt x="830" y="2838"/>
                  </a:cubicBezTo>
                  <a:cubicBezTo>
                    <a:pt x="0" y="4419"/>
                    <a:pt x="480" y="6362"/>
                    <a:pt x="2027" y="7248"/>
                  </a:cubicBezTo>
                  <a:cubicBezTo>
                    <a:pt x="2532" y="7538"/>
                    <a:pt x="3077" y="7675"/>
                    <a:pt x="3614" y="7675"/>
                  </a:cubicBezTo>
                  <a:cubicBezTo>
                    <a:pt x="4730" y="7675"/>
                    <a:pt x="5813" y="7086"/>
                    <a:pt x="6438" y="6057"/>
                  </a:cubicBezTo>
                  <a:cubicBezTo>
                    <a:pt x="6494" y="5955"/>
                    <a:pt x="6551" y="5859"/>
                    <a:pt x="6607" y="5752"/>
                  </a:cubicBezTo>
                  <a:cubicBezTo>
                    <a:pt x="7517" y="3939"/>
                    <a:pt x="7466" y="1081"/>
                    <a:pt x="6014" y="234"/>
                  </a:cubicBezTo>
                  <a:cubicBezTo>
                    <a:pt x="5732" y="73"/>
                    <a:pt x="5410" y="1"/>
                    <a:pt x="50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6" name="Google Shape;367;p30"/>
            <p:cNvSpPr/>
            <p:nvPr/>
          </p:nvSpPr>
          <p:spPr>
            <a:xfrm>
              <a:off x="5937125" y="2887925"/>
              <a:ext cx="141775" cy="149000"/>
            </a:xfrm>
            <a:custGeom>
              <a:avLst/>
              <a:gdLst/>
              <a:ahLst/>
              <a:cxnLst/>
              <a:rect l="l" t="t" r="r" b="b"/>
              <a:pathLst>
                <a:path w="5671" h="5960" extrusionOk="0">
                  <a:moveTo>
                    <a:pt x="3227" y="1"/>
                  </a:moveTo>
                  <a:cubicBezTo>
                    <a:pt x="2548" y="1"/>
                    <a:pt x="1788" y="283"/>
                    <a:pt x="1091" y="714"/>
                  </a:cubicBezTo>
                  <a:cubicBezTo>
                    <a:pt x="989" y="844"/>
                    <a:pt x="904" y="985"/>
                    <a:pt x="837" y="1120"/>
                  </a:cubicBezTo>
                  <a:cubicBezTo>
                    <a:pt x="1" y="2702"/>
                    <a:pt x="481" y="4644"/>
                    <a:pt x="2028" y="5537"/>
                  </a:cubicBezTo>
                  <a:cubicBezTo>
                    <a:pt x="2530" y="5823"/>
                    <a:pt x="3073" y="5960"/>
                    <a:pt x="3610" y="5960"/>
                  </a:cubicBezTo>
                  <a:cubicBezTo>
                    <a:pt x="4004" y="5960"/>
                    <a:pt x="4394" y="5887"/>
                    <a:pt x="4761" y="5746"/>
                  </a:cubicBezTo>
                  <a:cubicBezTo>
                    <a:pt x="5671" y="3933"/>
                    <a:pt x="5620" y="1075"/>
                    <a:pt x="4174" y="234"/>
                  </a:cubicBezTo>
                  <a:cubicBezTo>
                    <a:pt x="3892" y="73"/>
                    <a:pt x="3570" y="1"/>
                    <a:pt x="3227" y="1"/>
                  </a:cubicBezTo>
                  <a:close/>
                </a:path>
              </a:pathLst>
            </a:custGeom>
            <a:solidFill>
              <a:srgbClr val="F4EDED">
                <a:alpha val="311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7" name="Google Shape;368;p30"/>
            <p:cNvSpPr/>
            <p:nvPr/>
          </p:nvSpPr>
          <p:spPr>
            <a:xfrm>
              <a:off x="6021425" y="2908975"/>
              <a:ext cx="30525" cy="43725"/>
            </a:xfrm>
            <a:custGeom>
              <a:avLst/>
              <a:gdLst/>
              <a:ahLst/>
              <a:cxnLst/>
              <a:rect l="l" t="t" r="r" b="b"/>
              <a:pathLst>
                <a:path w="1221" h="1749" extrusionOk="0">
                  <a:moveTo>
                    <a:pt x="564" y="1"/>
                  </a:moveTo>
                  <a:cubicBezTo>
                    <a:pt x="555" y="1"/>
                    <a:pt x="546" y="1"/>
                    <a:pt x="537" y="2"/>
                  </a:cubicBezTo>
                  <a:cubicBezTo>
                    <a:pt x="226" y="30"/>
                    <a:pt x="0" y="442"/>
                    <a:pt x="40" y="922"/>
                  </a:cubicBezTo>
                  <a:cubicBezTo>
                    <a:pt x="78" y="1385"/>
                    <a:pt x="347" y="1748"/>
                    <a:pt x="650" y="1748"/>
                  </a:cubicBezTo>
                  <a:cubicBezTo>
                    <a:pt x="661" y="1748"/>
                    <a:pt x="672" y="1748"/>
                    <a:pt x="684" y="1747"/>
                  </a:cubicBezTo>
                  <a:cubicBezTo>
                    <a:pt x="1000" y="1724"/>
                    <a:pt x="1220" y="1312"/>
                    <a:pt x="1180" y="826"/>
                  </a:cubicBezTo>
                  <a:cubicBezTo>
                    <a:pt x="1142" y="360"/>
                    <a:pt x="870" y="1"/>
                    <a:pt x="564" y="1"/>
                  </a:cubicBezTo>
                  <a:close/>
                </a:path>
              </a:pathLst>
            </a:custGeom>
            <a:solidFill>
              <a:srgbClr val="F4EDED">
                <a:alpha val="568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8" name="Google Shape;369;p30"/>
            <p:cNvSpPr/>
            <p:nvPr/>
          </p:nvSpPr>
          <p:spPr>
            <a:xfrm>
              <a:off x="6030025" y="2964750"/>
              <a:ext cx="22625" cy="26325"/>
            </a:xfrm>
            <a:custGeom>
              <a:avLst/>
              <a:gdLst/>
              <a:ahLst/>
              <a:cxnLst/>
              <a:rect l="l" t="t" r="r" b="b"/>
              <a:pathLst>
                <a:path w="905" h="1053" extrusionOk="0">
                  <a:moveTo>
                    <a:pt x="433" y="1"/>
                  </a:moveTo>
                  <a:cubicBezTo>
                    <a:pt x="425" y="1"/>
                    <a:pt x="416" y="1"/>
                    <a:pt x="407" y="1"/>
                  </a:cubicBezTo>
                  <a:cubicBezTo>
                    <a:pt x="170" y="24"/>
                    <a:pt x="1" y="273"/>
                    <a:pt x="23" y="561"/>
                  </a:cubicBezTo>
                  <a:cubicBezTo>
                    <a:pt x="40" y="843"/>
                    <a:pt x="239" y="1053"/>
                    <a:pt x="466" y="1053"/>
                  </a:cubicBezTo>
                  <a:cubicBezTo>
                    <a:pt x="474" y="1053"/>
                    <a:pt x="483" y="1053"/>
                    <a:pt x="492" y="1052"/>
                  </a:cubicBezTo>
                  <a:cubicBezTo>
                    <a:pt x="735" y="1029"/>
                    <a:pt x="904" y="781"/>
                    <a:pt x="882" y="493"/>
                  </a:cubicBezTo>
                  <a:cubicBezTo>
                    <a:pt x="854" y="215"/>
                    <a:pt x="665" y="1"/>
                    <a:pt x="433" y="1"/>
                  </a:cubicBezTo>
                  <a:close/>
                </a:path>
              </a:pathLst>
            </a:custGeom>
            <a:solidFill>
              <a:srgbClr val="F4EDED">
                <a:alpha val="568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grpSp>
        <p:nvGrpSpPr>
          <p:cNvPr id="39" name="Google Shape;370;p30"/>
          <p:cNvGrpSpPr/>
          <p:nvPr/>
        </p:nvGrpSpPr>
        <p:grpSpPr>
          <a:xfrm>
            <a:off x="6676177" y="2376051"/>
            <a:ext cx="2008223" cy="2501210"/>
            <a:chOff x="3569742" y="3102342"/>
            <a:chExt cx="695416" cy="866100"/>
          </a:xfrm>
        </p:grpSpPr>
        <p:sp>
          <p:nvSpPr>
            <p:cNvPr id="40" name="Google Shape;371;p30"/>
            <p:cNvSpPr/>
            <p:nvPr/>
          </p:nvSpPr>
          <p:spPr>
            <a:xfrm>
              <a:off x="3569742" y="3102342"/>
              <a:ext cx="695416" cy="866100"/>
            </a:xfrm>
            <a:custGeom>
              <a:avLst/>
              <a:gdLst/>
              <a:ahLst/>
              <a:cxnLst/>
              <a:rect l="l" t="t" r="r" b="b"/>
              <a:pathLst>
                <a:path w="21659" h="26975" extrusionOk="0">
                  <a:moveTo>
                    <a:pt x="11101" y="0"/>
                  </a:moveTo>
                  <a:cubicBezTo>
                    <a:pt x="11038" y="0"/>
                    <a:pt x="10975" y="1"/>
                    <a:pt x="10911" y="3"/>
                  </a:cubicBezTo>
                  <a:cubicBezTo>
                    <a:pt x="9076" y="59"/>
                    <a:pt x="7348" y="952"/>
                    <a:pt x="6241" y="2403"/>
                  </a:cubicBezTo>
                  <a:cubicBezTo>
                    <a:pt x="4581" y="3318"/>
                    <a:pt x="3457" y="4922"/>
                    <a:pt x="3220" y="6729"/>
                  </a:cubicBezTo>
                  <a:cubicBezTo>
                    <a:pt x="3045" y="6989"/>
                    <a:pt x="2887" y="7249"/>
                    <a:pt x="2768" y="7520"/>
                  </a:cubicBezTo>
                  <a:cubicBezTo>
                    <a:pt x="2661" y="7751"/>
                    <a:pt x="2582" y="7983"/>
                    <a:pt x="2525" y="8226"/>
                  </a:cubicBezTo>
                  <a:cubicBezTo>
                    <a:pt x="2514" y="8276"/>
                    <a:pt x="2503" y="8316"/>
                    <a:pt x="2497" y="8367"/>
                  </a:cubicBezTo>
                  <a:cubicBezTo>
                    <a:pt x="2446" y="8610"/>
                    <a:pt x="2429" y="8847"/>
                    <a:pt x="2435" y="9084"/>
                  </a:cubicBezTo>
                  <a:cubicBezTo>
                    <a:pt x="2446" y="9812"/>
                    <a:pt x="2689" y="10507"/>
                    <a:pt x="3141" y="11151"/>
                  </a:cubicBezTo>
                  <a:cubicBezTo>
                    <a:pt x="3372" y="11473"/>
                    <a:pt x="3660" y="11783"/>
                    <a:pt x="3999" y="12066"/>
                  </a:cubicBezTo>
                  <a:cubicBezTo>
                    <a:pt x="3954" y="12105"/>
                    <a:pt x="3903" y="12150"/>
                    <a:pt x="3858" y="12201"/>
                  </a:cubicBezTo>
                  <a:lnTo>
                    <a:pt x="3784" y="12280"/>
                  </a:lnTo>
                  <a:lnTo>
                    <a:pt x="3745" y="12314"/>
                  </a:lnTo>
                  <a:lnTo>
                    <a:pt x="3626" y="12438"/>
                  </a:lnTo>
                  <a:lnTo>
                    <a:pt x="3592" y="12472"/>
                  </a:lnTo>
                  <a:lnTo>
                    <a:pt x="3480" y="12602"/>
                  </a:lnTo>
                  <a:cubicBezTo>
                    <a:pt x="3463" y="12614"/>
                    <a:pt x="3457" y="12630"/>
                    <a:pt x="3446" y="12642"/>
                  </a:cubicBezTo>
                  <a:lnTo>
                    <a:pt x="3338" y="12777"/>
                  </a:lnTo>
                  <a:cubicBezTo>
                    <a:pt x="3321" y="12794"/>
                    <a:pt x="3316" y="12806"/>
                    <a:pt x="3304" y="12822"/>
                  </a:cubicBezTo>
                  <a:lnTo>
                    <a:pt x="3203" y="12964"/>
                  </a:lnTo>
                  <a:cubicBezTo>
                    <a:pt x="3191" y="12975"/>
                    <a:pt x="3180" y="12992"/>
                    <a:pt x="3169" y="13009"/>
                  </a:cubicBezTo>
                  <a:lnTo>
                    <a:pt x="3067" y="13173"/>
                  </a:lnTo>
                  <a:cubicBezTo>
                    <a:pt x="3056" y="13201"/>
                    <a:pt x="3039" y="13223"/>
                    <a:pt x="3028" y="13252"/>
                  </a:cubicBezTo>
                  <a:lnTo>
                    <a:pt x="2966" y="13365"/>
                  </a:lnTo>
                  <a:cubicBezTo>
                    <a:pt x="2954" y="13376"/>
                    <a:pt x="2949" y="13387"/>
                    <a:pt x="2943" y="13398"/>
                  </a:cubicBezTo>
                  <a:cubicBezTo>
                    <a:pt x="2920" y="13432"/>
                    <a:pt x="2909" y="13472"/>
                    <a:pt x="2892" y="13500"/>
                  </a:cubicBezTo>
                  <a:lnTo>
                    <a:pt x="2841" y="13602"/>
                  </a:lnTo>
                  <a:cubicBezTo>
                    <a:pt x="2830" y="13630"/>
                    <a:pt x="2813" y="13658"/>
                    <a:pt x="2807" y="13687"/>
                  </a:cubicBezTo>
                  <a:lnTo>
                    <a:pt x="2757" y="13816"/>
                  </a:lnTo>
                  <a:cubicBezTo>
                    <a:pt x="2751" y="13828"/>
                    <a:pt x="2745" y="13850"/>
                    <a:pt x="2740" y="13867"/>
                  </a:cubicBezTo>
                  <a:cubicBezTo>
                    <a:pt x="2723" y="13895"/>
                    <a:pt x="2717" y="13929"/>
                    <a:pt x="2700" y="13958"/>
                  </a:cubicBezTo>
                  <a:lnTo>
                    <a:pt x="2672" y="14048"/>
                  </a:lnTo>
                  <a:cubicBezTo>
                    <a:pt x="2666" y="14071"/>
                    <a:pt x="2661" y="14099"/>
                    <a:pt x="2655" y="14121"/>
                  </a:cubicBezTo>
                  <a:lnTo>
                    <a:pt x="2604" y="14291"/>
                  </a:lnTo>
                  <a:cubicBezTo>
                    <a:pt x="2599" y="14302"/>
                    <a:pt x="2599" y="14325"/>
                    <a:pt x="2587" y="14330"/>
                  </a:cubicBezTo>
                  <a:cubicBezTo>
                    <a:pt x="2525" y="14613"/>
                    <a:pt x="2497" y="14895"/>
                    <a:pt x="2519" y="15155"/>
                  </a:cubicBezTo>
                  <a:cubicBezTo>
                    <a:pt x="2525" y="15251"/>
                    <a:pt x="2531" y="15336"/>
                    <a:pt x="2553" y="15426"/>
                  </a:cubicBezTo>
                  <a:cubicBezTo>
                    <a:pt x="2519" y="15488"/>
                    <a:pt x="2486" y="15544"/>
                    <a:pt x="2446" y="15607"/>
                  </a:cubicBezTo>
                  <a:cubicBezTo>
                    <a:pt x="2401" y="15708"/>
                    <a:pt x="2350" y="15816"/>
                    <a:pt x="2299" y="15928"/>
                  </a:cubicBezTo>
                  <a:lnTo>
                    <a:pt x="2294" y="15934"/>
                  </a:lnTo>
                  <a:cubicBezTo>
                    <a:pt x="2237" y="16070"/>
                    <a:pt x="2186" y="16200"/>
                    <a:pt x="2147" y="16335"/>
                  </a:cubicBezTo>
                  <a:cubicBezTo>
                    <a:pt x="2068" y="16589"/>
                    <a:pt x="2011" y="16860"/>
                    <a:pt x="1977" y="17120"/>
                  </a:cubicBezTo>
                  <a:cubicBezTo>
                    <a:pt x="1960" y="17239"/>
                    <a:pt x="1955" y="17436"/>
                    <a:pt x="1949" y="17578"/>
                  </a:cubicBezTo>
                  <a:lnTo>
                    <a:pt x="1949" y="17634"/>
                  </a:lnTo>
                  <a:lnTo>
                    <a:pt x="1949" y="17679"/>
                  </a:lnTo>
                  <a:cubicBezTo>
                    <a:pt x="1949" y="17922"/>
                    <a:pt x="1977" y="18165"/>
                    <a:pt x="2017" y="18402"/>
                  </a:cubicBezTo>
                  <a:lnTo>
                    <a:pt x="2022" y="18442"/>
                  </a:lnTo>
                  <a:cubicBezTo>
                    <a:pt x="2034" y="18470"/>
                    <a:pt x="2039" y="18498"/>
                    <a:pt x="2045" y="18532"/>
                  </a:cubicBezTo>
                  <a:lnTo>
                    <a:pt x="2051" y="18560"/>
                  </a:lnTo>
                  <a:cubicBezTo>
                    <a:pt x="2124" y="18876"/>
                    <a:pt x="2237" y="19181"/>
                    <a:pt x="2378" y="19469"/>
                  </a:cubicBezTo>
                  <a:cubicBezTo>
                    <a:pt x="1853" y="19588"/>
                    <a:pt x="1396" y="19949"/>
                    <a:pt x="1142" y="20452"/>
                  </a:cubicBezTo>
                  <a:cubicBezTo>
                    <a:pt x="543" y="20627"/>
                    <a:pt x="119" y="21141"/>
                    <a:pt x="46" y="21773"/>
                  </a:cubicBezTo>
                  <a:cubicBezTo>
                    <a:pt x="35" y="21926"/>
                    <a:pt x="35" y="22073"/>
                    <a:pt x="63" y="22231"/>
                  </a:cubicBezTo>
                  <a:cubicBezTo>
                    <a:pt x="57" y="22265"/>
                    <a:pt x="57" y="22299"/>
                    <a:pt x="46" y="22327"/>
                  </a:cubicBezTo>
                  <a:cubicBezTo>
                    <a:pt x="1" y="22999"/>
                    <a:pt x="306" y="23648"/>
                    <a:pt x="904" y="24151"/>
                  </a:cubicBezTo>
                  <a:cubicBezTo>
                    <a:pt x="1249" y="25077"/>
                    <a:pt x="2316" y="25777"/>
                    <a:pt x="4135" y="26269"/>
                  </a:cubicBezTo>
                  <a:cubicBezTo>
                    <a:pt x="5818" y="26726"/>
                    <a:pt x="8026" y="26975"/>
                    <a:pt x="10364" y="26975"/>
                  </a:cubicBezTo>
                  <a:cubicBezTo>
                    <a:pt x="12702" y="26975"/>
                    <a:pt x="14910" y="26721"/>
                    <a:pt x="16587" y="26269"/>
                  </a:cubicBezTo>
                  <a:cubicBezTo>
                    <a:pt x="18812" y="25664"/>
                    <a:pt x="19942" y="24721"/>
                    <a:pt x="19942" y="23473"/>
                  </a:cubicBezTo>
                  <a:cubicBezTo>
                    <a:pt x="19942" y="23383"/>
                    <a:pt x="19936" y="23293"/>
                    <a:pt x="19919" y="23191"/>
                  </a:cubicBezTo>
                  <a:cubicBezTo>
                    <a:pt x="19936" y="23101"/>
                    <a:pt x="19942" y="22999"/>
                    <a:pt x="19942" y="22909"/>
                  </a:cubicBezTo>
                  <a:cubicBezTo>
                    <a:pt x="19942" y="22530"/>
                    <a:pt x="19829" y="21994"/>
                    <a:pt x="19320" y="21469"/>
                  </a:cubicBezTo>
                  <a:cubicBezTo>
                    <a:pt x="19371" y="20751"/>
                    <a:pt x="19044" y="19938"/>
                    <a:pt x="18259" y="19599"/>
                  </a:cubicBezTo>
                  <a:cubicBezTo>
                    <a:pt x="18157" y="19554"/>
                    <a:pt x="18050" y="19520"/>
                    <a:pt x="17942" y="19498"/>
                  </a:cubicBezTo>
                  <a:cubicBezTo>
                    <a:pt x="17824" y="19373"/>
                    <a:pt x="17688" y="19266"/>
                    <a:pt x="17524" y="19181"/>
                  </a:cubicBezTo>
                  <a:cubicBezTo>
                    <a:pt x="17406" y="19119"/>
                    <a:pt x="17282" y="19074"/>
                    <a:pt x="17152" y="19046"/>
                  </a:cubicBezTo>
                  <a:cubicBezTo>
                    <a:pt x="17536" y="18571"/>
                    <a:pt x="17767" y="17967"/>
                    <a:pt x="17767" y="17318"/>
                  </a:cubicBezTo>
                  <a:cubicBezTo>
                    <a:pt x="17767" y="15974"/>
                    <a:pt x="16830" y="14861"/>
                    <a:pt x="15559" y="14607"/>
                  </a:cubicBezTo>
                  <a:cubicBezTo>
                    <a:pt x="15458" y="14325"/>
                    <a:pt x="15345" y="14042"/>
                    <a:pt x="15220" y="13760"/>
                  </a:cubicBezTo>
                  <a:cubicBezTo>
                    <a:pt x="15102" y="13500"/>
                    <a:pt x="15000" y="13223"/>
                    <a:pt x="14932" y="12941"/>
                  </a:cubicBezTo>
                  <a:cubicBezTo>
                    <a:pt x="14876" y="12710"/>
                    <a:pt x="14802" y="12472"/>
                    <a:pt x="14735" y="12246"/>
                  </a:cubicBezTo>
                  <a:cubicBezTo>
                    <a:pt x="15198" y="11789"/>
                    <a:pt x="15565" y="11253"/>
                    <a:pt x="15813" y="10637"/>
                  </a:cubicBezTo>
                  <a:cubicBezTo>
                    <a:pt x="15842" y="10569"/>
                    <a:pt x="15870" y="10496"/>
                    <a:pt x="15892" y="10434"/>
                  </a:cubicBezTo>
                  <a:cubicBezTo>
                    <a:pt x="16943" y="11185"/>
                    <a:pt x="17836" y="11428"/>
                    <a:pt x="18550" y="11428"/>
                  </a:cubicBezTo>
                  <a:cubicBezTo>
                    <a:pt x="19199" y="11428"/>
                    <a:pt x="19702" y="11228"/>
                    <a:pt x="20043" y="11027"/>
                  </a:cubicBezTo>
                  <a:cubicBezTo>
                    <a:pt x="20614" y="10693"/>
                    <a:pt x="21020" y="10140"/>
                    <a:pt x="21184" y="9474"/>
                  </a:cubicBezTo>
                  <a:cubicBezTo>
                    <a:pt x="21658" y="7587"/>
                    <a:pt x="20365" y="5312"/>
                    <a:pt x="18885" y="3883"/>
                  </a:cubicBezTo>
                  <a:cubicBezTo>
                    <a:pt x="17728" y="2770"/>
                    <a:pt x="16378" y="1985"/>
                    <a:pt x="15057" y="1652"/>
                  </a:cubicBezTo>
                  <a:cubicBezTo>
                    <a:pt x="14058" y="594"/>
                    <a:pt x="12638" y="0"/>
                    <a:pt x="111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1" name="Google Shape;372;p30"/>
            <p:cNvSpPr/>
            <p:nvPr/>
          </p:nvSpPr>
          <p:spPr>
            <a:xfrm>
              <a:off x="3610358" y="3765692"/>
              <a:ext cx="559955" cy="162881"/>
            </a:xfrm>
            <a:custGeom>
              <a:avLst/>
              <a:gdLst/>
              <a:ahLst/>
              <a:cxnLst/>
              <a:rect l="l" t="t" r="r" b="b"/>
              <a:pathLst>
                <a:path w="17440" h="5073" extrusionOk="0">
                  <a:moveTo>
                    <a:pt x="14155" y="0"/>
                  </a:moveTo>
                  <a:cubicBezTo>
                    <a:pt x="14089" y="0"/>
                    <a:pt x="14033" y="52"/>
                    <a:pt x="13984" y="97"/>
                  </a:cubicBezTo>
                  <a:cubicBezTo>
                    <a:pt x="13786" y="283"/>
                    <a:pt x="13713" y="554"/>
                    <a:pt x="13696" y="837"/>
                  </a:cubicBezTo>
                  <a:cubicBezTo>
                    <a:pt x="13696" y="871"/>
                    <a:pt x="13656" y="899"/>
                    <a:pt x="13617" y="899"/>
                  </a:cubicBezTo>
                  <a:cubicBezTo>
                    <a:pt x="12312" y="673"/>
                    <a:pt x="10759" y="543"/>
                    <a:pt x="9093" y="543"/>
                  </a:cubicBezTo>
                  <a:cubicBezTo>
                    <a:pt x="7060" y="543"/>
                    <a:pt x="5185" y="741"/>
                    <a:pt x="3739" y="1068"/>
                  </a:cubicBezTo>
                  <a:cubicBezTo>
                    <a:pt x="3732" y="1071"/>
                    <a:pt x="3724" y="1072"/>
                    <a:pt x="3716" y="1072"/>
                  </a:cubicBezTo>
                  <a:cubicBezTo>
                    <a:pt x="3687" y="1072"/>
                    <a:pt x="3657" y="1057"/>
                    <a:pt x="3643" y="1034"/>
                  </a:cubicBezTo>
                  <a:cubicBezTo>
                    <a:pt x="3508" y="882"/>
                    <a:pt x="3361" y="746"/>
                    <a:pt x="3175" y="662"/>
                  </a:cubicBezTo>
                  <a:cubicBezTo>
                    <a:pt x="3046" y="600"/>
                    <a:pt x="2900" y="569"/>
                    <a:pt x="2757" y="569"/>
                  </a:cubicBezTo>
                  <a:cubicBezTo>
                    <a:pt x="2467" y="569"/>
                    <a:pt x="2183" y="695"/>
                    <a:pt x="2051" y="944"/>
                  </a:cubicBezTo>
                  <a:cubicBezTo>
                    <a:pt x="2048" y="947"/>
                    <a:pt x="2045" y="948"/>
                    <a:pt x="2042" y="948"/>
                  </a:cubicBezTo>
                  <a:cubicBezTo>
                    <a:pt x="2039" y="948"/>
                    <a:pt x="2037" y="947"/>
                    <a:pt x="2034" y="944"/>
                  </a:cubicBezTo>
                  <a:cubicBezTo>
                    <a:pt x="1923" y="750"/>
                    <a:pt x="1729" y="577"/>
                    <a:pt x="1497" y="577"/>
                  </a:cubicBezTo>
                  <a:cubicBezTo>
                    <a:pt x="1493" y="577"/>
                    <a:pt x="1490" y="577"/>
                    <a:pt x="1486" y="577"/>
                  </a:cubicBezTo>
                  <a:cubicBezTo>
                    <a:pt x="1249" y="577"/>
                    <a:pt x="1046" y="780"/>
                    <a:pt x="961" y="1006"/>
                  </a:cubicBezTo>
                  <a:cubicBezTo>
                    <a:pt x="882" y="1209"/>
                    <a:pt x="882" y="1435"/>
                    <a:pt x="887" y="1656"/>
                  </a:cubicBezTo>
                  <a:cubicBezTo>
                    <a:pt x="887" y="1677"/>
                    <a:pt x="871" y="1695"/>
                    <a:pt x="851" y="1695"/>
                  </a:cubicBezTo>
                  <a:cubicBezTo>
                    <a:pt x="844" y="1695"/>
                    <a:pt x="838" y="1694"/>
                    <a:pt x="831" y="1690"/>
                  </a:cubicBezTo>
                  <a:cubicBezTo>
                    <a:pt x="692" y="1609"/>
                    <a:pt x="546" y="1532"/>
                    <a:pt x="387" y="1532"/>
                  </a:cubicBezTo>
                  <a:cubicBezTo>
                    <a:pt x="345" y="1532"/>
                    <a:pt x="303" y="1537"/>
                    <a:pt x="261" y="1548"/>
                  </a:cubicBezTo>
                  <a:cubicBezTo>
                    <a:pt x="142" y="1588"/>
                    <a:pt x="46" y="1684"/>
                    <a:pt x="35" y="1814"/>
                  </a:cubicBezTo>
                  <a:cubicBezTo>
                    <a:pt x="1" y="2158"/>
                    <a:pt x="317" y="2503"/>
                    <a:pt x="712" y="2734"/>
                  </a:cubicBezTo>
                  <a:cubicBezTo>
                    <a:pt x="741" y="2751"/>
                    <a:pt x="752" y="2779"/>
                    <a:pt x="752" y="2808"/>
                  </a:cubicBezTo>
                  <a:cubicBezTo>
                    <a:pt x="752" y="4056"/>
                    <a:pt x="4490" y="5072"/>
                    <a:pt x="9099" y="5072"/>
                  </a:cubicBezTo>
                  <a:cubicBezTo>
                    <a:pt x="13707" y="5072"/>
                    <a:pt x="17440" y="4056"/>
                    <a:pt x="17440" y="2808"/>
                  </a:cubicBezTo>
                  <a:cubicBezTo>
                    <a:pt x="17440" y="2469"/>
                    <a:pt x="17152" y="2136"/>
                    <a:pt x="16638" y="1842"/>
                  </a:cubicBezTo>
                  <a:cubicBezTo>
                    <a:pt x="16610" y="1825"/>
                    <a:pt x="16604" y="1786"/>
                    <a:pt x="16621" y="1763"/>
                  </a:cubicBezTo>
                  <a:cubicBezTo>
                    <a:pt x="16689" y="1684"/>
                    <a:pt x="16734" y="1599"/>
                    <a:pt x="16773" y="1509"/>
                  </a:cubicBezTo>
                  <a:cubicBezTo>
                    <a:pt x="16898" y="1198"/>
                    <a:pt x="16813" y="775"/>
                    <a:pt x="16502" y="639"/>
                  </a:cubicBezTo>
                  <a:cubicBezTo>
                    <a:pt x="16434" y="611"/>
                    <a:pt x="16363" y="599"/>
                    <a:pt x="16291" y="599"/>
                  </a:cubicBezTo>
                  <a:cubicBezTo>
                    <a:pt x="16118" y="599"/>
                    <a:pt x="15939" y="668"/>
                    <a:pt x="15779" y="752"/>
                  </a:cubicBezTo>
                  <a:cubicBezTo>
                    <a:pt x="15774" y="755"/>
                    <a:pt x="15768" y="757"/>
                    <a:pt x="15762" y="757"/>
                  </a:cubicBezTo>
                  <a:cubicBezTo>
                    <a:pt x="15740" y="757"/>
                    <a:pt x="15721" y="733"/>
                    <a:pt x="15734" y="701"/>
                  </a:cubicBezTo>
                  <a:cubicBezTo>
                    <a:pt x="15830" y="515"/>
                    <a:pt x="15875" y="272"/>
                    <a:pt x="15695" y="182"/>
                  </a:cubicBezTo>
                  <a:cubicBezTo>
                    <a:pt x="15658" y="162"/>
                    <a:pt x="15614" y="154"/>
                    <a:pt x="15570" y="154"/>
                  </a:cubicBezTo>
                  <a:cubicBezTo>
                    <a:pt x="15539" y="154"/>
                    <a:pt x="15508" y="158"/>
                    <a:pt x="15480" y="165"/>
                  </a:cubicBezTo>
                  <a:cubicBezTo>
                    <a:pt x="15085" y="289"/>
                    <a:pt x="14729" y="515"/>
                    <a:pt x="14447" y="809"/>
                  </a:cubicBezTo>
                  <a:cubicBezTo>
                    <a:pt x="14436" y="819"/>
                    <a:pt x="14424" y="824"/>
                    <a:pt x="14412" y="824"/>
                  </a:cubicBezTo>
                  <a:cubicBezTo>
                    <a:pt x="14391" y="824"/>
                    <a:pt x="14373" y="809"/>
                    <a:pt x="14373" y="780"/>
                  </a:cubicBezTo>
                  <a:cubicBezTo>
                    <a:pt x="14356" y="600"/>
                    <a:pt x="14413" y="97"/>
                    <a:pt x="14209" y="12"/>
                  </a:cubicBezTo>
                  <a:cubicBezTo>
                    <a:pt x="14191" y="4"/>
                    <a:pt x="14173" y="0"/>
                    <a:pt x="141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2" name="Google Shape;373;p30"/>
            <p:cNvSpPr/>
            <p:nvPr/>
          </p:nvSpPr>
          <p:spPr>
            <a:xfrm>
              <a:off x="3610358" y="3747808"/>
              <a:ext cx="559955" cy="162817"/>
            </a:xfrm>
            <a:custGeom>
              <a:avLst/>
              <a:gdLst/>
              <a:ahLst/>
              <a:cxnLst/>
              <a:rect l="l" t="t" r="r" b="b"/>
              <a:pathLst>
                <a:path w="17440" h="5071" extrusionOk="0">
                  <a:moveTo>
                    <a:pt x="14158" y="1"/>
                  </a:moveTo>
                  <a:cubicBezTo>
                    <a:pt x="14091" y="1"/>
                    <a:pt x="14033" y="50"/>
                    <a:pt x="13984" y="95"/>
                  </a:cubicBezTo>
                  <a:cubicBezTo>
                    <a:pt x="13786" y="287"/>
                    <a:pt x="13713" y="552"/>
                    <a:pt x="13696" y="835"/>
                  </a:cubicBezTo>
                  <a:cubicBezTo>
                    <a:pt x="13696" y="869"/>
                    <a:pt x="13656" y="897"/>
                    <a:pt x="13617" y="897"/>
                  </a:cubicBezTo>
                  <a:cubicBezTo>
                    <a:pt x="12312" y="671"/>
                    <a:pt x="10759" y="541"/>
                    <a:pt x="9093" y="541"/>
                  </a:cubicBezTo>
                  <a:cubicBezTo>
                    <a:pt x="7060" y="541"/>
                    <a:pt x="5185" y="739"/>
                    <a:pt x="3739" y="1072"/>
                  </a:cubicBezTo>
                  <a:cubicBezTo>
                    <a:pt x="3735" y="1073"/>
                    <a:pt x="3730" y="1073"/>
                    <a:pt x="3726" y="1073"/>
                  </a:cubicBezTo>
                  <a:cubicBezTo>
                    <a:pt x="3694" y="1073"/>
                    <a:pt x="3658" y="1057"/>
                    <a:pt x="3643" y="1032"/>
                  </a:cubicBezTo>
                  <a:cubicBezTo>
                    <a:pt x="3508" y="880"/>
                    <a:pt x="3361" y="744"/>
                    <a:pt x="3175" y="660"/>
                  </a:cubicBezTo>
                  <a:cubicBezTo>
                    <a:pt x="3046" y="600"/>
                    <a:pt x="2900" y="570"/>
                    <a:pt x="2757" y="570"/>
                  </a:cubicBezTo>
                  <a:cubicBezTo>
                    <a:pt x="2467" y="570"/>
                    <a:pt x="2183" y="693"/>
                    <a:pt x="2051" y="942"/>
                  </a:cubicBezTo>
                  <a:cubicBezTo>
                    <a:pt x="2048" y="945"/>
                    <a:pt x="2045" y="946"/>
                    <a:pt x="2042" y="946"/>
                  </a:cubicBezTo>
                  <a:cubicBezTo>
                    <a:pt x="2039" y="946"/>
                    <a:pt x="2037" y="945"/>
                    <a:pt x="2034" y="942"/>
                  </a:cubicBezTo>
                  <a:cubicBezTo>
                    <a:pt x="1923" y="747"/>
                    <a:pt x="1729" y="575"/>
                    <a:pt x="1497" y="575"/>
                  </a:cubicBezTo>
                  <a:cubicBezTo>
                    <a:pt x="1493" y="575"/>
                    <a:pt x="1490" y="575"/>
                    <a:pt x="1486" y="575"/>
                  </a:cubicBezTo>
                  <a:cubicBezTo>
                    <a:pt x="1249" y="575"/>
                    <a:pt x="1046" y="778"/>
                    <a:pt x="961" y="1004"/>
                  </a:cubicBezTo>
                  <a:cubicBezTo>
                    <a:pt x="882" y="1213"/>
                    <a:pt x="882" y="1433"/>
                    <a:pt x="887" y="1654"/>
                  </a:cubicBezTo>
                  <a:cubicBezTo>
                    <a:pt x="887" y="1675"/>
                    <a:pt x="871" y="1693"/>
                    <a:pt x="851" y="1693"/>
                  </a:cubicBezTo>
                  <a:cubicBezTo>
                    <a:pt x="844" y="1693"/>
                    <a:pt x="838" y="1691"/>
                    <a:pt x="831" y="1687"/>
                  </a:cubicBezTo>
                  <a:cubicBezTo>
                    <a:pt x="691" y="1606"/>
                    <a:pt x="543" y="1532"/>
                    <a:pt x="382" y="1532"/>
                  </a:cubicBezTo>
                  <a:cubicBezTo>
                    <a:pt x="342" y="1532"/>
                    <a:pt x="302" y="1536"/>
                    <a:pt x="261" y="1546"/>
                  </a:cubicBezTo>
                  <a:cubicBezTo>
                    <a:pt x="142" y="1586"/>
                    <a:pt x="46" y="1682"/>
                    <a:pt x="35" y="1812"/>
                  </a:cubicBezTo>
                  <a:cubicBezTo>
                    <a:pt x="1" y="2156"/>
                    <a:pt x="317" y="2501"/>
                    <a:pt x="712" y="2732"/>
                  </a:cubicBezTo>
                  <a:cubicBezTo>
                    <a:pt x="741" y="2749"/>
                    <a:pt x="752" y="2777"/>
                    <a:pt x="752" y="2806"/>
                  </a:cubicBezTo>
                  <a:cubicBezTo>
                    <a:pt x="752" y="4054"/>
                    <a:pt x="4490" y="5070"/>
                    <a:pt x="9099" y="5070"/>
                  </a:cubicBezTo>
                  <a:cubicBezTo>
                    <a:pt x="13707" y="5070"/>
                    <a:pt x="17440" y="4054"/>
                    <a:pt x="17440" y="2806"/>
                  </a:cubicBezTo>
                  <a:cubicBezTo>
                    <a:pt x="17440" y="2461"/>
                    <a:pt x="17152" y="2128"/>
                    <a:pt x="16638" y="1840"/>
                  </a:cubicBezTo>
                  <a:cubicBezTo>
                    <a:pt x="16610" y="1823"/>
                    <a:pt x="16604" y="1783"/>
                    <a:pt x="16621" y="1761"/>
                  </a:cubicBezTo>
                  <a:cubicBezTo>
                    <a:pt x="16689" y="1682"/>
                    <a:pt x="16734" y="1597"/>
                    <a:pt x="16773" y="1507"/>
                  </a:cubicBezTo>
                  <a:cubicBezTo>
                    <a:pt x="16898" y="1196"/>
                    <a:pt x="16813" y="773"/>
                    <a:pt x="16502" y="637"/>
                  </a:cubicBezTo>
                  <a:cubicBezTo>
                    <a:pt x="16434" y="609"/>
                    <a:pt x="16363" y="597"/>
                    <a:pt x="16291" y="597"/>
                  </a:cubicBezTo>
                  <a:cubicBezTo>
                    <a:pt x="16118" y="597"/>
                    <a:pt x="15939" y="666"/>
                    <a:pt x="15779" y="750"/>
                  </a:cubicBezTo>
                  <a:cubicBezTo>
                    <a:pt x="15774" y="753"/>
                    <a:pt x="15768" y="755"/>
                    <a:pt x="15762" y="755"/>
                  </a:cubicBezTo>
                  <a:cubicBezTo>
                    <a:pt x="15739" y="755"/>
                    <a:pt x="15721" y="732"/>
                    <a:pt x="15734" y="705"/>
                  </a:cubicBezTo>
                  <a:cubicBezTo>
                    <a:pt x="15830" y="513"/>
                    <a:pt x="15875" y="270"/>
                    <a:pt x="15695" y="180"/>
                  </a:cubicBezTo>
                  <a:cubicBezTo>
                    <a:pt x="15661" y="161"/>
                    <a:pt x="15619" y="153"/>
                    <a:pt x="15578" y="153"/>
                  </a:cubicBezTo>
                  <a:cubicBezTo>
                    <a:pt x="15544" y="153"/>
                    <a:pt x="15511" y="158"/>
                    <a:pt x="15480" y="168"/>
                  </a:cubicBezTo>
                  <a:cubicBezTo>
                    <a:pt x="15085" y="287"/>
                    <a:pt x="14729" y="513"/>
                    <a:pt x="14447" y="806"/>
                  </a:cubicBezTo>
                  <a:cubicBezTo>
                    <a:pt x="14436" y="817"/>
                    <a:pt x="14424" y="822"/>
                    <a:pt x="14412" y="822"/>
                  </a:cubicBezTo>
                  <a:cubicBezTo>
                    <a:pt x="14391" y="822"/>
                    <a:pt x="14373" y="807"/>
                    <a:pt x="14373" y="778"/>
                  </a:cubicBezTo>
                  <a:cubicBezTo>
                    <a:pt x="14356" y="597"/>
                    <a:pt x="14413" y="95"/>
                    <a:pt x="14209" y="10"/>
                  </a:cubicBezTo>
                  <a:cubicBezTo>
                    <a:pt x="14192" y="3"/>
                    <a:pt x="14175" y="1"/>
                    <a:pt x="141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3" name="Google Shape;374;p30"/>
            <p:cNvSpPr/>
            <p:nvPr/>
          </p:nvSpPr>
          <p:spPr>
            <a:xfrm>
              <a:off x="3715159" y="3789613"/>
              <a:ext cx="345284" cy="90511"/>
            </a:xfrm>
            <a:custGeom>
              <a:avLst/>
              <a:gdLst/>
              <a:ahLst/>
              <a:cxnLst/>
              <a:rect l="l" t="t" r="r" b="b"/>
              <a:pathLst>
                <a:path w="10754" h="2819" extrusionOk="0">
                  <a:moveTo>
                    <a:pt x="6286" y="1"/>
                  </a:moveTo>
                  <a:cubicBezTo>
                    <a:pt x="5661" y="1"/>
                    <a:pt x="5042" y="39"/>
                    <a:pt x="4457" y="86"/>
                  </a:cubicBezTo>
                  <a:cubicBezTo>
                    <a:pt x="3672" y="148"/>
                    <a:pt x="2446" y="239"/>
                    <a:pt x="1492" y="645"/>
                  </a:cubicBezTo>
                  <a:cubicBezTo>
                    <a:pt x="961" y="871"/>
                    <a:pt x="520" y="1187"/>
                    <a:pt x="266" y="1656"/>
                  </a:cubicBezTo>
                  <a:cubicBezTo>
                    <a:pt x="1" y="2159"/>
                    <a:pt x="312" y="2543"/>
                    <a:pt x="775" y="2684"/>
                  </a:cubicBezTo>
                  <a:cubicBezTo>
                    <a:pt x="1091" y="2780"/>
                    <a:pt x="1414" y="2819"/>
                    <a:pt x="1741" y="2819"/>
                  </a:cubicBezTo>
                  <a:cubicBezTo>
                    <a:pt x="2754" y="2819"/>
                    <a:pt x="3799" y="2449"/>
                    <a:pt x="4773" y="2300"/>
                  </a:cubicBezTo>
                  <a:cubicBezTo>
                    <a:pt x="5069" y="2255"/>
                    <a:pt x="5362" y="2237"/>
                    <a:pt x="5653" y="2237"/>
                  </a:cubicBezTo>
                  <a:cubicBezTo>
                    <a:pt x="6744" y="2237"/>
                    <a:pt x="7810" y="2488"/>
                    <a:pt x="8907" y="2488"/>
                  </a:cubicBezTo>
                  <a:cubicBezTo>
                    <a:pt x="9047" y="2488"/>
                    <a:pt x="9189" y="2484"/>
                    <a:pt x="9330" y="2475"/>
                  </a:cubicBezTo>
                  <a:cubicBezTo>
                    <a:pt x="9641" y="2458"/>
                    <a:pt x="9985" y="2390"/>
                    <a:pt x="10268" y="2243"/>
                  </a:cubicBezTo>
                  <a:cubicBezTo>
                    <a:pt x="10477" y="2136"/>
                    <a:pt x="10663" y="1938"/>
                    <a:pt x="10697" y="1701"/>
                  </a:cubicBezTo>
                  <a:cubicBezTo>
                    <a:pt x="10753" y="1306"/>
                    <a:pt x="10392" y="961"/>
                    <a:pt x="10098" y="798"/>
                  </a:cubicBezTo>
                  <a:cubicBezTo>
                    <a:pt x="8963" y="173"/>
                    <a:pt x="7609" y="1"/>
                    <a:pt x="62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4" name="Google Shape;375;p30"/>
            <p:cNvSpPr/>
            <p:nvPr/>
          </p:nvSpPr>
          <p:spPr>
            <a:xfrm>
              <a:off x="4104659" y="3784765"/>
              <a:ext cx="46620" cy="44758"/>
            </a:xfrm>
            <a:custGeom>
              <a:avLst/>
              <a:gdLst/>
              <a:ahLst/>
              <a:cxnLst/>
              <a:rect l="l" t="t" r="r" b="b"/>
              <a:pathLst>
                <a:path w="1452" h="1394" extrusionOk="0">
                  <a:moveTo>
                    <a:pt x="896" y="1"/>
                  </a:moveTo>
                  <a:cubicBezTo>
                    <a:pt x="783" y="1"/>
                    <a:pt x="671" y="63"/>
                    <a:pt x="622" y="169"/>
                  </a:cubicBezTo>
                  <a:cubicBezTo>
                    <a:pt x="610" y="181"/>
                    <a:pt x="610" y="192"/>
                    <a:pt x="605" y="203"/>
                  </a:cubicBezTo>
                  <a:cubicBezTo>
                    <a:pt x="588" y="181"/>
                    <a:pt x="560" y="164"/>
                    <a:pt x="537" y="152"/>
                  </a:cubicBezTo>
                  <a:cubicBezTo>
                    <a:pt x="496" y="132"/>
                    <a:pt x="453" y="123"/>
                    <a:pt x="409" y="123"/>
                  </a:cubicBezTo>
                  <a:cubicBezTo>
                    <a:pt x="296" y="123"/>
                    <a:pt x="185" y="187"/>
                    <a:pt x="136" y="294"/>
                  </a:cubicBezTo>
                  <a:cubicBezTo>
                    <a:pt x="85" y="407"/>
                    <a:pt x="102" y="525"/>
                    <a:pt x="175" y="615"/>
                  </a:cubicBezTo>
                  <a:cubicBezTo>
                    <a:pt x="136" y="644"/>
                    <a:pt x="91" y="689"/>
                    <a:pt x="68" y="734"/>
                  </a:cubicBezTo>
                  <a:cubicBezTo>
                    <a:pt x="0" y="887"/>
                    <a:pt x="63" y="1067"/>
                    <a:pt x="209" y="1141"/>
                  </a:cubicBezTo>
                  <a:cubicBezTo>
                    <a:pt x="249" y="1159"/>
                    <a:pt x="290" y="1168"/>
                    <a:pt x="332" y="1168"/>
                  </a:cubicBezTo>
                  <a:cubicBezTo>
                    <a:pt x="403" y="1168"/>
                    <a:pt x="472" y="1142"/>
                    <a:pt x="526" y="1096"/>
                  </a:cubicBezTo>
                  <a:cubicBezTo>
                    <a:pt x="526" y="1208"/>
                    <a:pt x="593" y="1316"/>
                    <a:pt x="695" y="1367"/>
                  </a:cubicBezTo>
                  <a:cubicBezTo>
                    <a:pt x="737" y="1385"/>
                    <a:pt x="781" y="1394"/>
                    <a:pt x="824" y="1394"/>
                  </a:cubicBezTo>
                  <a:cubicBezTo>
                    <a:pt x="938" y="1394"/>
                    <a:pt x="1048" y="1332"/>
                    <a:pt x="1102" y="1225"/>
                  </a:cubicBezTo>
                  <a:cubicBezTo>
                    <a:pt x="1130" y="1169"/>
                    <a:pt x="1136" y="1112"/>
                    <a:pt x="1130" y="1056"/>
                  </a:cubicBezTo>
                  <a:lnTo>
                    <a:pt x="1130" y="1056"/>
                  </a:lnTo>
                  <a:cubicBezTo>
                    <a:pt x="1134" y="1056"/>
                    <a:pt x="1139" y="1056"/>
                    <a:pt x="1143" y="1056"/>
                  </a:cubicBezTo>
                  <a:cubicBezTo>
                    <a:pt x="1245" y="1056"/>
                    <a:pt x="1335" y="995"/>
                    <a:pt x="1384" y="892"/>
                  </a:cubicBezTo>
                  <a:cubicBezTo>
                    <a:pt x="1452" y="745"/>
                    <a:pt x="1390" y="559"/>
                    <a:pt x="1243" y="491"/>
                  </a:cubicBezTo>
                  <a:cubicBezTo>
                    <a:pt x="1215" y="474"/>
                    <a:pt x="1175" y="469"/>
                    <a:pt x="1147" y="463"/>
                  </a:cubicBezTo>
                  <a:cubicBezTo>
                    <a:pt x="1158" y="457"/>
                    <a:pt x="1164" y="440"/>
                    <a:pt x="1164" y="435"/>
                  </a:cubicBezTo>
                  <a:cubicBezTo>
                    <a:pt x="1232" y="288"/>
                    <a:pt x="1169" y="102"/>
                    <a:pt x="1023" y="28"/>
                  </a:cubicBezTo>
                  <a:cubicBezTo>
                    <a:pt x="982" y="10"/>
                    <a:pt x="939" y="1"/>
                    <a:pt x="896" y="1"/>
                  </a:cubicBezTo>
                  <a:close/>
                </a:path>
              </a:pathLst>
            </a:custGeom>
            <a:solidFill>
              <a:srgbClr val="52AF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5" name="Google Shape;376;p30"/>
            <p:cNvSpPr/>
            <p:nvPr/>
          </p:nvSpPr>
          <p:spPr>
            <a:xfrm>
              <a:off x="4104659" y="3779338"/>
              <a:ext cx="46620" cy="44758"/>
            </a:xfrm>
            <a:custGeom>
              <a:avLst/>
              <a:gdLst/>
              <a:ahLst/>
              <a:cxnLst/>
              <a:rect l="l" t="t" r="r" b="b"/>
              <a:pathLst>
                <a:path w="1452" h="1394" extrusionOk="0">
                  <a:moveTo>
                    <a:pt x="896" y="0"/>
                  </a:moveTo>
                  <a:cubicBezTo>
                    <a:pt x="783" y="0"/>
                    <a:pt x="671" y="62"/>
                    <a:pt x="622" y="169"/>
                  </a:cubicBezTo>
                  <a:cubicBezTo>
                    <a:pt x="610" y="180"/>
                    <a:pt x="610" y="192"/>
                    <a:pt x="605" y="197"/>
                  </a:cubicBezTo>
                  <a:cubicBezTo>
                    <a:pt x="588" y="180"/>
                    <a:pt x="560" y="163"/>
                    <a:pt x="537" y="152"/>
                  </a:cubicBezTo>
                  <a:cubicBezTo>
                    <a:pt x="495" y="131"/>
                    <a:pt x="450" y="121"/>
                    <a:pt x="406" y="121"/>
                  </a:cubicBezTo>
                  <a:cubicBezTo>
                    <a:pt x="294" y="121"/>
                    <a:pt x="184" y="184"/>
                    <a:pt x="136" y="293"/>
                  </a:cubicBezTo>
                  <a:cubicBezTo>
                    <a:pt x="85" y="406"/>
                    <a:pt x="102" y="525"/>
                    <a:pt x="175" y="615"/>
                  </a:cubicBezTo>
                  <a:cubicBezTo>
                    <a:pt x="136" y="643"/>
                    <a:pt x="91" y="688"/>
                    <a:pt x="68" y="734"/>
                  </a:cubicBezTo>
                  <a:cubicBezTo>
                    <a:pt x="0" y="886"/>
                    <a:pt x="63" y="1067"/>
                    <a:pt x="209" y="1140"/>
                  </a:cubicBezTo>
                  <a:cubicBezTo>
                    <a:pt x="249" y="1157"/>
                    <a:pt x="291" y="1165"/>
                    <a:pt x="333" y="1165"/>
                  </a:cubicBezTo>
                  <a:cubicBezTo>
                    <a:pt x="403" y="1165"/>
                    <a:pt x="472" y="1141"/>
                    <a:pt x="526" y="1095"/>
                  </a:cubicBezTo>
                  <a:cubicBezTo>
                    <a:pt x="526" y="1208"/>
                    <a:pt x="593" y="1315"/>
                    <a:pt x="695" y="1366"/>
                  </a:cubicBezTo>
                  <a:cubicBezTo>
                    <a:pt x="737" y="1385"/>
                    <a:pt x="781" y="1394"/>
                    <a:pt x="824" y="1394"/>
                  </a:cubicBezTo>
                  <a:cubicBezTo>
                    <a:pt x="938" y="1394"/>
                    <a:pt x="1048" y="1332"/>
                    <a:pt x="1102" y="1225"/>
                  </a:cubicBezTo>
                  <a:cubicBezTo>
                    <a:pt x="1130" y="1169"/>
                    <a:pt x="1136" y="1112"/>
                    <a:pt x="1130" y="1056"/>
                  </a:cubicBezTo>
                  <a:lnTo>
                    <a:pt x="1130" y="1056"/>
                  </a:lnTo>
                  <a:cubicBezTo>
                    <a:pt x="1134" y="1056"/>
                    <a:pt x="1139" y="1056"/>
                    <a:pt x="1143" y="1056"/>
                  </a:cubicBezTo>
                  <a:cubicBezTo>
                    <a:pt x="1245" y="1056"/>
                    <a:pt x="1335" y="995"/>
                    <a:pt x="1384" y="892"/>
                  </a:cubicBezTo>
                  <a:cubicBezTo>
                    <a:pt x="1452" y="745"/>
                    <a:pt x="1390" y="559"/>
                    <a:pt x="1243" y="491"/>
                  </a:cubicBezTo>
                  <a:cubicBezTo>
                    <a:pt x="1215" y="474"/>
                    <a:pt x="1175" y="468"/>
                    <a:pt x="1147" y="463"/>
                  </a:cubicBezTo>
                  <a:cubicBezTo>
                    <a:pt x="1158" y="457"/>
                    <a:pt x="1164" y="440"/>
                    <a:pt x="1164" y="434"/>
                  </a:cubicBezTo>
                  <a:cubicBezTo>
                    <a:pt x="1232" y="282"/>
                    <a:pt x="1169" y="101"/>
                    <a:pt x="1023" y="28"/>
                  </a:cubicBezTo>
                  <a:cubicBezTo>
                    <a:pt x="982" y="9"/>
                    <a:pt x="939" y="0"/>
                    <a:pt x="8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" name="Google Shape;377;p30"/>
            <p:cNvSpPr/>
            <p:nvPr/>
          </p:nvSpPr>
          <p:spPr>
            <a:xfrm>
              <a:off x="4121163" y="3794750"/>
              <a:ext cx="13806" cy="12169"/>
            </a:xfrm>
            <a:custGeom>
              <a:avLst/>
              <a:gdLst/>
              <a:ahLst/>
              <a:cxnLst/>
              <a:rect l="l" t="t" r="r" b="b"/>
              <a:pathLst>
                <a:path w="430" h="379" extrusionOk="0">
                  <a:moveTo>
                    <a:pt x="215" y="0"/>
                  </a:moveTo>
                  <a:cubicBezTo>
                    <a:pt x="141" y="0"/>
                    <a:pt x="74" y="37"/>
                    <a:pt x="46" y="107"/>
                  </a:cubicBezTo>
                  <a:cubicBezTo>
                    <a:pt x="0" y="208"/>
                    <a:pt x="34" y="321"/>
                    <a:pt x="136" y="361"/>
                  </a:cubicBezTo>
                  <a:cubicBezTo>
                    <a:pt x="162" y="373"/>
                    <a:pt x="189" y="379"/>
                    <a:pt x="215" y="379"/>
                  </a:cubicBezTo>
                  <a:cubicBezTo>
                    <a:pt x="288" y="379"/>
                    <a:pt x="357" y="337"/>
                    <a:pt x="390" y="271"/>
                  </a:cubicBezTo>
                  <a:cubicBezTo>
                    <a:pt x="430" y="175"/>
                    <a:pt x="396" y="62"/>
                    <a:pt x="300" y="16"/>
                  </a:cubicBezTo>
                  <a:cubicBezTo>
                    <a:pt x="272" y="6"/>
                    <a:pt x="243" y="0"/>
                    <a:pt x="215" y="0"/>
                  </a:cubicBezTo>
                  <a:close/>
                </a:path>
              </a:pathLst>
            </a:custGeom>
            <a:solidFill>
              <a:srgbClr val="FFC7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7" name="Google Shape;378;p30"/>
            <p:cNvSpPr/>
            <p:nvPr/>
          </p:nvSpPr>
          <p:spPr>
            <a:xfrm>
              <a:off x="4062405" y="3853861"/>
              <a:ext cx="46813" cy="44019"/>
            </a:xfrm>
            <a:custGeom>
              <a:avLst/>
              <a:gdLst/>
              <a:ahLst/>
              <a:cxnLst/>
              <a:rect l="l" t="t" r="r" b="b"/>
              <a:pathLst>
                <a:path w="1458" h="1371" extrusionOk="0">
                  <a:moveTo>
                    <a:pt x="988" y="1"/>
                  </a:moveTo>
                  <a:cubicBezTo>
                    <a:pt x="898" y="1"/>
                    <a:pt x="809" y="43"/>
                    <a:pt x="752" y="124"/>
                  </a:cubicBezTo>
                  <a:cubicBezTo>
                    <a:pt x="740" y="129"/>
                    <a:pt x="735" y="146"/>
                    <a:pt x="729" y="152"/>
                  </a:cubicBezTo>
                  <a:cubicBezTo>
                    <a:pt x="712" y="129"/>
                    <a:pt x="695" y="113"/>
                    <a:pt x="667" y="90"/>
                  </a:cubicBezTo>
                  <a:cubicBezTo>
                    <a:pt x="612" y="49"/>
                    <a:pt x="549" y="29"/>
                    <a:pt x="486" y="29"/>
                  </a:cubicBezTo>
                  <a:cubicBezTo>
                    <a:pt x="395" y="29"/>
                    <a:pt x="306" y="71"/>
                    <a:pt x="249" y="152"/>
                  </a:cubicBezTo>
                  <a:cubicBezTo>
                    <a:pt x="176" y="254"/>
                    <a:pt x="170" y="378"/>
                    <a:pt x="226" y="480"/>
                  </a:cubicBezTo>
                  <a:cubicBezTo>
                    <a:pt x="176" y="497"/>
                    <a:pt x="136" y="536"/>
                    <a:pt x="102" y="576"/>
                  </a:cubicBezTo>
                  <a:cubicBezTo>
                    <a:pt x="1" y="711"/>
                    <a:pt x="29" y="892"/>
                    <a:pt x="164" y="993"/>
                  </a:cubicBezTo>
                  <a:cubicBezTo>
                    <a:pt x="219" y="1032"/>
                    <a:pt x="282" y="1052"/>
                    <a:pt x="345" y="1052"/>
                  </a:cubicBezTo>
                  <a:cubicBezTo>
                    <a:pt x="392" y="1052"/>
                    <a:pt x="439" y="1040"/>
                    <a:pt x="481" y="1016"/>
                  </a:cubicBezTo>
                  <a:lnTo>
                    <a:pt x="481" y="1016"/>
                  </a:lnTo>
                  <a:cubicBezTo>
                    <a:pt x="458" y="1129"/>
                    <a:pt x="503" y="1242"/>
                    <a:pt x="594" y="1310"/>
                  </a:cubicBezTo>
                  <a:cubicBezTo>
                    <a:pt x="649" y="1351"/>
                    <a:pt x="711" y="1371"/>
                    <a:pt x="772" y="1371"/>
                  </a:cubicBezTo>
                  <a:cubicBezTo>
                    <a:pt x="863" y="1371"/>
                    <a:pt x="951" y="1328"/>
                    <a:pt x="1011" y="1248"/>
                  </a:cubicBezTo>
                  <a:cubicBezTo>
                    <a:pt x="1045" y="1197"/>
                    <a:pt x="1068" y="1140"/>
                    <a:pt x="1068" y="1084"/>
                  </a:cubicBezTo>
                  <a:cubicBezTo>
                    <a:pt x="1084" y="1086"/>
                    <a:pt x="1099" y="1087"/>
                    <a:pt x="1115" y="1087"/>
                  </a:cubicBezTo>
                  <a:cubicBezTo>
                    <a:pt x="1211" y="1087"/>
                    <a:pt x="1302" y="1043"/>
                    <a:pt x="1356" y="965"/>
                  </a:cubicBezTo>
                  <a:cubicBezTo>
                    <a:pt x="1458" y="830"/>
                    <a:pt x="1429" y="649"/>
                    <a:pt x="1294" y="547"/>
                  </a:cubicBezTo>
                  <a:cubicBezTo>
                    <a:pt x="1266" y="525"/>
                    <a:pt x="1237" y="513"/>
                    <a:pt x="1209" y="508"/>
                  </a:cubicBezTo>
                  <a:cubicBezTo>
                    <a:pt x="1215" y="497"/>
                    <a:pt x="1220" y="491"/>
                    <a:pt x="1232" y="480"/>
                  </a:cubicBezTo>
                  <a:cubicBezTo>
                    <a:pt x="1328" y="344"/>
                    <a:pt x="1299" y="158"/>
                    <a:pt x="1164" y="62"/>
                  </a:cubicBezTo>
                  <a:cubicBezTo>
                    <a:pt x="1111" y="20"/>
                    <a:pt x="1049" y="1"/>
                    <a:pt x="988" y="1"/>
                  </a:cubicBezTo>
                  <a:close/>
                </a:path>
              </a:pathLst>
            </a:custGeom>
            <a:solidFill>
              <a:srgbClr val="52AF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8" name="Google Shape;379;p30"/>
            <p:cNvSpPr/>
            <p:nvPr/>
          </p:nvSpPr>
          <p:spPr>
            <a:xfrm>
              <a:off x="4062405" y="3849334"/>
              <a:ext cx="46813" cy="44019"/>
            </a:xfrm>
            <a:custGeom>
              <a:avLst/>
              <a:gdLst/>
              <a:ahLst/>
              <a:cxnLst/>
              <a:rect l="l" t="t" r="r" b="b"/>
              <a:pathLst>
                <a:path w="1458" h="1371" extrusionOk="0">
                  <a:moveTo>
                    <a:pt x="988" y="0"/>
                  </a:moveTo>
                  <a:cubicBezTo>
                    <a:pt x="898" y="0"/>
                    <a:pt x="809" y="43"/>
                    <a:pt x="752" y="124"/>
                  </a:cubicBezTo>
                  <a:cubicBezTo>
                    <a:pt x="740" y="129"/>
                    <a:pt x="735" y="146"/>
                    <a:pt x="729" y="152"/>
                  </a:cubicBezTo>
                  <a:cubicBezTo>
                    <a:pt x="712" y="129"/>
                    <a:pt x="695" y="112"/>
                    <a:pt x="667" y="90"/>
                  </a:cubicBezTo>
                  <a:cubicBezTo>
                    <a:pt x="612" y="49"/>
                    <a:pt x="549" y="29"/>
                    <a:pt x="486" y="29"/>
                  </a:cubicBezTo>
                  <a:cubicBezTo>
                    <a:pt x="395" y="29"/>
                    <a:pt x="306" y="71"/>
                    <a:pt x="249" y="152"/>
                  </a:cubicBezTo>
                  <a:cubicBezTo>
                    <a:pt x="176" y="254"/>
                    <a:pt x="170" y="378"/>
                    <a:pt x="226" y="479"/>
                  </a:cubicBezTo>
                  <a:cubicBezTo>
                    <a:pt x="176" y="496"/>
                    <a:pt x="136" y="536"/>
                    <a:pt x="102" y="575"/>
                  </a:cubicBezTo>
                  <a:cubicBezTo>
                    <a:pt x="1" y="711"/>
                    <a:pt x="29" y="892"/>
                    <a:pt x="164" y="993"/>
                  </a:cubicBezTo>
                  <a:cubicBezTo>
                    <a:pt x="219" y="1032"/>
                    <a:pt x="282" y="1052"/>
                    <a:pt x="345" y="1052"/>
                  </a:cubicBezTo>
                  <a:cubicBezTo>
                    <a:pt x="392" y="1052"/>
                    <a:pt x="439" y="1040"/>
                    <a:pt x="481" y="1016"/>
                  </a:cubicBezTo>
                  <a:lnTo>
                    <a:pt x="481" y="1016"/>
                  </a:lnTo>
                  <a:cubicBezTo>
                    <a:pt x="458" y="1129"/>
                    <a:pt x="503" y="1242"/>
                    <a:pt x="594" y="1310"/>
                  </a:cubicBezTo>
                  <a:cubicBezTo>
                    <a:pt x="649" y="1351"/>
                    <a:pt x="711" y="1371"/>
                    <a:pt x="772" y="1371"/>
                  </a:cubicBezTo>
                  <a:cubicBezTo>
                    <a:pt x="863" y="1371"/>
                    <a:pt x="951" y="1328"/>
                    <a:pt x="1011" y="1247"/>
                  </a:cubicBezTo>
                  <a:cubicBezTo>
                    <a:pt x="1045" y="1197"/>
                    <a:pt x="1068" y="1140"/>
                    <a:pt x="1068" y="1084"/>
                  </a:cubicBezTo>
                  <a:cubicBezTo>
                    <a:pt x="1084" y="1086"/>
                    <a:pt x="1099" y="1087"/>
                    <a:pt x="1115" y="1087"/>
                  </a:cubicBezTo>
                  <a:cubicBezTo>
                    <a:pt x="1211" y="1087"/>
                    <a:pt x="1302" y="1043"/>
                    <a:pt x="1356" y="965"/>
                  </a:cubicBezTo>
                  <a:cubicBezTo>
                    <a:pt x="1458" y="830"/>
                    <a:pt x="1429" y="649"/>
                    <a:pt x="1294" y="547"/>
                  </a:cubicBezTo>
                  <a:cubicBezTo>
                    <a:pt x="1266" y="525"/>
                    <a:pt x="1237" y="513"/>
                    <a:pt x="1209" y="508"/>
                  </a:cubicBezTo>
                  <a:cubicBezTo>
                    <a:pt x="1215" y="496"/>
                    <a:pt x="1220" y="491"/>
                    <a:pt x="1232" y="479"/>
                  </a:cubicBezTo>
                  <a:cubicBezTo>
                    <a:pt x="1328" y="344"/>
                    <a:pt x="1299" y="158"/>
                    <a:pt x="1164" y="62"/>
                  </a:cubicBezTo>
                  <a:cubicBezTo>
                    <a:pt x="1111" y="20"/>
                    <a:pt x="1049" y="0"/>
                    <a:pt x="9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" name="Google Shape;380;p30"/>
            <p:cNvSpPr/>
            <p:nvPr/>
          </p:nvSpPr>
          <p:spPr>
            <a:xfrm>
              <a:off x="4079647" y="3862787"/>
              <a:ext cx="14159" cy="12329"/>
            </a:xfrm>
            <a:custGeom>
              <a:avLst/>
              <a:gdLst/>
              <a:ahLst/>
              <a:cxnLst/>
              <a:rect l="l" t="t" r="r" b="b"/>
              <a:pathLst>
                <a:path w="441" h="384" extrusionOk="0">
                  <a:moveTo>
                    <a:pt x="220" y="0"/>
                  </a:moveTo>
                  <a:cubicBezTo>
                    <a:pt x="162" y="0"/>
                    <a:pt x="105" y="27"/>
                    <a:pt x="68" y="77"/>
                  </a:cubicBezTo>
                  <a:cubicBezTo>
                    <a:pt x="0" y="162"/>
                    <a:pt x="23" y="286"/>
                    <a:pt x="107" y="348"/>
                  </a:cubicBezTo>
                  <a:cubicBezTo>
                    <a:pt x="142" y="372"/>
                    <a:pt x="182" y="384"/>
                    <a:pt x="221" y="384"/>
                  </a:cubicBezTo>
                  <a:cubicBezTo>
                    <a:pt x="284" y="384"/>
                    <a:pt x="344" y="355"/>
                    <a:pt x="378" y="303"/>
                  </a:cubicBezTo>
                  <a:cubicBezTo>
                    <a:pt x="441" y="219"/>
                    <a:pt x="418" y="100"/>
                    <a:pt x="333" y="38"/>
                  </a:cubicBezTo>
                  <a:cubicBezTo>
                    <a:pt x="299" y="13"/>
                    <a:pt x="259" y="0"/>
                    <a:pt x="220" y="0"/>
                  </a:cubicBezTo>
                  <a:close/>
                </a:path>
              </a:pathLst>
            </a:custGeom>
            <a:solidFill>
              <a:srgbClr val="FFC7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0" name="Google Shape;381;p30"/>
            <p:cNvSpPr/>
            <p:nvPr/>
          </p:nvSpPr>
          <p:spPr>
            <a:xfrm>
              <a:off x="3649530" y="3796805"/>
              <a:ext cx="45368" cy="44405"/>
            </a:xfrm>
            <a:custGeom>
              <a:avLst/>
              <a:gdLst/>
              <a:ahLst/>
              <a:cxnLst/>
              <a:rect l="l" t="t" r="r" b="b"/>
              <a:pathLst>
                <a:path w="1413" h="1383" extrusionOk="0">
                  <a:moveTo>
                    <a:pt x="669" y="1"/>
                  </a:moveTo>
                  <a:cubicBezTo>
                    <a:pt x="655" y="1"/>
                    <a:pt x="641" y="1"/>
                    <a:pt x="627" y="3"/>
                  </a:cubicBezTo>
                  <a:cubicBezTo>
                    <a:pt x="464" y="26"/>
                    <a:pt x="345" y="173"/>
                    <a:pt x="368" y="342"/>
                  </a:cubicBezTo>
                  <a:cubicBezTo>
                    <a:pt x="368" y="353"/>
                    <a:pt x="368" y="365"/>
                    <a:pt x="373" y="370"/>
                  </a:cubicBezTo>
                  <a:cubicBezTo>
                    <a:pt x="359" y="368"/>
                    <a:pt x="345" y="366"/>
                    <a:pt x="330" y="366"/>
                  </a:cubicBezTo>
                  <a:cubicBezTo>
                    <a:pt x="315" y="366"/>
                    <a:pt x="300" y="368"/>
                    <a:pt x="283" y="370"/>
                  </a:cubicBezTo>
                  <a:cubicBezTo>
                    <a:pt x="119" y="393"/>
                    <a:pt x="1" y="540"/>
                    <a:pt x="23" y="709"/>
                  </a:cubicBezTo>
                  <a:cubicBezTo>
                    <a:pt x="34" y="828"/>
                    <a:pt x="119" y="918"/>
                    <a:pt x="232" y="958"/>
                  </a:cubicBezTo>
                  <a:cubicBezTo>
                    <a:pt x="210" y="1003"/>
                    <a:pt x="204" y="1059"/>
                    <a:pt x="210" y="1116"/>
                  </a:cubicBezTo>
                  <a:cubicBezTo>
                    <a:pt x="231" y="1269"/>
                    <a:pt x="361" y="1383"/>
                    <a:pt x="516" y="1383"/>
                  </a:cubicBezTo>
                  <a:cubicBezTo>
                    <a:pt x="527" y="1383"/>
                    <a:pt x="538" y="1382"/>
                    <a:pt x="548" y="1381"/>
                  </a:cubicBezTo>
                  <a:cubicBezTo>
                    <a:pt x="673" y="1364"/>
                    <a:pt x="763" y="1280"/>
                    <a:pt x="797" y="1172"/>
                  </a:cubicBezTo>
                  <a:cubicBezTo>
                    <a:pt x="852" y="1257"/>
                    <a:pt x="946" y="1311"/>
                    <a:pt x="1045" y="1311"/>
                  </a:cubicBezTo>
                  <a:cubicBezTo>
                    <a:pt x="1058" y="1311"/>
                    <a:pt x="1071" y="1310"/>
                    <a:pt x="1085" y="1308"/>
                  </a:cubicBezTo>
                  <a:cubicBezTo>
                    <a:pt x="1249" y="1285"/>
                    <a:pt x="1367" y="1138"/>
                    <a:pt x="1350" y="969"/>
                  </a:cubicBezTo>
                  <a:cubicBezTo>
                    <a:pt x="1339" y="907"/>
                    <a:pt x="1311" y="856"/>
                    <a:pt x="1277" y="817"/>
                  </a:cubicBezTo>
                  <a:cubicBezTo>
                    <a:pt x="1362" y="749"/>
                    <a:pt x="1412" y="647"/>
                    <a:pt x="1395" y="534"/>
                  </a:cubicBezTo>
                  <a:cubicBezTo>
                    <a:pt x="1380" y="381"/>
                    <a:pt x="1245" y="267"/>
                    <a:pt x="1089" y="267"/>
                  </a:cubicBezTo>
                  <a:cubicBezTo>
                    <a:pt x="1078" y="267"/>
                    <a:pt x="1067" y="268"/>
                    <a:pt x="1057" y="269"/>
                  </a:cubicBezTo>
                  <a:cubicBezTo>
                    <a:pt x="1023" y="280"/>
                    <a:pt x="995" y="286"/>
                    <a:pt x="966" y="297"/>
                  </a:cubicBezTo>
                  <a:lnTo>
                    <a:pt x="966" y="263"/>
                  </a:lnTo>
                  <a:cubicBezTo>
                    <a:pt x="946" y="113"/>
                    <a:pt x="820" y="1"/>
                    <a:pt x="669" y="1"/>
                  </a:cubicBezTo>
                  <a:close/>
                </a:path>
              </a:pathLst>
            </a:custGeom>
            <a:solidFill>
              <a:srgbClr val="52AF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1" name="Google Shape;382;p30"/>
            <p:cNvSpPr/>
            <p:nvPr/>
          </p:nvSpPr>
          <p:spPr>
            <a:xfrm>
              <a:off x="3649530" y="3792278"/>
              <a:ext cx="45368" cy="44405"/>
            </a:xfrm>
            <a:custGeom>
              <a:avLst/>
              <a:gdLst/>
              <a:ahLst/>
              <a:cxnLst/>
              <a:rect l="l" t="t" r="r" b="b"/>
              <a:pathLst>
                <a:path w="1413" h="1383" extrusionOk="0">
                  <a:moveTo>
                    <a:pt x="669" y="0"/>
                  </a:moveTo>
                  <a:cubicBezTo>
                    <a:pt x="655" y="0"/>
                    <a:pt x="641" y="1"/>
                    <a:pt x="627" y="3"/>
                  </a:cubicBezTo>
                  <a:cubicBezTo>
                    <a:pt x="464" y="26"/>
                    <a:pt x="345" y="173"/>
                    <a:pt x="368" y="342"/>
                  </a:cubicBezTo>
                  <a:cubicBezTo>
                    <a:pt x="368" y="353"/>
                    <a:pt x="368" y="365"/>
                    <a:pt x="373" y="370"/>
                  </a:cubicBezTo>
                  <a:cubicBezTo>
                    <a:pt x="359" y="367"/>
                    <a:pt x="345" y="366"/>
                    <a:pt x="330" y="366"/>
                  </a:cubicBezTo>
                  <a:cubicBezTo>
                    <a:pt x="315" y="366"/>
                    <a:pt x="300" y="367"/>
                    <a:pt x="283" y="370"/>
                  </a:cubicBezTo>
                  <a:cubicBezTo>
                    <a:pt x="119" y="393"/>
                    <a:pt x="1" y="540"/>
                    <a:pt x="23" y="709"/>
                  </a:cubicBezTo>
                  <a:cubicBezTo>
                    <a:pt x="34" y="828"/>
                    <a:pt x="119" y="918"/>
                    <a:pt x="232" y="958"/>
                  </a:cubicBezTo>
                  <a:cubicBezTo>
                    <a:pt x="210" y="1003"/>
                    <a:pt x="204" y="1059"/>
                    <a:pt x="210" y="1116"/>
                  </a:cubicBezTo>
                  <a:cubicBezTo>
                    <a:pt x="231" y="1269"/>
                    <a:pt x="361" y="1383"/>
                    <a:pt x="516" y="1383"/>
                  </a:cubicBezTo>
                  <a:cubicBezTo>
                    <a:pt x="527" y="1383"/>
                    <a:pt x="538" y="1382"/>
                    <a:pt x="548" y="1381"/>
                  </a:cubicBezTo>
                  <a:cubicBezTo>
                    <a:pt x="673" y="1364"/>
                    <a:pt x="763" y="1279"/>
                    <a:pt x="797" y="1172"/>
                  </a:cubicBezTo>
                  <a:cubicBezTo>
                    <a:pt x="852" y="1257"/>
                    <a:pt x="946" y="1311"/>
                    <a:pt x="1045" y="1311"/>
                  </a:cubicBezTo>
                  <a:cubicBezTo>
                    <a:pt x="1058" y="1311"/>
                    <a:pt x="1071" y="1310"/>
                    <a:pt x="1085" y="1308"/>
                  </a:cubicBezTo>
                  <a:cubicBezTo>
                    <a:pt x="1249" y="1285"/>
                    <a:pt x="1367" y="1138"/>
                    <a:pt x="1350" y="969"/>
                  </a:cubicBezTo>
                  <a:cubicBezTo>
                    <a:pt x="1339" y="907"/>
                    <a:pt x="1311" y="856"/>
                    <a:pt x="1277" y="816"/>
                  </a:cubicBezTo>
                  <a:cubicBezTo>
                    <a:pt x="1362" y="749"/>
                    <a:pt x="1412" y="647"/>
                    <a:pt x="1395" y="534"/>
                  </a:cubicBezTo>
                  <a:cubicBezTo>
                    <a:pt x="1380" y="381"/>
                    <a:pt x="1245" y="267"/>
                    <a:pt x="1089" y="267"/>
                  </a:cubicBezTo>
                  <a:cubicBezTo>
                    <a:pt x="1078" y="267"/>
                    <a:pt x="1067" y="267"/>
                    <a:pt x="1057" y="269"/>
                  </a:cubicBezTo>
                  <a:cubicBezTo>
                    <a:pt x="1023" y="280"/>
                    <a:pt x="995" y="285"/>
                    <a:pt x="966" y="297"/>
                  </a:cubicBezTo>
                  <a:lnTo>
                    <a:pt x="966" y="263"/>
                  </a:lnTo>
                  <a:cubicBezTo>
                    <a:pt x="946" y="113"/>
                    <a:pt x="820" y="0"/>
                    <a:pt x="66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2" name="Google Shape;383;p30"/>
            <p:cNvSpPr/>
            <p:nvPr/>
          </p:nvSpPr>
          <p:spPr>
            <a:xfrm>
              <a:off x="3666226" y="3808428"/>
              <a:ext cx="13260" cy="12329"/>
            </a:xfrm>
            <a:custGeom>
              <a:avLst/>
              <a:gdLst/>
              <a:ahLst/>
              <a:cxnLst/>
              <a:rect l="l" t="t" r="r" b="b"/>
              <a:pathLst>
                <a:path w="413" h="384" extrusionOk="0">
                  <a:moveTo>
                    <a:pt x="210" y="0"/>
                  </a:moveTo>
                  <a:cubicBezTo>
                    <a:pt x="201" y="0"/>
                    <a:pt x="191" y="1"/>
                    <a:pt x="181" y="3"/>
                  </a:cubicBezTo>
                  <a:cubicBezTo>
                    <a:pt x="74" y="14"/>
                    <a:pt x="0" y="116"/>
                    <a:pt x="17" y="217"/>
                  </a:cubicBezTo>
                  <a:cubicBezTo>
                    <a:pt x="27" y="314"/>
                    <a:pt x="111" y="384"/>
                    <a:pt x="206" y="384"/>
                  </a:cubicBezTo>
                  <a:cubicBezTo>
                    <a:pt x="217" y="384"/>
                    <a:pt x="227" y="383"/>
                    <a:pt x="237" y="381"/>
                  </a:cubicBezTo>
                  <a:cubicBezTo>
                    <a:pt x="333" y="370"/>
                    <a:pt x="412" y="268"/>
                    <a:pt x="395" y="161"/>
                  </a:cubicBezTo>
                  <a:cubicBezTo>
                    <a:pt x="385" y="69"/>
                    <a:pt x="301" y="0"/>
                    <a:pt x="210" y="0"/>
                  </a:cubicBezTo>
                  <a:close/>
                </a:path>
              </a:pathLst>
            </a:custGeom>
            <a:solidFill>
              <a:srgbClr val="FFC7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3" name="Google Shape;384;p30"/>
            <p:cNvSpPr/>
            <p:nvPr/>
          </p:nvSpPr>
          <p:spPr>
            <a:xfrm>
              <a:off x="3690692" y="3388199"/>
              <a:ext cx="409820" cy="473393"/>
            </a:xfrm>
            <a:custGeom>
              <a:avLst/>
              <a:gdLst/>
              <a:ahLst/>
              <a:cxnLst/>
              <a:rect l="l" t="t" r="r" b="b"/>
              <a:pathLst>
                <a:path w="12764" h="14744" extrusionOk="0">
                  <a:moveTo>
                    <a:pt x="5778" y="0"/>
                  </a:moveTo>
                  <a:cubicBezTo>
                    <a:pt x="3954" y="0"/>
                    <a:pt x="2395" y="1502"/>
                    <a:pt x="1723" y="3648"/>
                  </a:cubicBezTo>
                  <a:cubicBezTo>
                    <a:pt x="1717" y="3648"/>
                    <a:pt x="1717" y="3643"/>
                    <a:pt x="1717" y="3637"/>
                  </a:cubicBezTo>
                  <a:cubicBezTo>
                    <a:pt x="989" y="4117"/>
                    <a:pt x="300" y="4874"/>
                    <a:pt x="97" y="5738"/>
                  </a:cubicBezTo>
                  <a:cubicBezTo>
                    <a:pt x="1" y="6116"/>
                    <a:pt x="51" y="6517"/>
                    <a:pt x="294" y="6822"/>
                  </a:cubicBezTo>
                  <a:cubicBezTo>
                    <a:pt x="491" y="7076"/>
                    <a:pt x="803" y="7205"/>
                    <a:pt x="1103" y="7205"/>
                  </a:cubicBezTo>
                  <a:cubicBezTo>
                    <a:pt x="1216" y="7205"/>
                    <a:pt x="1327" y="7187"/>
                    <a:pt x="1429" y="7150"/>
                  </a:cubicBezTo>
                  <a:cubicBezTo>
                    <a:pt x="1452" y="7387"/>
                    <a:pt x="1486" y="7613"/>
                    <a:pt x="1525" y="7839"/>
                  </a:cubicBezTo>
                  <a:cubicBezTo>
                    <a:pt x="1678" y="9646"/>
                    <a:pt x="2367" y="11572"/>
                    <a:pt x="3033" y="12950"/>
                  </a:cubicBezTo>
                  <a:cubicBezTo>
                    <a:pt x="3073" y="13034"/>
                    <a:pt x="3033" y="13136"/>
                    <a:pt x="2937" y="13164"/>
                  </a:cubicBezTo>
                  <a:cubicBezTo>
                    <a:pt x="2418" y="13351"/>
                    <a:pt x="1881" y="13616"/>
                    <a:pt x="1497" y="13881"/>
                  </a:cubicBezTo>
                  <a:cubicBezTo>
                    <a:pt x="1345" y="13983"/>
                    <a:pt x="1299" y="14169"/>
                    <a:pt x="1356" y="14322"/>
                  </a:cubicBezTo>
                  <a:lnTo>
                    <a:pt x="1378" y="14367"/>
                  </a:lnTo>
                  <a:cubicBezTo>
                    <a:pt x="1412" y="14435"/>
                    <a:pt x="1480" y="14491"/>
                    <a:pt x="1565" y="14531"/>
                  </a:cubicBezTo>
                  <a:cubicBezTo>
                    <a:pt x="1928" y="14676"/>
                    <a:pt x="2320" y="14743"/>
                    <a:pt x="2723" y="14743"/>
                  </a:cubicBezTo>
                  <a:cubicBezTo>
                    <a:pt x="3355" y="14743"/>
                    <a:pt x="4013" y="14578"/>
                    <a:pt x="4620" y="14288"/>
                  </a:cubicBezTo>
                  <a:cubicBezTo>
                    <a:pt x="4902" y="14152"/>
                    <a:pt x="5094" y="13876"/>
                    <a:pt x="5128" y="13559"/>
                  </a:cubicBezTo>
                  <a:lnTo>
                    <a:pt x="5292" y="11956"/>
                  </a:lnTo>
                  <a:cubicBezTo>
                    <a:pt x="5445" y="11973"/>
                    <a:pt x="5603" y="11978"/>
                    <a:pt x="5761" y="11978"/>
                  </a:cubicBezTo>
                  <a:cubicBezTo>
                    <a:pt x="5936" y="11990"/>
                    <a:pt x="6114" y="11996"/>
                    <a:pt x="6291" y="11996"/>
                  </a:cubicBezTo>
                  <a:cubicBezTo>
                    <a:pt x="6444" y="11996"/>
                    <a:pt x="6597" y="11992"/>
                    <a:pt x="6749" y="11984"/>
                  </a:cubicBezTo>
                  <a:cubicBezTo>
                    <a:pt x="6907" y="11978"/>
                    <a:pt x="7060" y="11967"/>
                    <a:pt x="7218" y="11950"/>
                  </a:cubicBezTo>
                  <a:lnTo>
                    <a:pt x="7218" y="11950"/>
                  </a:lnTo>
                  <a:lnTo>
                    <a:pt x="7201" y="11956"/>
                  </a:lnTo>
                  <a:lnTo>
                    <a:pt x="7365" y="13559"/>
                  </a:lnTo>
                  <a:cubicBezTo>
                    <a:pt x="7393" y="13876"/>
                    <a:pt x="7591" y="14152"/>
                    <a:pt x="7873" y="14288"/>
                  </a:cubicBezTo>
                  <a:cubicBezTo>
                    <a:pt x="8484" y="14577"/>
                    <a:pt x="9142" y="14742"/>
                    <a:pt x="9770" y="14742"/>
                  </a:cubicBezTo>
                  <a:cubicBezTo>
                    <a:pt x="10175" y="14742"/>
                    <a:pt x="10568" y="14673"/>
                    <a:pt x="10928" y="14525"/>
                  </a:cubicBezTo>
                  <a:cubicBezTo>
                    <a:pt x="11013" y="14491"/>
                    <a:pt x="11081" y="14435"/>
                    <a:pt x="11115" y="14373"/>
                  </a:cubicBezTo>
                  <a:cubicBezTo>
                    <a:pt x="11120" y="14356"/>
                    <a:pt x="11126" y="14350"/>
                    <a:pt x="11137" y="14339"/>
                  </a:cubicBezTo>
                  <a:cubicBezTo>
                    <a:pt x="11205" y="14181"/>
                    <a:pt x="11165" y="13983"/>
                    <a:pt x="11002" y="13870"/>
                  </a:cubicBezTo>
                  <a:cubicBezTo>
                    <a:pt x="10618" y="13605"/>
                    <a:pt x="10081" y="13339"/>
                    <a:pt x="9561" y="13159"/>
                  </a:cubicBezTo>
                  <a:cubicBezTo>
                    <a:pt x="9471" y="13130"/>
                    <a:pt x="9426" y="13023"/>
                    <a:pt x="9471" y="12938"/>
                  </a:cubicBezTo>
                  <a:cubicBezTo>
                    <a:pt x="9878" y="12091"/>
                    <a:pt x="10318" y="10950"/>
                    <a:pt x="10618" y="9815"/>
                  </a:cubicBezTo>
                  <a:cubicBezTo>
                    <a:pt x="10810" y="9900"/>
                    <a:pt x="11024" y="9945"/>
                    <a:pt x="11239" y="9945"/>
                  </a:cubicBezTo>
                  <a:cubicBezTo>
                    <a:pt x="12080" y="9945"/>
                    <a:pt x="12764" y="9262"/>
                    <a:pt x="12764" y="8420"/>
                  </a:cubicBezTo>
                  <a:cubicBezTo>
                    <a:pt x="12764" y="7573"/>
                    <a:pt x="12080" y="6890"/>
                    <a:pt x="11261" y="6890"/>
                  </a:cubicBezTo>
                  <a:cubicBezTo>
                    <a:pt x="11126" y="6890"/>
                    <a:pt x="10996" y="6907"/>
                    <a:pt x="10866" y="6941"/>
                  </a:cubicBezTo>
                  <a:cubicBezTo>
                    <a:pt x="10770" y="6455"/>
                    <a:pt x="10606" y="5930"/>
                    <a:pt x="10352" y="5382"/>
                  </a:cubicBezTo>
                  <a:cubicBezTo>
                    <a:pt x="10194" y="5049"/>
                    <a:pt x="10075" y="4704"/>
                    <a:pt x="9985" y="4343"/>
                  </a:cubicBezTo>
                  <a:cubicBezTo>
                    <a:pt x="9415" y="2039"/>
                    <a:pt x="8031" y="0"/>
                    <a:pt x="5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4" name="Google Shape;385;p30"/>
            <p:cNvSpPr/>
            <p:nvPr/>
          </p:nvSpPr>
          <p:spPr>
            <a:xfrm>
              <a:off x="3734199" y="3528286"/>
              <a:ext cx="190783" cy="245333"/>
            </a:xfrm>
            <a:custGeom>
              <a:avLst/>
              <a:gdLst/>
              <a:ahLst/>
              <a:cxnLst/>
              <a:rect l="l" t="t" r="r" b="b"/>
              <a:pathLst>
                <a:path w="5942" h="7641" extrusionOk="0">
                  <a:moveTo>
                    <a:pt x="2323" y="1"/>
                  </a:moveTo>
                  <a:cubicBezTo>
                    <a:pt x="2231" y="1"/>
                    <a:pt x="2138" y="7"/>
                    <a:pt x="2045" y="20"/>
                  </a:cubicBezTo>
                  <a:cubicBezTo>
                    <a:pt x="1153" y="144"/>
                    <a:pt x="436" y="833"/>
                    <a:pt x="1" y="1844"/>
                  </a:cubicBezTo>
                  <a:cubicBezTo>
                    <a:pt x="69" y="5057"/>
                    <a:pt x="1497" y="7627"/>
                    <a:pt x="4400" y="7627"/>
                  </a:cubicBezTo>
                  <a:cubicBezTo>
                    <a:pt x="4580" y="7636"/>
                    <a:pt x="4761" y="7640"/>
                    <a:pt x="4942" y="7640"/>
                  </a:cubicBezTo>
                  <a:cubicBezTo>
                    <a:pt x="5090" y="7640"/>
                    <a:pt x="5239" y="7637"/>
                    <a:pt x="5388" y="7632"/>
                  </a:cubicBezTo>
                  <a:cubicBezTo>
                    <a:pt x="5784" y="6712"/>
                    <a:pt x="5942" y="5543"/>
                    <a:pt x="5761" y="4312"/>
                  </a:cubicBezTo>
                  <a:cubicBezTo>
                    <a:pt x="5425" y="1851"/>
                    <a:pt x="3918" y="1"/>
                    <a:pt x="232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5" name="Google Shape;386;p30"/>
            <p:cNvSpPr/>
            <p:nvPr/>
          </p:nvSpPr>
          <p:spPr>
            <a:xfrm>
              <a:off x="3921869" y="3609584"/>
              <a:ext cx="120821" cy="162689"/>
            </a:xfrm>
            <a:custGeom>
              <a:avLst/>
              <a:gdLst/>
              <a:ahLst/>
              <a:cxnLst/>
              <a:rect l="l" t="t" r="r" b="b"/>
              <a:pathLst>
                <a:path w="3763" h="5067" extrusionOk="0">
                  <a:moveTo>
                    <a:pt x="3632" y="1"/>
                  </a:moveTo>
                  <a:cubicBezTo>
                    <a:pt x="3638" y="80"/>
                    <a:pt x="3643" y="153"/>
                    <a:pt x="3655" y="227"/>
                  </a:cubicBezTo>
                  <a:lnTo>
                    <a:pt x="3683" y="447"/>
                  </a:lnTo>
                  <a:cubicBezTo>
                    <a:pt x="3689" y="520"/>
                    <a:pt x="3694" y="588"/>
                    <a:pt x="3700" y="667"/>
                  </a:cubicBezTo>
                  <a:lnTo>
                    <a:pt x="3711" y="780"/>
                  </a:lnTo>
                  <a:cubicBezTo>
                    <a:pt x="3717" y="814"/>
                    <a:pt x="3717" y="859"/>
                    <a:pt x="3717" y="893"/>
                  </a:cubicBezTo>
                  <a:cubicBezTo>
                    <a:pt x="3717" y="1187"/>
                    <a:pt x="3700" y="1492"/>
                    <a:pt x="3655" y="1780"/>
                  </a:cubicBezTo>
                  <a:cubicBezTo>
                    <a:pt x="3604" y="2079"/>
                    <a:pt x="3542" y="2367"/>
                    <a:pt x="3434" y="2644"/>
                  </a:cubicBezTo>
                  <a:cubicBezTo>
                    <a:pt x="3333" y="2926"/>
                    <a:pt x="3203" y="3186"/>
                    <a:pt x="3039" y="3434"/>
                  </a:cubicBezTo>
                  <a:cubicBezTo>
                    <a:pt x="2875" y="3683"/>
                    <a:pt x="2678" y="3897"/>
                    <a:pt x="2452" y="4089"/>
                  </a:cubicBezTo>
                  <a:lnTo>
                    <a:pt x="2367" y="4157"/>
                  </a:lnTo>
                  <a:cubicBezTo>
                    <a:pt x="2333" y="4180"/>
                    <a:pt x="2305" y="4202"/>
                    <a:pt x="2277" y="4225"/>
                  </a:cubicBezTo>
                  <a:lnTo>
                    <a:pt x="2186" y="4287"/>
                  </a:lnTo>
                  <a:cubicBezTo>
                    <a:pt x="2158" y="4310"/>
                    <a:pt x="2119" y="4321"/>
                    <a:pt x="2090" y="4343"/>
                  </a:cubicBezTo>
                  <a:lnTo>
                    <a:pt x="2000" y="4400"/>
                  </a:lnTo>
                  <a:cubicBezTo>
                    <a:pt x="1966" y="4422"/>
                    <a:pt x="1938" y="4434"/>
                    <a:pt x="1904" y="4456"/>
                  </a:cubicBezTo>
                  <a:lnTo>
                    <a:pt x="1802" y="4513"/>
                  </a:lnTo>
                  <a:cubicBezTo>
                    <a:pt x="1774" y="4535"/>
                    <a:pt x="1740" y="4547"/>
                    <a:pt x="1706" y="4564"/>
                  </a:cubicBezTo>
                  <a:cubicBezTo>
                    <a:pt x="1435" y="4699"/>
                    <a:pt x="1159" y="4795"/>
                    <a:pt x="871" y="4874"/>
                  </a:cubicBezTo>
                  <a:cubicBezTo>
                    <a:pt x="588" y="4953"/>
                    <a:pt x="295" y="4998"/>
                    <a:pt x="1" y="5066"/>
                  </a:cubicBezTo>
                  <a:cubicBezTo>
                    <a:pt x="306" y="5066"/>
                    <a:pt x="605" y="4998"/>
                    <a:pt x="893" y="4931"/>
                  </a:cubicBezTo>
                  <a:cubicBezTo>
                    <a:pt x="1181" y="4857"/>
                    <a:pt x="1464" y="4761"/>
                    <a:pt x="1740" y="4631"/>
                  </a:cubicBezTo>
                  <a:cubicBezTo>
                    <a:pt x="2017" y="4507"/>
                    <a:pt x="2271" y="4338"/>
                    <a:pt x="2503" y="4146"/>
                  </a:cubicBezTo>
                  <a:cubicBezTo>
                    <a:pt x="2729" y="3954"/>
                    <a:pt x="2932" y="3728"/>
                    <a:pt x="3101" y="3474"/>
                  </a:cubicBezTo>
                  <a:cubicBezTo>
                    <a:pt x="3265" y="3220"/>
                    <a:pt x="3395" y="2943"/>
                    <a:pt x="3497" y="2661"/>
                  </a:cubicBezTo>
                  <a:cubicBezTo>
                    <a:pt x="3598" y="2378"/>
                    <a:pt x="3666" y="2084"/>
                    <a:pt x="3711" y="1785"/>
                  </a:cubicBezTo>
                  <a:cubicBezTo>
                    <a:pt x="3751" y="1492"/>
                    <a:pt x="3762" y="1187"/>
                    <a:pt x="3751" y="893"/>
                  </a:cubicBezTo>
                  <a:cubicBezTo>
                    <a:pt x="3751" y="853"/>
                    <a:pt x="3745" y="814"/>
                    <a:pt x="3745" y="780"/>
                  </a:cubicBezTo>
                  <a:lnTo>
                    <a:pt x="3739" y="667"/>
                  </a:lnTo>
                  <a:cubicBezTo>
                    <a:pt x="3739" y="588"/>
                    <a:pt x="3722" y="515"/>
                    <a:pt x="3717" y="441"/>
                  </a:cubicBezTo>
                  <a:cubicBezTo>
                    <a:pt x="3711" y="368"/>
                    <a:pt x="3694" y="294"/>
                    <a:pt x="3683" y="221"/>
                  </a:cubicBezTo>
                  <a:cubicBezTo>
                    <a:pt x="3666" y="153"/>
                    <a:pt x="3655" y="74"/>
                    <a:pt x="36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6" name="Google Shape;387;p30"/>
            <p:cNvSpPr/>
            <p:nvPr/>
          </p:nvSpPr>
          <p:spPr>
            <a:xfrm>
              <a:off x="3733845" y="3839220"/>
              <a:ext cx="18173" cy="10114"/>
            </a:xfrm>
            <a:custGeom>
              <a:avLst/>
              <a:gdLst/>
              <a:ahLst/>
              <a:cxnLst/>
              <a:rect l="l" t="t" r="r" b="b"/>
              <a:pathLst>
                <a:path w="566" h="315" extrusionOk="0">
                  <a:moveTo>
                    <a:pt x="482" y="0"/>
                  </a:moveTo>
                  <a:cubicBezTo>
                    <a:pt x="448" y="0"/>
                    <a:pt x="413" y="6"/>
                    <a:pt x="379" y="9"/>
                  </a:cubicBezTo>
                  <a:cubicBezTo>
                    <a:pt x="322" y="15"/>
                    <a:pt x="266" y="38"/>
                    <a:pt x="221" y="66"/>
                  </a:cubicBezTo>
                  <a:cubicBezTo>
                    <a:pt x="170" y="94"/>
                    <a:pt x="119" y="128"/>
                    <a:pt x="80" y="173"/>
                  </a:cubicBezTo>
                  <a:cubicBezTo>
                    <a:pt x="51" y="201"/>
                    <a:pt x="23" y="235"/>
                    <a:pt x="1" y="269"/>
                  </a:cubicBezTo>
                  <a:lnTo>
                    <a:pt x="23" y="314"/>
                  </a:lnTo>
                  <a:lnTo>
                    <a:pt x="125" y="230"/>
                  </a:lnTo>
                  <a:cubicBezTo>
                    <a:pt x="170" y="201"/>
                    <a:pt x="221" y="173"/>
                    <a:pt x="260" y="145"/>
                  </a:cubicBezTo>
                  <a:cubicBezTo>
                    <a:pt x="306" y="122"/>
                    <a:pt x="351" y="100"/>
                    <a:pt x="402" y="77"/>
                  </a:cubicBezTo>
                  <a:cubicBezTo>
                    <a:pt x="452" y="60"/>
                    <a:pt x="509" y="43"/>
                    <a:pt x="565" y="21"/>
                  </a:cubicBezTo>
                  <a:cubicBezTo>
                    <a:pt x="565" y="15"/>
                    <a:pt x="565" y="15"/>
                    <a:pt x="548" y="9"/>
                  </a:cubicBezTo>
                  <a:cubicBezTo>
                    <a:pt x="526" y="3"/>
                    <a:pt x="504" y="0"/>
                    <a:pt x="4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7" name="Google Shape;388;p30"/>
            <p:cNvSpPr/>
            <p:nvPr/>
          </p:nvSpPr>
          <p:spPr>
            <a:xfrm>
              <a:off x="4029784" y="3839444"/>
              <a:ext cx="18141" cy="10242"/>
            </a:xfrm>
            <a:custGeom>
              <a:avLst/>
              <a:gdLst/>
              <a:ahLst/>
              <a:cxnLst/>
              <a:rect l="l" t="t" r="r" b="b"/>
              <a:pathLst>
                <a:path w="565" h="319" extrusionOk="0">
                  <a:moveTo>
                    <a:pt x="91" y="0"/>
                  </a:moveTo>
                  <a:cubicBezTo>
                    <a:pt x="65" y="0"/>
                    <a:pt x="38" y="3"/>
                    <a:pt x="11" y="8"/>
                  </a:cubicBezTo>
                  <a:lnTo>
                    <a:pt x="0" y="14"/>
                  </a:lnTo>
                  <a:cubicBezTo>
                    <a:pt x="0" y="25"/>
                    <a:pt x="0" y="31"/>
                    <a:pt x="11" y="31"/>
                  </a:cubicBezTo>
                  <a:cubicBezTo>
                    <a:pt x="68" y="42"/>
                    <a:pt x="113" y="59"/>
                    <a:pt x="164" y="81"/>
                  </a:cubicBezTo>
                  <a:cubicBezTo>
                    <a:pt x="215" y="93"/>
                    <a:pt x="265" y="115"/>
                    <a:pt x="305" y="144"/>
                  </a:cubicBezTo>
                  <a:cubicBezTo>
                    <a:pt x="350" y="166"/>
                    <a:pt x="390" y="194"/>
                    <a:pt x="435" y="228"/>
                  </a:cubicBezTo>
                  <a:cubicBezTo>
                    <a:pt x="474" y="257"/>
                    <a:pt x="508" y="285"/>
                    <a:pt x="548" y="319"/>
                  </a:cubicBezTo>
                  <a:cubicBezTo>
                    <a:pt x="554" y="307"/>
                    <a:pt x="559" y="296"/>
                    <a:pt x="565" y="285"/>
                  </a:cubicBezTo>
                  <a:cubicBezTo>
                    <a:pt x="554" y="240"/>
                    <a:pt x="525" y="206"/>
                    <a:pt x="474" y="177"/>
                  </a:cubicBezTo>
                  <a:cubicBezTo>
                    <a:pt x="441" y="138"/>
                    <a:pt x="390" y="98"/>
                    <a:pt x="339" y="70"/>
                  </a:cubicBezTo>
                  <a:cubicBezTo>
                    <a:pt x="265" y="27"/>
                    <a:pt x="179" y="0"/>
                    <a:pt x="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8" name="Google Shape;389;p30"/>
            <p:cNvSpPr/>
            <p:nvPr/>
          </p:nvSpPr>
          <p:spPr>
            <a:xfrm>
              <a:off x="3672391" y="3652737"/>
              <a:ext cx="159767" cy="32493"/>
            </a:xfrm>
            <a:custGeom>
              <a:avLst/>
              <a:gdLst/>
              <a:ahLst/>
              <a:cxnLst/>
              <a:rect l="l" t="t" r="r" b="b"/>
              <a:pathLst>
                <a:path w="4976" h="1012" extrusionOk="0">
                  <a:moveTo>
                    <a:pt x="2485" y="1"/>
                  </a:moveTo>
                  <a:cubicBezTo>
                    <a:pt x="1672" y="1"/>
                    <a:pt x="955" y="80"/>
                    <a:pt x="503" y="198"/>
                  </a:cubicBezTo>
                  <a:cubicBezTo>
                    <a:pt x="192" y="283"/>
                    <a:pt x="0" y="390"/>
                    <a:pt x="0" y="503"/>
                  </a:cubicBezTo>
                  <a:lnTo>
                    <a:pt x="0" y="509"/>
                  </a:lnTo>
                  <a:lnTo>
                    <a:pt x="0" y="526"/>
                  </a:lnTo>
                  <a:cubicBezTo>
                    <a:pt x="28" y="633"/>
                    <a:pt x="203" y="729"/>
                    <a:pt x="486" y="803"/>
                  </a:cubicBezTo>
                  <a:cubicBezTo>
                    <a:pt x="943" y="932"/>
                    <a:pt x="1672" y="1012"/>
                    <a:pt x="2491" y="1012"/>
                  </a:cubicBezTo>
                  <a:cubicBezTo>
                    <a:pt x="3326" y="1012"/>
                    <a:pt x="4066" y="927"/>
                    <a:pt x="4518" y="797"/>
                  </a:cubicBezTo>
                  <a:cubicBezTo>
                    <a:pt x="4789" y="718"/>
                    <a:pt x="4959" y="628"/>
                    <a:pt x="4975" y="532"/>
                  </a:cubicBezTo>
                  <a:cubicBezTo>
                    <a:pt x="4975" y="515"/>
                    <a:pt x="4975" y="503"/>
                    <a:pt x="4970" y="481"/>
                  </a:cubicBezTo>
                  <a:cubicBezTo>
                    <a:pt x="4947" y="373"/>
                    <a:pt x="4772" y="283"/>
                    <a:pt x="4495" y="204"/>
                  </a:cubicBezTo>
                  <a:cubicBezTo>
                    <a:pt x="4044" y="85"/>
                    <a:pt x="3309" y="1"/>
                    <a:pt x="2485" y="1"/>
                  </a:cubicBezTo>
                  <a:close/>
                </a:path>
              </a:pathLst>
            </a:custGeom>
            <a:solidFill>
              <a:srgbClr val="7743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9" name="Google Shape;390;p30"/>
            <p:cNvSpPr/>
            <p:nvPr/>
          </p:nvSpPr>
          <p:spPr>
            <a:xfrm>
              <a:off x="3680867" y="3650650"/>
              <a:ext cx="70251" cy="75645"/>
            </a:xfrm>
            <a:custGeom>
              <a:avLst/>
              <a:gdLst/>
              <a:ahLst/>
              <a:cxnLst/>
              <a:rect l="l" t="t" r="r" b="b"/>
              <a:pathLst>
                <a:path w="2188" h="2356" extrusionOk="0">
                  <a:moveTo>
                    <a:pt x="970" y="1"/>
                  </a:moveTo>
                  <a:cubicBezTo>
                    <a:pt x="908" y="1"/>
                    <a:pt x="844" y="10"/>
                    <a:pt x="781" y="32"/>
                  </a:cubicBezTo>
                  <a:cubicBezTo>
                    <a:pt x="583" y="100"/>
                    <a:pt x="442" y="235"/>
                    <a:pt x="352" y="410"/>
                  </a:cubicBezTo>
                  <a:cubicBezTo>
                    <a:pt x="1" y="1092"/>
                    <a:pt x="451" y="2356"/>
                    <a:pt x="1263" y="2356"/>
                  </a:cubicBezTo>
                  <a:cubicBezTo>
                    <a:pt x="1366" y="2356"/>
                    <a:pt x="1475" y="2335"/>
                    <a:pt x="1588" y="2291"/>
                  </a:cubicBezTo>
                  <a:cubicBezTo>
                    <a:pt x="2080" y="2093"/>
                    <a:pt x="2187" y="1590"/>
                    <a:pt x="2080" y="1133"/>
                  </a:cubicBezTo>
                  <a:cubicBezTo>
                    <a:pt x="2029" y="935"/>
                    <a:pt x="1944" y="738"/>
                    <a:pt x="1843" y="580"/>
                  </a:cubicBezTo>
                  <a:cubicBezTo>
                    <a:pt x="1843" y="574"/>
                    <a:pt x="1831" y="568"/>
                    <a:pt x="1826" y="557"/>
                  </a:cubicBezTo>
                  <a:cubicBezTo>
                    <a:pt x="1639" y="303"/>
                    <a:pt x="1318" y="1"/>
                    <a:pt x="970" y="1"/>
                  </a:cubicBezTo>
                  <a:close/>
                </a:path>
              </a:pathLst>
            </a:custGeom>
            <a:solidFill>
              <a:srgbClr val="F4A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0" name="Google Shape;391;p30"/>
            <p:cNvSpPr/>
            <p:nvPr/>
          </p:nvSpPr>
          <p:spPr>
            <a:xfrm>
              <a:off x="3692137" y="3650296"/>
              <a:ext cx="47904" cy="30149"/>
            </a:xfrm>
            <a:custGeom>
              <a:avLst/>
              <a:gdLst/>
              <a:ahLst/>
              <a:cxnLst/>
              <a:rect l="l" t="t" r="r" b="b"/>
              <a:pathLst>
                <a:path w="1492" h="939" extrusionOk="0">
                  <a:moveTo>
                    <a:pt x="619" y="0"/>
                  </a:moveTo>
                  <a:cubicBezTo>
                    <a:pt x="557" y="0"/>
                    <a:pt x="493" y="10"/>
                    <a:pt x="430" y="31"/>
                  </a:cubicBezTo>
                  <a:cubicBezTo>
                    <a:pt x="232" y="105"/>
                    <a:pt x="91" y="240"/>
                    <a:pt x="1" y="416"/>
                  </a:cubicBezTo>
                  <a:cubicBezTo>
                    <a:pt x="178" y="718"/>
                    <a:pt x="452" y="938"/>
                    <a:pt x="788" y="938"/>
                  </a:cubicBezTo>
                  <a:cubicBezTo>
                    <a:pt x="891" y="938"/>
                    <a:pt x="1000" y="918"/>
                    <a:pt x="1113" y="873"/>
                  </a:cubicBezTo>
                  <a:cubicBezTo>
                    <a:pt x="1283" y="805"/>
                    <a:pt x="1407" y="704"/>
                    <a:pt x="1492" y="585"/>
                  </a:cubicBezTo>
                  <a:cubicBezTo>
                    <a:pt x="1480" y="579"/>
                    <a:pt x="1475" y="568"/>
                    <a:pt x="1475" y="562"/>
                  </a:cubicBezTo>
                  <a:cubicBezTo>
                    <a:pt x="1288" y="304"/>
                    <a:pt x="967" y="0"/>
                    <a:pt x="619" y="0"/>
                  </a:cubicBezTo>
                  <a:close/>
                </a:path>
              </a:pathLst>
            </a:custGeom>
            <a:solidFill>
              <a:srgbClr val="FEB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1" name="Google Shape;392;p30"/>
            <p:cNvSpPr/>
            <p:nvPr/>
          </p:nvSpPr>
          <p:spPr>
            <a:xfrm>
              <a:off x="3708833" y="3654567"/>
              <a:ext cx="13999" cy="8701"/>
            </a:xfrm>
            <a:custGeom>
              <a:avLst/>
              <a:gdLst/>
              <a:ahLst/>
              <a:cxnLst/>
              <a:rect l="l" t="t" r="r" b="b"/>
              <a:pathLst>
                <a:path w="436" h="271" extrusionOk="0">
                  <a:moveTo>
                    <a:pt x="177" y="1"/>
                  </a:moveTo>
                  <a:cubicBezTo>
                    <a:pt x="103" y="1"/>
                    <a:pt x="40" y="30"/>
                    <a:pt x="23" y="85"/>
                  </a:cubicBezTo>
                  <a:cubicBezTo>
                    <a:pt x="0" y="147"/>
                    <a:pt x="74" y="232"/>
                    <a:pt x="187" y="260"/>
                  </a:cubicBezTo>
                  <a:cubicBezTo>
                    <a:pt x="215" y="267"/>
                    <a:pt x="242" y="271"/>
                    <a:pt x="268" y="271"/>
                  </a:cubicBezTo>
                  <a:cubicBezTo>
                    <a:pt x="341" y="271"/>
                    <a:pt x="401" y="242"/>
                    <a:pt x="418" y="192"/>
                  </a:cubicBezTo>
                  <a:cubicBezTo>
                    <a:pt x="435" y="119"/>
                    <a:pt x="362" y="40"/>
                    <a:pt x="254" y="11"/>
                  </a:cubicBezTo>
                  <a:cubicBezTo>
                    <a:pt x="228" y="4"/>
                    <a:pt x="202" y="1"/>
                    <a:pt x="177" y="1"/>
                  </a:cubicBezTo>
                  <a:close/>
                </a:path>
              </a:pathLst>
            </a:custGeom>
            <a:solidFill>
              <a:srgbClr val="FFD0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" name="Google Shape;393;p30"/>
            <p:cNvSpPr/>
            <p:nvPr/>
          </p:nvSpPr>
          <p:spPr>
            <a:xfrm>
              <a:off x="3723699" y="3661823"/>
              <a:ext cx="6357" cy="6197"/>
            </a:xfrm>
            <a:custGeom>
              <a:avLst/>
              <a:gdLst/>
              <a:ahLst/>
              <a:cxnLst/>
              <a:rect l="l" t="t" r="r" b="b"/>
              <a:pathLst>
                <a:path w="198" h="193" extrusionOk="0">
                  <a:moveTo>
                    <a:pt x="96" y="0"/>
                  </a:moveTo>
                  <a:cubicBezTo>
                    <a:pt x="46" y="0"/>
                    <a:pt x="0" y="40"/>
                    <a:pt x="0" y="90"/>
                  </a:cubicBezTo>
                  <a:cubicBezTo>
                    <a:pt x="0" y="141"/>
                    <a:pt x="40" y="192"/>
                    <a:pt x="91" y="192"/>
                  </a:cubicBezTo>
                  <a:cubicBezTo>
                    <a:pt x="142" y="192"/>
                    <a:pt x="187" y="147"/>
                    <a:pt x="187" y="96"/>
                  </a:cubicBezTo>
                  <a:cubicBezTo>
                    <a:pt x="198" y="51"/>
                    <a:pt x="153" y="0"/>
                    <a:pt x="96" y="0"/>
                  </a:cubicBezTo>
                  <a:close/>
                </a:path>
              </a:pathLst>
            </a:custGeom>
            <a:solidFill>
              <a:srgbClr val="FFD0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" name="Google Shape;394;p30"/>
            <p:cNvSpPr/>
            <p:nvPr/>
          </p:nvSpPr>
          <p:spPr>
            <a:xfrm>
              <a:off x="3747459" y="3659351"/>
              <a:ext cx="69834" cy="74650"/>
            </a:xfrm>
            <a:custGeom>
              <a:avLst/>
              <a:gdLst/>
              <a:ahLst/>
              <a:cxnLst/>
              <a:rect l="l" t="t" r="r" b="b"/>
              <a:pathLst>
                <a:path w="2175" h="2325" extrusionOk="0">
                  <a:moveTo>
                    <a:pt x="1428" y="1"/>
                  </a:moveTo>
                  <a:cubicBezTo>
                    <a:pt x="1129" y="1"/>
                    <a:pt x="837" y="184"/>
                    <a:pt x="621" y="450"/>
                  </a:cubicBezTo>
                  <a:cubicBezTo>
                    <a:pt x="153" y="1014"/>
                    <a:pt x="0" y="1941"/>
                    <a:pt x="746" y="2257"/>
                  </a:cubicBezTo>
                  <a:cubicBezTo>
                    <a:pt x="859" y="2303"/>
                    <a:pt x="969" y="2325"/>
                    <a:pt x="1074" y="2325"/>
                  </a:cubicBezTo>
                  <a:cubicBezTo>
                    <a:pt x="1427" y="2325"/>
                    <a:pt x="1723" y="2085"/>
                    <a:pt x="1915" y="1771"/>
                  </a:cubicBezTo>
                  <a:cubicBezTo>
                    <a:pt x="2028" y="1585"/>
                    <a:pt x="2101" y="1382"/>
                    <a:pt x="2129" y="1184"/>
                  </a:cubicBezTo>
                  <a:cubicBezTo>
                    <a:pt x="2174" y="902"/>
                    <a:pt x="2157" y="512"/>
                    <a:pt x="1977" y="258"/>
                  </a:cubicBezTo>
                  <a:cubicBezTo>
                    <a:pt x="1920" y="184"/>
                    <a:pt x="1841" y="117"/>
                    <a:pt x="1751" y="77"/>
                  </a:cubicBezTo>
                  <a:cubicBezTo>
                    <a:pt x="1645" y="25"/>
                    <a:pt x="1536" y="1"/>
                    <a:pt x="1428" y="1"/>
                  </a:cubicBezTo>
                  <a:close/>
                </a:path>
              </a:pathLst>
            </a:custGeom>
            <a:solidFill>
              <a:srgbClr val="D135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" name="Google Shape;395;p30"/>
            <p:cNvSpPr/>
            <p:nvPr/>
          </p:nvSpPr>
          <p:spPr>
            <a:xfrm>
              <a:off x="3767591" y="3659351"/>
              <a:ext cx="43345" cy="22283"/>
            </a:xfrm>
            <a:custGeom>
              <a:avLst/>
              <a:gdLst/>
              <a:ahLst/>
              <a:cxnLst/>
              <a:rect l="l" t="t" r="r" b="b"/>
              <a:pathLst>
                <a:path w="1350" h="694" extrusionOk="0">
                  <a:moveTo>
                    <a:pt x="808" y="1"/>
                  </a:moveTo>
                  <a:cubicBezTo>
                    <a:pt x="510" y="1"/>
                    <a:pt x="220" y="184"/>
                    <a:pt x="0" y="450"/>
                  </a:cubicBezTo>
                  <a:cubicBezTo>
                    <a:pt x="73" y="523"/>
                    <a:pt x="164" y="585"/>
                    <a:pt x="271" y="625"/>
                  </a:cubicBezTo>
                  <a:cubicBezTo>
                    <a:pt x="382" y="672"/>
                    <a:pt x="490" y="694"/>
                    <a:pt x="593" y="694"/>
                  </a:cubicBezTo>
                  <a:cubicBezTo>
                    <a:pt x="896" y="694"/>
                    <a:pt x="1160" y="510"/>
                    <a:pt x="1350" y="258"/>
                  </a:cubicBezTo>
                  <a:cubicBezTo>
                    <a:pt x="1293" y="184"/>
                    <a:pt x="1220" y="117"/>
                    <a:pt x="1129" y="77"/>
                  </a:cubicBezTo>
                  <a:cubicBezTo>
                    <a:pt x="1023" y="25"/>
                    <a:pt x="915" y="1"/>
                    <a:pt x="808" y="1"/>
                  </a:cubicBezTo>
                  <a:close/>
                </a:path>
              </a:pathLst>
            </a:custGeom>
            <a:solidFill>
              <a:srgbClr val="E141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5" name="Google Shape;396;p30"/>
            <p:cNvSpPr/>
            <p:nvPr/>
          </p:nvSpPr>
          <p:spPr>
            <a:xfrm>
              <a:off x="3781365" y="3663011"/>
              <a:ext cx="12522" cy="8444"/>
            </a:xfrm>
            <a:custGeom>
              <a:avLst/>
              <a:gdLst/>
              <a:ahLst/>
              <a:cxnLst/>
              <a:rect l="l" t="t" r="r" b="b"/>
              <a:pathLst>
                <a:path w="390" h="263" extrusionOk="0">
                  <a:moveTo>
                    <a:pt x="243" y="1"/>
                  </a:moveTo>
                  <a:cubicBezTo>
                    <a:pt x="216" y="1"/>
                    <a:pt x="187" y="5"/>
                    <a:pt x="158" y="14"/>
                  </a:cubicBezTo>
                  <a:cubicBezTo>
                    <a:pt x="62" y="48"/>
                    <a:pt x="0" y="116"/>
                    <a:pt x="23" y="189"/>
                  </a:cubicBezTo>
                  <a:cubicBezTo>
                    <a:pt x="39" y="238"/>
                    <a:pt x="90" y="263"/>
                    <a:pt x="153" y="263"/>
                  </a:cubicBezTo>
                  <a:cubicBezTo>
                    <a:pt x="178" y="263"/>
                    <a:pt x="205" y="259"/>
                    <a:pt x="232" y="251"/>
                  </a:cubicBezTo>
                  <a:cubicBezTo>
                    <a:pt x="328" y="217"/>
                    <a:pt x="390" y="138"/>
                    <a:pt x="367" y="76"/>
                  </a:cubicBezTo>
                  <a:cubicBezTo>
                    <a:pt x="355" y="25"/>
                    <a:pt x="305" y="1"/>
                    <a:pt x="243" y="1"/>
                  </a:cubicBezTo>
                  <a:close/>
                </a:path>
              </a:pathLst>
            </a:custGeom>
            <a:solidFill>
              <a:srgbClr val="EF74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6" name="Google Shape;397;p30"/>
            <p:cNvSpPr/>
            <p:nvPr/>
          </p:nvSpPr>
          <p:spPr>
            <a:xfrm>
              <a:off x="3720777" y="3651067"/>
              <a:ext cx="62770" cy="77154"/>
            </a:xfrm>
            <a:custGeom>
              <a:avLst/>
              <a:gdLst/>
              <a:ahLst/>
              <a:cxnLst/>
              <a:rect l="l" t="t" r="r" b="b"/>
              <a:pathLst>
                <a:path w="1955" h="2403" extrusionOk="0">
                  <a:moveTo>
                    <a:pt x="1100" y="1"/>
                  </a:moveTo>
                  <a:cubicBezTo>
                    <a:pt x="676" y="1"/>
                    <a:pt x="380" y="337"/>
                    <a:pt x="238" y="764"/>
                  </a:cubicBezTo>
                  <a:cubicBezTo>
                    <a:pt x="1" y="1453"/>
                    <a:pt x="210" y="2391"/>
                    <a:pt x="1023" y="2402"/>
                  </a:cubicBezTo>
                  <a:cubicBezTo>
                    <a:pt x="1033" y="2402"/>
                    <a:pt x="1043" y="2402"/>
                    <a:pt x="1053" y="2402"/>
                  </a:cubicBezTo>
                  <a:cubicBezTo>
                    <a:pt x="1560" y="2402"/>
                    <a:pt x="1843" y="1986"/>
                    <a:pt x="1915" y="1521"/>
                  </a:cubicBezTo>
                  <a:cubicBezTo>
                    <a:pt x="1955" y="1306"/>
                    <a:pt x="1944" y="1092"/>
                    <a:pt x="1904" y="894"/>
                  </a:cubicBezTo>
                  <a:cubicBezTo>
                    <a:pt x="1876" y="787"/>
                    <a:pt x="1836" y="657"/>
                    <a:pt x="1786" y="544"/>
                  </a:cubicBezTo>
                  <a:cubicBezTo>
                    <a:pt x="1656" y="273"/>
                    <a:pt x="1447" y="24"/>
                    <a:pt x="1142" y="2"/>
                  </a:cubicBezTo>
                  <a:cubicBezTo>
                    <a:pt x="1128" y="1"/>
                    <a:pt x="1114" y="1"/>
                    <a:pt x="1100" y="1"/>
                  </a:cubicBezTo>
                  <a:close/>
                </a:path>
              </a:pathLst>
            </a:custGeom>
            <a:solidFill>
              <a:srgbClr val="1EBA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7" name="Google Shape;398;p30"/>
            <p:cNvSpPr/>
            <p:nvPr/>
          </p:nvSpPr>
          <p:spPr>
            <a:xfrm>
              <a:off x="3728226" y="3651067"/>
              <a:ext cx="49542" cy="37791"/>
            </a:xfrm>
            <a:custGeom>
              <a:avLst/>
              <a:gdLst/>
              <a:ahLst/>
              <a:cxnLst/>
              <a:rect l="l" t="t" r="r" b="b"/>
              <a:pathLst>
                <a:path w="1543" h="1177" extrusionOk="0">
                  <a:moveTo>
                    <a:pt x="863" y="1"/>
                  </a:moveTo>
                  <a:cubicBezTo>
                    <a:pt x="439" y="1"/>
                    <a:pt x="143" y="343"/>
                    <a:pt x="1" y="764"/>
                  </a:cubicBezTo>
                  <a:cubicBezTo>
                    <a:pt x="142" y="1007"/>
                    <a:pt x="373" y="1165"/>
                    <a:pt x="712" y="1176"/>
                  </a:cubicBezTo>
                  <a:cubicBezTo>
                    <a:pt x="716" y="1177"/>
                    <a:pt x="721" y="1177"/>
                    <a:pt x="725" y="1177"/>
                  </a:cubicBezTo>
                  <a:cubicBezTo>
                    <a:pt x="1147" y="1177"/>
                    <a:pt x="1419" y="902"/>
                    <a:pt x="1542" y="544"/>
                  </a:cubicBezTo>
                  <a:cubicBezTo>
                    <a:pt x="1418" y="279"/>
                    <a:pt x="1215" y="24"/>
                    <a:pt x="904" y="2"/>
                  </a:cubicBezTo>
                  <a:cubicBezTo>
                    <a:pt x="890" y="1"/>
                    <a:pt x="877" y="1"/>
                    <a:pt x="863" y="1"/>
                  </a:cubicBezTo>
                  <a:close/>
                </a:path>
              </a:pathLst>
            </a:custGeom>
            <a:solidFill>
              <a:srgbClr val="2FCE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8" name="Google Shape;399;p30"/>
            <p:cNvSpPr/>
            <p:nvPr/>
          </p:nvSpPr>
          <p:spPr>
            <a:xfrm>
              <a:off x="3742386" y="3655498"/>
              <a:ext cx="15797" cy="12458"/>
            </a:xfrm>
            <a:custGeom>
              <a:avLst/>
              <a:gdLst/>
              <a:ahLst/>
              <a:cxnLst/>
              <a:rect l="l" t="t" r="r" b="b"/>
              <a:pathLst>
                <a:path w="492" h="388" extrusionOk="0">
                  <a:moveTo>
                    <a:pt x="316" y="1"/>
                  </a:moveTo>
                  <a:cubicBezTo>
                    <a:pt x="263" y="1"/>
                    <a:pt x="203" y="19"/>
                    <a:pt x="152" y="56"/>
                  </a:cubicBezTo>
                  <a:cubicBezTo>
                    <a:pt x="45" y="135"/>
                    <a:pt x="0" y="254"/>
                    <a:pt x="51" y="333"/>
                  </a:cubicBezTo>
                  <a:cubicBezTo>
                    <a:pt x="76" y="369"/>
                    <a:pt x="123" y="388"/>
                    <a:pt x="176" y="388"/>
                  </a:cubicBezTo>
                  <a:cubicBezTo>
                    <a:pt x="229" y="388"/>
                    <a:pt x="288" y="369"/>
                    <a:pt x="339" y="333"/>
                  </a:cubicBezTo>
                  <a:cubicBezTo>
                    <a:pt x="446" y="254"/>
                    <a:pt x="491" y="135"/>
                    <a:pt x="441" y="56"/>
                  </a:cubicBezTo>
                  <a:cubicBezTo>
                    <a:pt x="415" y="19"/>
                    <a:pt x="369" y="1"/>
                    <a:pt x="316" y="1"/>
                  </a:cubicBezTo>
                  <a:close/>
                </a:path>
              </a:pathLst>
            </a:custGeom>
            <a:solidFill>
              <a:srgbClr val="91E6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9" name="Google Shape;400;p30"/>
            <p:cNvSpPr/>
            <p:nvPr/>
          </p:nvSpPr>
          <p:spPr>
            <a:xfrm>
              <a:off x="3735836" y="3667635"/>
              <a:ext cx="8380" cy="7417"/>
            </a:xfrm>
            <a:custGeom>
              <a:avLst/>
              <a:gdLst/>
              <a:ahLst/>
              <a:cxnLst/>
              <a:rect l="l" t="t" r="r" b="b"/>
              <a:pathLst>
                <a:path w="261" h="231" extrusionOk="0">
                  <a:moveTo>
                    <a:pt x="143" y="1"/>
                  </a:moveTo>
                  <a:cubicBezTo>
                    <a:pt x="97" y="1"/>
                    <a:pt x="50" y="31"/>
                    <a:pt x="29" y="73"/>
                  </a:cubicBezTo>
                  <a:cubicBezTo>
                    <a:pt x="1" y="130"/>
                    <a:pt x="23" y="197"/>
                    <a:pt x="80" y="220"/>
                  </a:cubicBezTo>
                  <a:cubicBezTo>
                    <a:pt x="94" y="227"/>
                    <a:pt x="108" y="230"/>
                    <a:pt x="123" y="230"/>
                  </a:cubicBezTo>
                  <a:cubicBezTo>
                    <a:pt x="167" y="230"/>
                    <a:pt x="211" y="200"/>
                    <a:pt x="232" y="158"/>
                  </a:cubicBezTo>
                  <a:cubicBezTo>
                    <a:pt x="260" y="101"/>
                    <a:pt x="244" y="28"/>
                    <a:pt x="187" y="11"/>
                  </a:cubicBezTo>
                  <a:cubicBezTo>
                    <a:pt x="173" y="4"/>
                    <a:pt x="158" y="1"/>
                    <a:pt x="143" y="1"/>
                  </a:cubicBezTo>
                  <a:close/>
                </a:path>
              </a:pathLst>
            </a:custGeom>
            <a:solidFill>
              <a:srgbClr val="91E6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0" name="Google Shape;401;p30"/>
            <p:cNvSpPr/>
            <p:nvPr/>
          </p:nvSpPr>
          <p:spPr>
            <a:xfrm>
              <a:off x="3672006" y="3578567"/>
              <a:ext cx="160152" cy="100850"/>
            </a:xfrm>
            <a:custGeom>
              <a:avLst/>
              <a:gdLst/>
              <a:ahLst/>
              <a:cxnLst/>
              <a:rect l="l" t="t" r="r" b="b"/>
              <a:pathLst>
                <a:path w="4988" h="3141" extrusionOk="0">
                  <a:moveTo>
                    <a:pt x="2446" y="1"/>
                  </a:moveTo>
                  <a:cubicBezTo>
                    <a:pt x="2277" y="1"/>
                    <a:pt x="2102" y="29"/>
                    <a:pt x="1932" y="74"/>
                  </a:cubicBezTo>
                  <a:cubicBezTo>
                    <a:pt x="1763" y="114"/>
                    <a:pt x="1610" y="176"/>
                    <a:pt x="1452" y="255"/>
                  </a:cubicBezTo>
                  <a:cubicBezTo>
                    <a:pt x="1300" y="340"/>
                    <a:pt x="1159" y="430"/>
                    <a:pt x="1023" y="543"/>
                  </a:cubicBezTo>
                  <a:cubicBezTo>
                    <a:pt x="887" y="656"/>
                    <a:pt x="769" y="786"/>
                    <a:pt x="656" y="916"/>
                  </a:cubicBezTo>
                  <a:cubicBezTo>
                    <a:pt x="543" y="1057"/>
                    <a:pt x="441" y="1209"/>
                    <a:pt x="357" y="1368"/>
                  </a:cubicBezTo>
                  <a:cubicBezTo>
                    <a:pt x="272" y="1531"/>
                    <a:pt x="204" y="1706"/>
                    <a:pt x="148" y="1887"/>
                  </a:cubicBezTo>
                  <a:cubicBezTo>
                    <a:pt x="91" y="2068"/>
                    <a:pt x="46" y="2260"/>
                    <a:pt x="29" y="2452"/>
                  </a:cubicBezTo>
                  <a:cubicBezTo>
                    <a:pt x="12" y="2548"/>
                    <a:pt x="6" y="2819"/>
                    <a:pt x="6" y="2819"/>
                  </a:cubicBezTo>
                  <a:cubicBezTo>
                    <a:pt x="1" y="2847"/>
                    <a:pt x="18" y="2971"/>
                    <a:pt x="86" y="3050"/>
                  </a:cubicBezTo>
                  <a:cubicBezTo>
                    <a:pt x="131" y="3107"/>
                    <a:pt x="187" y="3141"/>
                    <a:pt x="266" y="3141"/>
                  </a:cubicBezTo>
                  <a:cubicBezTo>
                    <a:pt x="311" y="3141"/>
                    <a:pt x="345" y="3141"/>
                    <a:pt x="379" y="3135"/>
                  </a:cubicBezTo>
                  <a:cubicBezTo>
                    <a:pt x="413" y="3130"/>
                    <a:pt x="458" y="3113"/>
                    <a:pt x="492" y="3113"/>
                  </a:cubicBezTo>
                  <a:cubicBezTo>
                    <a:pt x="487" y="2909"/>
                    <a:pt x="492" y="2706"/>
                    <a:pt x="515" y="2514"/>
                  </a:cubicBezTo>
                  <a:cubicBezTo>
                    <a:pt x="667" y="1311"/>
                    <a:pt x="1497" y="424"/>
                    <a:pt x="2531" y="424"/>
                  </a:cubicBezTo>
                  <a:cubicBezTo>
                    <a:pt x="3564" y="424"/>
                    <a:pt x="4383" y="1266"/>
                    <a:pt x="4519" y="2520"/>
                  </a:cubicBezTo>
                  <a:cubicBezTo>
                    <a:pt x="4536" y="2706"/>
                    <a:pt x="4547" y="2904"/>
                    <a:pt x="4530" y="3107"/>
                  </a:cubicBezTo>
                  <a:cubicBezTo>
                    <a:pt x="4583" y="3117"/>
                    <a:pt x="4632" y="3122"/>
                    <a:pt x="4677" y="3122"/>
                  </a:cubicBezTo>
                  <a:cubicBezTo>
                    <a:pt x="4840" y="3122"/>
                    <a:pt x="4952" y="3050"/>
                    <a:pt x="4987" y="2842"/>
                  </a:cubicBezTo>
                  <a:cubicBezTo>
                    <a:pt x="4987" y="2825"/>
                    <a:pt x="4987" y="2813"/>
                    <a:pt x="4982" y="2796"/>
                  </a:cubicBezTo>
                  <a:cubicBezTo>
                    <a:pt x="4959" y="1266"/>
                    <a:pt x="3852" y="1"/>
                    <a:pt x="249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1" name="Google Shape;402;p30"/>
            <p:cNvSpPr/>
            <p:nvPr/>
          </p:nvSpPr>
          <p:spPr>
            <a:xfrm>
              <a:off x="3673097" y="3659094"/>
              <a:ext cx="14737" cy="12522"/>
            </a:xfrm>
            <a:custGeom>
              <a:avLst/>
              <a:gdLst/>
              <a:ahLst/>
              <a:cxnLst/>
              <a:rect l="l" t="t" r="r" b="b"/>
              <a:pathLst>
                <a:path w="459" h="390" extrusionOk="0">
                  <a:moveTo>
                    <a:pt x="1" y="0"/>
                  </a:moveTo>
                  <a:lnTo>
                    <a:pt x="1" y="0"/>
                  </a:lnTo>
                  <a:cubicBezTo>
                    <a:pt x="12" y="57"/>
                    <a:pt x="52" y="96"/>
                    <a:pt x="80" y="142"/>
                  </a:cubicBezTo>
                  <a:cubicBezTo>
                    <a:pt x="108" y="175"/>
                    <a:pt x="148" y="209"/>
                    <a:pt x="181" y="249"/>
                  </a:cubicBezTo>
                  <a:cubicBezTo>
                    <a:pt x="227" y="283"/>
                    <a:pt x="266" y="311"/>
                    <a:pt x="311" y="334"/>
                  </a:cubicBezTo>
                  <a:cubicBezTo>
                    <a:pt x="351" y="356"/>
                    <a:pt x="402" y="379"/>
                    <a:pt x="458" y="390"/>
                  </a:cubicBezTo>
                  <a:cubicBezTo>
                    <a:pt x="447" y="334"/>
                    <a:pt x="419" y="288"/>
                    <a:pt x="379" y="249"/>
                  </a:cubicBezTo>
                  <a:lnTo>
                    <a:pt x="277" y="142"/>
                  </a:lnTo>
                  <a:cubicBezTo>
                    <a:pt x="232" y="108"/>
                    <a:pt x="193" y="74"/>
                    <a:pt x="148" y="57"/>
                  </a:cubicBezTo>
                  <a:cubicBezTo>
                    <a:pt x="108" y="29"/>
                    <a:pt x="57" y="6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2" name="Google Shape;403;p30"/>
            <p:cNvSpPr/>
            <p:nvPr/>
          </p:nvSpPr>
          <p:spPr>
            <a:xfrm>
              <a:off x="3680000" y="3630454"/>
              <a:ext cx="12907" cy="10724"/>
            </a:xfrm>
            <a:custGeom>
              <a:avLst/>
              <a:gdLst/>
              <a:ahLst/>
              <a:cxnLst/>
              <a:rect l="l" t="t" r="r" b="b"/>
              <a:pathLst>
                <a:path w="402" h="334" extrusionOk="0">
                  <a:moveTo>
                    <a:pt x="0" y="0"/>
                  </a:moveTo>
                  <a:lnTo>
                    <a:pt x="0" y="0"/>
                  </a:lnTo>
                  <a:cubicBezTo>
                    <a:pt x="17" y="51"/>
                    <a:pt x="40" y="96"/>
                    <a:pt x="68" y="130"/>
                  </a:cubicBezTo>
                  <a:cubicBezTo>
                    <a:pt x="96" y="164"/>
                    <a:pt x="125" y="192"/>
                    <a:pt x="158" y="220"/>
                  </a:cubicBezTo>
                  <a:cubicBezTo>
                    <a:pt x="187" y="249"/>
                    <a:pt x="221" y="271"/>
                    <a:pt x="266" y="294"/>
                  </a:cubicBezTo>
                  <a:cubicBezTo>
                    <a:pt x="305" y="311"/>
                    <a:pt x="350" y="328"/>
                    <a:pt x="401" y="333"/>
                  </a:cubicBezTo>
                  <a:cubicBezTo>
                    <a:pt x="384" y="282"/>
                    <a:pt x="362" y="243"/>
                    <a:pt x="334" y="209"/>
                  </a:cubicBezTo>
                  <a:cubicBezTo>
                    <a:pt x="305" y="169"/>
                    <a:pt x="277" y="141"/>
                    <a:pt x="243" y="113"/>
                  </a:cubicBezTo>
                  <a:cubicBezTo>
                    <a:pt x="215" y="85"/>
                    <a:pt x="181" y="68"/>
                    <a:pt x="136" y="45"/>
                  </a:cubicBezTo>
                  <a:cubicBezTo>
                    <a:pt x="96" y="23"/>
                    <a:pt x="51" y="11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3" name="Google Shape;404;p30"/>
            <p:cNvSpPr/>
            <p:nvPr/>
          </p:nvSpPr>
          <p:spPr>
            <a:xfrm>
              <a:off x="3691977" y="3609937"/>
              <a:ext cx="11816" cy="9664"/>
            </a:xfrm>
            <a:custGeom>
              <a:avLst/>
              <a:gdLst/>
              <a:ahLst/>
              <a:cxnLst/>
              <a:rect l="l" t="t" r="r" b="b"/>
              <a:pathLst>
                <a:path w="368" h="301" extrusionOk="0">
                  <a:moveTo>
                    <a:pt x="0" y="1"/>
                  </a:moveTo>
                  <a:cubicBezTo>
                    <a:pt x="11" y="46"/>
                    <a:pt x="34" y="86"/>
                    <a:pt x="51" y="119"/>
                  </a:cubicBezTo>
                  <a:lnTo>
                    <a:pt x="141" y="204"/>
                  </a:lnTo>
                  <a:cubicBezTo>
                    <a:pt x="169" y="232"/>
                    <a:pt x="203" y="255"/>
                    <a:pt x="237" y="266"/>
                  </a:cubicBezTo>
                  <a:cubicBezTo>
                    <a:pt x="271" y="289"/>
                    <a:pt x="316" y="300"/>
                    <a:pt x="367" y="300"/>
                  </a:cubicBezTo>
                  <a:cubicBezTo>
                    <a:pt x="356" y="255"/>
                    <a:pt x="339" y="216"/>
                    <a:pt x="299" y="182"/>
                  </a:cubicBezTo>
                  <a:cubicBezTo>
                    <a:pt x="282" y="153"/>
                    <a:pt x="254" y="125"/>
                    <a:pt x="226" y="97"/>
                  </a:cubicBezTo>
                  <a:cubicBezTo>
                    <a:pt x="192" y="69"/>
                    <a:pt x="158" y="46"/>
                    <a:pt x="124" y="35"/>
                  </a:cubicBezTo>
                  <a:cubicBezTo>
                    <a:pt x="90" y="12"/>
                    <a:pt x="45" y="1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4" name="Google Shape;405;p30"/>
            <p:cNvSpPr/>
            <p:nvPr/>
          </p:nvSpPr>
          <p:spPr>
            <a:xfrm>
              <a:off x="3719333" y="3586562"/>
              <a:ext cx="6743" cy="12907"/>
            </a:xfrm>
            <a:custGeom>
              <a:avLst/>
              <a:gdLst/>
              <a:ahLst/>
              <a:cxnLst/>
              <a:rect l="l" t="t" r="r" b="b"/>
              <a:pathLst>
                <a:path w="210" h="402" extrusionOk="0">
                  <a:moveTo>
                    <a:pt x="6" y="0"/>
                  </a:moveTo>
                  <a:cubicBezTo>
                    <a:pt x="1" y="51"/>
                    <a:pt x="1" y="91"/>
                    <a:pt x="6" y="125"/>
                  </a:cubicBezTo>
                  <a:cubicBezTo>
                    <a:pt x="12" y="164"/>
                    <a:pt x="29" y="198"/>
                    <a:pt x="40" y="232"/>
                  </a:cubicBezTo>
                  <a:cubicBezTo>
                    <a:pt x="57" y="266"/>
                    <a:pt x="80" y="294"/>
                    <a:pt x="108" y="322"/>
                  </a:cubicBezTo>
                  <a:cubicBezTo>
                    <a:pt x="136" y="351"/>
                    <a:pt x="165" y="379"/>
                    <a:pt x="204" y="401"/>
                  </a:cubicBezTo>
                  <a:cubicBezTo>
                    <a:pt x="210" y="351"/>
                    <a:pt x="210" y="317"/>
                    <a:pt x="204" y="277"/>
                  </a:cubicBezTo>
                  <a:cubicBezTo>
                    <a:pt x="198" y="238"/>
                    <a:pt x="182" y="204"/>
                    <a:pt x="170" y="170"/>
                  </a:cubicBezTo>
                  <a:cubicBezTo>
                    <a:pt x="153" y="136"/>
                    <a:pt x="136" y="108"/>
                    <a:pt x="108" y="79"/>
                  </a:cubicBezTo>
                  <a:cubicBezTo>
                    <a:pt x="80" y="51"/>
                    <a:pt x="46" y="23"/>
                    <a:pt x="6" y="0"/>
                  </a:cubicBezTo>
                  <a:close/>
                </a:path>
              </a:pathLst>
            </a:custGeom>
            <a:solidFill>
              <a:srgbClr val="6B4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5" name="Google Shape;406;p30"/>
            <p:cNvSpPr/>
            <p:nvPr/>
          </p:nvSpPr>
          <p:spPr>
            <a:xfrm>
              <a:off x="3749450" y="3578407"/>
              <a:ext cx="5105" cy="13999"/>
            </a:xfrm>
            <a:custGeom>
              <a:avLst/>
              <a:gdLst/>
              <a:ahLst/>
              <a:cxnLst/>
              <a:rect l="l" t="t" r="r" b="b"/>
              <a:pathLst>
                <a:path w="159" h="436" extrusionOk="0">
                  <a:moveTo>
                    <a:pt x="34" y="0"/>
                  </a:moveTo>
                  <a:cubicBezTo>
                    <a:pt x="17" y="40"/>
                    <a:pt x="6" y="85"/>
                    <a:pt x="0" y="119"/>
                  </a:cubicBezTo>
                  <a:cubicBezTo>
                    <a:pt x="0" y="164"/>
                    <a:pt x="0" y="198"/>
                    <a:pt x="6" y="232"/>
                  </a:cubicBezTo>
                  <a:cubicBezTo>
                    <a:pt x="17" y="266"/>
                    <a:pt x="29" y="305"/>
                    <a:pt x="45" y="339"/>
                  </a:cubicBezTo>
                  <a:cubicBezTo>
                    <a:pt x="62" y="373"/>
                    <a:pt x="85" y="407"/>
                    <a:pt x="119" y="435"/>
                  </a:cubicBezTo>
                  <a:cubicBezTo>
                    <a:pt x="147" y="396"/>
                    <a:pt x="158" y="350"/>
                    <a:pt x="158" y="317"/>
                  </a:cubicBezTo>
                  <a:cubicBezTo>
                    <a:pt x="158" y="277"/>
                    <a:pt x="158" y="237"/>
                    <a:pt x="147" y="204"/>
                  </a:cubicBezTo>
                  <a:cubicBezTo>
                    <a:pt x="141" y="170"/>
                    <a:pt x="130" y="136"/>
                    <a:pt x="113" y="96"/>
                  </a:cubicBezTo>
                  <a:cubicBezTo>
                    <a:pt x="91" y="62"/>
                    <a:pt x="74" y="29"/>
                    <a:pt x="34" y="0"/>
                  </a:cubicBezTo>
                  <a:close/>
                </a:path>
              </a:pathLst>
            </a:custGeom>
            <a:solidFill>
              <a:srgbClr val="6B4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6" name="Google Shape;407;p30"/>
            <p:cNvSpPr/>
            <p:nvPr/>
          </p:nvSpPr>
          <p:spPr>
            <a:xfrm>
              <a:off x="3776645" y="3584571"/>
              <a:ext cx="5458" cy="13068"/>
            </a:xfrm>
            <a:custGeom>
              <a:avLst/>
              <a:gdLst/>
              <a:ahLst/>
              <a:cxnLst/>
              <a:rect l="l" t="t" r="r" b="b"/>
              <a:pathLst>
                <a:path w="170" h="407" extrusionOk="0">
                  <a:moveTo>
                    <a:pt x="130" y="0"/>
                  </a:moveTo>
                  <a:cubicBezTo>
                    <a:pt x="91" y="29"/>
                    <a:pt x="74" y="62"/>
                    <a:pt x="51" y="91"/>
                  </a:cubicBezTo>
                  <a:cubicBezTo>
                    <a:pt x="34" y="119"/>
                    <a:pt x="23" y="153"/>
                    <a:pt x="17" y="187"/>
                  </a:cubicBezTo>
                  <a:cubicBezTo>
                    <a:pt x="6" y="226"/>
                    <a:pt x="0" y="260"/>
                    <a:pt x="6" y="294"/>
                  </a:cubicBezTo>
                  <a:cubicBezTo>
                    <a:pt x="17" y="328"/>
                    <a:pt x="23" y="367"/>
                    <a:pt x="46" y="407"/>
                  </a:cubicBezTo>
                  <a:cubicBezTo>
                    <a:pt x="79" y="379"/>
                    <a:pt x="108" y="350"/>
                    <a:pt x="119" y="317"/>
                  </a:cubicBezTo>
                  <a:cubicBezTo>
                    <a:pt x="136" y="288"/>
                    <a:pt x="147" y="254"/>
                    <a:pt x="158" y="215"/>
                  </a:cubicBezTo>
                  <a:cubicBezTo>
                    <a:pt x="164" y="181"/>
                    <a:pt x="170" y="147"/>
                    <a:pt x="164" y="113"/>
                  </a:cubicBezTo>
                  <a:cubicBezTo>
                    <a:pt x="158" y="74"/>
                    <a:pt x="147" y="40"/>
                    <a:pt x="130" y="0"/>
                  </a:cubicBezTo>
                  <a:close/>
                </a:path>
              </a:pathLst>
            </a:custGeom>
            <a:solidFill>
              <a:srgbClr val="6B4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7" name="Google Shape;408;p30"/>
            <p:cNvSpPr/>
            <p:nvPr/>
          </p:nvSpPr>
          <p:spPr>
            <a:xfrm>
              <a:off x="3800020" y="3603226"/>
              <a:ext cx="7288" cy="12361"/>
            </a:xfrm>
            <a:custGeom>
              <a:avLst/>
              <a:gdLst/>
              <a:ahLst/>
              <a:cxnLst/>
              <a:rect l="l" t="t" r="r" b="b"/>
              <a:pathLst>
                <a:path w="227" h="385" extrusionOk="0">
                  <a:moveTo>
                    <a:pt x="221" y="1"/>
                  </a:moveTo>
                  <a:lnTo>
                    <a:pt x="221" y="1"/>
                  </a:lnTo>
                  <a:cubicBezTo>
                    <a:pt x="170" y="24"/>
                    <a:pt x="142" y="46"/>
                    <a:pt x="119" y="74"/>
                  </a:cubicBezTo>
                  <a:cubicBezTo>
                    <a:pt x="97" y="97"/>
                    <a:pt x="74" y="125"/>
                    <a:pt x="57" y="159"/>
                  </a:cubicBezTo>
                  <a:cubicBezTo>
                    <a:pt x="35" y="193"/>
                    <a:pt x="23" y="227"/>
                    <a:pt x="12" y="266"/>
                  </a:cubicBezTo>
                  <a:cubicBezTo>
                    <a:pt x="1" y="300"/>
                    <a:pt x="1" y="334"/>
                    <a:pt x="7" y="385"/>
                  </a:cubicBezTo>
                  <a:cubicBezTo>
                    <a:pt x="52" y="362"/>
                    <a:pt x="80" y="340"/>
                    <a:pt x="108" y="312"/>
                  </a:cubicBezTo>
                  <a:cubicBezTo>
                    <a:pt x="125" y="295"/>
                    <a:pt x="153" y="266"/>
                    <a:pt x="170" y="227"/>
                  </a:cubicBezTo>
                  <a:cubicBezTo>
                    <a:pt x="193" y="193"/>
                    <a:pt x="204" y="159"/>
                    <a:pt x="210" y="125"/>
                  </a:cubicBezTo>
                  <a:cubicBezTo>
                    <a:pt x="227" y="86"/>
                    <a:pt x="227" y="52"/>
                    <a:pt x="221" y="1"/>
                  </a:cubicBezTo>
                  <a:close/>
                </a:path>
              </a:pathLst>
            </a:custGeom>
            <a:solidFill>
              <a:srgbClr val="6B4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8" name="Google Shape;409;p30"/>
            <p:cNvSpPr/>
            <p:nvPr/>
          </p:nvSpPr>
          <p:spPr>
            <a:xfrm>
              <a:off x="3813826" y="3632059"/>
              <a:ext cx="11430" cy="11462"/>
            </a:xfrm>
            <a:custGeom>
              <a:avLst/>
              <a:gdLst/>
              <a:ahLst/>
              <a:cxnLst/>
              <a:rect l="l" t="t" r="r" b="b"/>
              <a:pathLst>
                <a:path w="356" h="357" extrusionOk="0">
                  <a:moveTo>
                    <a:pt x="356" y="1"/>
                  </a:moveTo>
                  <a:lnTo>
                    <a:pt x="356" y="1"/>
                  </a:lnTo>
                  <a:cubicBezTo>
                    <a:pt x="305" y="18"/>
                    <a:pt x="260" y="29"/>
                    <a:pt x="226" y="52"/>
                  </a:cubicBezTo>
                  <a:cubicBezTo>
                    <a:pt x="192" y="74"/>
                    <a:pt x="158" y="103"/>
                    <a:pt x="130" y="131"/>
                  </a:cubicBezTo>
                  <a:cubicBezTo>
                    <a:pt x="102" y="159"/>
                    <a:pt x="73" y="193"/>
                    <a:pt x="51" y="227"/>
                  </a:cubicBezTo>
                  <a:cubicBezTo>
                    <a:pt x="28" y="261"/>
                    <a:pt x="6" y="306"/>
                    <a:pt x="0" y="357"/>
                  </a:cubicBezTo>
                  <a:cubicBezTo>
                    <a:pt x="51" y="345"/>
                    <a:pt x="90" y="328"/>
                    <a:pt x="130" y="306"/>
                  </a:cubicBezTo>
                  <a:cubicBezTo>
                    <a:pt x="164" y="283"/>
                    <a:pt x="198" y="255"/>
                    <a:pt x="226" y="227"/>
                  </a:cubicBezTo>
                  <a:cubicBezTo>
                    <a:pt x="254" y="199"/>
                    <a:pt x="282" y="165"/>
                    <a:pt x="305" y="131"/>
                  </a:cubicBezTo>
                  <a:cubicBezTo>
                    <a:pt x="328" y="91"/>
                    <a:pt x="345" y="52"/>
                    <a:pt x="356" y="1"/>
                  </a:cubicBezTo>
                  <a:close/>
                </a:path>
              </a:pathLst>
            </a:custGeom>
            <a:solidFill>
              <a:srgbClr val="6B4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9" name="Google Shape;410;p30"/>
            <p:cNvSpPr/>
            <p:nvPr/>
          </p:nvSpPr>
          <p:spPr>
            <a:xfrm>
              <a:off x="3817615" y="3660186"/>
              <a:ext cx="14192" cy="11430"/>
            </a:xfrm>
            <a:custGeom>
              <a:avLst/>
              <a:gdLst/>
              <a:ahLst/>
              <a:cxnLst/>
              <a:rect l="l" t="t" r="r" b="b"/>
              <a:pathLst>
                <a:path w="442" h="356" extrusionOk="0">
                  <a:moveTo>
                    <a:pt x="441" y="0"/>
                  </a:moveTo>
                  <a:lnTo>
                    <a:pt x="441" y="0"/>
                  </a:lnTo>
                  <a:cubicBezTo>
                    <a:pt x="385" y="6"/>
                    <a:pt x="340" y="28"/>
                    <a:pt x="300" y="40"/>
                  </a:cubicBezTo>
                  <a:cubicBezTo>
                    <a:pt x="255" y="62"/>
                    <a:pt x="215" y="91"/>
                    <a:pt x="181" y="119"/>
                  </a:cubicBezTo>
                  <a:cubicBezTo>
                    <a:pt x="142" y="147"/>
                    <a:pt x="108" y="181"/>
                    <a:pt x="80" y="220"/>
                  </a:cubicBezTo>
                  <a:cubicBezTo>
                    <a:pt x="46" y="260"/>
                    <a:pt x="23" y="305"/>
                    <a:pt x="1" y="356"/>
                  </a:cubicBezTo>
                  <a:cubicBezTo>
                    <a:pt x="51" y="345"/>
                    <a:pt x="102" y="333"/>
                    <a:pt x="142" y="311"/>
                  </a:cubicBezTo>
                  <a:cubicBezTo>
                    <a:pt x="187" y="288"/>
                    <a:pt x="227" y="260"/>
                    <a:pt x="266" y="232"/>
                  </a:cubicBezTo>
                  <a:cubicBezTo>
                    <a:pt x="300" y="204"/>
                    <a:pt x="334" y="170"/>
                    <a:pt x="362" y="136"/>
                  </a:cubicBezTo>
                  <a:cubicBezTo>
                    <a:pt x="396" y="91"/>
                    <a:pt x="419" y="51"/>
                    <a:pt x="4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80" name="Google Shape;411;p30"/>
            <p:cNvSpPr/>
            <p:nvPr/>
          </p:nvSpPr>
          <p:spPr>
            <a:xfrm>
              <a:off x="3672391" y="3669047"/>
              <a:ext cx="159767" cy="87076"/>
            </a:xfrm>
            <a:custGeom>
              <a:avLst/>
              <a:gdLst/>
              <a:ahLst/>
              <a:cxnLst/>
              <a:rect l="l" t="t" r="r" b="b"/>
              <a:pathLst>
                <a:path w="4976" h="2712" extrusionOk="0">
                  <a:moveTo>
                    <a:pt x="0" y="1"/>
                  </a:moveTo>
                  <a:cubicBezTo>
                    <a:pt x="0" y="193"/>
                    <a:pt x="23" y="391"/>
                    <a:pt x="57" y="571"/>
                  </a:cubicBezTo>
                  <a:cubicBezTo>
                    <a:pt x="57" y="594"/>
                    <a:pt x="57" y="605"/>
                    <a:pt x="62" y="622"/>
                  </a:cubicBezTo>
                  <a:cubicBezTo>
                    <a:pt x="119" y="876"/>
                    <a:pt x="220" y="1125"/>
                    <a:pt x="339" y="1351"/>
                  </a:cubicBezTo>
                  <a:lnTo>
                    <a:pt x="384" y="1435"/>
                  </a:lnTo>
                  <a:cubicBezTo>
                    <a:pt x="819" y="2186"/>
                    <a:pt x="1604" y="2712"/>
                    <a:pt x="2485" y="2712"/>
                  </a:cubicBezTo>
                  <a:cubicBezTo>
                    <a:pt x="3581" y="2712"/>
                    <a:pt x="4354" y="2074"/>
                    <a:pt x="4733" y="1198"/>
                  </a:cubicBezTo>
                  <a:cubicBezTo>
                    <a:pt x="4738" y="1181"/>
                    <a:pt x="4750" y="1153"/>
                    <a:pt x="4761" y="1130"/>
                  </a:cubicBezTo>
                  <a:cubicBezTo>
                    <a:pt x="4834" y="938"/>
                    <a:pt x="4891" y="735"/>
                    <a:pt x="4930" y="532"/>
                  </a:cubicBezTo>
                  <a:cubicBezTo>
                    <a:pt x="4930" y="509"/>
                    <a:pt x="4936" y="492"/>
                    <a:pt x="4936" y="475"/>
                  </a:cubicBezTo>
                  <a:cubicBezTo>
                    <a:pt x="4964" y="323"/>
                    <a:pt x="4975" y="176"/>
                    <a:pt x="4975" y="24"/>
                  </a:cubicBezTo>
                  <a:lnTo>
                    <a:pt x="4975" y="24"/>
                  </a:lnTo>
                  <a:cubicBezTo>
                    <a:pt x="4970" y="57"/>
                    <a:pt x="4942" y="91"/>
                    <a:pt x="4902" y="125"/>
                  </a:cubicBezTo>
                  <a:cubicBezTo>
                    <a:pt x="4625" y="340"/>
                    <a:pt x="3648" y="504"/>
                    <a:pt x="2491" y="504"/>
                  </a:cubicBezTo>
                  <a:cubicBezTo>
                    <a:pt x="1288" y="504"/>
                    <a:pt x="277" y="334"/>
                    <a:pt x="51" y="97"/>
                  </a:cubicBezTo>
                  <a:cubicBezTo>
                    <a:pt x="17" y="63"/>
                    <a:pt x="0" y="35"/>
                    <a:pt x="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81" name="Google Shape;412;p30"/>
            <p:cNvSpPr/>
            <p:nvPr/>
          </p:nvSpPr>
          <p:spPr>
            <a:xfrm>
              <a:off x="3673996" y="3672130"/>
              <a:ext cx="155818" cy="68036"/>
            </a:xfrm>
            <a:custGeom>
              <a:avLst/>
              <a:gdLst/>
              <a:ahLst/>
              <a:cxnLst/>
              <a:rect l="l" t="t" r="r" b="b"/>
              <a:pathLst>
                <a:path w="4853" h="2119" extrusionOk="0">
                  <a:moveTo>
                    <a:pt x="1" y="1"/>
                  </a:moveTo>
                  <a:cubicBezTo>
                    <a:pt x="249" y="1181"/>
                    <a:pt x="1243" y="2119"/>
                    <a:pt x="2429" y="2119"/>
                  </a:cubicBezTo>
                  <a:cubicBezTo>
                    <a:pt x="3751" y="2119"/>
                    <a:pt x="4609" y="1198"/>
                    <a:pt x="4852" y="29"/>
                  </a:cubicBezTo>
                  <a:lnTo>
                    <a:pt x="4852" y="29"/>
                  </a:lnTo>
                  <a:cubicBezTo>
                    <a:pt x="4575" y="249"/>
                    <a:pt x="3598" y="408"/>
                    <a:pt x="2441" y="408"/>
                  </a:cubicBezTo>
                  <a:cubicBezTo>
                    <a:pt x="1238" y="408"/>
                    <a:pt x="227" y="232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82" name="Google Shape;413;p30"/>
            <p:cNvSpPr/>
            <p:nvPr/>
          </p:nvSpPr>
          <p:spPr>
            <a:xfrm>
              <a:off x="3771187" y="3684299"/>
              <a:ext cx="59880" cy="13806"/>
            </a:xfrm>
            <a:custGeom>
              <a:avLst/>
              <a:gdLst/>
              <a:ahLst/>
              <a:cxnLst/>
              <a:rect l="l" t="t" r="r" b="b"/>
              <a:pathLst>
                <a:path w="1865" h="430" extrusionOk="0">
                  <a:moveTo>
                    <a:pt x="1865" y="0"/>
                  </a:moveTo>
                  <a:lnTo>
                    <a:pt x="1865" y="0"/>
                  </a:lnTo>
                  <a:cubicBezTo>
                    <a:pt x="1814" y="12"/>
                    <a:pt x="1769" y="29"/>
                    <a:pt x="1712" y="40"/>
                  </a:cubicBezTo>
                  <a:cubicBezTo>
                    <a:pt x="1701" y="45"/>
                    <a:pt x="1690" y="45"/>
                    <a:pt x="1673" y="57"/>
                  </a:cubicBezTo>
                  <a:cubicBezTo>
                    <a:pt x="1492" y="113"/>
                    <a:pt x="1305" y="158"/>
                    <a:pt x="1125" y="204"/>
                  </a:cubicBezTo>
                  <a:cubicBezTo>
                    <a:pt x="938" y="243"/>
                    <a:pt x="758" y="283"/>
                    <a:pt x="566" y="317"/>
                  </a:cubicBezTo>
                  <a:cubicBezTo>
                    <a:pt x="385" y="350"/>
                    <a:pt x="193" y="379"/>
                    <a:pt x="1" y="401"/>
                  </a:cubicBezTo>
                  <a:lnTo>
                    <a:pt x="1" y="430"/>
                  </a:lnTo>
                  <a:cubicBezTo>
                    <a:pt x="193" y="430"/>
                    <a:pt x="391" y="413"/>
                    <a:pt x="583" y="396"/>
                  </a:cubicBezTo>
                  <a:cubicBezTo>
                    <a:pt x="769" y="373"/>
                    <a:pt x="961" y="328"/>
                    <a:pt x="1153" y="288"/>
                  </a:cubicBezTo>
                  <a:cubicBezTo>
                    <a:pt x="1334" y="237"/>
                    <a:pt x="1520" y="187"/>
                    <a:pt x="1695" y="119"/>
                  </a:cubicBezTo>
                  <a:lnTo>
                    <a:pt x="1701" y="119"/>
                  </a:lnTo>
                  <a:cubicBezTo>
                    <a:pt x="1752" y="96"/>
                    <a:pt x="1808" y="74"/>
                    <a:pt x="1859" y="57"/>
                  </a:cubicBezTo>
                  <a:cubicBezTo>
                    <a:pt x="1859" y="34"/>
                    <a:pt x="1865" y="17"/>
                    <a:pt x="18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83" name="Google Shape;414;p30"/>
            <p:cNvSpPr/>
            <p:nvPr/>
          </p:nvSpPr>
          <p:spPr>
            <a:xfrm>
              <a:off x="3788621" y="3705329"/>
              <a:ext cx="36827" cy="9279"/>
            </a:xfrm>
            <a:custGeom>
              <a:avLst/>
              <a:gdLst/>
              <a:ahLst/>
              <a:cxnLst/>
              <a:rect l="l" t="t" r="r" b="b"/>
              <a:pathLst>
                <a:path w="1147" h="289" extrusionOk="0">
                  <a:moveTo>
                    <a:pt x="1147" y="0"/>
                  </a:moveTo>
                  <a:lnTo>
                    <a:pt x="1147" y="0"/>
                  </a:lnTo>
                  <a:cubicBezTo>
                    <a:pt x="1124" y="6"/>
                    <a:pt x="1096" y="6"/>
                    <a:pt x="1090" y="23"/>
                  </a:cubicBezTo>
                  <a:cubicBezTo>
                    <a:pt x="1051" y="29"/>
                    <a:pt x="1028" y="34"/>
                    <a:pt x="994" y="40"/>
                  </a:cubicBezTo>
                  <a:lnTo>
                    <a:pt x="904" y="63"/>
                  </a:lnTo>
                  <a:lnTo>
                    <a:pt x="836" y="85"/>
                  </a:lnTo>
                  <a:lnTo>
                    <a:pt x="819" y="91"/>
                  </a:lnTo>
                  <a:lnTo>
                    <a:pt x="729" y="113"/>
                  </a:lnTo>
                  <a:cubicBezTo>
                    <a:pt x="610" y="142"/>
                    <a:pt x="491" y="164"/>
                    <a:pt x="367" y="192"/>
                  </a:cubicBezTo>
                  <a:cubicBezTo>
                    <a:pt x="249" y="221"/>
                    <a:pt x="124" y="238"/>
                    <a:pt x="0" y="266"/>
                  </a:cubicBezTo>
                  <a:lnTo>
                    <a:pt x="0" y="288"/>
                  </a:lnTo>
                  <a:cubicBezTo>
                    <a:pt x="130" y="288"/>
                    <a:pt x="249" y="277"/>
                    <a:pt x="378" y="260"/>
                  </a:cubicBezTo>
                  <a:cubicBezTo>
                    <a:pt x="497" y="249"/>
                    <a:pt x="621" y="221"/>
                    <a:pt x="746" y="192"/>
                  </a:cubicBezTo>
                  <a:lnTo>
                    <a:pt x="751" y="192"/>
                  </a:lnTo>
                  <a:cubicBezTo>
                    <a:pt x="813" y="175"/>
                    <a:pt x="870" y="164"/>
                    <a:pt x="926" y="142"/>
                  </a:cubicBezTo>
                  <a:cubicBezTo>
                    <a:pt x="983" y="119"/>
                    <a:pt x="1045" y="96"/>
                    <a:pt x="1101" y="79"/>
                  </a:cubicBezTo>
                  <a:cubicBezTo>
                    <a:pt x="1101" y="79"/>
                    <a:pt x="1113" y="68"/>
                    <a:pt x="1118" y="68"/>
                  </a:cubicBezTo>
                  <a:cubicBezTo>
                    <a:pt x="1124" y="51"/>
                    <a:pt x="1141" y="23"/>
                    <a:pt x="114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84" name="Google Shape;415;p30"/>
            <p:cNvSpPr/>
            <p:nvPr/>
          </p:nvSpPr>
          <p:spPr>
            <a:xfrm>
              <a:off x="3674382" y="3687188"/>
              <a:ext cx="50601" cy="10949"/>
            </a:xfrm>
            <a:custGeom>
              <a:avLst/>
              <a:gdLst/>
              <a:ahLst/>
              <a:cxnLst/>
              <a:rect l="l" t="t" r="r" b="b"/>
              <a:pathLst>
                <a:path w="1576" h="341" extrusionOk="0">
                  <a:moveTo>
                    <a:pt x="0" y="1"/>
                  </a:moveTo>
                  <a:cubicBezTo>
                    <a:pt x="0" y="18"/>
                    <a:pt x="0" y="35"/>
                    <a:pt x="12" y="46"/>
                  </a:cubicBezTo>
                  <a:cubicBezTo>
                    <a:pt x="68" y="74"/>
                    <a:pt x="125" y="102"/>
                    <a:pt x="187" y="125"/>
                  </a:cubicBezTo>
                  <a:cubicBezTo>
                    <a:pt x="192" y="131"/>
                    <a:pt x="192" y="131"/>
                    <a:pt x="198" y="131"/>
                  </a:cubicBezTo>
                  <a:cubicBezTo>
                    <a:pt x="339" y="187"/>
                    <a:pt x="497" y="232"/>
                    <a:pt x="644" y="266"/>
                  </a:cubicBezTo>
                  <a:cubicBezTo>
                    <a:pt x="791" y="294"/>
                    <a:pt x="949" y="323"/>
                    <a:pt x="1101" y="328"/>
                  </a:cubicBezTo>
                  <a:cubicBezTo>
                    <a:pt x="1175" y="336"/>
                    <a:pt x="1247" y="340"/>
                    <a:pt x="1319" y="340"/>
                  </a:cubicBezTo>
                  <a:cubicBezTo>
                    <a:pt x="1402" y="340"/>
                    <a:pt x="1485" y="335"/>
                    <a:pt x="1570" y="323"/>
                  </a:cubicBezTo>
                  <a:lnTo>
                    <a:pt x="1576" y="283"/>
                  </a:lnTo>
                  <a:cubicBezTo>
                    <a:pt x="1423" y="277"/>
                    <a:pt x="1265" y="260"/>
                    <a:pt x="1118" y="244"/>
                  </a:cubicBezTo>
                  <a:cubicBezTo>
                    <a:pt x="960" y="232"/>
                    <a:pt x="813" y="204"/>
                    <a:pt x="667" y="176"/>
                  </a:cubicBezTo>
                  <a:cubicBezTo>
                    <a:pt x="520" y="147"/>
                    <a:pt x="367" y="114"/>
                    <a:pt x="221" y="68"/>
                  </a:cubicBezTo>
                  <a:lnTo>
                    <a:pt x="158" y="46"/>
                  </a:lnTo>
                  <a:cubicBezTo>
                    <a:pt x="108" y="35"/>
                    <a:pt x="51" y="12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85" name="Google Shape;416;p30"/>
            <p:cNvSpPr/>
            <p:nvPr/>
          </p:nvSpPr>
          <p:spPr>
            <a:xfrm>
              <a:off x="3683243" y="3712040"/>
              <a:ext cx="39203" cy="8123"/>
            </a:xfrm>
            <a:custGeom>
              <a:avLst/>
              <a:gdLst/>
              <a:ahLst/>
              <a:cxnLst/>
              <a:rect l="l" t="t" r="r" b="b"/>
              <a:pathLst>
                <a:path w="1221" h="253" extrusionOk="0">
                  <a:moveTo>
                    <a:pt x="1" y="0"/>
                  </a:moveTo>
                  <a:lnTo>
                    <a:pt x="46" y="85"/>
                  </a:lnTo>
                  <a:cubicBezTo>
                    <a:pt x="159" y="130"/>
                    <a:pt x="278" y="158"/>
                    <a:pt x="396" y="187"/>
                  </a:cubicBezTo>
                  <a:lnTo>
                    <a:pt x="498" y="209"/>
                  </a:lnTo>
                  <a:lnTo>
                    <a:pt x="526" y="215"/>
                  </a:lnTo>
                  <a:lnTo>
                    <a:pt x="600" y="226"/>
                  </a:lnTo>
                  <a:lnTo>
                    <a:pt x="707" y="243"/>
                  </a:lnTo>
                  <a:cubicBezTo>
                    <a:pt x="741" y="243"/>
                    <a:pt x="780" y="249"/>
                    <a:pt x="814" y="249"/>
                  </a:cubicBezTo>
                  <a:cubicBezTo>
                    <a:pt x="870" y="251"/>
                    <a:pt x="927" y="253"/>
                    <a:pt x="984" y="253"/>
                  </a:cubicBezTo>
                  <a:cubicBezTo>
                    <a:pt x="1065" y="253"/>
                    <a:pt x="1145" y="250"/>
                    <a:pt x="1221" y="243"/>
                  </a:cubicBezTo>
                  <a:lnTo>
                    <a:pt x="1221" y="221"/>
                  </a:lnTo>
                  <a:cubicBezTo>
                    <a:pt x="1091" y="209"/>
                    <a:pt x="955" y="198"/>
                    <a:pt x="814" y="164"/>
                  </a:cubicBezTo>
                  <a:cubicBezTo>
                    <a:pt x="780" y="158"/>
                    <a:pt x="752" y="158"/>
                    <a:pt x="713" y="147"/>
                  </a:cubicBezTo>
                  <a:lnTo>
                    <a:pt x="617" y="136"/>
                  </a:lnTo>
                  <a:lnTo>
                    <a:pt x="515" y="119"/>
                  </a:lnTo>
                  <a:lnTo>
                    <a:pt x="419" y="102"/>
                  </a:lnTo>
                  <a:cubicBezTo>
                    <a:pt x="283" y="79"/>
                    <a:pt x="159" y="46"/>
                    <a:pt x="24" y="6"/>
                  </a:cubicBezTo>
                  <a:cubicBezTo>
                    <a:pt x="18" y="6"/>
                    <a:pt x="7" y="0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86" name="Google Shape;417;p30"/>
            <p:cNvSpPr/>
            <p:nvPr/>
          </p:nvSpPr>
          <p:spPr>
            <a:xfrm>
              <a:off x="3761394" y="3531882"/>
              <a:ext cx="183366" cy="110386"/>
            </a:xfrm>
            <a:custGeom>
              <a:avLst/>
              <a:gdLst/>
              <a:ahLst/>
              <a:cxnLst/>
              <a:rect l="l" t="t" r="r" b="b"/>
              <a:pathLst>
                <a:path w="5711" h="3438" extrusionOk="0">
                  <a:moveTo>
                    <a:pt x="4422" y="0"/>
                  </a:moveTo>
                  <a:cubicBezTo>
                    <a:pt x="4237" y="0"/>
                    <a:pt x="4052" y="42"/>
                    <a:pt x="3886" y="128"/>
                  </a:cubicBezTo>
                  <a:cubicBezTo>
                    <a:pt x="3627" y="263"/>
                    <a:pt x="3429" y="489"/>
                    <a:pt x="3214" y="681"/>
                  </a:cubicBezTo>
                  <a:cubicBezTo>
                    <a:pt x="2689" y="1144"/>
                    <a:pt x="2028" y="1432"/>
                    <a:pt x="1339" y="1557"/>
                  </a:cubicBezTo>
                  <a:cubicBezTo>
                    <a:pt x="1119" y="1596"/>
                    <a:pt x="876" y="1585"/>
                    <a:pt x="667" y="1658"/>
                  </a:cubicBezTo>
                  <a:cubicBezTo>
                    <a:pt x="182" y="1850"/>
                    <a:pt x="1" y="2471"/>
                    <a:pt x="323" y="2889"/>
                  </a:cubicBezTo>
                  <a:cubicBezTo>
                    <a:pt x="554" y="3194"/>
                    <a:pt x="950" y="3290"/>
                    <a:pt x="1300" y="3364"/>
                  </a:cubicBezTo>
                  <a:cubicBezTo>
                    <a:pt x="1563" y="3412"/>
                    <a:pt x="1833" y="3438"/>
                    <a:pt x="2099" y="3438"/>
                  </a:cubicBezTo>
                  <a:cubicBezTo>
                    <a:pt x="2204" y="3438"/>
                    <a:pt x="2309" y="3434"/>
                    <a:pt x="2412" y="3426"/>
                  </a:cubicBezTo>
                  <a:cubicBezTo>
                    <a:pt x="3101" y="3375"/>
                    <a:pt x="3785" y="3166"/>
                    <a:pt x="4378" y="2805"/>
                  </a:cubicBezTo>
                  <a:cubicBezTo>
                    <a:pt x="4711" y="2613"/>
                    <a:pt x="5038" y="2364"/>
                    <a:pt x="5276" y="2065"/>
                  </a:cubicBezTo>
                  <a:cubicBezTo>
                    <a:pt x="5383" y="1929"/>
                    <a:pt x="5468" y="1788"/>
                    <a:pt x="5530" y="1641"/>
                  </a:cubicBezTo>
                  <a:cubicBezTo>
                    <a:pt x="5710" y="1195"/>
                    <a:pt x="5620" y="681"/>
                    <a:pt x="5276" y="342"/>
                  </a:cubicBezTo>
                  <a:cubicBezTo>
                    <a:pt x="5049" y="119"/>
                    <a:pt x="4735" y="0"/>
                    <a:pt x="442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87" name="Google Shape;418;p30"/>
            <p:cNvSpPr/>
            <p:nvPr/>
          </p:nvSpPr>
          <p:spPr>
            <a:xfrm>
              <a:off x="3764862" y="3530437"/>
              <a:ext cx="179352" cy="113982"/>
            </a:xfrm>
            <a:custGeom>
              <a:avLst/>
              <a:gdLst/>
              <a:ahLst/>
              <a:cxnLst/>
              <a:rect l="l" t="t" r="r" b="b"/>
              <a:pathLst>
                <a:path w="5586" h="3550" extrusionOk="0">
                  <a:moveTo>
                    <a:pt x="4317" y="87"/>
                  </a:moveTo>
                  <a:cubicBezTo>
                    <a:pt x="4384" y="87"/>
                    <a:pt x="4451" y="93"/>
                    <a:pt x="4518" y="105"/>
                  </a:cubicBezTo>
                  <a:cubicBezTo>
                    <a:pt x="4659" y="122"/>
                    <a:pt x="4795" y="173"/>
                    <a:pt x="4913" y="246"/>
                  </a:cubicBezTo>
                  <a:cubicBezTo>
                    <a:pt x="5032" y="314"/>
                    <a:pt x="5139" y="404"/>
                    <a:pt x="5224" y="517"/>
                  </a:cubicBezTo>
                  <a:cubicBezTo>
                    <a:pt x="5399" y="743"/>
                    <a:pt x="5478" y="1037"/>
                    <a:pt x="5456" y="1308"/>
                  </a:cubicBezTo>
                  <a:cubicBezTo>
                    <a:pt x="5439" y="1590"/>
                    <a:pt x="5303" y="1844"/>
                    <a:pt x="5128" y="2070"/>
                  </a:cubicBezTo>
                  <a:cubicBezTo>
                    <a:pt x="4947" y="2296"/>
                    <a:pt x="4733" y="2483"/>
                    <a:pt x="4496" y="2652"/>
                  </a:cubicBezTo>
                  <a:cubicBezTo>
                    <a:pt x="4264" y="2816"/>
                    <a:pt x="4010" y="2957"/>
                    <a:pt x="3750" y="3070"/>
                  </a:cubicBezTo>
                  <a:cubicBezTo>
                    <a:pt x="3490" y="3183"/>
                    <a:pt x="3214" y="3268"/>
                    <a:pt x="2931" y="3330"/>
                  </a:cubicBezTo>
                  <a:cubicBezTo>
                    <a:pt x="2790" y="3358"/>
                    <a:pt x="2649" y="3386"/>
                    <a:pt x="2508" y="3397"/>
                  </a:cubicBezTo>
                  <a:cubicBezTo>
                    <a:pt x="2367" y="3414"/>
                    <a:pt x="2220" y="3426"/>
                    <a:pt x="2079" y="3426"/>
                  </a:cubicBezTo>
                  <a:cubicBezTo>
                    <a:pt x="2036" y="3427"/>
                    <a:pt x="1993" y="3428"/>
                    <a:pt x="1950" y="3428"/>
                  </a:cubicBezTo>
                  <a:cubicBezTo>
                    <a:pt x="1701" y="3428"/>
                    <a:pt x="1456" y="3400"/>
                    <a:pt x="1220" y="3352"/>
                  </a:cubicBezTo>
                  <a:cubicBezTo>
                    <a:pt x="1079" y="3324"/>
                    <a:pt x="938" y="3296"/>
                    <a:pt x="808" y="3245"/>
                  </a:cubicBezTo>
                  <a:cubicBezTo>
                    <a:pt x="734" y="3222"/>
                    <a:pt x="672" y="3194"/>
                    <a:pt x="610" y="3166"/>
                  </a:cubicBezTo>
                  <a:cubicBezTo>
                    <a:pt x="542" y="3138"/>
                    <a:pt x="486" y="3098"/>
                    <a:pt x="429" y="3053"/>
                  </a:cubicBezTo>
                  <a:cubicBezTo>
                    <a:pt x="328" y="2968"/>
                    <a:pt x="232" y="2861"/>
                    <a:pt x="175" y="2737"/>
                  </a:cubicBezTo>
                  <a:cubicBezTo>
                    <a:pt x="175" y="2731"/>
                    <a:pt x="175" y="2731"/>
                    <a:pt x="170" y="2720"/>
                  </a:cubicBezTo>
                  <a:cubicBezTo>
                    <a:pt x="204" y="2720"/>
                    <a:pt x="243" y="2714"/>
                    <a:pt x="277" y="2714"/>
                  </a:cubicBezTo>
                  <a:cubicBezTo>
                    <a:pt x="333" y="2714"/>
                    <a:pt x="384" y="2708"/>
                    <a:pt x="441" y="2708"/>
                  </a:cubicBezTo>
                  <a:lnTo>
                    <a:pt x="768" y="2708"/>
                  </a:lnTo>
                  <a:cubicBezTo>
                    <a:pt x="780" y="2708"/>
                    <a:pt x="785" y="2708"/>
                    <a:pt x="785" y="2703"/>
                  </a:cubicBezTo>
                  <a:cubicBezTo>
                    <a:pt x="785" y="2692"/>
                    <a:pt x="785" y="2686"/>
                    <a:pt x="780" y="2680"/>
                  </a:cubicBezTo>
                  <a:cubicBezTo>
                    <a:pt x="723" y="2658"/>
                    <a:pt x="672" y="2646"/>
                    <a:pt x="610" y="2629"/>
                  </a:cubicBezTo>
                  <a:cubicBezTo>
                    <a:pt x="554" y="2618"/>
                    <a:pt x="497" y="2618"/>
                    <a:pt x="441" y="2607"/>
                  </a:cubicBezTo>
                  <a:cubicBezTo>
                    <a:pt x="384" y="2607"/>
                    <a:pt x="328" y="2607"/>
                    <a:pt x="260" y="2624"/>
                  </a:cubicBezTo>
                  <a:cubicBezTo>
                    <a:pt x="221" y="2629"/>
                    <a:pt x="187" y="2635"/>
                    <a:pt x="141" y="2652"/>
                  </a:cubicBezTo>
                  <a:cubicBezTo>
                    <a:pt x="113" y="2550"/>
                    <a:pt x="108" y="2437"/>
                    <a:pt x="119" y="2336"/>
                  </a:cubicBezTo>
                  <a:cubicBezTo>
                    <a:pt x="130" y="2285"/>
                    <a:pt x="141" y="2228"/>
                    <a:pt x="164" y="2178"/>
                  </a:cubicBezTo>
                  <a:lnTo>
                    <a:pt x="288" y="2166"/>
                  </a:lnTo>
                  <a:cubicBezTo>
                    <a:pt x="339" y="2155"/>
                    <a:pt x="396" y="2155"/>
                    <a:pt x="446" y="2155"/>
                  </a:cubicBezTo>
                  <a:lnTo>
                    <a:pt x="610" y="2155"/>
                  </a:lnTo>
                  <a:cubicBezTo>
                    <a:pt x="667" y="2155"/>
                    <a:pt x="712" y="2166"/>
                    <a:pt x="768" y="2166"/>
                  </a:cubicBezTo>
                  <a:cubicBezTo>
                    <a:pt x="780" y="2166"/>
                    <a:pt x="785" y="2155"/>
                    <a:pt x="791" y="2149"/>
                  </a:cubicBezTo>
                  <a:cubicBezTo>
                    <a:pt x="797" y="2144"/>
                    <a:pt x="791" y="2127"/>
                    <a:pt x="785" y="2121"/>
                  </a:cubicBezTo>
                  <a:cubicBezTo>
                    <a:pt x="734" y="2099"/>
                    <a:pt x="678" y="2087"/>
                    <a:pt x="622" y="2070"/>
                  </a:cubicBezTo>
                  <a:cubicBezTo>
                    <a:pt x="565" y="2059"/>
                    <a:pt x="509" y="2059"/>
                    <a:pt x="452" y="2059"/>
                  </a:cubicBezTo>
                  <a:cubicBezTo>
                    <a:pt x="396" y="2059"/>
                    <a:pt x="339" y="2059"/>
                    <a:pt x="283" y="2070"/>
                  </a:cubicBezTo>
                  <a:cubicBezTo>
                    <a:pt x="260" y="2082"/>
                    <a:pt x="243" y="2082"/>
                    <a:pt x="221" y="2087"/>
                  </a:cubicBezTo>
                  <a:cubicBezTo>
                    <a:pt x="243" y="2042"/>
                    <a:pt x="271" y="2003"/>
                    <a:pt x="300" y="1969"/>
                  </a:cubicBezTo>
                  <a:cubicBezTo>
                    <a:pt x="384" y="1861"/>
                    <a:pt x="503" y="1782"/>
                    <a:pt x="627" y="1731"/>
                  </a:cubicBezTo>
                  <a:cubicBezTo>
                    <a:pt x="763" y="1692"/>
                    <a:pt x="904" y="1675"/>
                    <a:pt x="1051" y="1669"/>
                  </a:cubicBezTo>
                  <a:cubicBezTo>
                    <a:pt x="1124" y="1664"/>
                    <a:pt x="1203" y="1658"/>
                    <a:pt x="1271" y="1641"/>
                  </a:cubicBezTo>
                  <a:lnTo>
                    <a:pt x="1378" y="1619"/>
                  </a:lnTo>
                  <a:lnTo>
                    <a:pt x="1486" y="1602"/>
                  </a:lnTo>
                  <a:cubicBezTo>
                    <a:pt x="1774" y="1528"/>
                    <a:pt x="2050" y="1438"/>
                    <a:pt x="2316" y="1302"/>
                  </a:cubicBezTo>
                  <a:cubicBezTo>
                    <a:pt x="2581" y="1178"/>
                    <a:pt x="2830" y="1014"/>
                    <a:pt x="3056" y="822"/>
                  </a:cubicBezTo>
                  <a:cubicBezTo>
                    <a:pt x="3281" y="630"/>
                    <a:pt x="3473" y="416"/>
                    <a:pt x="3711" y="258"/>
                  </a:cubicBezTo>
                  <a:cubicBezTo>
                    <a:pt x="3895" y="146"/>
                    <a:pt x="4105" y="87"/>
                    <a:pt x="4317" y="87"/>
                  </a:cubicBezTo>
                  <a:close/>
                  <a:moveTo>
                    <a:pt x="4319" y="1"/>
                  </a:moveTo>
                  <a:cubicBezTo>
                    <a:pt x="4089" y="1"/>
                    <a:pt x="3860" y="62"/>
                    <a:pt x="3665" y="190"/>
                  </a:cubicBezTo>
                  <a:cubicBezTo>
                    <a:pt x="3411" y="348"/>
                    <a:pt x="3219" y="574"/>
                    <a:pt x="2999" y="760"/>
                  </a:cubicBezTo>
                  <a:cubicBezTo>
                    <a:pt x="2784" y="941"/>
                    <a:pt x="2536" y="1099"/>
                    <a:pt x="2276" y="1218"/>
                  </a:cubicBezTo>
                  <a:cubicBezTo>
                    <a:pt x="2011" y="1347"/>
                    <a:pt x="1740" y="1438"/>
                    <a:pt x="1463" y="1500"/>
                  </a:cubicBezTo>
                  <a:lnTo>
                    <a:pt x="1356" y="1523"/>
                  </a:lnTo>
                  <a:lnTo>
                    <a:pt x="1248" y="1539"/>
                  </a:lnTo>
                  <a:cubicBezTo>
                    <a:pt x="1181" y="1556"/>
                    <a:pt x="1107" y="1562"/>
                    <a:pt x="1039" y="1573"/>
                  </a:cubicBezTo>
                  <a:cubicBezTo>
                    <a:pt x="898" y="1585"/>
                    <a:pt x="740" y="1590"/>
                    <a:pt x="593" y="1641"/>
                  </a:cubicBezTo>
                  <a:cubicBezTo>
                    <a:pt x="446" y="1692"/>
                    <a:pt x="311" y="1777"/>
                    <a:pt x="215" y="1901"/>
                  </a:cubicBezTo>
                  <a:cubicBezTo>
                    <a:pt x="113" y="2025"/>
                    <a:pt x="51" y="2172"/>
                    <a:pt x="23" y="2319"/>
                  </a:cubicBezTo>
                  <a:cubicBezTo>
                    <a:pt x="0" y="2477"/>
                    <a:pt x="17" y="2629"/>
                    <a:pt x="74" y="2776"/>
                  </a:cubicBezTo>
                  <a:cubicBezTo>
                    <a:pt x="79" y="2799"/>
                    <a:pt x="85" y="2816"/>
                    <a:pt x="102" y="2827"/>
                  </a:cubicBezTo>
                  <a:cubicBezTo>
                    <a:pt x="108" y="2844"/>
                    <a:pt x="113" y="2861"/>
                    <a:pt x="130" y="2878"/>
                  </a:cubicBezTo>
                  <a:cubicBezTo>
                    <a:pt x="147" y="2912"/>
                    <a:pt x="170" y="2940"/>
                    <a:pt x="192" y="2974"/>
                  </a:cubicBezTo>
                  <a:cubicBezTo>
                    <a:pt x="243" y="3042"/>
                    <a:pt x="300" y="3087"/>
                    <a:pt x="356" y="3138"/>
                  </a:cubicBezTo>
                  <a:cubicBezTo>
                    <a:pt x="418" y="3188"/>
                    <a:pt x="480" y="3222"/>
                    <a:pt x="542" y="3256"/>
                  </a:cubicBezTo>
                  <a:cubicBezTo>
                    <a:pt x="616" y="3296"/>
                    <a:pt x="678" y="3324"/>
                    <a:pt x="751" y="3352"/>
                  </a:cubicBezTo>
                  <a:cubicBezTo>
                    <a:pt x="893" y="3397"/>
                    <a:pt x="1039" y="3437"/>
                    <a:pt x="1181" y="3465"/>
                  </a:cubicBezTo>
                  <a:cubicBezTo>
                    <a:pt x="1469" y="3522"/>
                    <a:pt x="1768" y="3550"/>
                    <a:pt x="2062" y="3550"/>
                  </a:cubicBezTo>
                  <a:cubicBezTo>
                    <a:pt x="2208" y="3550"/>
                    <a:pt x="2361" y="3533"/>
                    <a:pt x="2508" y="3522"/>
                  </a:cubicBezTo>
                  <a:cubicBezTo>
                    <a:pt x="2655" y="3505"/>
                    <a:pt x="2801" y="3476"/>
                    <a:pt x="2943" y="3448"/>
                  </a:cubicBezTo>
                  <a:cubicBezTo>
                    <a:pt x="3236" y="3386"/>
                    <a:pt x="3519" y="3296"/>
                    <a:pt x="3784" y="3183"/>
                  </a:cubicBezTo>
                  <a:cubicBezTo>
                    <a:pt x="4061" y="3059"/>
                    <a:pt x="4315" y="2912"/>
                    <a:pt x="4552" y="2742"/>
                  </a:cubicBezTo>
                  <a:cubicBezTo>
                    <a:pt x="4795" y="2573"/>
                    <a:pt x="5021" y="2375"/>
                    <a:pt x="5201" y="2138"/>
                  </a:cubicBezTo>
                  <a:cubicBezTo>
                    <a:pt x="5298" y="2014"/>
                    <a:pt x="5371" y="1890"/>
                    <a:pt x="5439" y="1754"/>
                  </a:cubicBezTo>
                  <a:cubicBezTo>
                    <a:pt x="5501" y="1613"/>
                    <a:pt x="5540" y="1466"/>
                    <a:pt x="5552" y="1319"/>
                  </a:cubicBezTo>
                  <a:cubicBezTo>
                    <a:pt x="5586" y="1014"/>
                    <a:pt x="5495" y="704"/>
                    <a:pt x="5303" y="461"/>
                  </a:cubicBezTo>
                  <a:cubicBezTo>
                    <a:pt x="5066" y="161"/>
                    <a:pt x="4691" y="1"/>
                    <a:pt x="4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88" name="Google Shape;419;p30"/>
            <p:cNvSpPr/>
            <p:nvPr/>
          </p:nvSpPr>
          <p:spPr>
            <a:xfrm>
              <a:off x="3690500" y="3504976"/>
              <a:ext cx="66398" cy="114720"/>
            </a:xfrm>
            <a:custGeom>
              <a:avLst/>
              <a:gdLst/>
              <a:ahLst/>
              <a:cxnLst/>
              <a:rect l="l" t="t" r="r" b="b"/>
              <a:pathLst>
                <a:path w="2068" h="3573" extrusionOk="0">
                  <a:moveTo>
                    <a:pt x="1712" y="0"/>
                  </a:moveTo>
                  <a:cubicBezTo>
                    <a:pt x="984" y="474"/>
                    <a:pt x="289" y="1237"/>
                    <a:pt x="86" y="2101"/>
                  </a:cubicBezTo>
                  <a:cubicBezTo>
                    <a:pt x="1" y="2468"/>
                    <a:pt x="52" y="2880"/>
                    <a:pt x="283" y="3180"/>
                  </a:cubicBezTo>
                  <a:cubicBezTo>
                    <a:pt x="484" y="3439"/>
                    <a:pt x="799" y="3572"/>
                    <a:pt x="1101" y="3572"/>
                  </a:cubicBezTo>
                  <a:cubicBezTo>
                    <a:pt x="1403" y="3572"/>
                    <a:pt x="1692" y="3439"/>
                    <a:pt x="1842" y="3168"/>
                  </a:cubicBezTo>
                  <a:cubicBezTo>
                    <a:pt x="2068" y="2767"/>
                    <a:pt x="1921" y="2157"/>
                    <a:pt x="1351" y="1847"/>
                  </a:cubicBezTo>
                  <a:cubicBezTo>
                    <a:pt x="1627" y="1378"/>
                    <a:pt x="1836" y="480"/>
                    <a:pt x="171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89" name="Google Shape;420;p30"/>
            <p:cNvSpPr/>
            <p:nvPr/>
          </p:nvSpPr>
          <p:spPr>
            <a:xfrm>
              <a:off x="3691238" y="3504173"/>
              <a:ext cx="64215" cy="116711"/>
            </a:xfrm>
            <a:custGeom>
              <a:avLst/>
              <a:gdLst/>
              <a:ahLst/>
              <a:cxnLst/>
              <a:rect l="l" t="t" r="r" b="b"/>
              <a:pathLst>
                <a:path w="2000" h="3635" extrusionOk="0">
                  <a:moveTo>
                    <a:pt x="1702" y="0"/>
                  </a:moveTo>
                  <a:cubicBezTo>
                    <a:pt x="1699" y="0"/>
                    <a:pt x="1696" y="1"/>
                    <a:pt x="1695" y="3"/>
                  </a:cubicBezTo>
                  <a:cubicBezTo>
                    <a:pt x="1441" y="166"/>
                    <a:pt x="1198" y="358"/>
                    <a:pt x="983" y="567"/>
                  </a:cubicBezTo>
                  <a:lnTo>
                    <a:pt x="904" y="646"/>
                  </a:lnTo>
                  <a:lnTo>
                    <a:pt x="825" y="731"/>
                  </a:lnTo>
                  <a:lnTo>
                    <a:pt x="785" y="771"/>
                  </a:lnTo>
                  <a:lnTo>
                    <a:pt x="746" y="816"/>
                  </a:lnTo>
                  <a:lnTo>
                    <a:pt x="673" y="900"/>
                  </a:lnTo>
                  <a:lnTo>
                    <a:pt x="599" y="991"/>
                  </a:lnTo>
                  <a:lnTo>
                    <a:pt x="565" y="1036"/>
                  </a:lnTo>
                  <a:lnTo>
                    <a:pt x="531" y="1081"/>
                  </a:lnTo>
                  <a:lnTo>
                    <a:pt x="464" y="1177"/>
                  </a:lnTo>
                  <a:lnTo>
                    <a:pt x="401" y="1273"/>
                  </a:lnTo>
                  <a:lnTo>
                    <a:pt x="373" y="1324"/>
                  </a:lnTo>
                  <a:cubicBezTo>
                    <a:pt x="368" y="1335"/>
                    <a:pt x="351" y="1358"/>
                    <a:pt x="345" y="1375"/>
                  </a:cubicBezTo>
                  <a:lnTo>
                    <a:pt x="288" y="1471"/>
                  </a:lnTo>
                  <a:cubicBezTo>
                    <a:pt x="266" y="1505"/>
                    <a:pt x="255" y="1544"/>
                    <a:pt x="238" y="1578"/>
                  </a:cubicBezTo>
                  <a:lnTo>
                    <a:pt x="209" y="1629"/>
                  </a:lnTo>
                  <a:cubicBezTo>
                    <a:pt x="204" y="1640"/>
                    <a:pt x="198" y="1663"/>
                    <a:pt x="192" y="1674"/>
                  </a:cubicBezTo>
                  <a:lnTo>
                    <a:pt x="147" y="1781"/>
                  </a:lnTo>
                  <a:cubicBezTo>
                    <a:pt x="136" y="1815"/>
                    <a:pt x="119" y="1855"/>
                    <a:pt x="113" y="1889"/>
                  </a:cubicBezTo>
                  <a:lnTo>
                    <a:pt x="91" y="1945"/>
                  </a:lnTo>
                  <a:lnTo>
                    <a:pt x="80" y="2002"/>
                  </a:lnTo>
                  <a:lnTo>
                    <a:pt x="51" y="2115"/>
                  </a:lnTo>
                  <a:cubicBezTo>
                    <a:pt x="12" y="2261"/>
                    <a:pt x="0" y="2425"/>
                    <a:pt x="12" y="2578"/>
                  </a:cubicBezTo>
                  <a:cubicBezTo>
                    <a:pt x="23" y="2657"/>
                    <a:pt x="34" y="2736"/>
                    <a:pt x="51" y="2815"/>
                  </a:cubicBezTo>
                  <a:cubicBezTo>
                    <a:pt x="68" y="2888"/>
                    <a:pt x="91" y="2962"/>
                    <a:pt x="125" y="3029"/>
                  </a:cubicBezTo>
                  <a:cubicBezTo>
                    <a:pt x="164" y="3103"/>
                    <a:pt x="204" y="3171"/>
                    <a:pt x="255" y="3227"/>
                  </a:cubicBezTo>
                  <a:cubicBezTo>
                    <a:pt x="305" y="3295"/>
                    <a:pt x="362" y="3351"/>
                    <a:pt x="424" y="3397"/>
                  </a:cubicBezTo>
                  <a:cubicBezTo>
                    <a:pt x="543" y="3498"/>
                    <a:pt x="689" y="3566"/>
                    <a:pt x="848" y="3606"/>
                  </a:cubicBezTo>
                  <a:cubicBezTo>
                    <a:pt x="934" y="3625"/>
                    <a:pt x="1023" y="3635"/>
                    <a:pt x="1111" y="3635"/>
                  </a:cubicBezTo>
                  <a:cubicBezTo>
                    <a:pt x="1178" y="3635"/>
                    <a:pt x="1245" y="3629"/>
                    <a:pt x="1311" y="3617"/>
                  </a:cubicBezTo>
                  <a:cubicBezTo>
                    <a:pt x="1390" y="3606"/>
                    <a:pt x="1469" y="3577"/>
                    <a:pt x="1537" y="3538"/>
                  </a:cubicBezTo>
                  <a:cubicBezTo>
                    <a:pt x="1610" y="3504"/>
                    <a:pt x="1678" y="3464"/>
                    <a:pt x="1734" y="3408"/>
                  </a:cubicBezTo>
                  <a:cubicBezTo>
                    <a:pt x="1858" y="3301"/>
                    <a:pt x="1943" y="3154"/>
                    <a:pt x="1977" y="3001"/>
                  </a:cubicBezTo>
                  <a:cubicBezTo>
                    <a:pt x="1983" y="2984"/>
                    <a:pt x="1983" y="2967"/>
                    <a:pt x="1988" y="2945"/>
                  </a:cubicBezTo>
                  <a:lnTo>
                    <a:pt x="2000" y="2888"/>
                  </a:lnTo>
                  <a:lnTo>
                    <a:pt x="2000" y="2860"/>
                  </a:lnTo>
                  <a:lnTo>
                    <a:pt x="2000" y="2832"/>
                  </a:lnTo>
                  <a:lnTo>
                    <a:pt x="2000" y="2775"/>
                  </a:lnTo>
                  <a:cubicBezTo>
                    <a:pt x="1960" y="2691"/>
                    <a:pt x="1949" y="2617"/>
                    <a:pt x="1926" y="2538"/>
                  </a:cubicBezTo>
                  <a:cubicBezTo>
                    <a:pt x="1887" y="2391"/>
                    <a:pt x="1808" y="2250"/>
                    <a:pt x="1706" y="2126"/>
                  </a:cubicBezTo>
                  <a:cubicBezTo>
                    <a:pt x="1610" y="2007"/>
                    <a:pt x="1480" y="1917"/>
                    <a:pt x="1339" y="1855"/>
                  </a:cubicBezTo>
                  <a:cubicBezTo>
                    <a:pt x="1333" y="1855"/>
                    <a:pt x="1333" y="1855"/>
                    <a:pt x="1328" y="1860"/>
                  </a:cubicBezTo>
                  <a:lnTo>
                    <a:pt x="1328" y="1872"/>
                  </a:lnTo>
                  <a:cubicBezTo>
                    <a:pt x="1452" y="1956"/>
                    <a:pt x="1565" y="2058"/>
                    <a:pt x="1661" y="2171"/>
                  </a:cubicBezTo>
                  <a:cubicBezTo>
                    <a:pt x="1751" y="2284"/>
                    <a:pt x="1819" y="2420"/>
                    <a:pt x="1858" y="2561"/>
                  </a:cubicBezTo>
                  <a:cubicBezTo>
                    <a:pt x="1875" y="2629"/>
                    <a:pt x="1887" y="2702"/>
                    <a:pt x="1887" y="2770"/>
                  </a:cubicBezTo>
                  <a:lnTo>
                    <a:pt x="1887" y="2826"/>
                  </a:lnTo>
                  <a:lnTo>
                    <a:pt x="1887" y="2854"/>
                  </a:lnTo>
                  <a:lnTo>
                    <a:pt x="1875" y="2883"/>
                  </a:lnTo>
                  <a:lnTo>
                    <a:pt x="1870" y="2939"/>
                  </a:lnTo>
                  <a:cubicBezTo>
                    <a:pt x="1864" y="2956"/>
                    <a:pt x="1864" y="2973"/>
                    <a:pt x="1858" y="2990"/>
                  </a:cubicBezTo>
                  <a:cubicBezTo>
                    <a:pt x="1847" y="3029"/>
                    <a:pt x="1836" y="3075"/>
                    <a:pt x="1813" y="3109"/>
                  </a:cubicBezTo>
                  <a:cubicBezTo>
                    <a:pt x="1802" y="3075"/>
                    <a:pt x="1785" y="3046"/>
                    <a:pt x="1762" y="3013"/>
                  </a:cubicBezTo>
                  <a:cubicBezTo>
                    <a:pt x="1734" y="2962"/>
                    <a:pt x="1700" y="2917"/>
                    <a:pt x="1666" y="2877"/>
                  </a:cubicBezTo>
                  <a:cubicBezTo>
                    <a:pt x="1633" y="2832"/>
                    <a:pt x="1587" y="2798"/>
                    <a:pt x="1548" y="2764"/>
                  </a:cubicBezTo>
                  <a:cubicBezTo>
                    <a:pt x="1503" y="2730"/>
                    <a:pt x="1452" y="2702"/>
                    <a:pt x="1395" y="2685"/>
                  </a:cubicBezTo>
                  <a:lnTo>
                    <a:pt x="1384" y="2685"/>
                  </a:lnTo>
                  <a:cubicBezTo>
                    <a:pt x="1378" y="2691"/>
                    <a:pt x="1384" y="2702"/>
                    <a:pt x="1384" y="2702"/>
                  </a:cubicBezTo>
                  <a:cubicBezTo>
                    <a:pt x="1424" y="2736"/>
                    <a:pt x="1463" y="2770"/>
                    <a:pt x="1497" y="2815"/>
                  </a:cubicBezTo>
                  <a:cubicBezTo>
                    <a:pt x="1531" y="2849"/>
                    <a:pt x="1565" y="2888"/>
                    <a:pt x="1604" y="2933"/>
                  </a:cubicBezTo>
                  <a:cubicBezTo>
                    <a:pt x="1666" y="3013"/>
                    <a:pt x="1723" y="3097"/>
                    <a:pt x="1779" y="3182"/>
                  </a:cubicBezTo>
                  <a:cubicBezTo>
                    <a:pt x="1745" y="3244"/>
                    <a:pt x="1695" y="3301"/>
                    <a:pt x="1638" y="3351"/>
                  </a:cubicBezTo>
                  <a:cubicBezTo>
                    <a:pt x="1559" y="3419"/>
                    <a:pt x="1463" y="3470"/>
                    <a:pt x="1356" y="3504"/>
                  </a:cubicBezTo>
                  <a:cubicBezTo>
                    <a:pt x="1339" y="3464"/>
                    <a:pt x="1322" y="3425"/>
                    <a:pt x="1305" y="3391"/>
                  </a:cubicBezTo>
                  <a:cubicBezTo>
                    <a:pt x="1277" y="3340"/>
                    <a:pt x="1243" y="3301"/>
                    <a:pt x="1209" y="3255"/>
                  </a:cubicBezTo>
                  <a:cubicBezTo>
                    <a:pt x="1169" y="3216"/>
                    <a:pt x="1130" y="3182"/>
                    <a:pt x="1085" y="3142"/>
                  </a:cubicBezTo>
                  <a:cubicBezTo>
                    <a:pt x="1045" y="3109"/>
                    <a:pt x="994" y="3080"/>
                    <a:pt x="938" y="3069"/>
                  </a:cubicBezTo>
                  <a:lnTo>
                    <a:pt x="932" y="3069"/>
                  </a:lnTo>
                  <a:cubicBezTo>
                    <a:pt x="927" y="3075"/>
                    <a:pt x="932" y="3075"/>
                    <a:pt x="932" y="3080"/>
                  </a:cubicBezTo>
                  <a:cubicBezTo>
                    <a:pt x="972" y="3114"/>
                    <a:pt x="1011" y="3154"/>
                    <a:pt x="1045" y="3193"/>
                  </a:cubicBezTo>
                  <a:cubicBezTo>
                    <a:pt x="1079" y="3227"/>
                    <a:pt x="1113" y="3272"/>
                    <a:pt x="1153" y="3312"/>
                  </a:cubicBezTo>
                  <a:cubicBezTo>
                    <a:pt x="1186" y="3357"/>
                    <a:pt x="1215" y="3391"/>
                    <a:pt x="1249" y="3436"/>
                  </a:cubicBezTo>
                  <a:lnTo>
                    <a:pt x="1311" y="3521"/>
                  </a:lnTo>
                  <a:cubicBezTo>
                    <a:pt x="1299" y="3526"/>
                    <a:pt x="1282" y="3526"/>
                    <a:pt x="1271" y="3526"/>
                  </a:cubicBezTo>
                  <a:cubicBezTo>
                    <a:pt x="1212" y="3538"/>
                    <a:pt x="1152" y="3544"/>
                    <a:pt x="1093" y="3544"/>
                  </a:cubicBezTo>
                  <a:cubicBezTo>
                    <a:pt x="1009" y="3544"/>
                    <a:pt x="924" y="3533"/>
                    <a:pt x="842" y="3510"/>
                  </a:cubicBezTo>
                  <a:cubicBezTo>
                    <a:pt x="701" y="3476"/>
                    <a:pt x="565" y="3413"/>
                    <a:pt x="458" y="3323"/>
                  </a:cubicBezTo>
                  <a:cubicBezTo>
                    <a:pt x="401" y="3278"/>
                    <a:pt x="351" y="3221"/>
                    <a:pt x="311" y="3165"/>
                  </a:cubicBezTo>
                  <a:cubicBezTo>
                    <a:pt x="266" y="3109"/>
                    <a:pt x="226" y="3046"/>
                    <a:pt x="198" y="2984"/>
                  </a:cubicBezTo>
                  <a:cubicBezTo>
                    <a:pt x="68" y="2719"/>
                    <a:pt x="51" y="2408"/>
                    <a:pt x="119" y="2126"/>
                  </a:cubicBezTo>
                  <a:cubicBezTo>
                    <a:pt x="192" y="1838"/>
                    <a:pt x="311" y="1561"/>
                    <a:pt x="464" y="1307"/>
                  </a:cubicBezTo>
                  <a:lnTo>
                    <a:pt x="520" y="1217"/>
                  </a:lnTo>
                  <a:lnTo>
                    <a:pt x="588" y="1126"/>
                  </a:lnTo>
                  <a:lnTo>
                    <a:pt x="622" y="1076"/>
                  </a:lnTo>
                  <a:lnTo>
                    <a:pt x="656" y="1036"/>
                  </a:lnTo>
                  <a:lnTo>
                    <a:pt x="729" y="940"/>
                  </a:lnTo>
                  <a:cubicBezTo>
                    <a:pt x="819" y="827"/>
                    <a:pt x="915" y="714"/>
                    <a:pt x="1023" y="612"/>
                  </a:cubicBezTo>
                  <a:cubicBezTo>
                    <a:pt x="1237" y="398"/>
                    <a:pt x="1469" y="206"/>
                    <a:pt x="1717" y="36"/>
                  </a:cubicBezTo>
                  <a:cubicBezTo>
                    <a:pt x="1723" y="31"/>
                    <a:pt x="1729" y="19"/>
                    <a:pt x="1723" y="8"/>
                  </a:cubicBezTo>
                  <a:cubicBezTo>
                    <a:pt x="1719" y="4"/>
                    <a:pt x="1709" y="0"/>
                    <a:pt x="17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0" name="Google Shape;421;p30"/>
            <p:cNvSpPr/>
            <p:nvPr/>
          </p:nvSpPr>
          <p:spPr>
            <a:xfrm>
              <a:off x="3733845" y="3479771"/>
              <a:ext cx="21608" cy="84956"/>
            </a:xfrm>
            <a:custGeom>
              <a:avLst/>
              <a:gdLst/>
              <a:ahLst/>
              <a:cxnLst/>
              <a:rect l="l" t="t" r="r" b="b"/>
              <a:pathLst>
                <a:path w="673" h="2646" extrusionOk="0">
                  <a:moveTo>
                    <a:pt x="661" y="0"/>
                  </a:moveTo>
                  <a:cubicBezTo>
                    <a:pt x="656" y="0"/>
                    <a:pt x="644" y="0"/>
                    <a:pt x="644" y="6"/>
                  </a:cubicBezTo>
                  <a:cubicBezTo>
                    <a:pt x="543" y="209"/>
                    <a:pt x="452" y="418"/>
                    <a:pt x="368" y="627"/>
                  </a:cubicBezTo>
                  <a:cubicBezTo>
                    <a:pt x="289" y="842"/>
                    <a:pt x="221" y="1062"/>
                    <a:pt x="164" y="1276"/>
                  </a:cubicBezTo>
                  <a:cubicBezTo>
                    <a:pt x="108" y="1497"/>
                    <a:pt x="68" y="1723"/>
                    <a:pt x="40" y="1948"/>
                  </a:cubicBezTo>
                  <a:cubicBezTo>
                    <a:pt x="12" y="2174"/>
                    <a:pt x="1" y="2400"/>
                    <a:pt x="1" y="2626"/>
                  </a:cubicBezTo>
                  <a:cubicBezTo>
                    <a:pt x="1" y="2632"/>
                    <a:pt x="1" y="2643"/>
                    <a:pt x="6" y="2643"/>
                  </a:cubicBezTo>
                  <a:cubicBezTo>
                    <a:pt x="8" y="2645"/>
                    <a:pt x="10" y="2645"/>
                    <a:pt x="12" y="2645"/>
                  </a:cubicBezTo>
                  <a:cubicBezTo>
                    <a:pt x="17" y="2645"/>
                    <a:pt x="23" y="2640"/>
                    <a:pt x="23" y="2632"/>
                  </a:cubicBezTo>
                  <a:cubicBezTo>
                    <a:pt x="51" y="2406"/>
                    <a:pt x="80" y="2180"/>
                    <a:pt x="114" y="1965"/>
                  </a:cubicBezTo>
                  <a:cubicBezTo>
                    <a:pt x="147" y="1745"/>
                    <a:pt x="193" y="1525"/>
                    <a:pt x="249" y="1305"/>
                  </a:cubicBezTo>
                  <a:cubicBezTo>
                    <a:pt x="294" y="1090"/>
                    <a:pt x="368" y="875"/>
                    <a:pt x="435" y="667"/>
                  </a:cubicBezTo>
                  <a:cubicBezTo>
                    <a:pt x="509" y="452"/>
                    <a:pt x="588" y="243"/>
                    <a:pt x="673" y="28"/>
                  </a:cubicBezTo>
                  <a:cubicBezTo>
                    <a:pt x="673" y="23"/>
                    <a:pt x="673" y="17"/>
                    <a:pt x="6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1" name="Google Shape;422;p30"/>
            <p:cNvSpPr/>
            <p:nvPr/>
          </p:nvSpPr>
          <p:spPr>
            <a:xfrm>
              <a:off x="3681092" y="3142092"/>
              <a:ext cx="541814" cy="368690"/>
            </a:xfrm>
            <a:custGeom>
              <a:avLst/>
              <a:gdLst/>
              <a:ahLst/>
              <a:cxnLst/>
              <a:rect l="l" t="t" r="r" b="b"/>
              <a:pathLst>
                <a:path w="16875" h="11483" extrusionOk="0">
                  <a:moveTo>
                    <a:pt x="7652" y="1"/>
                  </a:moveTo>
                  <a:cubicBezTo>
                    <a:pt x="6134" y="1"/>
                    <a:pt x="4566" y="733"/>
                    <a:pt x="3620" y="2131"/>
                  </a:cubicBezTo>
                  <a:cubicBezTo>
                    <a:pt x="2129" y="2859"/>
                    <a:pt x="1147" y="4226"/>
                    <a:pt x="977" y="5773"/>
                  </a:cubicBezTo>
                  <a:cubicBezTo>
                    <a:pt x="966" y="5903"/>
                    <a:pt x="915" y="6027"/>
                    <a:pt x="836" y="6129"/>
                  </a:cubicBezTo>
                  <a:cubicBezTo>
                    <a:pt x="825" y="6146"/>
                    <a:pt x="808" y="6169"/>
                    <a:pt x="791" y="6191"/>
                  </a:cubicBezTo>
                  <a:cubicBezTo>
                    <a:pt x="0" y="7315"/>
                    <a:pt x="91" y="8349"/>
                    <a:pt x="695" y="9207"/>
                  </a:cubicBezTo>
                  <a:cubicBezTo>
                    <a:pt x="1677" y="10579"/>
                    <a:pt x="4015" y="11483"/>
                    <a:pt x="6173" y="11483"/>
                  </a:cubicBezTo>
                  <a:cubicBezTo>
                    <a:pt x="7483" y="11483"/>
                    <a:pt x="8556" y="11268"/>
                    <a:pt x="9386" y="10856"/>
                  </a:cubicBezTo>
                  <a:cubicBezTo>
                    <a:pt x="10459" y="10325"/>
                    <a:pt x="11131" y="9467"/>
                    <a:pt x="11391" y="8337"/>
                  </a:cubicBezTo>
                  <a:cubicBezTo>
                    <a:pt x="11476" y="7981"/>
                    <a:pt x="11510" y="7597"/>
                    <a:pt x="11510" y="7185"/>
                  </a:cubicBezTo>
                  <a:cubicBezTo>
                    <a:pt x="11510" y="7010"/>
                    <a:pt x="11504" y="6841"/>
                    <a:pt x="11481" y="6666"/>
                  </a:cubicBezTo>
                  <a:lnTo>
                    <a:pt x="11481" y="6666"/>
                  </a:lnTo>
                  <a:cubicBezTo>
                    <a:pt x="12765" y="8119"/>
                    <a:pt x="14043" y="8963"/>
                    <a:pt x="15083" y="8963"/>
                  </a:cubicBezTo>
                  <a:cubicBezTo>
                    <a:pt x="15393" y="8963"/>
                    <a:pt x="15681" y="8888"/>
                    <a:pt x="15943" y="8733"/>
                  </a:cubicBezTo>
                  <a:cubicBezTo>
                    <a:pt x="16236" y="8563"/>
                    <a:pt x="16434" y="8269"/>
                    <a:pt x="16519" y="7942"/>
                  </a:cubicBezTo>
                  <a:cubicBezTo>
                    <a:pt x="16874" y="6541"/>
                    <a:pt x="15677" y="4610"/>
                    <a:pt x="14570" y="3543"/>
                  </a:cubicBezTo>
                  <a:cubicBezTo>
                    <a:pt x="13593" y="2605"/>
                    <a:pt x="12311" y="1781"/>
                    <a:pt x="10933" y="1538"/>
                  </a:cubicBezTo>
                  <a:cubicBezTo>
                    <a:pt x="10126" y="501"/>
                    <a:pt x="8906" y="1"/>
                    <a:pt x="765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2" name="Google Shape;423;p30"/>
            <p:cNvSpPr/>
            <p:nvPr/>
          </p:nvSpPr>
          <p:spPr>
            <a:xfrm>
              <a:off x="3872744" y="3177635"/>
              <a:ext cx="108106" cy="28544"/>
            </a:xfrm>
            <a:custGeom>
              <a:avLst/>
              <a:gdLst/>
              <a:ahLst/>
              <a:cxnLst/>
              <a:rect l="l" t="t" r="r" b="b"/>
              <a:pathLst>
                <a:path w="3367" h="889" extrusionOk="0">
                  <a:moveTo>
                    <a:pt x="1740" y="1"/>
                  </a:moveTo>
                  <a:cubicBezTo>
                    <a:pt x="1122" y="1"/>
                    <a:pt x="496" y="160"/>
                    <a:pt x="0" y="482"/>
                  </a:cubicBezTo>
                  <a:lnTo>
                    <a:pt x="221" y="482"/>
                  </a:lnTo>
                  <a:cubicBezTo>
                    <a:pt x="893" y="504"/>
                    <a:pt x="1520" y="645"/>
                    <a:pt x="2096" y="888"/>
                  </a:cubicBezTo>
                  <a:cubicBezTo>
                    <a:pt x="2519" y="657"/>
                    <a:pt x="2943" y="516"/>
                    <a:pt x="3366" y="431"/>
                  </a:cubicBezTo>
                  <a:cubicBezTo>
                    <a:pt x="2910" y="145"/>
                    <a:pt x="2328" y="1"/>
                    <a:pt x="174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3" name="Google Shape;424;p30"/>
            <p:cNvSpPr/>
            <p:nvPr/>
          </p:nvSpPr>
          <p:spPr>
            <a:xfrm>
              <a:off x="3987883" y="3234209"/>
              <a:ext cx="181375" cy="148850"/>
            </a:xfrm>
            <a:custGeom>
              <a:avLst/>
              <a:gdLst/>
              <a:ahLst/>
              <a:cxnLst/>
              <a:rect l="l" t="t" r="r" b="b"/>
              <a:pathLst>
                <a:path w="5649" h="4636" extrusionOk="0">
                  <a:moveTo>
                    <a:pt x="620" y="0"/>
                  </a:moveTo>
                  <a:cubicBezTo>
                    <a:pt x="413" y="0"/>
                    <a:pt x="205" y="22"/>
                    <a:pt x="1" y="69"/>
                  </a:cubicBezTo>
                  <a:cubicBezTo>
                    <a:pt x="780" y="758"/>
                    <a:pt x="1356" y="1656"/>
                    <a:pt x="1683" y="2616"/>
                  </a:cubicBezTo>
                  <a:cubicBezTo>
                    <a:pt x="3147" y="3212"/>
                    <a:pt x="4327" y="4635"/>
                    <a:pt x="4998" y="4635"/>
                  </a:cubicBezTo>
                  <a:cubicBezTo>
                    <a:pt x="5091" y="4635"/>
                    <a:pt x="5174" y="4608"/>
                    <a:pt x="5247" y="4548"/>
                  </a:cubicBezTo>
                  <a:cubicBezTo>
                    <a:pt x="5315" y="4491"/>
                    <a:pt x="5366" y="4401"/>
                    <a:pt x="5388" y="4311"/>
                  </a:cubicBezTo>
                  <a:cubicBezTo>
                    <a:pt x="5649" y="3148"/>
                    <a:pt x="3101" y="0"/>
                    <a:pt x="6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4" name="Google Shape;425;p30"/>
            <p:cNvSpPr/>
            <p:nvPr/>
          </p:nvSpPr>
          <p:spPr>
            <a:xfrm>
              <a:off x="3797323" y="3191891"/>
              <a:ext cx="252782" cy="164423"/>
            </a:xfrm>
            <a:custGeom>
              <a:avLst/>
              <a:gdLst/>
              <a:ahLst/>
              <a:cxnLst/>
              <a:rect l="l" t="t" r="r" b="b"/>
              <a:pathLst>
                <a:path w="7873" h="5121" extrusionOk="0">
                  <a:moveTo>
                    <a:pt x="2393" y="0"/>
                  </a:moveTo>
                  <a:cubicBezTo>
                    <a:pt x="2007" y="0"/>
                    <a:pt x="1627" y="45"/>
                    <a:pt x="1248" y="122"/>
                  </a:cubicBezTo>
                  <a:cubicBezTo>
                    <a:pt x="1028" y="162"/>
                    <a:pt x="819" y="230"/>
                    <a:pt x="604" y="297"/>
                  </a:cubicBezTo>
                  <a:cubicBezTo>
                    <a:pt x="395" y="377"/>
                    <a:pt x="192" y="461"/>
                    <a:pt x="0" y="580"/>
                  </a:cubicBezTo>
                  <a:cubicBezTo>
                    <a:pt x="203" y="501"/>
                    <a:pt x="407" y="427"/>
                    <a:pt x="621" y="371"/>
                  </a:cubicBezTo>
                  <a:cubicBezTo>
                    <a:pt x="830" y="297"/>
                    <a:pt x="1045" y="241"/>
                    <a:pt x="1265" y="201"/>
                  </a:cubicBezTo>
                  <a:cubicBezTo>
                    <a:pt x="1626" y="127"/>
                    <a:pt x="1995" y="92"/>
                    <a:pt x="2363" y="92"/>
                  </a:cubicBezTo>
                  <a:cubicBezTo>
                    <a:pt x="2640" y="92"/>
                    <a:pt x="2917" y="112"/>
                    <a:pt x="3191" y="151"/>
                  </a:cubicBezTo>
                  <a:cubicBezTo>
                    <a:pt x="4750" y="377"/>
                    <a:pt x="6099" y="1342"/>
                    <a:pt x="6952" y="2658"/>
                  </a:cubicBezTo>
                  <a:cubicBezTo>
                    <a:pt x="7189" y="3025"/>
                    <a:pt x="7381" y="3420"/>
                    <a:pt x="7539" y="3833"/>
                  </a:cubicBezTo>
                  <a:cubicBezTo>
                    <a:pt x="7618" y="4047"/>
                    <a:pt x="7681" y="4256"/>
                    <a:pt x="7731" y="4471"/>
                  </a:cubicBezTo>
                  <a:cubicBezTo>
                    <a:pt x="7777" y="4691"/>
                    <a:pt x="7822" y="4900"/>
                    <a:pt x="7873" y="5120"/>
                  </a:cubicBezTo>
                  <a:cubicBezTo>
                    <a:pt x="7873" y="4894"/>
                    <a:pt x="7844" y="4674"/>
                    <a:pt x="7794" y="4454"/>
                  </a:cubicBezTo>
                  <a:cubicBezTo>
                    <a:pt x="7743" y="4239"/>
                    <a:pt x="7686" y="4025"/>
                    <a:pt x="7607" y="3816"/>
                  </a:cubicBezTo>
                  <a:cubicBezTo>
                    <a:pt x="7460" y="3398"/>
                    <a:pt x="7263" y="2986"/>
                    <a:pt x="7025" y="2613"/>
                  </a:cubicBezTo>
                  <a:cubicBezTo>
                    <a:pt x="6952" y="2500"/>
                    <a:pt x="6873" y="2387"/>
                    <a:pt x="6800" y="2280"/>
                  </a:cubicBezTo>
                  <a:cubicBezTo>
                    <a:pt x="5817" y="941"/>
                    <a:pt x="4264" y="38"/>
                    <a:pt x="2581" y="4"/>
                  </a:cubicBezTo>
                  <a:cubicBezTo>
                    <a:pt x="2518" y="1"/>
                    <a:pt x="2456" y="0"/>
                    <a:pt x="2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5" name="Google Shape;426;p30"/>
            <p:cNvSpPr/>
            <p:nvPr/>
          </p:nvSpPr>
          <p:spPr>
            <a:xfrm>
              <a:off x="3842113" y="3207046"/>
              <a:ext cx="48771" cy="56124"/>
            </a:xfrm>
            <a:custGeom>
              <a:avLst/>
              <a:gdLst/>
              <a:ahLst/>
              <a:cxnLst/>
              <a:rect l="l" t="t" r="r" b="b"/>
              <a:pathLst>
                <a:path w="1519" h="1748" extrusionOk="0">
                  <a:moveTo>
                    <a:pt x="1517" y="388"/>
                  </a:moveTo>
                  <a:cubicBezTo>
                    <a:pt x="1517" y="388"/>
                    <a:pt x="1515" y="388"/>
                    <a:pt x="1514" y="390"/>
                  </a:cubicBezTo>
                  <a:cubicBezTo>
                    <a:pt x="1517" y="390"/>
                    <a:pt x="1519" y="388"/>
                    <a:pt x="1517" y="388"/>
                  </a:cubicBezTo>
                  <a:close/>
                  <a:moveTo>
                    <a:pt x="1020" y="765"/>
                  </a:moveTo>
                  <a:cubicBezTo>
                    <a:pt x="1041" y="765"/>
                    <a:pt x="1059" y="767"/>
                    <a:pt x="1073" y="774"/>
                  </a:cubicBezTo>
                  <a:cubicBezTo>
                    <a:pt x="1096" y="780"/>
                    <a:pt x="1101" y="808"/>
                    <a:pt x="1073" y="819"/>
                  </a:cubicBezTo>
                  <a:cubicBezTo>
                    <a:pt x="1043" y="836"/>
                    <a:pt x="1011" y="841"/>
                    <a:pt x="978" y="841"/>
                  </a:cubicBezTo>
                  <a:cubicBezTo>
                    <a:pt x="931" y="841"/>
                    <a:pt x="883" y="829"/>
                    <a:pt x="836" y="819"/>
                  </a:cubicBezTo>
                  <a:cubicBezTo>
                    <a:pt x="847" y="808"/>
                    <a:pt x="864" y="802"/>
                    <a:pt x="887" y="791"/>
                  </a:cubicBezTo>
                  <a:cubicBezTo>
                    <a:pt x="914" y="779"/>
                    <a:pt x="972" y="765"/>
                    <a:pt x="1020" y="765"/>
                  </a:cubicBezTo>
                  <a:close/>
                  <a:moveTo>
                    <a:pt x="554" y="0"/>
                  </a:moveTo>
                  <a:cubicBezTo>
                    <a:pt x="546" y="0"/>
                    <a:pt x="538" y="0"/>
                    <a:pt x="531" y="1"/>
                  </a:cubicBezTo>
                  <a:cubicBezTo>
                    <a:pt x="480" y="1"/>
                    <a:pt x="429" y="12"/>
                    <a:pt x="384" y="23"/>
                  </a:cubicBezTo>
                  <a:cubicBezTo>
                    <a:pt x="0" y="125"/>
                    <a:pt x="28" y="497"/>
                    <a:pt x="243" y="701"/>
                  </a:cubicBezTo>
                  <a:cubicBezTo>
                    <a:pt x="339" y="802"/>
                    <a:pt x="474" y="859"/>
                    <a:pt x="610" y="904"/>
                  </a:cubicBezTo>
                  <a:cubicBezTo>
                    <a:pt x="497" y="1074"/>
                    <a:pt x="520" y="1316"/>
                    <a:pt x="644" y="1480"/>
                  </a:cubicBezTo>
                  <a:cubicBezTo>
                    <a:pt x="762" y="1638"/>
                    <a:pt x="971" y="1729"/>
                    <a:pt x="1175" y="1746"/>
                  </a:cubicBezTo>
                  <a:cubicBezTo>
                    <a:pt x="1196" y="1747"/>
                    <a:pt x="1218" y="1748"/>
                    <a:pt x="1240" y="1748"/>
                  </a:cubicBezTo>
                  <a:cubicBezTo>
                    <a:pt x="1316" y="1748"/>
                    <a:pt x="1393" y="1739"/>
                    <a:pt x="1463" y="1717"/>
                  </a:cubicBezTo>
                  <a:cubicBezTo>
                    <a:pt x="1480" y="1717"/>
                    <a:pt x="1480" y="1695"/>
                    <a:pt x="1463" y="1695"/>
                  </a:cubicBezTo>
                  <a:cubicBezTo>
                    <a:pt x="1372" y="1683"/>
                    <a:pt x="1197" y="1683"/>
                    <a:pt x="1034" y="1627"/>
                  </a:cubicBezTo>
                  <a:cubicBezTo>
                    <a:pt x="898" y="1576"/>
                    <a:pt x="774" y="1497"/>
                    <a:pt x="700" y="1378"/>
                  </a:cubicBezTo>
                  <a:cubicBezTo>
                    <a:pt x="621" y="1260"/>
                    <a:pt x="610" y="1096"/>
                    <a:pt x="672" y="978"/>
                  </a:cubicBezTo>
                  <a:cubicBezTo>
                    <a:pt x="678" y="961"/>
                    <a:pt x="695" y="949"/>
                    <a:pt x="706" y="938"/>
                  </a:cubicBezTo>
                  <a:cubicBezTo>
                    <a:pt x="712" y="936"/>
                    <a:pt x="717" y="935"/>
                    <a:pt x="723" y="935"/>
                  </a:cubicBezTo>
                  <a:cubicBezTo>
                    <a:pt x="734" y="935"/>
                    <a:pt x="746" y="938"/>
                    <a:pt x="757" y="938"/>
                  </a:cubicBezTo>
                  <a:cubicBezTo>
                    <a:pt x="819" y="955"/>
                    <a:pt x="881" y="961"/>
                    <a:pt x="949" y="961"/>
                  </a:cubicBezTo>
                  <a:cubicBezTo>
                    <a:pt x="1045" y="961"/>
                    <a:pt x="1214" y="910"/>
                    <a:pt x="1180" y="780"/>
                  </a:cubicBezTo>
                  <a:cubicBezTo>
                    <a:pt x="1158" y="710"/>
                    <a:pt x="1085" y="684"/>
                    <a:pt x="1016" y="684"/>
                  </a:cubicBezTo>
                  <a:cubicBezTo>
                    <a:pt x="997" y="684"/>
                    <a:pt x="978" y="686"/>
                    <a:pt x="960" y="690"/>
                  </a:cubicBezTo>
                  <a:cubicBezTo>
                    <a:pt x="887" y="701"/>
                    <a:pt x="808" y="729"/>
                    <a:pt x="751" y="780"/>
                  </a:cubicBezTo>
                  <a:cubicBezTo>
                    <a:pt x="729" y="791"/>
                    <a:pt x="717" y="808"/>
                    <a:pt x="695" y="814"/>
                  </a:cubicBezTo>
                  <a:cubicBezTo>
                    <a:pt x="688" y="815"/>
                    <a:pt x="681" y="816"/>
                    <a:pt x="675" y="816"/>
                  </a:cubicBezTo>
                  <a:cubicBezTo>
                    <a:pt x="660" y="816"/>
                    <a:pt x="646" y="812"/>
                    <a:pt x="638" y="808"/>
                  </a:cubicBezTo>
                  <a:cubicBezTo>
                    <a:pt x="503" y="763"/>
                    <a:pt x="384" y="690"/>
                    <a:pt x="282" y="588"/>
                  </a:cubicBezTo>
                  <a:cubicBezTo>
                    <a:pt x="249" y="554"/>
                    <a:pt x="226" y="520"/>
                    <a:pt x="209" y="475"/>
                  </a:cubicBezTo>
                  <a:cubicBezTo>
                    <a:pt x="136" y="283"/>
                    <a:pt x="311" y="164"/>
                    <a:pt x="474" y="125"/>
                  </a:cubicBezTo>
                  <a:cubicBezTo>
                    <a:pt x="539" y="109"/>
                    <a:pt x="604" y="102"/>
                    <a:pt x="670" y="102"/>
                  </a:cubicBezTo>
                  <a:cubicBezTo>
                    <a:pt x="795" y="102"/>
                    <a:pt x="921" y="127"/>
                    <a:pt x="1039" y="164"/>
                  </a:cubicBezTo>
                  <a:cubicBezTo>
                    <a:pt x="1186" y="209"/>
                    <a:pt x="1434" y="351"/>
                    <a:pt x="1514" y="390"/>
                  </a:cubicBezTo>
                  <a:cubicBezTo>
                    <a:pt x="1244" y="109"/>
                    <a:pt x="856" y="0"/>
                    <a:pt x="5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6" name="Google Shape;427;p30"/>
            <p:cNvSpPr/>
            <p:nvPr/>
          </p:nvSpPr>
          <p:spPr>
            <a:xfrm>
              <a:off x="3941455" y="3380044"/>
              <a:ext cx="105569" cy="110450"/>
            </a:xfrm>
            <a:custGeom>
              <a:avLst/>
              <a:gdLst/>
              <a:ahLst/>
              <a:cxnLst/>
              <a:rect l="l" t="t" r="r" b="b"/>
              <a:pathLst>
                <a:path w="3288" h="3440" extrusionOk="0">
                  <a:moveTo>
                    <a:pt x="1751" y="0"/>
                  </a:moveTo>
                  <a:cubicBezTo>
                    <a:pt x="780" y="0"/>
                    <a:pt x="1" y="785"/>
                    <a:pt x="1" y="1751"/>
                  </a:cubicBezTo>
                  <a:cubicBezTo>
                    <a:pt x="1" y="2558"/>
                    <a:pt x="543" y="3236"/>
                    <a:pt x="1283" y="3439"/>
                  </a:cubicBezTo>
                  <a:cubicBezTo>
                    <a:pt x="2356" y="2903"/>
                    <a:pt x="3028" y="2050"/>
                    <a:pt x="3288" y="921"/>
                  </a:cubicBezTo>
                  <a:cubicBezTo>
                    <a:pt x="2994" y="373"/>
                    <a:pt x="2412" y="0"/>
                    <a:pt x="175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7" name="Google Shape;428;p30"/>
            <p:cNvSpPr/>
            <p:nvPr/>
          </p:nvSpPr>
          <p:spPr>
            <a:xfrm>
              <a:off x="3680707" y="3340679"/>
              <a:ext cx="51725" cy="96676"/>
            </a:xfrm>
            <a:custGeom>
              <a:avLst/>
              <a:gdLst/>
              <a:ahLst/>
              <a:cxnLst/>
              <a:rect l="l" t="t" r="r" b="b"/>
              <a:pathLst>
                <a:path w="1611" h="3011" extrusionOk="0">
                  <a:moveTo>
                    <a:pt x="792" y="1"/>
                  </a:moveTo>
                  <a:cubicBezTo>
                    <a:pt x="1" y="1119"/>
                    <a:pt x="97" y="2158"/>
                    <a:pt x="701" y="3011"/>
                  </a:cubicBezTo>
                  <a:cubicBezTo>
                    <a:pt x="1243" y="2717"/>
                    <a:pt x="1610" y="2147"/>
                    <a:pt x="1610" y="1480"/>
                  </a:cubicBezTo>
                  <a:cubicBezTo>
                    <a:pt x="1610" y="859"/>
                    <a:pt x="1289" y="311"/>
                    <a:pt x="79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8" name="Google Shape;429;p30"/>
            <p:cNvSpPr/>
            <p:nvPr/>
          </p:nvSpPr>
          <p:spPr>
            <a:xfrm>
              <a:off x="3927135" y="3355738"/>
              <a:ext cx="28126" cy="28126"/>
            </a:xfrm>
            <a:custGeom>
              <a:avLst/>
              <a:gdLst/>
              <a:ahLst/>
              <a:cxnLst/>
              <a:rect l="l" t="t" r="r" b="b"/>
              <a:pathLst>
                <a:path w="876" h="876" extrusionOk="0">
                  <a:moveTo>
                    <a:pt x="441" y="0"/>
                  </a:moveTo>
                  <a:cubicBezTo>
                    <a:pt x="198" y="0"/>
                    <a:pt x="1" y="198"/>
                    <a:pt x="1" y="441"/>
                  </a:cubicBezTo>
                  <a:cubicBezTo>
                    <a:pt x="1" y="684"/>
                    <a:pt x="198" y="876"/>
                    <a:pt x="441" y="876"/>
                  </a:cubicBezTo>
                  <a:cubicBezTo>
                    <a:pt x="678" y="876"/>
                    <a:pt x="876" y="684"/>
                    <a:pt x="876" y="441"/>
                  </a:cubicBezTo>
                  <a:cubicBezTo>
                    <a:pt x="876" y="198"/>
                    <a:pt x="678" y="0"/>
                    <a:pt x="4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9" name="Google Shape;430;p30"/>
            <p:cNvSpPr/>
            <p:nvPr/>
          </p:nvSpPr>
          <p:spPr>
            <a:xfrm>
              <a:off x="3933299" y="3336120"/>
              <a:ext cx="32685" cy="18911"/>
            </a:xfrm>
            <a:custGeom>
              <a:avLst/>
              <a:gdLst/>
              <a:ahLst/>
              <a:cxnLst/>
              <a:rect l="l" t="t" r="r" b="b"/>
              <a:pathLst>
                <a:path w="1018" h="589" extrusionOk="0">
                  <a:moveTo>
                    <a:pt x="406" y="1"/>
                  </a:moveTo>
                  <a:cubicBezTo>
                    <a:pt x="376" y="1"/>
                    <a:pt x="346" y="3"/>
                    <a:pt x="317" y="7"/>
                  </a:cubicBezTo>
                  <a:cubicBezTo>
                    <a:pt x="204" y="18"/>
                    <a:pt x="97" y="69"/>
                    <a:pt x="23" y="143"/>
                  </a:cubicBezTo>
                  <a:lnTo>
                    <a:pt x="1" y="160"/>
                  </a:lnTo>
                  <a:cubicBezTo>
                    <a:pt x="1" y="176"/>
                    <a:pt x="12" y="188"/>
                    <a:pt x="29" y="188"/>
                  </a:cubicBezTo>
                  <a:cubicBezTo>
                    <a:pt x="68" y="186"/>
                    <a:pt x="105" y="184"/>
                    <a:pt x="140" y="184"/>
                  </a:cubicBezTo>
                  <a:cubicBezTo>
                    <a:pt x="202" y="184"/>
                    <a:pt x="258" y="188"/>
                    <a:pt x="311" y="199"/>
                  </a:cubicBezTo>
                  <a:cubicBezTo>
                    <a:pt x="396" y="205"/>
                    <a:pt x="475" y="227"/>
                    <a:pt x="548" y="261"/>
                  </a:cubicBezTo>
                  <a:cubicBezTo>
                    <a:pt x="622" y="289"/>
                    <a:pt x="690" y="329"/>
                    <a:pt x="763" y="385"/>
                  </a:cubicBezTo>
                  <a:cubicBezTo>
                    <a:pt x="831" y="442"/>
                    <a:pt x="899" y="510"/>
                    <a:pt x="966" y="583"/>
                  </a:cubicBezTo>
                  <a:cubicBezTo>
                    <a:pt x="972" y="589"/>
                    <a:pt x="983" y="589"/>
                    <a:pt x="989" y="589"/>
                  </a:cubicBezTo>
                  <a:cubicBezTo>
                    <a:pt x="1000" y="589"/>
                    <a:pt x="1017" y="577"/>
                    <a:pt x="1017" y="561"/>
                  </a:cubicBezTo>
                  <a:cubicBezTo>
                    <a:pt x="1017" y="459"/>
                    <a:pt x="972" y="352"/>
                    <a:pt x="910" y="261"/>
                  </a:cubicBezTo>
                  <a:cubicBezTo>
                    <a:pt x="848" y="165"/>
                    <a:pt x="757" y="92"/>
                    <a:pt x="650" y="47"/>
                  </a:cubicBezTo>
                  <a:cubicBezTo>
                    <a:pt x="575" y="17"/>
                    <a:pt x="491" y="1"/>
                    <a:pt x="4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0" name="Google Shape;431;p30"/>
            <p:cNvSpPr/>
            <p:nvPr/>
          </p:nvSpPr>
          <p:spPr>
            <a:xfrm>
              <a:off x="3735836" y="3332717"/>
              <a:ext cx="25429" cy="25397"/>
            </a:xfrm>
            <a:custGeom>
              <a:avLst/>
              <a:gdLst/>
              <a:ahLst/>
              <a:cxnLst/>
              <a:rect l="l" t="t" r="r" b="b"/>
              <a:pathLst>
                <a:path w="792" h="791" extrusionOk="0">
                  <a:moveTo>
                    <a:pt x="396" y="0"/>
                  </a:moveTo>
                  <a:cubicBezTo>
                    <a:pt x="176" y="0"/>
                    <a:pt x="1" y="175"/>
                    <a:pt x="1" y="395"/>
                  </a:cubicBezTo>
                  <a:cubicBezTo>
                    <a:pt x="1" y="616"/>
                    <a:pt x="176" y="791"/>
                    <a:pt x="396" y="791"/>
                  </a:cubicBezTo>
                  <a:cubicBezTo>
                    <a:pt x="616" y="791"/>
                    <a:pt x="791" y="616"/>
                    <a:pt x="791" y="395"/>
                  </a:cubicBezTo>
                  <a:cubicBezTo>
                    <a:pt x="791" y="175"/>
                    <a:pt x="616" y="0"/>
                    <a:pt x="3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1" name="Google Shape;432;p30"/>
            <p:cNvSpPr/>
            <p:nvPr/>
          </p:nvSpPr>
          <p:spPr>
            <a:xfrm>
              <a:off x="3731502" y="3310562"/>
              <a:ext cx="30470" cy="13742"/>
            </a:xfrm>
            <a:custGeom>
              <a:avLst/>
              <a:gdLst/>
              <a:ahLst/>
              <a:cxnLst/>
              <a:rect l="l" t="t" r="r" b="b"/>
              <a:pathLst>
                <a:path w="949" h="428" extrusionOk="0">
                  <a:moveTo>
                    <a:pt x="506" y="0"/>
                  </a:moveTo>
                  <a:cubicBezTo>
                    <a:pt x="479" y="0"/>
                    <a:pt x="451" y="2"/>
                    <a:pt x="424" y="7"/>
                  </a:cubicBezTo>
                  <a:cubicBezTo>
                    <a:pt x="328" y="18"/>
                    <a:pt x="226" y="58"/>
                    <a:pt x="153" y="125"/>
                  </a:cubicBezTo>
                  <a:cubicBezTo>
                    <a:pt x="79" y="193"/>
                    <a:pt x="23" y="278"/>
                    <a:pt x="0" y="374"/>
                  </a:cubicBezTo>
                  <a:cubicBezTo>
                    <a:pt x="0" y="385"/>
                    <a:pt x="0" y="391"/>
                    <a:pt x="11" y="413"/>
                  </a:cubicBezTo>
                  <a:cubicBezTo>
                    <a:pt x="19" y="421"/>
                    <a:pt x="30" y="428"/>
                    <a:pt x="44" y="428"/>
                  </a:cubicBezTo>
                  <a:cubicBezTo>
                    <a:pt x="51" y="428"/>
                    <a:pt x="60" y="425"/>
                    <a:pt x="68" y="419"/>
                  </a:cubicBezTo>
                  <a:cubicBezTo>
                    <a:pt x="136" y="368"/>
                    <a:pt x="198" y="329"/>
                    <a:pt x="266" y="300"/>
                  </a:cubicBezTo>
                  <a:cubicBezTo>
                    <a:pt x="328" y="267"/>
                    <a:pt x="390" y="250"/>
                    <a:pt x="463" y="238"/>
                  </a:cubicBezTo>
                  <a:cubicBezTo>
                    <a:pt x="509" y="230"/>
                    <a:pt x="557" y="225"/>
                    <a:pt x="611" y="225"/>
                  </a:cubicBezTo>
                  <a:cubicBezTo>
                    <a:pt x="631" y="225"/>
                    <a:pt x="651" y="226"/>
                    <a:pt x="672" y="227"/>
                  </a:cubicBezTo>
                  <a:cubicBezTo>
                    <a:pt x="746" y="227"/>
                    <a:pt x="819" y="244"/>
                    <a:pt x="915" y="255"/>
                  </a:cubicBezTo>
                  <a:cubicBezTo>
                    <a:pt x="921" y="255"/>
                    <a:pt x="926" y="255"/>
                    <a:pt x="932" y="250"/>
                  </a:cubicBezTo>
                  <a:cubicBezTo>
                    <a:pt x="949" y="238"/>
                    <a:pt x="949" y="221"/>
                    <a:pt x="943" y="210"/>
                  </a:cubicBezTo>
                  <a:cubicBezTo>
                    <a:pt x="887" y="131"/>
                    <a:pt x="808" y="75"/>
                    <a:pt x="717" y="41"/>
                  </a:cubicBezTo>
                  <a:cubicBezTo>
                    <a:pt x="655" y="16"/>
                    <a:pt x="581" y="0"/>
                    <a:pt x="5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2" name="Google Shape;433;p30"/>
            <p:cNvSpPr/>
            <p:nvPr/>
          </p:nvSpPr>
          <p:spPr>
            <a:xfrm>
              <a:off x="3790419" y="3338464"/>
              <a:ext cx="92502" cy="23374"/>
            </a:xfrm>
            <a:custGeom>
              <a:avLst/>
              <a:gdLst/>
              <a:ahLst/>
              <a:cxnLst/>
              <a:rect l="l" t="t" r="r" b="b"/>
              <a:pathLst>
                <a:path w="2881" h="728" extrusionOk="0">
                  <a:moveTo>
                    <a:pt x="1023" y="1"/>
                  </a:moveTo>
                  <a:cubicBezTo>
                    <a:pt x="930" y="1"/>
                    <a:pt x="838" y="5"/>
                    <a:pt x="746" y="13"/>
                  </a:cubicBezTo>
                  <a:cubicBezTo>
                    <a:pt x="492" y="41"/>
                    <a:pt x="238" y="103"/>
                    <a:pt x="1" y="194"/>
                  </a:cubicBezTo>
                  <a:cubicBezTo>
                    <a:pt x="1" y="200"/>
                    <a:pt x="12" y="200"/>
                    <a:pt x="18" y="200"/>
                  </a:cubicBezTo>
                  <a:cubicBezTo>
                    <a:pt x="255" y="132"/>
                    <a:pt x="509" y="87"/>
                    <a:pt x="757" y="75"/>
                  </a:cubicBezTo>
                  <a:cubicBezTo>
                    <a:pt x="812" y="72"/>
                    <a:pt x="867" y="70"/>
                    <a:pt x="922" y="70"/>
                  </a:cubicBezTo>
                  <a:cubicBezTo>
                    <a:pt x="1115" y="70"/>
                    <a:pt x="1308" y="92"/>
                    <a:pt x="1497" y="132"/>
                  </a:cubicBezTo>
                  <a:cubicBezTo>
                    <a:pt x="1740" y="183"/>
                    <a:pt x="1977" y="267"/>
                    <a:pt x="2203" y="363"/>
                  </a:cubicBezTo>
                  <a:cubicBezTo>
                    <a:pt x="2429" y="471"/>
                    <a:pt x="2649" y="589"/>
                    <a:pt x="2869" y="725"/>
                  </a:cubicBezTo>
                  <a:cubicBezTo>
                    <a:pt x="2869" y="727"/>
                    <a:pt x="2870" y="727"/>
                    <a:pt x="2871" y="727"/>
                  </a:cubicBezTo>
                  <a:cubicBezTo>
                    <a:pt x="2873" y="727"/>
                    <a:pt x="2875" y="725"/>
                    <a:pt x="2875" y="725"/>
                  </a:cubicBezTo>
                  <a:cubicBezTo>
                    <a:pt x="2881" y="719"/>
                    <a:pt x="2875" y="708"/>
                    <a:pt x="2875" y="708"/>
                  </a:cubicBezTo>
                  <a:cubicBezTo>
                    <a:pt x="2683" y="550"/>
                    <a:pt x="2468" y="408"/>
                    <a:pt x="2243" y="296"/>
                  </a:cubicBezTo>
                  <a:cubicBezTo>
                    <a:pt x="2005" y="183"/>
                    <a:pt x="1768" y="98"/>
                    <a:pt x="1514" y="47"/>
                  </a:cubicBezTo>
                  <a:cubicBezTo>
                    <a:pt x="1352" y="15"/>
                    <a:pt x="1187" y="1"/>
                    <a:pt x="10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3" name="Google Shape;434;p30"/>
            <p:cNvSpPr/>
            <p:nvPr/>
          </p:nvSpPr>
          <p:spPr>
            <a:xfrm>
              <a:off x="3782617" y="3372755"/>
              <a:ext cx="83094" cy="30502"/>
            </a:xfrm>
            <a:custGeom>
              <a:avLst/>
              <a:gdLst/>
              <a:ahLst/>
              <a:cxnLst/>
              <a:rect l="l" t="t" r="r" b="b"/>
              <a:pathLst>
                <a:path w="2588" h="950" extrusionOk="0">
                  <a:moveTo>
                    <a:pt x="1329" y="0"/>
                  </a:moveTo>
                  <a:cubicBezTo>
                    <a:pt x="1299" y="0"/>
                    <a:pt x="1271" y="22"/>
                    <a:pt x="1271" y="52"/>
                  </a:cubicBezTo>
                  <a:lnTo>
                    <a:pt x="1187" y="543"/>
                  </a:lnTo>
                  <a:cubicBezTo>
                    <a:pt x="1056" y="609"/>
                    <a:pt x="921" y="643"/>
                    <a:pt x="791" y="643"/>
                  </a:cubicBezTo>
                  <a:cubicBezTo>
                    <a:pt x="708" y="643"/>
                    <a:pt x="626" y="629"/>
                    <a:pt x="549" y="600"/>
                  </a:cubicBezTo>
                  <a:cubicBezTo>
                    <a:pt x="368" y="538"/>
                    <a:pt x="215" y="391"/>
                    <a:pt x="131" y="176"/>
                  </a:cubicBezTo>
                  <a:cubicBezTo>
                    <a:pt x="122" y="151"/>
                    <a:pt x="101" y="138"/>
                    <a:pt x="74" y="138"/>
                  </a:cubicBezTo>
                  <a:cubicBezTo>
                    <a:pt x="65" y="138"/>
                    <a:pt x="56" y="140"/>
                    <a:pt x="46" y="142"/>
                  </a:cubicBezTo>
                  <a:cubicBezTo>
                    <a:pt x="12" y="159"/>
                    <a:pt x="1" y="193"/>
                    <a:pt x="12" y="227"/>
                  </a:cubicBezTo>
                  <a:cubicBezTo>
                    <a:pt x="114" y="470"/>
                    <a:pt x="283" y="645"/>
                    <a:pt x="509" y="724"/>
                  </a:cubicBezTo>
                  <a:cubicBezTo>
                    <a:pt x="599" y="758"/>
                    <a:pt x="690" y="769"/>
                    <a:pt x="791" y="769"/>
                  </a:cubicBezTo>
                  <a:cubicBezTo>
                    <a:pt x="938" y="769"/>
                    <a:pt x="1085" y="735"/>
                    <a:pt x="1226" y="668"/>
                  </a:cubicBezTo>
                  <a:cubicBezTo>
                    <a:pt x="1401" y="843"/>
                    <a:pt x="1616" y="939"/>
                    <a:pt x="1847" y="950"/>
                  </a:cubicBezTo>
                  <a:lnTo>
                    <a:pt x="1881" y="950"/>
                  </a:lnTo>
                  <a:cubicBezTo>
                    <a:pt x="2124" y="950"/>
                    <a:pt x="2356" y="848"/>
                    <a:pt x="2559" y="656"/>
                  </a:cubicBezTo>
                  <a:cubicBezTo>
                    <a:pt x="2582" y="628"/>
                    <a:pt x="2587" y="589"/>
                    <a:pt x="2559" y="566"/>
                  </a:cubicBezTo>
                  <a:cubicBezTo>
                    <a:pt x="2551" y="552"/>
                    <a:pt x="2535" y="545"/>
                    <a:pt x="2518" y="545"/>
                  </a:cubicBezTo>
                  <a:cubicBezTo>
                    <a:pt x="2501" y="545"/>
                    <a:pt x="2483" y="552"/>
                    <a:pt x="2469" y="566"/>
                  </a:cubicBezTo>
                  <a:cubicBezTo>
                    <a:pt x="2283" y="736"/>
                    <a:pt x="2081" y="820"/>
                    <a:pt x="1868" y="820"/>
                  </a:cubicBezTo>
                  <a:cubicBezTo>
                    <a:pt x="1861" y="820"/>
                    <a:pt x="1854" y="820"/>
                    <a:pt x="1847" y="820"/>
                  </a:cubicBezTo>
                  <a:cubicBezTo>
                    <a:pt x="1650" y="814"/>
                    <a:pt x="1458" y="718"/>
                    <a:pt x="1305" y="566"/>
                  </a:cubicBezTo>
                  <a:lnTo>
                    <a:pt x="1390" y="75"/>
                  </a:lnTo>
                  <a:cubicBezTo>
                    <a:pt x="1396" y="35"/>
                    <a:pt x="1367" y="1"/>
                    <a:pt x="1339" y="1"/>
                  </a:cubicBezTo>
                  <a:cubicBezTo>
                    <a:pt x="1336" y="1"/>
                    <a:pt x="1332" y="0"/>
                    <a:pt x="13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4" name="Google Shape;435;p30"/>
            <p:cNvSpPr/>
            <p:nvPr/>
          </p:nvSpPr>
          <p:spPr>
            <a:xfrm>
              <a:off x="3808207" y="3352270"/>
              <a:ext cx="39910" cy="22539"/>
            </a:xfrm>
            <a:custGeom>
              <a:avLst/>
              <a:gdLst/>
              <a:ahLst/>
              <a:cxnLst/>
              <a:rect l="l" t="t" r="r" b="b"/>
              <a:pathLst>
                <a:path w="1243" h="702" extrusionOk="0">
                  <a:moveTo>
                    <a:pt x="480" y="0"/>
                  </a:moveTo>
                  <a:cubicBezTo>
                    <a:pt x="228" y="0"/>
                    <a:pt x="36" y="80"/>
                    <a:pt x="23" y="210"/>
                  </a:cubicBezTo>
                  <a:cubicBezTo>
                    <a:pt x="0" y="362"/>
                    <a:pt x="232" y="656"/>
                    <a:pt x="565" y="696"/>
                  </a:cubicBezTo>
                  <a:cubicBezTo>
                    <a:pt x="595" y="700"/>
                    <a:pt x="626" y="702"/>
                    <a:pt x="656" y="702"/>
                  </a:cubicBezTo>
                  <a:cubicBezTo>
                    <a:pt x="951" y="702"/>
                    <a:pt x="1199" y="512"/>
                    <a:pt x="1220" y="374"/>
                  </a:cubicBezTo>
                  <a:cubicBezTo>
                    <a:pt x="1242" y="221"/>
                    <a:pt x="988" y="63"/>
                    <a:pt x="655" y="12"/>
                  </a:cubicBezTo>
                  <a:cubicBezTo>
                    <a:pt x="595" y="4"/>
                    <a:pt x="536" y="0"/>
                    <a:pt x="480" y="0"/>
                  </a:cubicBezTo>
                  <a:close/>
                </a:path>
              </a:pathLst>
            </a:custGeom>
            <a:solidFill>
              <a:srgbClr val="F99A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5" name="Google Shape;436;p30"/>
            <p:cNvSpPr/>
            <p:nvPr/>
          </p:nvSpPr>
          <p:spPr>
            <a:xfrm>
              <a:off x="3815817" y="3354389"/>
              <a:ext cx="22700" cy="7321"/>
            </a:xfrm>
            <a:custGeom>
              <a:avLst/>
              <a:gdLst/>
              <a:ahLst/>
              <a:cxnLst/>
              <a:rect l="l" t="t" r="r" b="b"/>
              <a:pathLst>
                <a:path w="707" h="228" extrusionOk="0">
                  <a:moveTo>
                    <a:pt x="242" y="1"/>
                  </a:moveTo>
                  <a:cubicBezTo>
                    <a:pt x="113" y="1"/>
                    <a:pt x="16" y="27"/>
                    <a:pt x="11" y="71"/>
                  </a:cubicBezTo>
                  <a:cubicBezTo>
                    <a:pt x="0" y="127"/>
                    <a:pt x="153" y="200"/>
                    <a:pt x="339" y="223"/>
                  </a:cubicBezTo>
                  <a:cubicBezTo>
                    <a:pt x="376" y="226"/>
                    <a:pt x="413" y="228"/>
                    <a:pt x="447" y="228"/>
                  </a:cubicBezTo>
                  <a:cubicBezTo>
                    <a:pt x="589" y="228"/>
                    <a:pt x="696" y="201"/>
                    <a:pt x="700" y="155"/>
                  </a:cubicBezTo>
                  <a:cubicBezTo>
                    <a:pt x="706" y="99"/>
                    <a:pt x="565" y="31"/>
                    <a:pt x="367" y="8"/>
                  </a:cubicBezTo>
                  <a:cubicBezTo>
                    <a:pt x="324" y="3"/>
                    <a:pt x="281" y="1"/>
                    <a:pt x="242" y="1"/>
                  </a:cubicBezTo>
                  <a:close/>
                </a:path>
              </a:pathLst>
            </a:custGeom>
            <a:solidFill>
              <a:srgbClr val="F7C6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6" name="Google Shape;437;p30"/>
            <p:cNvSpPr/>
            <p:nvPr/>
          </p:nvSpPr>
          <p:spPr>
            <a:xfrm>
              <a:off x="3752340" y="3478840"/>
              <a:ext cx="245558" cy="33231"/>
            </a:xfrm>
            <a:custGeom>
              <a:avLst/>
              <a:gdLst/>
              <a:ahLst/>
              <a:cxnLst/>
              <a:rect l="l" t="t" r="r" b="b"/>
              <a:pathLst>
                <a:path w="7648" h="1035" extrusionOk="0">
                  <a:moveTo>
                    <a:pt x="1" y="1"/>
                  </a:moveTo>
                  <a:lnTo>
                    <a:pt x="1" y="1"/>
                  </a:lnTo>
                  <a:cubicBezTo>
                    <a:pt x="277" y="193"/>
                    <a:pt x="582" y="334"/>
                    <a:pt x="893" y="453"/>
                  </a:cubicBezTo>
                  <a:cubicBezTo>
                    <a:pt x="1204" y="583"/>
                    <a:pt x="1520" y="679"/>
                    <a:pt x="1842" y="763"/>
                  </a:cubicBezTo>
                  <a:cubicBezTo>
                    <a:pt x="2169" y="848"/>
                    <a:pt x="2497" y="910"/>
                    <a:pt x="2824" y="955"/>
                  </a:cubicBezTo>
                  <a:cubicBezTo>
                    <a:pt x="3152" y="1006"/>
                    <a:pt x="3491" y="1023"/>
                    <a:pt x="3818" y="1034"/>
                  </a:cubicBezTo>
                  <a:cubicBezTo>
                    <a:pt x="4157" y="1034"/>
                    <a:pt x="4490" y="1023"/>
                    <a:pt x="4823" y="995"/>
                  </a:cubicBezTo>
                  <a:cubicBezTo>
                    <a:pt x="5157" y="967"/>
                    <a:pt x="5490" y="927"/>
                    <a:pt x="5812" y="854"/>
                  </a:cubicBezTo>
                  <a:cubicBezTo>
                    <a:pt x="5976" y="820"/>
                    <a:pt x="6145" y="786"/>
                    <a:pt x="6297" y="735"/>
                  </a:cubicBezTo>
                  <a:cubicBezTo>
                    <a:pt x="6625" y="639"/>
                    <a:pt x="6936" y="526"/>
                    <a:pt x="7229" y="362"/>
                  </a:cubicBezTo>
                  <a:cubicBezTo>
                    <a:pt x="7382" y="283"/>
                    <a:pt x="7523" y="193"/>
                    <a:pt x="7647" y="86"/>
                  </a:cubicBezTo>
                  <a:lnTo>
                    <a:pt x="7647" y="86"/>
                  </a:lnTo>
                  <a:cubicBezTo>
                    <a:pt x="7500" y="165"/>
                    <a:pt x="7359" y="244"/>
                    <a:pt x="7201" y="317"/>
                  </a:cubicBezTo>
                  <a:cubicBezTo>
                    <a:pt x="6766" y="537"/>
                    <a:pt x="6280" y="684"/>
                    <a:pt x="5800" y="786"/>
                  </a:cubicBezTo>
                  <a:cubicBezTo>
                    <a:pt x="5473" y="848"/>
                    <a:pt x="5151" y="888"/>
                    <a:pt x="4818" y="921"/>
                  </a:cubicBezTo>
                  <a:cubicBezTo>
                    <a:pt x="4534" y="936"/>
                    <a:pt x="4250" y="951"/>
                    <a:pt x="3963" y="951"/>
                  </a:cubicBezTo>
                  <a:cubicBezTo>
                    <a:pt x="3919" y="951"/>
                    <a:pt x="3874" y="950"/>
                    <a:pt x="3830" y="950"/>
                  </a:cubicBezTo>
                  <a:cubicBezTo>
                    <a:pt x="3163" y="933"/>
                    <a:pt x="2508" y="842"/>
                    <a:pt x="1864" y="679"/>
                  </a:cubicBezTo>
                  <a:cubicBezTo>
                    <a:pt x="1548" y="594"/>
                    <a:pt x="1232" y="503"/>
                    <a:pt x="921" y="385"/>
                  </a:cubicBezTo>
                  <a:cubicBezTo>
                    <a:pt x="611" y="272"/>
                    <a:pt x="306" y="136"/>
                    <a:pt x="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grpSp>
        <p:nvGrpSpPr>
          <p:cNvPr id="107" name="Google Shape;1171;p46"/>
          <p:cNvGrpSpPr/>
          <p:nvPr/>
        </p:nvGrpSpPr>
        <p:grpSpPr>
          <a:xfrm rot="10157076">
            <a:off x="740800" y="868663"/>
            <a:ext cx="632949" cy="698415"/>
            <a:chOff x="6680192" y="3951373"/>
            <a:chExt cx="363200" cy="400766"/>
          </a:xfrm>
        </p:grpSpPr>
        <p:sp>
          <p:nvSpPr>
            <p:cNvPr id="108" name="Google Shape;1172;p46"/>
            <p:cNvSpPr/>
            <p:nvPr/>
          </p:nvSpPr>
          <p:spPr>
            <a:xfrm>
              <a:off x="6680192" y="3951373"/>
              <a:ext cx="363200" cy="400766"/>
            </a:xfrm>
            <a:custGeom>
              <a:avLst/>
              <a:gdLst/>
              <a:ahLst/>
              <a:cxnLst/>
              <a:rect l="l" t="t" r="r" b="b"/>
              <a:pathLst>
                <a:path w="11312" h="12482" extrusionOk="0">
                  <a:moveTo>
                    <a:pt x="3360" y="1"/>
                  </a:moveTo>
                  <a:lnTo>
                    <a:pt x="2530" y="170"/>
                  </a:lnTo>
                  <a:cubicBezTo>
                    <a:pt x="1966" y="283"/>
                    <a:pt x="1486" y="639"/>
                    <a:pt x="1203" y="1130"/>
                  </a:cubicBezTo>
                  <a:lnTo>
                    <a:pt x="780" y="1881"/>
                  </a:lnTo>
                  <a:lnTo>
                    <a:pt x="876" y="2006"/>
                  </a:lnTo>
                  <a:cubicBezTo>
                    <a:pt x="0" y="4987"/>
                    <a:pt x="774" y="7930"/>
                    <a:pt x="2965" y="9980"/>
                  </a:cubicBezTo>
                  <a:lnTo>
                    <a:pt x="2954" y="10025"/>
                  </a:lnTo>
                  <a:lnTo>
                    <a:pt x="3598" y="10522"/>
                  </a:lnTo>
                  <a:cubicBezTo>
                    <a:pt x="3767" y="10646"/>
                    <a:pt x="3925" y="10759"/>
                    <a:pt x="4083" y="10866"/>
                  </a:cubicBezTo>
                  <a:lnTo>
                    <a:pt x="4817" y="11346"/>
                  </a:lnTo>
                  <a:lnTo>
                    <a:pt x="4857" y="11324"/>
                  </a:lnTo>
                  <a:cubicBezTo>
                    <a:pt x="6043" y="11956"/>
                    <a:pt x="7404" y="12340"/>
                    <a:pt x="8895" y="12476"/>
                  </a:cubicBezTo>
                  <a:cubicBezTo>
                    <a:pt x="8951" y="12481"/>
                    <a:pt x="9013" y="12481"/>
                    <a:pt x="9070" y="12481"/>
                  </a:cubicBezTo>
                  <a:cubicBezTo>
                    <a:pt x="9985" y="12481"/>
                    <a:pt x="10798" y="11832"/>
                    <a:pt x="11001" y="10945"/>
                  </a:cubicBezTo>
                  <a:cubicBezTo>
                    <a:pt x="11137" y="10347"/>
                    <a:pt x="11227" y="9754"/>
                    <a:pt x="11267" y="9166"/>
                  </a:cubicBezTo>
                  <a:lnTo>
                    <a:pt x="11312" y="9150"/>
                  </a:lnTo>
                  <a:lnTo>
                    <a:pt x="11284" y="8161"/>
                  </a:lnTo>
                  <a:cubicBezTo>
                    <a:pt x="11278" y="7907"/>
                    <a:pt x="11272" y="7704"/>
                    <a:pt x="11250" y="7512"/>
                  </a:cubicBezTo>
                  <a:lnTo>
                    <a:pt x="11143" y="6507"/>
                  </a:lnTo>
                  <a:lnTo>
                    <a:pt x="11097" y="6495"/>
                  </a:lnTo>
                  <a:cubicBezTo>
                    <a:pt x="10962" y="5840"/>
                    <a:pt x="10758" y="5213"/>
                    <a:pt x="10482" y="4626"/>
                  </a:cubicBezTo>
                  <a:lnTo>
                    <a:pt x="10566" y="4564"/>
                  </a:lnTo>
                  <a:lnTo>
                    <a:pt x="9844" y="3502"/>
                  </a:lnTo>
                  <a:cubicBezTo>
                    <a:pt x="9697" y="3288"/>
                    <a:pt x="9533" y="3073"/>
                    <a:pt x="9375" y="2881"/>
                  </a:cubicBezTo>
                  <a:lnTo>
                    <a:pt x="8997" y="2446"/>
                  </a:lnTo>
                  <a:lnTo>
                    <a:pt x="8968" y="2446"/>
                  </a:lnTo>
                  <a:cubicBezTo>
                    <a:pt x="7551" y="1006"/>
                    <a:pt x="5608" y="193"/>
                    <a:pt x="3451" y="131"/>
                  </a:cubicBezTo>
                  <a:lnTo>
                    <a:pt x="33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173;p46"/>
            <p:cNvSpPr/>
            <p:nvPr/>
          </p:nvSpPr>
          <p:spPr>
            <a:xfrm>
              <a:off x="6719171" y="3997448"/>
              <a:ext cx="282000" cy="312149"/>
            </a:xfrm>
            <a:custGeom>
              <a:avLst/>
              <a:gdLst/>
              <a:ahLst/>
              <a:cxnLst/>
              <a:rect l="l" t="t" r="r" b="b"/>
              <a:pathLst>
                <a:path w="8783" h="9722" extrusionOk="0">
                  <a:moveTo>
                    <a:pt x="2003" y="0"/>
                  </a:moveTo>
                  <a:cubicBezTo>
                    <a:pt x="1903" y="0"/>
                    <a:pt x="1802" y="2"/>
                    <a:pt x="1700" y="6"/>
                  </a:cubicBezTo>
                  <a:cubicBezTo>
                    <a:pt x="1655" y="6"/>
                    <a:pt x="1621" y="17"/>
                    <a:pt x="1587" y="23"/>
                  </a:cubicBezTo>
                  <a:cubicBezTo>
                    <a:pt x="1395" y="57"/>
                    <a:pt x="1226" y="175"/>
                    <a:pt x="1136" y="345"/>
                  </a:cubicBezTo>
                  <a:cubicBezTo>
                    <a:pt x="1113" y="373"/>
                    <a:pt x="1102" y="407"/>
                    <a:pt x="1085" y="446"/>
                  </a:cubicBezTo>
                  <a:cubicBezTo>
                    <a:pt x="0" y="3411"/>
                    <a:pt x="887" y="6274"/>
                    <a:pt x="3180" y="8025"/>
                  </a:cubicBezTo>
                  <a:cubicBezTo>
                    <a:pt x="3315" y="8132"/>
                    <a:pt x="3457" y="8228"/>
                    <a:pt x="3603" y="8330"/>
                  </a:cubicBezTo>
                  <a:cubicBezTo>
                    <a:pt x="4733" y="9081"/>
                    <a:pt x="6145" y="9572"/>
                    <a:pt x="7799" y="9719"/>
                  </a:cubicBezTo>
                  <a:cubicBezTo>
                    <a:pt x="7818" y="9721"/>
                    <a:pt x="7837" y="9722"/>
                    <a:pt x="7856" y="9722"/>
                  </a:cubicBezTo>
                  <a:cubicBezTo>
                    <a:pt x="8157" y="9722"/>
                    <a:pt x="8436" y="9514"/>
                    <a:pt x="8505" y="9205"/>
                  </a:cubicBezTo>
                  <a:cubicBezTo>
                    <a:pt x="8703" y="8347"/>
                    <a:pt x="8782" y="7528"/>
                    <a:pt x="8765" y="6743"/>
                  </a:cubicBezTo>
                  <a:cubicBezTo>
                    <a:pt x="8760" y="6551"/>
                    <a:pt x="8754" y="6359"/>
                    <a:pt x="8731" y="6178"/>
                  </a:cubicBezTo>
                  <a:cubicBezTo>
                    <a:pt x="8613" y="4891"/>
                    <a:pt x="8195" y="3750"/>
                    <a:pt x="7551" y="2801"/>
                  </a:cubicBezTo>
                  <a:cubicBezTo>
                    <a:pt x="7427" y="2621"/>
                    <a:pt x="7297" y="2451"/>
                    <a:pt x="7156" y="2287"/>
                  </a:cubicBezTo>
                  <a:cubicBezTo>
                    <a:pt x="5947" y="858"/>
                    <a:pt x="4141" y="0"/>
                    <a:pt x="200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74;p46"/>
            <p:cNvSpPr/>
            <p:nvPr/>
          </p:nvSpPr>
          <p:spPr>
            <a:xfrm>
              <a:off x="6755260" y="3998154"/>
              <a:ext cx="245173" cy="266781"/>
            </a:xfrm>
            <a:custGeom>
              <a:avLst/>
              <a:gdLst/>
              <a:ahLst/>
              <a:cxnLst/>
              <a:rect l="l" t="t" r="r" b="b"/>
              <a:pathLst>
                <a:path w="7636" h="8309" extrusionOk="0">
                  <a:moveTo>
                    <a:pt x="452" y="1"/>
                  </a:moveTo>
                  <a:cubicBezTo>
                    <a:pt x="266" y="35"/>
                    <a:pt x="96" y="153"/>
                    <a:pt x="0" y="323"/>
                  </a:cubicBezTo>
                  <a:lnTo>
                    <a:pt x="2779" y="4118"/>
                  </a:lnTo>
                  <a:lnTo>
                    <a:pt x="2056" y="8003"/>
                  </a:lnTo>
                  <a:cubicBezTo>
                    <a:pt x="2191" y="8110"/>
                    <a:pt x="2333" y="8212"/>
                    <a:pt x="2479" y="8308"/>
                  </a:cubicBezTo>
                  <a:cubicBezTo>
                    <a:pt x="2542" y="8274"/>
                    <a:pt x="2587" y="8212"/>
                    <a:pt x="2604" y="8133"/>
                  </a:cubicBezTo>
                  <a:lnTo>
                    <a:pt x="3231" y="4739"/>
                  </a:lnTo>
                  <a:lnTo>
                    <a:pt x="5473" y="7800"/>
                  </a:lnTo>
                  <a:cubicBezTo>
                    <a:pt x="5529" y="7873"/>
                    <a:pt x="5614" y="7913"/>
                    <a:pt x="5698" y="7913"/>
                  </a:cubicBezTo>
                  <a:cubicBezTo>
                    <a:pt x="5755" y="7913"/>
                    <a:pt x="5811" y="7890"/>
                    <a:pt x="5862" y="7856"/>
                  </a:cubicBezTo>
                  <a:cubicBezTo>
                    <a:pt x="5981" y="7766"/>
                    <a:pt x="6009" y="7597"/>
                    <a:pt x="5919" y="7467"/>
                  </a:cubicBezTo>
                  <a:lnTo>
                    <a:pt x="5032" y="6252"/>
                  </a:lnTo>
                  <a:lnTo>
                    <a:pt x="7573" y="6721"/>
                  </a:lnTo>
                  <a:cubicBezTo>
                    <a:pt x="7585" y="6727"/>
                    <a:pt x="7607" y="6727"/>
                    <a:pt x="7619" y="6727"/>
                  </a:cubicBezTo>
                  <a:lnTo>
                    <a:pt x="7636" y="6727"/>
                  </a:lnTo>
                  <a:cubicBezTo>
                    <a:pt x="7630" y="6535"/>
                    <a:pt x="7619" y="6348"/>
                    <a:pt x="7602" y="6162"/>
                  </a:cubicBezTo>
                  <a:lnTo>
                    <a:pt x="4558" y="5603"/>
                  </a:lnTo>
                  <a:lnTo>
                    <a:pt x="2383" y="2633"/>
                  </a:lnTo>
                  <a:lnTo>
                    <a:pt x="6241" y="2836"/>
                  </a:lnTo>
                  <a:lnTo>
                    <a:pt x="6258" y="2836"/>
                  </a:lnTo>
                  <a:cubicBezTo>
                    <a:pt x="6320" y="2836"/>
                    <a:pt x="6376" y="2825"/>
                    <a:pt x="6421" y="2791"/>
                  </a:cubicBezTo>
                  <a:cubicBezTo>
                    <a:pt x="6291" y="2604"/>
                    <a:pt x="6167" y="2435"/>
                    <a:pt x="6026" y="2271"/>
                  </a:cubicBezTo>
                  <a:lnTo>
                    <a:pt x="1960" y="2056"/>
                  </a:lnTo>
                  <a:lnTo>
                    <a:pt x="45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" name="Google Shape;355;p30"/>
          <p:cNvGrpSpPr/>
          <p:nvPr/>
        </p:nvGrpSpPr>
        <p:grpSpPr>
          <a:xfrm>
            <a:off x="1001655" y="1013874"/>
            <a:ext cx="866307" cy="905229"/>
            <a:chOff x="4703760" y="3897271"/>
            <a:chExt cx="550323" cy="548236"/>
          </a:xfrm>
        </p:grpSpPr>
        <p:sp>
          <p:nvSpPr>
            <p:cNvPr id="25" name="Google Shape;356;p30"/>
            <p:cNvSpPr/>
            <p:nvPr/>
          </p:nvSpPr>
          <p:spPr>
            <a:xfrm>
              <a:off x="4703760" y="3897271"/>
              <a:ext cx="550323" cy="548236"/>
            </a:xfrm>
            <a:custGeom>
              <a:avLst/>
              <a:gdLst/>
              <a:ahLst/>
              <a:cxnLst/>
              <a:rect l="l" t="t" r="r" b="b"/>
              <a:pathLst>
                <a:path w="17140" h="17075" extrusionOk="0">
                  <a:moveTo>
                    <a:pt x="7584" y="1"/>
                  </a:moveTo>
                  <a:cubicBezTo>
                    <a:pt x="7217" y="1"/>
                    <a:pt x="6847" y="51"/>
                    <a:pt x="6483" y="150"/>
                  </a:cubicBezTo>
                  <a:cubicBezTo>
                    <a:pt x="4620" y="658"/>
                    <a:pt x="3400" y="2380"/>
                    <a:pt x="3479" y="4255"/>
                  </a:cubicBezTo>
                  <a:cubicBezTo>
                    <a:pt x="1621" y="4560"/>
                    <a:pt x="181" y="6108"/>
                    <a:pt x="62" y="8033"/>
                  </a:cubicBezTo>
                  <a:cubicBezTo>
                    <a:pt x="0" y="9050"/>
                    <a:pt x="316" y="10055"/>
                    <a:pt x="960" y="10851"/>
                  </a:cubicBezTo>
                  <a:cubicBezTo>
                    <a:pt x="1485" y="11507"/>
                    <a:pt x="2203" y="11981"/>
                    <a:pt x="3005" y="12212"/>
                  </a:cubicBezTo>
                  <a:cubicBezTo>
                    <a:pt x="2858" y="12969"/>
                    <a:pt x="2926" y="13760"/>
                    <a:pt x="3219" y="14488"/>
                  </a:cubicBezTo>
                  <a:cubicBezTo>
                    <a:pt x="3620" y="15505"/>
                    <a:pt x="4388" y="16301"/>
                    <a:pt x="5393" y="16736"/>
                  </a:cubicBezTo>
                  <a:cubicBezTo>
                    <a:pt x="5913" y="16962"/>
                    <a:pt x="6455" y="17075"/>
                    <a:pt x="7020" y="17075"/>
                  </a:cubicBezTo>
                  <a:cubicBezTo>
                    <a:pt x="7528" y="17075"/>
                    <a:pt x="8036" y="16979"/>
                    <a:pt x="8516" y="16792"/>
                  </a:cubicBezTo>
                  <a:cubicBezTo>
                    <a:pt x="9414" y="16442"/>
                    <a:pt x="10149" y="15799"/>
                    <a:pt x="10606" y="14957"/>
                  </a:cubicBezTo>
                  <a:cubicBezTo>
                    <a:pt x="11249" y="15335"/>
                    <a:pt x="11966" y="15519"/>
                    <a:pt x="12677" y="15519"/>
                  </a:cubicBezTo>
                  <a:cubicBezTo>
                    <a:pt x="13919" y="15519"/>
                    <a:pt x="15145" y="14958"/>
                    <a:pt x="15943" y="13895"/>
                  </a:cubicBezTo>
                  <a:cubicBezTo>
                    <a:pt x="16530" y="13110"/>
                    <a:pt x="16818" y="12145"/>
                    <a:pt x="16756" y="11168"/>
                  </a:cubicBezTo>
                  <a:cubicBezTo>
                    <a:pt x="16699" y="10354"/>
                    <a:pt x="16411" y="9581"/>
                    <a:pt x="15914" y="8943"/>
                  </a:cubicBezTo>
                  <a:cubicBezTo>
                    <a:pt x="16372" y="8451"/>
                    <a:pt x="16699" y="7853"/>
                    <a:pt x="16869" y="7186"/>
                  </a:cubicBezTo>
                  <a:cubicBezTo>
                    <a:pt x="17140" y="6130"/>
                    <a:pt x="16982" y="5029"/>
                    <a:pt x="16423" y="4086"/>
                  </a:cubicBezTo>
                  <a:cubicBezTo>
                    <a:pt x="15869" y="3154"/>
                    <a:pt x="14977" y="2488"/>
                    <a:pt x="13921" y="2217"/>
                  </a:cubicBezTo>
                  <a:cubicBezTo>
                    <a:pt x="13583" y="2131"/>
                    <a:pt x="13241" y="2088"/>
                    <a:pt x="12902" y="2088"/>
                  </a:cubicBezTo>
                  <a:cubicBezTo>
                    <a:pt x="12353" y="2088"/>
                    <a:pt x="11811" y="2200"/>
                    <a:pt x="11301" y="2420"/>
                  </a:cubicBezTo>
                  <a:cubicBezTo>
                    <a:pt x="10945" y="1629"/>
                    <a:pt x="10352" y="974"/>
                    <a:pt x="9589" y="539"/>
                  </a:cubicBezTo>
                  <a:cubicBezTo>
                    <a:pt x="8971" y="180"/>
                    <a:pt x="8283" y="1"/>
                    <a:pt x="75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6" name="Google Shape;357;p30"/>
            <p:cNvSpPr/>
            <p:nvPr/>
          </p:nvSpPr>
          <p:spPr>
            <a:xfrm>
              <a:off x="4744922" y="3939718"/>
              <a:ext cx="475095" cy="463985"/>
            </a:xfrm>
            <a:custGeom>
              <a:avLst/>
              <a:gdLst/>
              <a:ahLst/>
              <a:cxnLst/>
              <a:rect l="l" t="t" r="r" b="b"/>
              <a:pathLst>
                <a:path w="14797" h="14451" extrusionOk="0">
                  <a:moveTo>
                    <a:pt x="6288" y="0"/>
                  </a:moveTo>
                  <a:cubicBezTo>
                    <a:pt x="6046" y="0"/>
                    <a:pt x="5801" y="32"/>
                    <a:pt x="5557" y="98"/>
                  </a:cubicBezTo>
                  <a:cubicBezTo>
                    <a:pt x="4078" y="499"/>
                    <a:pt x="3214" y="2024"/>
                    <a:pt x="3614" y="3498"/>
                  </a:cubicBezTo>
                  <a:cubicBezTo>
                    <a:pt x="3694" y="3780"/>
                    <a:pt x="3818" y="4085"/>
                    <a:pt x="3999" y="4396"/>
                  </a:cubicBezTo>
                  <a:cubicBezTo>
                    <a:pt x="3660" y="4289"/>
                    <a:pt x="3332" y="4227"/>
                    <a:pt x="3038" y="4204"/>
                  </a:cubicBezTo>
                  <a:cubicBezTo>
                    <a:pt x="2980" y="4200"/>
                    <a:pt x="2921" y="4198"/>
                    <a:pt x="2863" y="4198"/>
                  </a:cubicBezTo>
                  <a:cubicBezTo>
                    <a:pt x="1414" y="4198"/>
                    <a:pt x="194" y="5330"/>
                    <a:pt x="102" y="6796"/>
                  </a:cubicBezTo>
                  <a:cubicBezTo>
                    <a:pt x="0" y="8321"/>
                    <a:pt x="1164" y="9637"/>
                    <a:pt x="2688" y="9733"/>
                  </a:cubicBezTo>
                  <a:cubicBezTo>
                    <a:pt x="2755" y="9737"/>
                    <a:pt x="2824" y="9740"/>
                    <a:pt x="2894" y="9740"/>
                  </a:cubicBezTo>
                  <a:cubicBezTo>
                    <a:pt x="3169" y="9740"/>
                    <a:pt x="3468" y="9705"/>
                    <a:pt x="3778" y="9642"/>
                  </a:cubicBezTo>
                  <a:lnTo>
                    <a:pt x="3778" y="9642"/>
                  </a:lnTo>
                  <a:cubicBezTo>
                    <a:pt x="3530" y="9947"/>
                    <a:pt x="3332" y="10264"/>
                    <a:pt x="3197" y="10569"/>
                  </a:cubicBezTo>
                  <a:cubicBezTo>
                    <a:pt x="2587" y="11969"/>
                    <a:pt x="3225" y="13601"/>
                    <a:pt x="4631" y="14217"/>
                  </a:cubicBezTo>
                  <a:cubicBezTo>
                    <a:pt x="4993" y="14375"/>
                    <a:pt x="5370" y="14450"/>
                    <a:pt x="5741" y="14450"/>
                  </a:cubicBezTo>
                  <a:cubicBezTo>
                    <a:pt x="6810" y="14450"/>
                    <a:pt x="7826" y="13826"/>
                    <a:pt x="8279" y="12782"/>
                  </a:cubicBezTo>
                  <a:cubicBezTo>
                    <a:pt x="8488" y="12319"/>
                    <a:pt x="8601" y="11698"/>
                    <a:pt x="8618" y="11060"/>
                  </a:cubicBezTo>
                  <a:cubicBezTo>
                    <a:pt x="8946" y="11585"/>
                    <a:pt x="9341" y="12037"/>
                    <a:pt x="9731" y="12331"/>
                  </a:cubicBezTo>
                  <a:cubicBezTo>
                    <a:pt x="10230" y="12706"/>
                    <a:pt x="10815" y="12887"/>
                    <a:pt x="11395" y="12887"/>
                  </a:cubicBezTo>
                  <a:cubicBezTo>
                    <a:pt x="12237" y="12887"/>
                    <a:pt x="13068" y="12505"/>
                    <a:pt x="13610" y="11783"/>
                  </a:cubicBezTo>
                  <a:cubicBezTo>
                    <a:pt x="14531" y="10557"/>
                    <a:pt x="14288" y="8824"/>
                    <a:pt x="13068" y="7903"/>
                  </a:cubicBezTo>
                  <a:cubicBezTo>
                    <a:pt x="12882" y="7767"/>
                    <a:pt x="12673" y="7643"/>
                    <a:pt x="12430" y="7530"/>
                  </a:cubicBezTo>
                  <a:cubicBezTo>
                    <a:pt x="12656" y="7446"/>
                    <a:pt x="12859" y="7344"/>
                    <a:pt x="13046" y="7242"/>
                  </a:cubicBezTo>
                  <a:cubicBezTo>
                    <a:pt x="14356" y="6457"/>
                    <a:pt x="14796" y="4757"/>
                    <a:pt x="14011" y="3442"/>
                  </a:cubicBezTo>
                  <a:cubicBezTo>
                    <a:pt x="13491" y="2573"/>
                    <a:pt x="12567" y="2086"/>
                    <a:pt x="11623" y="2086"/>
                  </a:cubicBezTo>
                  <a:cubicBezTo>
                    <a:pt x="11143" y="2086"/>
                    <a:pt x="10657" y="2212"/>
                    <a:pt x="10216" y="2476"/>
                  </a:cubicBezTo>
                  <a:cubicBezTo>
                    <a:pt x="9832" y="2707"/>
                    <a:pt x="9431" y="3069"/>
                    <a:pt x="9075" y="3492"/>
                  </a:cubicBezTo>
                  <a:cubicBezTo>
                    <a:pt x="9115" y="2962"/>
                    <a:pt x="9070" y="2448"/>
                    <a:pt x="8957" y="2041"/>
                  </a:cubicBezTo>
                  <a:cubicBezTo>
                    <a:pt x="8622" y="806"/>
                    <a:pt x="7505" y="0"/>
                    <a:pt x="62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7" name="Google Shape;358;p30"/>
            <p:cNvSpPr/>
            <p:nvPr/>
          </p:nvSpPr>
          <p:spPr>
            <a:xfrm>
              <a:off x="4943638" y="4051550"/>
              <a:ext cx="49735" cy="112376"/>
            </a:xfrm>
            <a:custGeom>
              <a:avLst/>
              <a:gdLst/>
              <a:ahLst/>
              <a:cxnLst/>
              <a:rect l="l" t="t" r="r" b="b"/>
              <a:pathLst>
                <a:path w="1549" h="3500" extrusionOk="0">
                  <a:moveTo>
                    <a:pt x="395" y="1"/>
                  </a:moveTo>
                  <a:cubicBezTo>
                    <a:pt x="364" y="1"/>
                    <a:pt x="332" y="5"/>
                    <a:pt x="300" y="15"/>
                  </a:cubicBezTo>
                  <a:cubicBezTo>
                    <a:pt x="114" y="66"/>
                    <a:pt x="1" y="258"/>
                    <a:pt x="57" y="439"/>
                  </a:cubicBezTo>
                  <a:lnTo>
                    <a:pt x="831" y="3245"/>
                  </a:lnTo>
                  <a:cubicBezTo>
                    <a:pt x="870" y="3398"/>
                    <a:pt x="1012" y="3500"/>
                    <a:pt x="1158" y="3500"/>
                  </a:cubicBezTo>
                  <a:cubicBezTo>
                    <a:pt x="1187" y="3500"/>
                    <a:pt x="1226" y="3488"/>
                    <a:pt x="1254" y="3483"/>
                  </a:cubicBezTo>
                  <a:cubicBezTo>
                    <a:pt x="1435" y="3432"/>
                    <a:pt x="1548" y="3240"/>
                    <a:pt x="1492" y="3059"/>
                  </a:cubicBezTo>
                  <a:lnTo>
                    <a:pt x="724" y="258"/>
                  </a:lnTo>
                  <a:cubicBezTo>
                    <a:pt x="682" y="104"/>
                    <a:pt x="544" y="1"/>
                    <a:pt x="39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8" name="Google Shape;359;p30"/>
            <p:cNvSpPr/>
            <p:nvPr/>
          </p:nvSpPr>
          <p:spPr>
            <a:xfrm>
              <a:off x="4860960" y="4154456"/>
              <a:ext cx="116261" cy="28158"/>
            </a:xfrm>
            <a:custGeom>
              <a:avLst/>
              <a:gdLst/>
              <a:ahLst/>
              <a:cxnLst/>
              <a:rect l="l" t="t" r="r" b="b"/>
              <a:pathLst>
                <a:path w="3621" h="877" extrusionOk="0">
                  <a:moveTo>
                    <a:pt x="364" y="0"/>
                  </a:moveTo>
                  <a:cubicBezTo>
                    <a:pt x="181" y="0"/>
                    <a:pt x="28" y="143"/>
                    <a:pt x="17" y="328"/>
                  </a:cubicBezTo>
                  <a:cubicBezTo>
                    <a:pt x="0" y="520"/>
                    <a:pt x="147" y="679"/>
                    <a:pt x="339" y="695"/>
                  </a:cubicBezTo>
                  <a:lnTo>
                    <a:pt x="3242" y="876"/>
                  </a:lnTo>
                  <a:lnTo>
                    <a:pt x="3265" y="876"/>
                  </a:lnTo>
                  <a:cubicBezTo>
                    <a:pt x="3445" y="876"/>
                    <a:pt x="3592" y="735"/>
                    <a:pt x="3609" y="554"/>
                  </a:cubicBezTo>
                  <a:cubicBezTo>
                    <a:pt x="3620" y="362"/>
                    <a:pt x="3474" y="199"/>
                    <a:pt x="3282" y="187"/>
                  </a:cubicBezTo>
                  <a:lnTo>
                    <a:pt x="385" y="1"/>
                  </a:lnTo>
                  <a:cubicBezTo>
                    <a:pt x="378" y="0"/>
                    <a:pt x="371" y="0"/>
                    <a:pt x="36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9" name="Google Shape;360;p30"/>
            <p:cNvSpPr/>
            <p:nvPr/>
          </p:nvSpPr>
          <p:spPr>
            <a:xfrm>
              <a:off x="4994786" y="4102601"/>
              <a:ext cx="105537" cy="69834"/>
            </a:xfrm>
            <a:custGeom>
              <a:avLst/>
              <a:gdLst/>
              <a:ahLst/>
              <a:cxnLst/>
              <a:rect l="l" t="t" r="r" b="b"/>
              <a:pathLst>
                <a:path w="3287" h="2175" extrusionOk="0">
                  <a:moveTo>
                    <a:pt x="2893" y="1"/>
                  </a:moveTo>
                  <a:cubicBezTo>
                    <a:pt x="2833" y="1"/>
                    <a:pt x="2772" y="17"/>
                    <a:pt x="2717" y="52"/>
                  </a:cubicBezTo>
                  <a:lnTo>
                    <a:pt x="215" y="1531"/>
                  </a:lnTo>
                  <a:cubicBezTo>
                    <a:pt x="57" y="1633"/>
                    <a:pt x="0" y="1842"/>
                    <a:pt x="96" y="2006"/>
                  </a:cubicBezTo>
                  <a:cubicBezTo>
                    <a:pt x="158" y="2113"/>
                    <a:pt x="271" y="2175"/>
                    <a:pt x="396" y="2175"/>
                  </a:cubicBezTo>
                  <a:cubicBezTo>
                    <a:pt x="458" y="2175"/>
                    <a:pt x="514" y="2164"/>
                    <a:pt x="571" y="2124"/>
                  </a:cubicBezTo>
                  <a:lnTo>
                    <a:pt x="3067" y="645"/>
                  </a:lnTo>
                  <a:cubicBezTo>
                    <a:pt x="3231" y="554"/>
                    <a:pt x="3287" y="334"/>
                    <a:pt x="3191" y="170"/>
                  </a:cubicBezTo>
                  <a:cubicBezTo>
                    <a:pt x="3124" y="62"/>
                    <a:pt x="3010" y="1"/>
                    <a:pt x="28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0" name="Google Shape;361;p30"/>
            <p:cNvSpPr/>
            <p:nvPr/>
          </p:nvSpPr>
          <p:spPr>
            <a:xfrm>
              <a:off x="4995139" y="4175840"/>
              <a:ext cx="99758" cy="78760"/>
            </a:xfrm>
            <a:custGeom>
              <a:avLst/>
              <a:gdLst/>
              <a:ahLst/>
              <a:cxnLst/>
              <a:rect l="l" t="t" r="r" b="b"/>
              <a:pathLst>
                <a:path w="3107" h="2453" extrusionOk="0">
                  <a:moveTo>
                    <a:pt x="393" y="0"/>
                  </a:moveTo>
                  <a:cubicBezTo>
                    <a:pt x="288" y="0"/>
                    <a:pt x="184" y="49"/>
                    <a:pt x="113" y="142"/>
                  </a:cubicBezTo>
                  <a:cubicBezTo>
                    <a:pt x="1" y="295"/>
                    <a:pt x="29" y="509"/>
                    <a:pt x="187" y="628"/>
                  </a:cubicBezTo>
                  <a:lnTo>
                    <a:pt x="2508" y="2379"/>
                  </a:lnTo>
                  <a:cubicBezTo>
                    <a:pt x="2570" y="2430"/>
                    <a:pt x="2643" y="2452"/>
                    <a:pt x="2711" y="2452"/>
                  </a:cubicBezTo>
                  <a:cubicBezTo>
                    <a:pt x="2819" y="2452"/>
                    <a:pt x="2926" y="2401"/>
                    <a:pt x="2988" y="2311"/>
                  </a:cubicBezTo>
                  <a:cubicBezTo>
                    <a:pt x="3107" y="2153"/>
                    <a:pt x="3078" y="1933"/>
                    <a:pt x="2926" y="1820"/>
                  </a:cubicBezTo>
                  <a:lnTo>
                    <a:pt x="599" y="69"/>
                  </a:lnTo>
                  <a:cubicBezTo>
                    <a:pt x="537" y="23"/>
                    <a:pt x="465" y="0"/>
                    <a:pt x="3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1" name="Google Shape;362;p30"/>
            <p:cNvSpPr/>
            <p:nvPr/>
          </p:nvSpPr>
          <p:spPr>
            <a:xfrm>
              <a:off x="4930602" y="4185055"/>
              <a:ext cx="62770" cy="107978"/>
            </a:xfrm>
            <a:custGeom>
              <a:avLst/>
              <a:gdLst/>
              <a:ahLst/>
              <a:cxnLst/>
              <a:rect l="l" t="t" r="r" b="b"/>
              <a:pathLst>
                <a:path w="1955" h="3363" extrusionOk="0">
                  <a:moveTo>
                    <a:pt x="1562" y="1"/>
                  </a:moveTo>
                  <a:cubicBezTo>
                    <a:pt x="1428" y="1"/>
                    <a:pt x="1301" y="80"/>
                    <a:pt x="1242" y="206"/>
                  </a:cubicBezTo>
                  <a:lnTo>
                    <a:pt x="79" y="2877"/>
                  </a:lnTo>
                  <a:cubicBezTo>
                    <a:pt x="0" y="3052"/>
                    <a:pt x="85" y="3255"/>
                    <a:pt x="254" y="3334"/>
                  </a:cubicBezTo>
                  <a:cubicBezTo>
                    <a:pt x="294" y="3357"/>
                    <a:pt x="345" y="3362"/>
                    <a:pt x="395" y="3362"/>
                  </a:cubicBezTo>
                  <a:cubicBezTo>
                    <a:pt x="531" y="3362"/>
                    <a:pt x="655" y="3283"/>
                    <a:pt x="712" y="3159"/>
                  </a:cubicBezTo>
                  <a:lnTo>
                    <a:pt x="1875" y="488"/>
                  </a:lnTo>
                  <a:cubicBezTo>
                    <a:pt x="1954" y="313"/>
                    <a:pt x="1875" y="110"/>
                    <a:pt x="1700" y="30"/>
                  </a:cubicBezTo>
                  <a:cubicBezTo>
                    <a:pt x="1655" y="10"/>
                    <a:pt x="1608" y="1"/>
                    <a:pt x="15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2" name="Google Shape;363;p30"/>
            <p:cNvSpPr/>
            <p:nvPr/>
          </p:nvSpPr>
          <p:spPr>
            <a:xfrm>
              <a:off x="4935482" y="4125591"/>
              <a:ext cx="105923" cy="98024"/>
            </a:xfrm>
            <a:custGeom>
              <a:avLst/>
              <a:gdLst/>
              <a:ahLst/>
              <a:cxnLst/>
              <a:rect l="l" t="t" r="r" b="b"/>
              <a:pathLst>
                <a:path w="3299" h="3053" extrusionOk="0">
                  <a:moveTo>
                    <a:pt x="1647" y="1"/>
                  </a:moveTo>
                  <a:cubicBezTo>
                    <a:pt x="1558" y="1"/>
                    <a:pt x="1469" y="9"/>
                    <a:pt x="1379" y="25"/>
                  </a:cubicBezTo>
                  <a:cubicBezTo>
                    <a:pt x="554" y="177"/>
                    <a:pt x="1" y="968"/>
                    <a:pt x="147" y="1798"/>
                  </a:cubicBezTo>
                  <a:cubicBezTo>
                    <a:pt x="283" y="2533"/>
                    <a:pt x="927" y="3052"/>
                    <a:pt x="1653" y="3052"/>
                  </a:cubicBezTo>
                  <a:cubicBezTo>
                    <a:pt x="1741" y="3052"/>
                    <a:pt x="1831" y="3045"/>
                    <a:pt x="1921" y="3029"/>
                  </a:cubicBezTo>
                  <a:cubicBezTo>
                    <a:pt x="2751" y="2876"/>
                    <a:pt x="3299" y="2080"/>
                    <a:pt x="3152" y="1256"/>
                  </a:cubicBezTo>
                  <a:cubicBezTo>
                    <a:pt x="3021" y="521"/>
                    <a:pt x="2374" y="1"/>
                    <a:pt x="16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54821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5" name="Google Shape;445;p31"/>
          <p:cNvGrpSpPr/>
          <p:nvPr/>
        </p:nvGrpSpPr>
        <p:grpSpPr>
          <a:xfrm>
            <a:off x="7575711" y="1814984"/>
            <a:ext cx="853936" cy="850697"/>
            <a:chOff x="4703760" y="3897271"/>
            <a:chExt cx="550323" cy="548236"/>
          </a:xfrm>
        </p:grpSpPr>
        <p:sp>
          <p:nvSpPr>
            <p:cNvPr id="446" name="Google Shape;446;p31"/>
            <p:cNvSpPr/>
            <p:nvPr/>
          </p:nvSpPr>
          <p:spPr>
            <a:xfrm>
              <a:off x="4703760" y="3897271"/>
              <a:ext cx="550323" cy="548236"/>
            </a:xfrm>
            <a:custGeom>
              <a:avLst/>
              <a:gdLst/>
              <a:ahLst/>
              <a:cxnLst/>
              <a:rect l="l" t="t" r="r" b="b"/>
              <a:pathLst>
                <a:path w="17140" h="17075" extrusionOk="0">
                  <a:moveTo>
                    <a:pt x="7584" y="1"/>
                  </a:moveTo>
                  <a:cubicBezTo>
                    <a:pt x="7217" y="1"/>
                    <a:pt x="6847" y="51"/>
                    <a:pt x="6483" y="150"/>
                  </a:cubicBezTo>
                  <a:cubicBezTo>
                    <a:pt x="4620" y="658"/>
                    <a:pt x="3400" y="2380"/>
                    <a:pt x="3479" y="4255"/>
                  </a:cubicBezTo>
                  <a:cubicBezTo>
                    <a:pt x="1621" y="4560"/>
                    <a:pt x="181" y="6108"/>
                    <a:pt x="62" y="8033"/>
                  </a:cubicBezTo>
                  <a:cubicBezTo>
                    <a:pt x="0" y="9050"/>
                    <a:pt x="316" y="10055"/>
                    <a:pt x="960" y="10851"/>
                  </a:cubicBezTo>
                  <a:cubicBezTo>
                    <a:pt x="1485" y="11507"/>
                    <a:pt x="2203" y="11981"/>
                    <a:pt x="3005" y="12212"/>
                  </a:cubicBezTo>
                  <a:cubicBezTo>
                    <a:pt x="2858" y="12969"/>
                    <a:pt x="2926" y="13760"/>
                    <a:pt x="3219" y="14488"/>
                  </a:cubicBezTo>
                  <a:cubicBezTo>
                    <a:pt x="3620" y="15505"/>
                    <a:pt x="4388" y="16301"/>
                    <a:pt x="5393" y="16736"/>
                  </a:cubicBezTo>
                  <a:cubicBezTo>
                    <a:pt x="5913" y="16962"/>
                    <a:pt x="6455" y="17075"/>
                    <a:pt x="7020" y="17075"/>
                  </a:cubicBezTo>
                  <a:cubicBezTo>
                    <a:pt x="7528" y="17075"/>
                    <a:pt x="8036" y="16979"/>
                    <a:pt x="8516" y="16792"/>
                  </a:cubicBezTo>
                  <a:cubicBezTo>
                    <a:pt x="9414" y="16442"/>
                    <a:pt x="10149" y="15799"/>
                    <a:pt x="10606" y="14957"/>
                  </a:cubicBezTo>
                  <a:cubicBezTo>
                    <a:pt x="11249" y="15335"/>
                    <a:pt x="11966" y="15519"/>
                    <a:pt x="12677" y="15519"/>
                  </a:cubicBezTo>
                  <a:cubicBezTo>
                    <a:pt x="13919" y="15519"/>
                    <a:pt x="15145" y="14958"/>
                    <a:pt x="15943" y="13895"/>
                  </a:cubicBezTo>
                  <a:cubicBezTo>
                    <a:pt x="16530" y="13110"/>
                    <a:pt x="16818" y="12145"/>
                    <a:pt x="16756" y="11168"/>
                  </a:cubicBezTo>
                  <a:cubicBezTo>
                    <a:pt x="16699" y="10354"/>
                    <a:pt x="16411" y="9581"/>
                    <a:pt x="15914" y="8943"/>
                  </a:cubicBezTo>
                  <a:cubicBezTo>
                    <a:pt x="16372" y="8451"/>
                    <a:pt x="16699" y="7853"/>
                    <a:pt x="16869" y="7186"/>
                  </a:cubicBezTo>
                  <a:cubicBezTo>
                    <a:pt x="17140" y="6130"/>
                    <a:pt x="16982" y="5029"/>
                    <a:pt x="16423" y="4086"/>
                  </a:cubicBezTo>
                  <a:cubicBezTo>
                    <a:pt x="15869" y="3154"/>
                    <a:pt x="14977" y="2488"/>
                    <a:pt x="13921" y="2217"/>
                  </a:cubicBezTo>
                  <a:cubicBezTo>
                    <a:pt x="13583" y="2131"/>
                    <a:pt x="13241" y="2088"/>
                    <a:pt x="12902" y="2088"/>
                  </a:cubicBezTo>
                  <a:cubicBezTo>
                    <a:pt x="12353" y="2088"/>
                    <a:pt x="11811" y="2200"/>
                    <a:pt x="11301" y="2420"/>
                  </a:cubicBezTo>
                  <a:cubicBezTo>
                    <a:pt x="10945" y="1629"/>
                    <a:pt x="10352" y="974"/>
                    <a:pt x="9589" y="539"/>
                  </a:cubicBezTo>
                  <a:cubicBezTo>
                    <a:pt x="8971" y="180"/>
                    <a:pt x="8283" y="1"/>
                    <a:pt x="75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1"/>
            <p:cNvSpPr/>
            <p:nvPr/>
          </p:nvSpPr>
          <p:spPr>
            <a:xfrm>
              <a:off x="4744922" y="3939718"/>
              <a:ext cx="475095" cy="463985"/>
            </a:xfrm>
            <a:custGeom>
              <a:avLst/>
              <a:gdLst/>
              <a:ahLst/>
              <a:cxnLst/>
              <a:rect l="l" t="t" r="r" b="b"/>
              <a:pathLst>
                <a:path w="14797" h="14451" extrusionOk="0">
                  <a:moveTo>
                    <a:pt x="6288" y="0"/>
                  </a:moveTo>
                  <a:cubicBezTo>
                    <a:pt x="6046" y="0"/>
                    <a:pt x="5801" y="32"/>
                    <a:pt x="5557" y="98"/>
                  </a:cubicBezTo>
                  <a:cubicBezTo>
                    <a:pt x="4078" y="499"/>
                    <a:pt x="3214" y="2024"/>
                    <a:pt x="3614" y="3498"/>
                  </a:cubicBezTo>
                  <a:cubicBezTo>
                    <a:pt x="3694" y="3780"/>
                    <a:pt x="3818" y="4085"/>
                    <a:pt x="3999" y="4396"/>
                  </a:cubicBezTo>
                  <a:cubicBezTo>
                    <a:pt x="3660" y="4289"/>
                    <a:pt x="3332" y="4227"/>
                    <a:pt x="3038" y="4204"/>
                  </a:cubicBezTo>
                  <a:cubicBezTo>
                    <a:pt x="2980" y="4200"/>
                    <a:pt x="2921" y="4198"/>
                    <a:pt x="2863" y="4198"/>
                  </a:cubicBezTo>
                  <a:cubicBezTo>
                    <a:pt x="1414" y="4198"/>
                    <a:pt x="194" y="5330"/>
                    <a:pt x="102" y="6796"/>
                  </a:cubicBezTo>
                  <a:cubicBezTo>
                    <a:pt x="0" y="8321"/>
                    <a:pt x="1164" y="9637"/>
                    <a:pt x="2688" y="9733"/>
                  </a:cubicBezTo>
                  <a:cubicBezTo>
                    <a:pt x="2755" y="9737"/>
                    <a:pt x="2824" y="9740"/>
                    <a:pt x="2894" y="9740"/>
                  </a:cubicBezTo>
                  <a:cubicBezTo>
                    <a:pt x="3169" y="9740"/>
                    <a:pt x="3468" y="9705"/>
                    <a:pt x="3778" y="9642"/>
                  </a:cubicBezTo>
                  <a:lnTo>
                    <a:pt x="3778" y="9642"/>
                  </a:lnTo>
                  <a:cubicBezTo>
                    <a:pt x="3530" y="9947"/>
                    <a:pt x="3332" y="10264"/>
                    <a:pt x="3197" y="10569"/>
                  </a:cubicBezTo>
                  <a:cubicBezTo>
                    <a:pt x="2587" y="11969"/>
                    <a:pt x="3225" y="13601"/>
                    <a:pt x="4631" y="14217"/>
                  </a:cubicBezTo>
                  <a:cubicBezTo>
                    <a:pt x="4993" y="14375"/>
                    <a:pt x="5370" y="14450"/>
                    <a:pt x="5741" y="14450"/>
                  </a:cubicBezTo>
                  <a:cubicBezTo>
                    <a:pt x="6810" y="14450"/>
                    <a:pt x="7826" y="13826"/>
                    <a:pt x="8279" y="12782"/>
                  </a:cubicBezTo>
                  <a:cubicBezTo>
                    <a:pt x="8488" y="12319"/>
                    <a:pt x="8601" y="11698"/>
                    <a:pt x="8618" y="11060"/>
                  </a:cubicBezTo>
                  <a:cubicBezTo>
                    <a:pt x="8946" y="11585"/>
                    <a:pt x="9341" y="12037"/>
                    <a:pt x="9731" y="12331"/>
                  </a:cubicBezTo>
                  <a:cubicBezTo>
                    <a:pt x="10230" y="12706"/>
                    <a:pt x="10815" y="12887"/>
                    <a:pt x="11395" y="12887"/>
                  </a:cubicBezTo>
                  <a:cubicBezTo>
                    <a:pt x="12237" y="12887"/>
                    <a:pt x="13068" y="12505"/>
                    <a:pt x="13610" y="11783"/>
                  </a:cubicBezTo>
                  <a:cubicBezTo>
                    <a:pt x="14531" y="10557"/>
                    <a:pt x="14288" y="8824"/>
                    <a:pt x="13068" y="7903"/>
                  </a:cubicBezTo>
                  <a:cubicBezTo>
                    <a:pt x="12882" y="7767"/>
                    <a:pt x="12673" y="7643"/>
                    <a:pt x="12430" y="7530"/>
                  </a:cubicBezTo>
                  <a:cubicBezTo>
                    <a:pt x="12656" y="7446"/>
                    <a:pt x="12859" y="7344"/>
                    <a:pt x="13046" y="7242"/>
                  </a:cubicBezTo>
                  <a:cubicBezTo>
                    <a:pt x="14356" y="6457"/>
                    <a:pt x="14796" y="4757"/>
                    <a:pt x="14011" y="3442"/>
                  </a:cubicBezTo>
                  <a:cubicBezTo>
                    <a:pt x="13491" y="2573"/>
                    <a:pt x="12567" y="2086"/>
                    <a:pt x="11623" y="2086"/>
                  </a:cubicBezTo>
                  <a:cubicBezTo>
                    <a:pt x="11143" y="2086"/>
                    <a:pt x="10657" y="2212"/>
                    <a:pt x="10216" y="2476"/>
                  </a:cubicBezTo>
                  <a:cubicBezTo>
                    <a:pt x="9832" y="2707"/>
                    <a:pt x="9431" y="3069"/>
                    <a:pt x="9075" y="3492"/>
                  </a:cubicBezTo>
                  <a:cubicBezTo>
                    <a:pt x="9115" y="2962"/>
                    <a:pt x="9070" y="2448"/>
                    <a:pt x="8957" y="2041"/>
                  </a:cubicBezTo>
                  <a:cubicBezTo>
                    <a:pt x="8622" y="806"/>
                    <a:pt x="7505" y="0"/>
                    <a:pt x="62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1"/>
            <p:cNvSpPr/>
            <p:nvPr/>
          </p:nvSpPr>
          <p:spPr>
            <a:xfrm>
              <a:off x="4943638" y="4051550"/>
              <a:ext cx="49735" cy="112376"/>
            </a:xfrm>
            <a:custGeom>
              <a:avLst/>
              <a:gdLst/>
              <a:ahLst/>
              <a:cxnLst/>
              <a:rect l="l" t="t" r="r" b="b"/>
              <a:pathLst>
                <a:path w="1549" h="3500" extrusionOk="0">
                  <a:moveTo>
                    <a:pt x="395" y="1"/>
                  </a:moveTo>
                  <a:cubicBezTo>
                    <a:pt x="364" y="1"/>
                    <a:pt x="332" y="5"/>
                    <a:pt x="300" y="15"/>
                  </a:cubicBezTo>
                  <a:cubicBezTo>
                    <a:pt x="114" y="66"/>
                    <a:pt x="1" y="258"/>
                    <a:pt x="57" y="439"/>
                  </a:cubicBezTo>
                  <a:lnTo>
                    <a:pt x="831" y="3245"/>
                  </a:lnTo>
                  <a:cubicBezTo>
                    <a:pt x="870" y="3398"/>
                    <a:pt x="1012" y="3500"/>
                    <a:pt x="1158" y="3500"/>
                  </a:cubicBezTo>
                  <a:cubicBezTo>
                    <a:pt x="1187" y="3500"/>
                    <a:pt x="1226" y="3488"/>
                    <a:pt x="1254" y="3483"/>
                  </a:cubicBezTo>
                  <a:cubicBezTo>
                    <a:pt x="1435" y="3432"/>
                    <a:pt x="1548" y="3240"/>
                    <a:pt x="1492" y="3059"/>
                  </a:cubicBezTo>
                  <a:lnTo>
                    <a:pt x="724" y="258"/>
                  </a:lnTo>
                  <a:cubicBezTo>
                    <a:pt x="682" y="104"/>
                    <a:pt x="544" y="1"/>
                    <a:pt x="39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1"/>
            <p:cNvSpPr/>
            <p:nvPr/>
          </p:nvSpPr>
          <p:spPr>
            <a:xfrm>
              <a:off x="4860960" y="4154456"/>
              <a:ext cx="116261" cy="28158"/>
            </a:xfrm>
            <a:custGeom>
              <a:avLst/>
              <a:gdLst/>
              <a:ahLst/>
              <a:cxnLst/>
              <a:rect l="l" t="t" r="r" b="b"/>
              <a:pathLst>
                <a:path w="3621" h="877" extrusionOk="0">
                  <a:moveTo>
                    <a:pt x="364" y="0"/>
                  </a:moveTo>
                  <a:cubicBezTo>
                    <a:pt x="181" y="0"/>
                    <a:pt x="28" y="143"/>
                    <a:pt x="17" y="328"/>
                  </a:cubicBezTo>
                  <a:cubicBezTo>
                    <a:pt x="0" y="520"/>
                    <a:pt x="147" y="679"/>
                    <a:pt x="339" y="695"/>
                  </a:cubicBezTo>
                  <a:lnTo>
                    <a:pt x="3242" y="876"/>
                  </a:lnTo>
                  <a:lnTo>
                    <a:pt x="3265" y="876"/>
                  </a:lnTo>
                  <a:cubicBezTo>
                    <a:pt x="3445" y="876"/>
                    <a:pt x="3592" y="735"/>
                    <a:pt x="3609" y="554"/>
                  </a:cubicBezTo>
                  <a:cubicBezTo>
                    <a:pt x="3620" y="362"/>
                    <a:pt x="3474" y="199"/>
                    <a:pt x="3282" y="187"/>
                  </a:cubicBezTo>
                  <a:lnTo>
                    <a:pt x="385" y="1"/>
                  </a:lnTo>
                  <a:cubicBezTo>
                    <a:pt x="378" y="0"/>
                    <a:pt x="371" y="0"/>
                    <a:pt x="36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1"/>
            <p:cNvSpPr/>
            <p:nvPr/>
          </p:nvSpPr>
          <p:spPr>
            <a:xfrm>
              <a:off x="4994786" y="4102601"/>
              <a:ext cx="105537" cy="69834"/>
            </a:xfrm>
            <a:custGeom>
              <a:avLst/>
              <a:gdLst/>
              <a:ahLst/>
              <a:cxnLst/>
              <a:rect l="l" t="t" r="r" b="b"/>
              <a:pathLst>
                <a:path w="3287" h="2175" extrusionOk="0">
                  <a:moveTo>
                    <a:pt x="2893" y="1"/>
                  </a:moveTo>
                  <a:cubicBezTo>
                    <a:pt x="2833" y="1"/>
                    <a:pt x="2772" y="17"/>
                    <a:pt x="2717" y="52"/>
                  </a:cubicBezTo>
                  <a:lnTo>
                    <a:pt x="215" y="1531"/>
                  </a:lnTo>
                  <a:cubicBezTo>
                    <a:pt x="57" y="1633"/>
                    <a:pt x="0" y="1842"/>
                    <a:pt x="96" y="2006"/>
                  </a:cubicBezTo>
                  <a:cubicBezTo>
                    <a:pt x="158" y="2113"/>
                    <a:pt x="271" y="2175"/>
                    <a:pt x="396" y="2175"/>
                  </a:cubicBezTo>
                  <a:cubicBezTo>
                    <a:pt x="458" y="2175"/>
                    <a:pt x="514" y="2164"/>
                    <a:pt x="571" y="2124"/>
                  </a:cubicBezTo>
                  <a:lnTo>
                    <a:pt x="3067" y="645"/>
                  </a:lnTo>
                  <a:cubicBezTo>
                    <a:pt x="3231" y="554"/>
                    <a:pt x="3287" y="334"/>
                    <a:pt x="3191" y="170"/>
                  </a:cubicBezTo>
                  <a:cubicBezTo>
                    <a:pt x="3124" y="62"/>
                    <a:pt x="3010" y="1"/>
                    <a:pt x="28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1"/>
            <p:cNvSpPr/>
            <p:nvPr/>
          </p:nvSpPr>
          <p:spPr>
            <a:xfrm>
              <a:off x="4995139" y="4175840"/>
              <a:ext cx="99758" cy="78760"/>
            </a:xfrm>
            <a:custGeom>
              <a:avLst/>
              <a:gdLst/>
              <a:ahLst/>
              <a:cxnLst/>
              <a:rect l="l" t="t" r="r" b="b"/>
              <a:pathLst>
                <a:path w="3107" h="2453" extrusionOk="0">
                  <a:moveTo>
                    <a:pt x="393" y="0"/>
                  </a:moveTo>
                  <a:cubicBezTo>
                    <a:pt x="288" y="0"/>
                    <a:pt x="184" y="49"/>
                    <a:pt x="113" y="142"/>
                  </a:cubicBezTo>
                  <a:cubicBezTo>
                    <a:pt x="1" y="295"/>
                    <a:pt x="29" y="509"/>
                    <a:pt x="187" y="628"/>
                  </a:cubicBezTo>
                  <a:lnTo>
                    <a:pt x="2508" y="2379"/>
                  </a:lnTo>
                  <a:cubicBezTo>
                    <a:pt x="2570" y="2430"/>
                    <a:pt x="2643" y="2452"/>
                    <a:pt x="2711" y="2452"/>
                  </a:cubicBezTo>
                  <a:cubicBezTo>
                    <a:pt x="2819" y="2452"/>
                    <a:pt x="2926" y="2401"/>
                    <a:pt x="2988" y="2311"/>
                  </a:cubicBezTo>
                  <a:cubicBezTo>
                    <a:pt x="3107" y="2153"/>
                    <a:pt x="3078" y="1933"/>
                    <a:pt x="2926" y="1820"/>
                  </a:cubicBezTo>
                  <a:lnTo>
                    <a:pt x="599" y="69"/>
                  </a:lnTo>
                  <a:cubicBezTo>
                    <a:pt x="537" y="23"/>
                    <a:pt x="465" y="0"/>
                    <a:pt x="3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1"/>
            <p:cNvSpPr/>
            <p:nvPr/>
          </p:nvSpPr>
          <p:spPr>
            <a:xfrm>
              <a:off x="4930602" y="4185055"/>
              <a:ext cx="62770" cy="107978"/>
            </a:xfrm>
            <a:custGeom>
              <a:avLst/>
              <a:gdLst/>
              <a:ahLst/>
              <a:cxnLst/>
              <a:rect l="l" t="t" r="r" b="b"/>
              <a:pathLst>
                <a:path w="1955" h="3363" extrusionOk="0">
                  <a:moveTo>
                    <a:pt x="1562" y="1"/>
                  </a:moveTo>
                  <a:cubicBezTo>
                    <a:pt x="1428" y="1"/>
                    <a:pt x="1301" y="80"/>
                    <a:pt x="1242" y="206"/>
                  </a:cubicBezTo>
                  <a:lnTo>
                    <a:pt x="79" y="2877"/>
                  </a:lnTo>
                  <a:cubicBezTo>
                    <a:pt x="0" y="3052"/>
                    <a:pt x="85" y="3255"/>
                    <a:pt x="254" y="3334"/>
                  </a:cubicBezTo>
                  <a:cubicBezTo>
                    <a:pt x="294" y="3357"/>
                    <a:pt x="345" y="3362"/>
                    <a:pt x="395" y="3362"/>
                  </a:cubicBezTo>
                  <a:cubicBezTo>
                    <a:pt x="531" y="3362"/>
                    <a:pt x="655" y="3283"/>
                    <a:pt x="712" y="3159"/>
                  </a:cubicBezTo>
                  <a:lnTo>
                    <a:pt x="1875" y="488"/>
                  </a:lnTo>
                  <a:cubicBezTo>
                    <a:pt x="1954" y="313"/>
                    <a:pt x="1875" y="110"/>
                    <a:pt x="1700" y="30"/>
                  </a:cubicBezTo>
                  <a:cubicBezTo>
                    <a:pt x="1655" y="10"/>
                    <a:pt x="1608" y="1"/>
                    <a:pt x="15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1"/>
            <p:cNvSpPr/>
            <p:nvPr/>
          </p:nvSpPr>
          <p:spPr>
            <a:xfrm>
              <a:off x="4935482" y="4125591"/>
              <a:ext cx="105923" cy="98024"/>
            </a:xfrm>
            <a:custGeom>
              <a:avLst/>
              <a:gdLst/>
              <a:ahLst/>
              <a:cxnLst/>
              <a:rect l="l" t="t" r="r" b="b"/>
              <a:pathLst>
                <a:path w="3299" h="3053" extrusionOk="0">
                  <a:moveTo>
                    <a:pt x="1647" y="1"/>
                  </a:moveTo>
                  <a:cubicBezTo>
                    <a:pt x="1558" y="1"/>
                    <a:pt x="1469" y="9"/>
                    <a:pt x="1379" y="25"/>
                  </a:cubicBezTo>
                  <a:cubicBezTo>
                    <a:pt x="554" y="177"/>
                    <a:pt x="1" y="968"/>
                    <a:pt x="147" y="1798"/>
                  </a:cubicBezTo>
                  <a:cubicBezTo>
                    <a:pt x="283" y="2533"/>
                    <a:pt x="927" y="3052"/>
                    <a:pt x="1653" y="3052"/>
                  </a:cubicBezTo>
                  <a:cubicBezTo>
                    <a:pt x="1741" y="3052"/>
                    <a:pt x="1831" y="3045"/>
                    <a:pt x="1921" y="3029"/>
                  </a:cubicBezTo>
                  <a:cubicBezTo>
                    <a:pt x="2751" y="2876"/>
                    <a:pt x="3299" y="2080"/>
                    <a:pt x="3152" y="1256"/>
                  </a:cubicBezTo>
                  <a:cubicBezTo>
                    <a:pt x="3021" y="521"/>
                    <a:pt x="2374" y="1"/>
                    <a:pt x="16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Rectangle 3"/>
          <p:cNvSpPr/>
          <p:nvPr/>
        </p:nvSpPr>
        <p:spPr>
          <a:xfrm>
            <a:off x="866920" y="980370"/>
            <a:ext cx="7562727" cy="324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smtClean="0">
                <a:solidFill>
                  <a:srgbClr val="081C36"/>
                </a:solidFill>
                <a:latin typeface="+mj-lt"/>
              </a:rPr>
              <a:t>a) Tìm </a:t>
            </a:r>
            <a:r>
              <a:rPr lang="en-US" sz="2200" b="1">
                <a:solidFill>
                  <a:srgbClr val="081C36"/>
                </a:solidFill>
                <a:latin typeface="+mj-lt"/>
              </a:rPr>
              <a:t>ý: </a:t>
            </a:r>
            <a:r>
              <a:rPr lang="en-US" sz="2200">
                <a:solidFill>
                  <a:srgbClr val="081C36"/>
                </a:solidFill>
                <a:latin typeface="+mj-lt"/>
              </a:rPr>
              <a:t>Viết ra giấy bất kì từ nào thể hiện suy nghĩ của em (từ khoá). </a:t>
            </a:r>
            <a:endParaRPr lang="en-US" sz="2200" smtClean="0">
              <a:solidFill>
                <a:srgbClr val="081C36"/>
              </a:solidFill>
              <a:latin typeface="+mj-lt"/>
            </a:endParaRPr>
          </a:p>
          <a:p>
            <a:pPr>
              <a:lnSpc>
                <a:spcPct val="30000"/>
              </a:lnSpc>
            </a:pPr>
            <a:endParaRPr lang="en-US" sz="2200" smtClean="0">
              <a:solidFill>
                <a:srgbClr val="081C36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2200" b="1" smtClean="0">
                <a:solidFill>
                  <a:srgbClr val="081C36"/>
                </a:solidFill>
                <a:latin typeface="+mj-lt"/>
              </a:rPr>
              <a:t>b</a:t>
            </a:r>
            <a:r>
              <a:rPr lang="en-US" sz="2200" b="1">
                <a:solidFill>
                  <a:srgbClr val="081C36"/>
                </a:solidFill>
                <a:latin typeface="+mj-lt"/>
              </a:rPr>
              <a:t>) Sắp xếp ý: </a:t>
            </a:r>
            <a:endParaRPr lang="en-US" sz="2200" b="1" smtClean="0">
              <a:solidFill>
                <a:srgbClr val="081C36"/>
              </a:solidFill>
              <a:latin typeface="+mj-lt"/>
            </a:endParaRP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200" smtClean="0">
                <a:solidFill>
                  <a:srgbClr val="081C36"/>
                </a:solidFill>
                <a:latin typeface="+mj-lt"/>
              </a:rPr>
              <a:t>Nối </a:t>
            </a:r>
            <a:r>
              <a:rPr lang="en-US" sz="2200">
                <a:solidFill>
                  <a:srgbClr val="081C36"/>
                </a:solidFill>
                <a:latin typeface="+mj-lt"/>
              </a:rPr>
              <a:t>các từ khoá có quan hệ gần nhất với nhau. </a:t>
            </a:r>
            <a:endParaRPr lang="en-US" sz="2200" smtClean="0">
              <a:solidFill>
                <a:srgbClr val="081C36"/>
              </a:solidFill>
              <a:latin typeface="+mj-lt"/>
            </a:endParaRP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200" smtClean="0">
                <a:solidFill>
                  <a:srgbClr val="081C36"/>
                </a:solidFill>
                <a:latin typeface="+mj-lt"/>
              </a:rPr>
              <a:t>Bỏ </a:t>
            </a:r>
            <a:r>
              <a:rPr lang="en-US" sz="2200">
                <a:solidFill>
                  <a:srgbClr val="081C36"/>
                </a:solidFill>
                <a:latin typeface="+mj-lt"/>
              </a:rPr>
              <a:t>bớt những từ không phù hợp hoặc không cần thiết. </a:t>
            </a:r>
            <a:endParaRPr lang="en-US" sz="2200" smtClean="0">
              <a:solidFill>
                <a:srgbClr val="081C36"/>
              </a:solidFill>
              <a:latin typeface="+mj-lt"/>
            </a:endParaRP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200" smtClean="0">
                <a:solidFill>
                  <a:srgbClr val="081C36"/>
                </a:solidFill>
                <a:latin typeface="+mj-lt"/>
              </a:rPr>
              <a:t>Sắp </a:t>
            </a:r>
            <a:r>
              <a:rPr lang="en-US" sz="2200">
                <a:solidFill>
                  <a:srgbClr val="081C36"/>
                </a:solidFill>
                <a:latin typeface="+mj-lt"/>
              </a:rPr>
              <a:t>xếp lại các từ khoá theo thứ bậc từ ý lớn đến ý nhỏ.</a:t>
            </a:r>
            <a:endParaRPr lang="en-US" sz="2200">
              <a:latin typeface="+mj-lt"/>
            </a:endParaRPr>
          </a:p>
        </p:txBody>
      </p:sp>
      <p:sp>
        <p:nvSpPr>
          <p:cNvPr id="18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3235738" y="205798"/>
            <a:ext cx="2672527" cy="646331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2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3600" smtClean="0">
                <a:solidFill>
                  <a:schemeClr val="accent2">
                    <a:lumMod val="50000"/>
                  </a:schemeClr>
                </a:solidFill>
              </a:rPr>
              <a:t>LẬP DÀN Ý</a:t>
            </a:r>
            <a:endParaRPr lang="en-US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ounded Rectangle 55"/>
          <p:cNvSpPr/>
          <p:nvPr/>
        </p:nvSpPr>
        <p:spPr>
          <a:xfrm>
            <a:off x="1196898" y="1323959"/>
            <a:ext cx="6713033" cy="7444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" name="Rounded Rectangle 2"/>
          <p:cNvSpPr/>
          <p:nvPr/>
        </p:nvSpPr>
        <p:spPr>
          <a:xfrm>
            <a:off x="2489214" y="2760690"/>
            <a:ext cx="4172565" cy="11768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grpSp>
        <p:nvGrpSpPr>
          <p:cNvPr id="535" name="Google Shape;535;p35"/>
          <p:cNvGrpSpPr/>
          <p:nvPr/>
        </p:nvGrpSpPr>
        <p:grpSpPr>
          <a:xfrm>
            <a:off x="445644" y="3077916"/>
            <a:ext cx="2478925" cy="2163668"/>
            <a:chOff x="2557413" y="3249910"/>
            <a:chExt cx="823044" cy="718373"/>
          </a:xfrm>
        </p:grpSpPr>
        <p:sp>
          <p:nvSpPr>
            <p:cNvPr id="536" name="Google Shape;536;p35"/>
            <p:cNvSpPr/>
            <p:nvPr/>
          </p:nvSpPr>
          <p:spPr>
            <a:xfrm>
              <a:off x="2557413" y="3249910"/>
              <a:ext cx="823044" cy="718373"/>
            </a:xfrm>
            <a:custGeom>
              <a:avLst/>
              <a:gdLst/>
              <a:ahLst/>
              <a:cxnLst/>
              <a:rect l="l" t="t" r="r" b="b"/>
              <a:pathLst>
                <a:path w="25634" h="22374" extrusionOk="0">
                  <a:moveTo>
                    <a:pt x="17297" y="1"/>
                  </a:moveTo>
                  <a:cubicBezTo>
                    <a:pt x="16929" y="1"/>
                    <a:pt x="16557" y="54"/>
                    <a:pt x="16197" y="162"/>
                  </a:cubicBezTo>
                  <a:cubicBezTo>
                    <a:pt x="14870" y="569"/>
                    <a:pt x="13667" y="1478"/>
                    <a:pt x="12724" y="2805"/>
                  </a:cubicBezTo>
                  <a:cubicBezTo>
                    <a:pt x="12114" y="3652"/>
                    <a:pt x="11651" y="4618"/>
                    <a:pt x="11363" y="5612"/>
                  </a:cubicBezTo>
                  <a:cubicBezTo>
                    <a:pt x="11120" y="5634"/>
                    <a:pt x="10889" y="5680"/>
                    <a:pt x="10663" y="5725"/>
                  </a:cubicBezTo>
                  <a:cubicBezTo>
                    <a:pt x="10471" y="5770"/>
                    <a:pt x="10279" y="5815"/>
                    <a:pt x="10092" y="5883"/>
                  </a:cubicBezTo>
                  <a:cubicBezTo>
                    <a:pt x="8758" y="4294"/>
                    <a:pt x="6864" y="3386"/>
                    <a:pt x="4977" y="3386"/>
                  </a:cubicBezTo>
                  <a:cubicBezTo>
                    <a:pt x="4604" y="3386"/>
                    <a:pt x="4232" y="3421"/>
                    <a:pt x="3863" y="3494"/>
                  </a:cubicBezTo>
                  <a:cubicBezTo>
                    <a:pt x="2982" y="3675"/>
                    <a:pt x="2175" y="4053"/>
                    <a:pt x="1520" y="4607"/>
                  </a:cubicBezTo>
                  <a:cubicBezTo>
                    <a:pt x="1480" y="4640"/>
                    <a:pt x="1435" y="4680"/>
                    <a:pt x="1396" y="4719"/>
                  </a:cubicBezTo>
                  <a:cubicBezTo>
                    <a:pt x="887" y="5177"/>
                    <a:pt x="23" y="6143"/>
                    <a:pt x="1" y="7408"/>
                  </a:cubicBezTo>
                  <a:lnTo>
                    <a:pt x="1" y="7560"/>
                  </a:lnTo>
                  <a:cubicBezTo>
                    <a:pt x="46" y="8819"/>
                    <a:pt x="932" y="9808"/>
                    <a:pt x="2260" y="10084"/>
                  </a:cubicBezTo>
                  <a:cubicBezTo>
                    <a:pt x="2429" y="10118"/>
                    <a:pt x="2598" y="10135"/>
                    <a:pt x="2762" y="10147"/>
                  </a:cubicBezTo>
                  <a:cubicBezTo>
                    <a:pt x="2815" y="10149"/>
                    <a:pt x="2869" y="10151"/>
                    <a:pt x="2922" y="10151"/>
                  </a:cubicBezTo>
                  <a:cubicBezTo>
                    <a:pt x="3288" y="10151"/>
                    <a:pt x="3653" y="10085"/>
                    <a:pt x="3993" y="9971"/>
                  </a:cubicBezTo>
                  <a:cubicBezTo>
                    <a:pt x="4259" y="9875"/>
                    <a:pt x="4485" y="9774"/>
                    <a:pt x="4699" y="9667"/>
                  </a:cubicBezTo>
                  <a:cubicBezTo>
                    <a:pt x="4846" y="9610"/>
                    <a:pt x="4987" y="9537"/>
                    <a:pt x="5128" y="9452"/>
                  </a:cubicBezTo>
                  <a:cubicBezTo>
                    <a:pt x="5247" y="9395"/>
                    <a:pt x="5332" y="9362"/>
                    <a:pt x="5416" y="9333"/>
                  </a:cubicBezTo>
                  <a:cubicBezTo>
                    <a:pt x="5524" y="9299"/>
                    <a:pt x="5614" y="9277"/>
                    <a:pt x="5716" y="9277"/>
                  </a:cubicBezTo>
                  <a:lnTo>
                    <a:pt x="5812" y="9277"/>
                  </a:lnTo>
                  <a:cubicBezTo>
                    <a:pt x="5840" y="9277"/>
                    <a:pt x="5863" y="9277"/>
                    <a:pt x="5891" y="9283"/>
                  </a:cubicBezTo>
                  <a:lnTo>
                    <a:pt x="5902" y="9283"/>
                  </a:lnTo>
                  <a:cubicBezTo>
                    <a:pt x="5930" y="9283"/>
                    <a:pt x="5959" y="9288"/>
                    <a:pt x="5981" y="9299"/>
                  </a:cubicBezTo>
                  <a:lnTo>
                    <a:pt x="6004" y="9305"/>
                  </a:lnTo>
                  <a:cubicBezTo>
                    <a:pt x="6032" y="9311"/>
                    <a:pt x="6055" y="9311"/>
                    <a:pt x="6077" y="9322"/>
                  </a:cubicBezTo>
                  <a:lnTo>
                    <a:pt x="6088" y="9322"/>
                  </a:lnTo>
                  <a:cubicBezTo>
                    <a:pt x="6117" y="9328"/>
                    <a:pt x="6151" y="9333"/>
                    <a:pt x="6184" y="9339"/>
                  </a:cubicBezTo>
                  <a:lnTo>
                    <a:pt x="6201" y="9345"/>
                  </a:lnTo>
                  <a:lnTo>
                    <a:pt x="6207" y="9345"/>
                  </a:lnTo>
                  <a:cubicBezTo>
                    <a:pt x="5586" y="10649"/>
                    <a:pt x="5411" y="12095"/>
                    <a:pt x="5699" y="13490"/>
                  </a:cubicBezTo>
                  <a:cubicBezTo>
                    <a:pt x="5755" y="13761"/>
                    <a:pt x="5840" y="14038"/>
                    <a:pt x="5947" y="14297"/>
                  </a:cubicBezTo>
                  <a:lnTo>
                    <a:pt x="5947" y="14303"/>
                  </a:lnTo>
                  <a:cubicBezTo>
                    <a:pt x="5953" y="14326"/>
                    <a:pt x="5959" y="14337"/>
                    <a:pt x="5964" y="14359"/>
                  </a:cubicBezTo>
                  <a:cubicBezTo>
                    <a:pt x="5964" y="14365"/>
                    <a:pt x="5976" y="14371"/>
                    <a:pt x="5976" y="14382"/>
                  </a:cubicBezTo>
                  <a:cubicBezTo>
                    <a:pt x="5761" y="14241"/>
                    <a:pt x="5524" y="14156"/>
                    <a:pt x="5270" y="14134"/>
                  </a:cubicBezTo>
                  <a:cubicBezTo>
                    <a:pt x="5222" y="14128"/>
                    <a:pt x="5175" y="14125"/>
                    <a:pt x="5128" y="14125"/>
                  </a:cubicBezTo>
                  <a:cubicBezTo>
                    <a:pt x="5040" y="14125"/>
                    <a:pt x="4951" y="14134"/>
                    <a:pt x="4863" y="14145"/>
                  </a:cubicBezTo>
                  <a:cubicBezTo>
                    <a:pt x="4835" y="14139"/>
                    <a:pt x="4807" y="14139"/>
                    <a:pt x="4778" y="14139"/>
                  </a:cubicBezTo>
                  <a:cubicBezTo>
                    <a:pt x="4734" y="14135"/>
                    <a:pt x="4689" y="14134"/>
                    <a:pt x="4645" y="14134"/>
                  </a:cubicBezTo>
                  <a:cubicBezTo>
                    <a:pt x="4290" y="14134"/>
                    <a:pt x="3947" y="14253"/>
                    <a:pt x="3666" y="14489"/>
                  </a:cubicBezTo>
                  <a:cubicBezTo>
                    <a:pt x="3451" y="14664"/>
                    <a:pt x="3299" y="14885"/>
                    <a:pt x="3208" y="15139"/>
                  </a:cubicBezTo>
                  <a:cubicBezTo>
                    <a:pt x="3124" y="15167"/>
                    <a:pt x="3039" y="15195"/>
                    <a:pt x="2960" y="15229"/>
                  </a:cubicBezTo>
                  <a:cubicBezTo>
                    <a:pt x="2847" y="15280"/>
                    <a:pt x="2740" y="15325"/>
                    <a:pt x="2644" y="15382"/>
                  </a:cubicBezTo>
                  <a:cubicBezTo>
                    <a:pt x="2599" y="15378"/>
                    <a:pt x="2556" y="15376"/>
                    <a:pt x="2512" y="15376"/>
                  </a:cubicBezTo>
                  <a:cubicBezTo>
                    <a:pt x="2211" y="15376"/>
                    <a:pt x="1930" y="15461"/>
                    <a:pt x="1684" y="15619"/>
                  </a:cubicBezTo>
                  <a:cubicBezTo>
                    <a:pt x="1458" y="15766"/>
                    <a:pt x="1271" y="15963"/>
                    <a:pt x="1158" y="16212"/>
                  </a:cubicBezTo>
                  <a:cubicBezTo>
                    <a:pt x="904" y="16370"/>
                    <a:pt x="707" y="16596"/>
                    <a:pt x="571" y="16867"/>
                  </a:cubicBezTo>
                  <a:cubicBezTo>
                    <a:pt x="469" y="17076"/>
                    <a:pt x="413" y="17302"/>
                    <a:pt x="402" y="17539"/>
                  </a:cubicBezTo>
                  <a:cubicBezTo>
                    <a:pt x="176" y="17866"/>
                    <a:pt x="80" y="18250"/>
                    <a:pt x="131" y="18629"/>
                  </a:cubicBezTo>
                  <a:cubicBezTo>
                    <a:pt x="85" y="18923"/>
                    <a:pt x="142" y="19160"/>
                    <a:pt x="198" y="19323"/>
                  </a:cubicBezTo>
                  <a:cubicBezTo>
                    <a:pt x="368" y="19803"/>
                    <a:pt x="740" y="20148"/>
                    <a:pt x="1277" y="20317"/>
                  </a:cubicBezTo>
                  <a:cubicBezTo>
                    <a:pt x="1573" y="20715"/>
                    <a:pt x="2062" y="20929"/>
                    <a:pt x="2654" y="20929"/>
                  </a:cubicBezTo>
                  <a:cubicBezTo>
                    <a:pt x="2717" y="20929"/>
                    <a:pt x="2782" y="20927"/>
                    <a:pt x="2847" y="20922"/>
                  </a:cubicBezTo>
                  <a:cubicBezTo>
                    <a:pt x="3295" y="21227"/>
                    <a:pt x="3980" y="21408"/>
                    <a:pt x="4612" y="21408"/>
                  </a:cubicBezTo>
                  <a:cubicBezTo>
                    <a:pt x="4705" y="21408"/>
                    <a:pt x="4796" y="21404"/>
                    <a:pt x="4886" y="21396"/>
                  </a:cubicBezTo>
                  <a:cubicBezTo>
                    <a:pt x="5337" y="21684"/>
                    <a:pt x="5880" y="21848"/>
                    <a:pt x="6292" y="21933"/>
                  </a:cubicBezTo>
                  <a:cubicBezTo>
                    <a:pt x="6521" y="21980"/>
                    <a:pt x="6939" y="22053"/>
                    <a:pt x="7414" y="22053"/>
                  </a:cubicBezTo>
                  <a:cubicBezTo>
                    <a:pt x="7725" y="22053"/>
                    <a:pt x="8060" y="22022"/>
                    <a:pt x="8381" y="21933"/>
                  </a:cubicBezTo>
                  <a:cubicBezTo>
                    <a:pt x="8743" y="22102"/>
                    <a:pt x="9166" y="22192"/>
                    <a:pt x="9635" y="22204"/>
                  </a:cubicBezTo>
                  <a:cubicBezTo>
                    <a:pt x="9661" y="22205"/>
                    <a:pt x="9693" y="22205"/>
                    <a:pt x="9729" y="22205"/>
                  </a:cubicBezTo>
                  <a:cubicBezTo>
                    <a:pt x="9919" y="22205"/>
                    <a:pt x="10237" y="22188"/>
                    <a:pt x="10578" y="22108"/>
                  </a:cubicBezTo>
                  <a:cubicBezTo>
                    <a:pt x="10691" y="22158"/>
                    <a:pt x="10810" y="22204"/>
                    <a:pt x="10934" y="22237"/>
                  </a:cubicBezTo>
                  <a:cubicBezTo>
                    <a:pt x="11133" y="22286"/>
                    <a:pt x="11365" y="22310"/>
                    <a:pt x="11611" y="22310"/>
                  </a:cubicBezTo>
                  <a:cubicBezTo>
                    <a:pt x="11990" y="22310"/>
                    <a:pt x="12403" y="22253"/>
                    <a:pt x="12781" y="22147"/>
                  </a:cubicBezTo>
                  <a:cubicBezTo>
                    <a:pt x="13052" y="22294"/>
                    <a:pt x="13357" y="22373"/>
                    <a:pt x="13673" y="22373"/>
                  </a:cubicBezTo>
                  <a:lnTo>
                    <a:pt x="13769" y="22373"/>
                  </a:lnTo>
                  <a:cubicBezTo>
                    <a:pt x="14034" y="22356"/>
                    <a:pt x="14305" y="22288"/>
                    <a:pt x="14548" y="22158"/>
                  </a:cubicBezTo>
                  <a:cubicBezTo>
                    <a:pt x="14828" y="22259"/>
                    <a:pt x="15111" y="22309"/>
                    <a:pt x="15392" y="22309"/>
                  </a:cubicBezTo>
                  <a:cubicBezTo>
                    <a:pt x="15552" y="22309"/>
                    <a:pt x="15712" y="22293"/>
                    <a:pt x="15870" y="22260"/>
                  </a:cubicBezTo>
                  <a:cubicBezTo>
                    <a:pt x="16073" y="22215"/>
                    <a:pt x="16271" y="22147"/>
                    <a:pt x="16457" y="22045"/>
                  </a:cubicBezTo>
                  <a:cubicBezTo>
                    <a:pt x="16589" y="22078"/>
                    <a:pt x="16722" y="22092"/>
                    <a:pt x="16857" y="22092"/>
                  </a:cubicBezTo>
                  <a:cubicBezTo>
                    <a:pt x="17003" y="22092"/>
                    <a:pt x="17151" y="22075"/>
                    <a:pt x="17298" y="22045"/>
                  </a:cubicBezTo>
                  <a:cubicBezTo>
                    <a:pt x="17474" y="22006"/>
                    <a:pt x="17643" y="21944"/>
                    <a:pt x="17795" y="21853"/>
                  </a:cubicBezTo>
                  <a:cubicBezTo>
                    <a:pt x="17934" y="21870"/>
                    <a:pt x="18073" y="21877"/>
                    <a:pt x="18206" y="21877"/>
                  </a:cubicBezTo>
                  <a:cubicBezTo>
                    <a:pt x="18791" y="21877"/>
                    <a:pt x="19292" y="21743"/>
                    <a:pt x="19416" y="21707"/>
                  </a:cubicBezTo>
                  <a:cubicBezTo>
                    <a:pt x="19546" y="21673"/>
                    <a:pt x="19676" y="21622"/>
                    <a:pt x="19789" y="21571"/>
                  </a:cubicBezTo>
                  <a:cubicBezTo>
                    <a:pt x="19863" y="21583"/>
                    <a:pt x="19936" y="21589"/>
                    <a:pt x="20009" y="21589"/>
                  </a:cubicBezTo>
                  <a:cubicBezTo>
                    <a:pt x="20138" y="21589"/>
                    <a:pt x="20265" y="21572"/>
                    <a:pt x="20388" y="21543"/>
                  </a:cubicBezTo>
                  <a:cubicBezTo>
                    <a:pt x="20529" y="21509"/>
                    <a:pt x="20670" y="21458"/>
                    <a:pt x="20800" y="21385"/>
                  </a:cubicBezTo>
                  <a:cubicBezTo>
                    <a:pt x="20817" y="21385"/>
                    <a:pt x="20834" y="21385"/>
                    <a:pt x="20851" y="21385"/>
                  </a:cubicBezTo>
                  <a:cubicBezTo>
                    <a:pt x="21489" y="21385"/>
                    <a:pt x="22112" y="21183"/>
                    <a:pt x="22415" y="21046"/>
                  </a:cubicBezTo>
                  <a:cubicBezTo>
                    <a:pt x="22500" y="21006"/>
                    <a:pt x="22579" y="20967"/>
                    <a:pt x="22646" y="20922"/>
                  </a:cubicBezTo>
                  <a:cubicBezTo>
                    <a:pt x="22666" y="20922"/>
                    <a:pt x="22686" y="20923"/>
                    <a:pt x="22706" y="20923"/>
                  </a:cubicBezTo>
                  <a:cubicBezTo>
                    <a:pt x="23079" y="20923"/>
                    <a:pt x="23431" y="20822"/>
                    <a:pt x="23742" y="20639"/>
                  </a:cubicBezTo>
                  <a:cubicBezTo>
                    <a:pt x="23911" y="20543"/>
                    <a:pt x="24058" y="20413"/>
                    <a:pt x="24194" y="20267"/>
                  </a:cubicBezTo>
                  <a:cubicBezTo>
                    <a:pt x="24815" y="20108"/>
                    <a:pt x="25289" y="19707"/>
                    <a:pt x="25476" y="19171"/>
                  </a:cubicBezTo>
                  <a:cubicBezTo>
                    <a:pt x="25561" y="18945"/>
                    <a:pt x="25583" y="18708"/>
                    <a:pt x="25555" y="18465"/>
                  </a:cubicBezTo>
                  <a:cubicBezTo>
                    <a:pt x="25561" y="18448"/>
                    <a:pt x="25561" y="18420"/>
                    <a:pt x="25561" y="18397"/>
                  </a:cubicBezTo>
                  <a:cubicBezTo>
                    <a:pt x="25623" y="18143"/>
                    <a:pt x="25623" y="17895"/>
                    <a:pt x="25600" y="17720"/>
                  </a:cubicBezTo>
                  <a:cubicBezTo>
                    <a:pt x="25634" y="17454"/>
                    <a:pt x="25594" y="17228"/>
                    <a:pt x="25555" y="17104"/>
                  </a:cubicBezTo>
                  <a:cubicBezTo>
                    <a:pt x="25481" y="16839"/>
                    <a:pt x="25210" y="16240"/>
                    <a:pt x="24352" y="15992"/>
                  </a:cubicBezTo>
                  <a:cubicBezTo>
                    <a:pt x="24324" y="15963"/>
                    <a:pt x="24301" y="15935"/>
                    <a:pt x="24273" y="15907"/>
                  </a:cubicBezTo>
                  <a:cubicBezTo>
                    <a:pt x="24002" y="15636"/>
                    <a:pt x="23635" y="15478"/>
                    <a:pt x="23223" y="15449"/>
                  </a:cubicBezTo>
                  <a:cubicBezTo>
                    <a:pt x="23211" y="15438"/>
                    <a:pt x="23206" y="15438"/>
                    <a:pt x="23200" y="15432"/>
                  </a:cubicBezTo>
                  <a:cubicBezTo>
                    <a:pt x="22957" y="15269"/>
                    <a:pt x="22669" y="15178"/>
                    <a:pt x="22358" y="15156"/>
                  </a:cubicBezTo>
                  <a:cubicBezTo>
                    <a:pt x="22330" y="15133"/>
                    <a:pt x="22296" y="15116"/>
                    <a:pt x="22268" y="15099"/>
                  </a:cubicBezTo>
                  <a:cubicBezTo>
                    <a:pt x="21980" y="14924"/>
                    <a:pt x="21624" y="14817"/>
                    <a:pt x="21263" y="14755"/>
                  </a:cubicBezTo>
                  <a:cubicBezTo>
                    <a:pt x="21302" y="14642"/>
                    <a:pt x="21319" y="14529"/>
                    <a:pt x="21336" y="14416"/>
                  </a:cubicBezTo>
                  <a:cubicBezTo>
                    <a:pt x="21387" y="13964"/>
                    <a:pt x="21263" y="13535"/>
                    <a:pt x="20997" y="13196"/>
                  </a:cubicBezTo>
                  <a:cubicBezTo>
                    <a:pt x="20631" y="12738"/>
                    <a:pt x="20095" y="12510"/>
                    <a:pt x="19361" y="12510"/>
                  </a:cubicBezTo>
                  <a:cubicBezTo>
                    <a:pt x="19237" y="12510"/>
                    <a:pt x="19106" y="12517"/>
                    <a:pt x="18970" y="12530"/>
                  </a:cubicBezTo>
                  <a:cubicBezTo>
                    <a:pt x="18970" y="12490"/>
                    <a:pt x="18976" y="12451"/>
                    <a:pt x="18976" y="12411"/>
                  </a:cubicBezTo>
                  <a:lnTo>
                    <a:pt x="18976" y="12366"/>
                  </a:lnTo>
                  <a:cubicBezTo>
                    <a:pt x="18976" y="12298"/>
                    <a:pt x="18976" y="12225"/>
                    <a:pt x="18970" y="12157"/>
                  </a:cubicBezTo>
                  <a:cubicBezTo>
                    <a:pt x="18970" y="12140"/>
                    <a:pt x="18970" y="12129"/>
                    <a:pt x="18964" y="12112"/>
                  </a:cubicBezTo>
                  <a:lnTo>
                    <a:pt x="18964" y="12106"/>
                  </a:lnTo>
                  <a:lnTo>
                    <a:pt x="18942" y="11937"/>
                  </a:lnTo>
                  <a:cubicBezTo>
                    <a:pt x="18942" y="11920"/>
                    <a:pt x="18936" y="11903"/>
                    <a:pt x="18936" y="11880"/>
                  </a:cubicBezTo>
                  <a:cubicBezTo>
                    <a:pt x="18919" y="11807"/>
                    <a:pt x="18908" y="11733"/>
                    <a:pt x="18891" y="11671"/>
                  </a:cubicBezTo>
                  <a:cubicBezTo>
                    <a:pt x="18863" y="11547"/>
                    <a:pt x="18823" y="11423"/>
                    <a:pt x="18772" y="11310"/>
                  </a:cubicBezTo>
                  <a:cubicBezTo>
                    <a:pt x="18654" y="11005"/>
                    <a:pt x="18479" y="10717"/>
                    <a:pt x="18253" y="10457"/>
                  </a:cubicBezTo>
                  <a:cubicBezTo>
                    <a:pt x="17982" y="9339"/>
                    <a:pt x="17366" y="8294"/>
                    <a:pt x="16485" y="7458"/>
                  </a:cubicBezTo>
                  <a:cubicBezTo>
                    <a:pt x="16519" y="7419"/>
                    <a:pt x="16547" y="7385"/>
                    <a:pt x="16587" y="7357"/>
                  </a:cubicBezTo>
                  <a:lnTo>
                    <a:pt x="16604" y="7334"/>
                  </a:lnTo>
                  <a:cubicBezTo>
                    <a:pt x="16655" y="7289"/>
                    <a:pt x="16711" y="7238"/>
                    <a:pt x="16768" y="7182"/>
                  </a:cubicBezTo>
                  <a:lnTo>
                    <a:pt x="16796" y="7153"/>
                  </a:lnTo>
                  <a:cubicBezTo>
                    <a:pt x="16852" y="7097"/>
                    <a:pt x="16914" y="7046"/>
                    <a:pt x="16971" y="6990"/>
                  </a:cubicBezTo>
                  <a:lnTo>
                    <a:pt x="17016" y="6956"/>
                  </a:lnTo>
                  <a:cubicBezTo>
                    <a:pt x="17073" y="6905"/>
                    <a:pt x="17129" y="6854"/>
                    <a:pt x="17185" y="6815"/>
                  </a:cubicBezTo>
                  <a:lnTo>
                    <a:pt x="17214" y="6792"/>
                  </a:lnTo>
                  <a:cubicBezTo>
                    <a:pt x="17276" y="6741"/>
                    <a:pt x="17338" y="6685"/>
                    <a:pt x="17411" y="6640"/>
                  </a:cubicBezTo>
                  <a:lnTo>
                    <a:pt x="17462" y="6600"/>
                  </a:lnTo>
                  <a:cubicBezTo>
                    <a:pt x="17530" y="6555"/>
                    <a:pt x="17603" y="6498"/>
                    <a:pt x="17671" y="6448"/>
                  </a:cubicBezTo>
                  <a:cubicBezTo>
                    <a:pt x="17677" y="6442"/>
                    <a:pt x="17688" y="6442"/>
                    <a:pt x="17694" y="6431"/>
                  </a:cubicBezTo>
                  <a:cubicBezTo>
                    <a:pt x="17790" y="6363"/>
                    <a:pt x="17891" y="6289"/>
                    <a:pt x="18004" y="6216"/>
                  </a:cubicBezTo>
                  <a:cubicBezTo>
                    <a:pt x="18129" y="6131"/>
                    <a:pt x="18264" y="6041"/>
                    <a:pt x="18411" y="5951"/>
                  </a:cubicBezTo>
                  <a:cubicBezTo>
                    <a:pt x="19202" y="5471"/>
                    <a:pt x="20540" y="4663"/>
                    <a:pt x="20540" y="2986"/>
                  </a:cubicBezTo>
                  <a:cubicBezTo>
                    <a:pt x="20540" y="2037"/>
                    <a:pt x="20128" y="1207"/>
                    <a:pt x="19388" y="659"/>
                  </a:cubicBezTo>
                  <a:cubicBezTo>
                    <a:pt x="18805" y="228"/>
                    <a:pt x="18060" y="1"/>
                    <a:pt x="172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5"/>
            <p:cNvSpPr/>
            <p:nvPr/>
          </p:nvSpPr>
          <p:spPr>
            <a:xfrm>
              <a:off x="2590356" y="3762257"/>
              <a:ext cx="758475" cy="167120"/>
            </a:xfrm>
            <a:custGeom>
              <a:avLst/>
              <a:gdLst/>
              <a:ahLst/>
              <a:cxnLst/>
              <a:rect l="l" t="t" r="r" b="b"/>
              <a:pathLst>
                <a:path w="23623" h="5205" extrusionOk="0">
                  <a:moveTo>
                    <a:pt x="11896" y="1"/>
                  </a:moveTo>
                  <a:cubicBezTo>
                    <a:pt x="10467" y="1"/>
                    <a:pt x="9106" y="57"/>
                    <a:pt x="7852" y="159"/>
                  </a:cubicBezTo>
                  <a:cubicBezTo>
                    <a:pt x="7457" y="198"/>
                    <a:pt x="7073" y="232"/>
                    <a:pt x="6700" y="272"/>
                  </a:cubicBezTo>
                  <a:cubicBezTo>
                    <a:pt x="6700" y="276"/>
                    <a:pt x="6700" y="277"/>
                    <a:pt x="6699" y="277"/>
                  </a:cubicBezTo>
                  <a:cubicBezTo>
                    <a:pt x="6697" y="277"/>
                    <a:pt x="6695" y="272"/>
                    <a:pt x="6695" y="272"/>
                  </a:cubicBezTo>
                  <a:cubicBezTo>
                    <a:pt x="6546" y="139"/>
                    <a:pt x="6234" y="70"/>
                    <a:pt x="5903" y="70"/>
                  </a:cubicBezTo>
                  <a:cubicBezTo>
                    <a:pt x="5420" y="70"/>
                    <a:pt x="4896" y="217"/>
                    <a:pt x="4786" y="526"/>
                  </a:cubicBezTo>
                  <a:cubicBezTo>
                    <a:pt x="4786" y="537"/>
                    <a:pt x="4781" y="541"/>
                    <a:pt x="4775" y="541"/>
                  </a:cubicBezTo>
                  <a:cubicBezTo>
                    <a:pt x="4771" y="541"/>
                    <a:pt x="4767" y="539"/>
                    <a:pt x="4763" y="537"/>
                  </a:cubicBezTo>
                  <a:cubicBezTo>
                    <a:pt x="4562" y="348"/>
                    <a:pt x="4351" y="256"/>
                    <a:pt x="4163" y="256"/>
                  </a:cubicBezTo>
                  <a:cubicBezTo>
                    <a:pt x="3903" y="256"/>
                    <a:pt x="3687" y="433"/>
                    <a:pt x="3605" y="774"/>
                  </a:cubicBezTo>
                  <a:cubicBezTo>
                    <a:pt x="3605" y="778"/>
                    <a:pt x="3600" y="785"/>
                    <a:pt x="3595" y="785"/>
                  </a:cubicBezTo>
                  <a:cubicBezTo>
                    <a:pt x="3593" y="785"/>
                    <a:pt x="3590" y="783"/>
                    <a:pt x="3588" y="780"/>
                  </a:cubicBezTo>
                  <a:cubicBezTo>
                    <a:pt x="3484" y="716"/>
                    <a:pt x="3316" y="685"/>
                    <a:pt x="3126" y="685"/>
                  </a:cubicBezTo>
                  <a:cubicBezTo>
                    <a:pt x="2627" y="685"/>
                    <a:pt x="1977" y="897"/>
                    <a:pt x="1928" y="1277"/>
                  </a:cubicBezTo>
                  <a:cubicBezTo>
                    <a:pt x="1928" y="1284"/>
                    <a:pt x="1922" y="1286"/>
                    <a:pt x="1916" y="1286"/>
                  </a:cubicBezTo>
                  <a:cubicBezTo>
                    <a:pt x="1912" y="1286"/>
                    <a:pt x="1908" y="1285"/>
                    <a:pt x="1906" y="1283"/>
                  </a:cubicBezTo>
                  <a:cubicBezTo>
                    <a:pt x="1823" y="1163"/>
                    <a:pt x="1634" y="1078"/>
                    <a:pt x="1470" y="1078"/>
                  </a:cubicBezTo>
                  <a:cubicBezTo>
                    <a:pt x="1254" y="1078"/>
                    <a:pt x="1083" y="1227"/>
                    <a:pt x="1256" y="1644"/>
                  </a:cubicBezTo>
                  <a:cubicBezTo>
                    <a:pt x="1262" y="1655"/>
                    <a:pt x="1256" y="1661"/>
                    <a:pt x="1245" y="1661"/>
                  </a:cubicBezTo>
                  <a:cubicBezTo>
                    <a:pt x="1177" y="1645"/>
                    <a:pt x="1114" y="1637"/>
                    <a:pt x="1057" y="1637"/>
                  </a:cubicBezTo>
                  <a:cubicBezTo>
                    <a:pt x="576" y="1637"/>
                    <a:pt x="450" y="2155"/>
                    <a:pt x="748" y="2361"/>
                  </a:cubicBezTo>
                  <a:cubicBezTo>
                    <a:pt x="754" y="2367"/>
                    <a:pt x="754" y="2378"/>
                    <a:pt x="748" y="2384"/>
                  </a:cubicBezTo>
                  <a:cubicBezTo>
                    <a:pt x="1" y="2821"/>
                    <a:pt x="246" y="3268"/>
                    <a:pt x="1057" y="3268"/>
                  </a:cubicBezTo>
                  <a:cubicBezTo>
                    <a:pt x="1177" y="3268"/>
                    <a:pt x="1310" y="3258"/>
                    <a:pt x="1454" y="3237"/>
                  </a:cubicBezTo>
                  <a:cubicBezTo>
                    <a:pt x="1456" y="3236"/>
                    <a:pt x="1457" y="3236"/>
                    <a:pt x="1459" y="3236"/>
                  </a:cubicBezTo>
                  <a:cubicBezTo>
                    <a:pt x="1472" y="3236"/>
                    <a:pt x="1475" y="3254"/>
                    <a:pt x="1459" y="3259"/>
                  </a:cubicBezTo>
                  <a:cubicBezTo>
                    <a:pt x="993" y="3591"/>
                    <a:pt x="1218" y="3765"/>
                    <a:pt x="1604" y="3765"/>
                  </a:cubicBezTo>
                  <a:cubicBezTo>
                    <a:pt x="1817" y="3765"/>
                    <a:pt x="2078" y="3712"/>
                    <a:pt x="2301" y="3604"/>
                  </a:cubicBezTo>
                  <a:cubicBezTo>
                    <a:pt x="2305" y="3602"/>
                    <a:pt x="2309" y="3602"/>
                    <a:pt x="2312" y="3602"/>
                  </a:cubicBezTo>
                  <a:cubicBezTo>
                    <a:pt x="2322" y="3602"/>
                    <a:pt x="2328" y="3608"/>
                    <a:pt x="2323" y="3621"/>
                  </a:cubicBezTo>
                  <a:cubicBezTo>
                    <a:pt x="2172" y="3980"/>
                    <a:pt x="2967" y="4246"/>
                    <a:pt x="3580" y="4246"/>
                  </a:cubicBezTo>
                  <a:cubicBezTo>
                    <a:pt x="3835" y="4246"/>
                    <a:pt x="4059" y="4200"/>
                    <a:pt x="4170" y="4095"/>
                  </a:cubicBezTo>
                  <a:cubicBezTo>
                    <a:pt x="4174" y="4091"/>
                    <a:pt x="4177" y="4090"/>
                    <a:pt x="4180" y="4090"/>
                  </a:cubicBezTo>
                  <a:cubicBezTo>
                    <a:pt x="4187" y="4090"/>
                    <a:pt x="4193" y="4097"/>
                    <a:pt x="4193" y="4101"/>
                  </a:cubicBezTo>
                  <a:cubicBezTo>
                    <a:pt x="4334" y="4528"/>
                    <a:pt x="5429" y="4890"/>
                    <a:pt x="6339" y="4890"/>
                  </a:cubicBezTo>
                  <a:cubicBezTo>
                    <a:pt x="6810" y="4890"/>
                    <a:pt x="7232" y="4793"/>
                    <a:pt x="7446" y="4558"/>
                  </a:cubicBezTo>
                  <a:cubicBezTo>
                    <a:pt x="7451" y="4555"/>
                    <a:pt x="7456" y="4554"/>
                    <a:pt x="7459" y="4554"/>
                  </a:cubicBezTo>
                  <a:cubicBezTo>
                    <a:pt x="7463" y="4554"/>
                    <a:pt x="7465" y="4555"/>
                    <a:pt x="7468" y="4558"/>
                  </a:cubicBezTo>
                  <a:cubicBezTo>
                    <a:pt x="7674" y="4905"/>
                    <a:pt x="8183" y="5037"/>
                    <a:pt x="8668" y="5037"/>
                  </a:cubicBezTo>
                  <a:cubicBezTo>
                    <a:pt x="9154" y="5037"/>
                    <a:pt x="9617" y="4905"/>
                    <a:pt x="9733" y="4727"/>
                  </a:cubicBezTo>
                  <a:cubicBezTo>
                    <a:pt x="9737" y="4725"/>
                    <a:pt x="9742" y="4724"/>
                    <a:pt x="9746" y="4724"/>
                  </a:cubicBezTo>
                  <a:cubicBezTo>
                    <a:pt x="9752" y="4724"/>
                    <a:pt x="9755" y="4727"/>
                    <a:pt x="9755" y="4733"/>
                  </a:cubicBezTo>
                  <a:cubicBezTo>
                    <a:pt x="9815" y="5041"/>
                    <a:pt x="10167" y="5152"/>
                    <a:pt x="10574" y="5152"/>
                  </a:cubicBezTo>
                  <a:cubicBezTo>
                    <a:pt x="11129" y="5152"/>
                    <a:pt x="11787" y="4946"/>
                    <a:pt x="11947" y="4750"/>
                  </a:cubicBezTo>
                  <a:cubicBezTo>
                    <a:pt x="11949" y="4747"/>
                    <a:pt x="11952" y="4746"/>
                    <a:pt x="11955" y="4746"/>
                  </a:cubicBezTo>
                  <a:cubicBezTo>
                    <a:pt x="11958" y="4746"/>
                    <a:pt x="11961" y="4747"/>
                    <a:pt x="11964" y="4750"/>
                  </a:cubicBezTo>
                  <a:cubicBezTo>
                    <a:pt x="12133" y="5075"/>
                    <a:pt x="12378" y="5204"/>
                    <a:pt x="12616" y="5204"/>
                  </a:cubicBezTo>
                  <a:cubicBezTo>
                    <a:pt x="12915" y="5204"/>
                    <a:pt x="13203" y="4999"/>
                    <a:pt x="13313" y="4722"/>
                  </a:cubicBezTo>
                  <a:cubicBezTo>
                    <a:pt x="13313" y="4713"/>
                    <a:pt x="13318" y="4708"/>
                    <a:pt x="13324" y="4708"/>
                  </a:cubicBezTo>
                  <a:cubicBezTo>
                    <a:pt x="13328" y="4708"/>
                    <a:pt x="13333" y="4711"/>
                    <a:pt x="13336" y="4716"/>
                  </a:cubicBezTo>
                  <a:cubicBezTo>
                    <a:pt x="13670" y="5013"/>
                    <a:pt x="14020" y="5134"/>
                    <a:pt x="14328" y="5134"/>
                  </a:cubicBezTo>
                  <a:cubicBezTo>
                    <a:pt x="14729" y="5134"/>
                    <a:pt x="15060" y="4930"/>
                    <a:pt x="15194" y="4643"/>
                  </a:cubicBezTo>
                  <a:cubicBezTo>
                    <a:pt x="15197" y="4636"/>
                    <a:pt x="15200" y="4633"/>
                    <a:pt x="15204" y="4633"/>
                  </a:cubicBezTo>
                  <a:cubicBezTo>
                    <a:pt x="15206" y="4633"/>
                    <a:pt x="15208" y="4635"/>
                    <a:pt x="15211" y="4637"/>
                  </a:cubicBezTo>
                  <a:cubicBezTo>
                    <a:pt x="15409" y="4833"/>
                    <a:pt x="15628" y="4913"/>
                    <a:pt x="15824" y="4913"/>
                  </a:cubicBezTo>
                  <a:cubicBezTo>
                    <a:pt x="16094" y="4913"/>
                    <a:pt x="16322" y="4762"/>
                    <a:pt x="16397" y="4547"/>
                  </a:cubicBezTo>
                  <a:cubicBezTo>
                    <a:pt x="16405" y="4538"/>
                    <a:pt x="16410" y="4533"/>
                    <a:pt x="16415" y="4533"/>
                  </a:cubicBezTo>
                  <a:cubicBezTo>
                    <a:pt x="16416" y="4533"/>
                    <a:pt x="16418" y="4534"/>
                    <a:pt x="16419" y="4535"/>
                  </a:cubicBezTo>
                  <a:cubicBezTo>
                    <a:pt x="16567" y="4651"/>
                    <a:pt x="16836" y="4699"/>
                    <a:pt x="17134" y="4699"/>
                  </a:cubicBezTo>
                  <a:cubicBezTo>
                    <a:pt x="17740" y="4699"/>
                    <a:pt x="18467" y="4503"/>
                    <a:pt x="18554" y="4276"/>
                  </a:cubicBezTo>
                  <a:cubicBezTo>
                    <a:pt x="18558" y="4272"/>
                    <a:pt x="18562" y="4268"/>
                    <a:pt x="18566" y="4268"/>
                  </a:cubicBezTo>
                  <a:cubicBezTo>
                    <a:pt x="18568" y="4268"/>
                    <a:pt x="18569" y="4268"/>
                    <a:pt x="18571" y="4270"/>
                  </a:cubicBezTo>
                  <a:cubicBezTo>
                    <a:pt x="18718" y="4369"/>
                    <a:pt x="18845" y="4411"/>
                    <a:pt x="18953" y="4411"/>
                  </a:cubicBezTo>
                  <a:cubicBezTo>
                    <a:pt x="19136" y="4411"/>
                    <a:pt x="19267" y="4292"/>
                    <a:pt x="19356" y="4129"/>
                  </a:cubicBezTo>
                  <a:cubicBezTo>
                    <a:pt x="19360" y="4125"/>
                    <a:pt x="19366" y="4118"/>
                    <a:pt x="19372" y="4118"/>
                  </a:cubicBezTo>
                  <a:cubicBezTo>
                    <a:pt x="19374" y="4118"/>
                    <a:pt x="19377" y="4120"/>
                    <a:pt x="19378" y="4123"/>
                  </a:cubicBezTo>
                  <a:cubicBezTo>
                    <a:pt x="19468" y="4181"/>
                    <a:pt x="19613" y="4205"/>
                    <a:pt x="19784" y="4205"/>
                  </a:cubicBezTo>
                  <a:cubicBezTo>
                    <a:pt x="20336" y="4205"/>
                    <a:pt x="21154" y="3945"/>
                    <a:pt x="21197" y="3677"/>
                  </a:cubicBezTo>
                  <a:cubicBezTo>
                    <a:pt x="21197" y="3660"/>
                    <a:pt x="21208" y="3660"/>
                    <a:pt x="21214" y="3660"/>
                  </a:cubicBezTo>
                  <a:cubicBezTo>
                    <a:pt x="21366" y="3717"/>
                    <a:pt x="21506" y="3742"/>
                    <a:pt x="21632" y="3742"/>
                  </a:cubicBezTo>
                  <a:cubicBezTo>
                    <a:pt x="22056" y="3742"/>
                    <a:pt x="22325" y="3462"/>
                    <a:pt x="22360" y="3174"/>
                  </a:cubicBezTo>
                  <a:cubicBezTo>
                    <a:pt x="22360" y="3169"/>
                    <a:pt x="22372" y="3163"/>
                    <a:pt x="22377" y="3163"/>
                  </a:cubicBezTo>
                  <a:cubicBezTo>
                    <a:pt x="22416" y="3166"/>
                    <a:pt x="22455" y="3168"/>
                    <a:pt x="22492" y="3168"/>
                  </a:cubicBezTo>
                  <a:cubicBezTo>
                    <a:pt x="23115" y="3168"/>
                    <a:pt x="23576" y="2745"/>
                    <a:pt x="23044" y="2373"/>
                  </a:cubicBezTo>
                  <a:cubicBezTo>
                    <a:pt x="23036" y="2365"/>
                    <a:pt x="23033" y="2357"/>
                    <a:pt x="23041" y="2357"/>
                  </a:cubicBezTo>
                  <a:cubicBezTo>
                    <a:pt x="23044" y="2357"/>
                    <a:pt x="23048" y="2358"/>
                    <a:pt x="23055" y="2361"/>
                  </a:cubicBezTo>
                  <a:cubicBezTo>
                    <a:pt x="23623" y="2031"/>
                    <a:pt x="23383" y="1587"/>
                    <a:pt x="22494" y="1587"/>
                  </a:cubicBezTo>
                  <a:cubicBezTo>
                    <a:pt x="22473" y="1587"/>
                    <a:pt x="22451" y="1587"/>
                    <a:pt x="22428" y="1588"/>
                  </a:cubicBezTo>
                  <a:cubicBezTo>
                    <a:pt x="22411" y="1588"/>
                    <a:pt x="22411" y="1571"/>
                    <a:pt x="22411" y="1565"/>
                  </a:cubicBezTo>
                  <a:cubicBezTo>
                    <a:pt x="22520" y="1250"/>
                    <a:pt x="22305" y="1138"/>
                    <a:pt x="22020" y="1138"/>
                  </a:cubicBezTo>
                  <a:cubicBezTo>
                    <a:pt x="21891" y="1138"/>
                    <a:pt x="21748" y="1161"/>
                    <a:pt x="21615" y="1198"/>
                  </a:cubicBezTo>
                  <a:cubicBezTo>
                    <a:pt x="21609" y="1198"/>
                    <a:pt x="21604" y="1192"/>
                    <a:pt x="21604" y="1187"/>
                  </a:cubicBezTo>
                  <a:cubicBezTo>
                    <a:pt x="21625" y="947"/>
                    <a:pt x="21441" y="855"/>
                    <a:pt x="21219" y="855"/>
                  </a:cubicBezTo>
                  <a:cubicBezTo>
                    <a:pt x="21089" y="855"/>
                    <a:pt x="20947" y="886"/>
                    <a:pt x="20824" y="938"/>
                  </a:cubicBezTo>
                  <a:cubicBezTo>
                    <a:pt x="20813" y="938"/>
                    <a:pt x="20802" y="932"/>
                    <a:pt x="20802" y="921"/>
                  </a:cubicBezTo>
                  <a:cubicBezTo>
                    <a:pt x="20821" y="560"/>
                    <a:pt x="20097" y="386"/>
                    <a:pt x="19464" y="386"/>
                  </a:cubicBezTo>
                  <a:cubicBezTo>
                    <a:pt x="19176" y="386"/>
                    <a:pt x="18907" y="421"/>
                    <a:pt x="18735" y="492"/>
                  </a:cubicBezTo>
                  <a:cubicBezTo>
                    <a:pt x="18733" y="494"/>
                    <a:pt x="18731" y="494"/>
                    <a:pt x="18730" y="494"/>
                  </a:cubicBezTo>
                  <a:cubicBezTo>
                    <a:pt x="18726" y="494"/>
                    <a:pt x="18723" y="490"/>
                    <a:pt x="18723" y="486"/>
                  </a:cubicBezTo>
                  <a:cubicBezTo>
                    <a:pt x="18658" y="298"/>
                    <a:pt x="18454" y="185"/>
                    <a:pt x="18193" y="185"/>
                  </a:cubicBezTo>
                  <a:cubicBezTo>
                    <a:pt x="18023" y="185"/>
                    <a:pt x="17829" y="233"/>
                    <a:pt x="17633" y="340"/>
                  </a:cubicBezTo>
                  <a:lnTo>
                    <a:pt x="17628" y="340"/>
                  </a:lnTo>
                  <a:cubicBezTo>
                    <a:pt x="15945" y="119"/>
                    <a:pt x="13991" y="1"/>
                    <a:pt x="118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5"/>
            <p:cNvSpPr/>
            <p:nvPr/>
          </p:nvSpPr>
          <p:spPr>
            <a:xfrm>
              <a:off x="2590195" y="3748836"/>
              <a:ext cx="758540" cy="166863"/>
            </a:xfrm>
            <a:custGeom>
              <a:avLst/>
              <a:gdLst/>
              <a:ahLst/>
              <a:cxnLst/>
              <a:rect l="l" t="t" r="r" b="b"/>
              <a:pathLst>
                <a:path w="23625" h="5197" extrusionOk="0">
                  <a:moveTo>
                    <a:pt x="11906" y="1"/>
                  </a:moveTo>
                  <a:cubicBezTo>
                    <a:pt x="10478" y="1"/>
                    <a:pt x="9117" y="57"/>
                    <a:pt x="7863" y="165"/>
                  </a:cubicBezTo>
                  <a:cubicBezTo>
                    <a:pt x="7468" y="198"/>
                    <a:pt x="7095" y="232"/>
                    <a:pt x="6728" y="277"/>
                  </a:cubicBezTo>
                  <a:cubicBezTo>
                    <a:pt x="6711" y="277"/>
                    <a:pt x="6700" y="266"/>
                    <a:pt x="6683" y="261"/>
                  </a:cubicBezTo>
                  <a:cubicBezTo>
                    <a:pt x="6529" y="133"/>
                    <a:pt x="6228" y="67"/>
                    <a:pt x="5909" y="67"/>
                  </a:cubicBezTo>
                  <a:cubicBezTo>
                    <a:pt x="5452" y="67"/>
                    <a:pt x="4960" y="202"/>
                    <a:pt x="4813" y="481"/>
                  </a:cubicBezTo>
                  <a:cubicBezTo>
                    <a:pt x="4803" y="497"/>
                    <a:pt x="4786" y="506"/>
                    <a:pt x="4767" y="506"/>
                  </a:cubicBezTo>
                  <a:cubicBezTo>
                    <a:pt x="4754" y="506"/>
                    <a:pt x="4740" y="502"/>
                    <a:pt x="4729" y="492"/>
                  </a:cubicBezTo>
                  <a:cubicBezTo>
                    <a:pt x="4540" y="329"/>
                    <a:pt x="4344" y="249"/>
                    <a:pt x="4169" y="249"/>
                  </a:cubicBezTo>
                  <a:cubicBezTo>
                    <a:pt x="3919" y="249"/>
                    <a:pt x="3711" y="410"/>
                    <a:pt x="3622" y="718"/>
                  </a:cubicBezTo>
                  <a:cubicBezTo>
                    <a:pt x="3609" y="748"/>
                    <a:pt x="3586" y="762"/>
                    <a:pt x="3564" y="762"/>
                  </a:cubicBezTo>
                  <a:cubicBezTo>
                    <a:pt x="3557" y="762"/>
                    <a:pt x="3550" y="760"/>
                    <a:pt x="3543" y="758"/>
                  </a:cubicBezTo>
                  <a:cubicBezTo>
                    <a:pt x="3437" y="706"/>
                    <a:pt x="3285" y="681"/>
                    <a:pt x="3116" y="681"/>
                  </a:cubicBezTo>
                  <a:cubicBezTo>
                    <a:pt x="2652" y="681"/>
                    <a:pt x="2059" y="867"/>
                    <a:pt x="1939" y="1198"/>
                  </a:cubicBezTo>
                  <a:cubicBezTo>
                    <a:pt x="1932" y="1223"/>
                    <a:pt x="1909" y="1236"/>
                    <a:pt x="1887" y="1236"/>
                  </a:cubicBezTo>
                  <a:cubicBezTo>
                    <a:pt x="1873" y="1236"/>
                    <a:pt x="1859" y="1231"/>
                    <a:pt x="1848" y="1221"/>
                  </a:cubicBezTo>
                  <a:cubicBezTo>
                    <a:pt x="1753" y="1130"/>
                    <a:pt x="1599" y="1070"/>
                    <a:pt x="1462" y="1070"/>
                  </a:cubicBezTo>
                  <a:cubicBezTo>
                    <a:pt x="1258" y="1070"/>
                    <a:pt x="1093" y="1203"/>
                    <a:pt x="1222" y="1565"/>
                  </a:cubicBezTo>
                  <a:cubicBezTo>
                    <a:pt x="1232" y="1602"/>
                    <a:pt x="1203" y="1639"/>
                    <a:pt x="1162" y="1639"/>
                  </a:cubicBezTo>
                  <a:cubicBezTo>
                    <a:pt x="1160" y="1639"/>
                    <a:pt x="1157" y="1639"/>
                    <a:pt x="1154" y="1638"/>
                  </a:cubicBezTo>
                  <a:cubicBezTo>
                    <a:pt x="1112" y="1631"/>
                    <a:pt x="1072" y="1628"/>
                    <a:pt x="1034" y="1628"/>
                  </a:cubicBezTo>
                  <a:cubicBezTo>
                    <a:pt x="586" y="1628"/>
                    <a:pt x="451" y="2092"/>
                    <a:pt x="691" y="2316"/>
                  </a:cubicBezTo>
                  <a:cubicBezTo>
                    <a:pt x="719" y="2339"/>
                    <a:pt x="713" y="2378"/>
                    <a:pt x="685" y="2401"/>
                  </a:cubicBezTo>
                  <a:cubicBezTo>
                    <a:pt x="0" y="2823"/>
                    <a:pt x="259" y="3255"/>
                    <a:pt x="1051" y="3255"/>
                  </a:cubicBezTo>
                  <a:cubicBezTo>
                    <a:pt x="1127" y="3255"/>
                    <a:pt x="1209" y="3251"/>
                    <a:pt x="1295" y="3242"/>
                  </a:cubicBezTo>
                  <a:cubicBezTo>
                    <a:pt x="1299" y="3241"/>
                    <a:pt x="1303" y="3241"/>
                    <a:pt x="1307" y="3241"/>
                  </a:cubicBezTo>
                  <a:cubicBezTo>
                    <a:pt x="1355" y="3241"/>
                    <a:pt x="1377" y="3301"/>
                    <a:pt x="1340" y="3333"/>
                  </a:cubicBezTo>
                  <a:cubicBezTo>
                    <a:pt x="1026" y="3607"/>
                    <a:pt x="1239" y="3748"/>
                    <a:pt x="1588" y="3748"/>
                  </a:cubicBezTo>
                  <a:cubicBezTo>
                    <a:pt x="1778" y="3748"/>
                    <a:pt x="2008" y="3706"/>
                    <a:pt x="2216" y="3621"/>
                  </a:cubicBezTo>
                  <a:cubicBezTo>
                    <a:pt x="2222" y="3619"/>
                    <a:pt x="2227" y="3618"/>
                    <a:pt x="2233" y="3618"/>
                  </a:cubicBezTo>
                  <a:cubicBezTo>
                    <a:pt x="2266" y="3618"/>
                    <a:pt x="2295" y="3644"/>
                    <a:pt x="2295" y="3677"/>
                  </a:cubicBezTo>
                  <a:cubicBezTo>
                    <a:pt x="2262" y="4001"/>
                    <a:pt x="3003" y="4235"/>
                    <a:pt x="3577" y="4235"/>
                  </a:cubicBezTo>
                  <a:cubicBezTo>
                    <a:pt x="3802" y="4235"/>
                    <a:pt x="4002" y="4199"/>
                    <a:pt x="4119" y="4118"/>
                  </a:cubicBezTo>
                  <a:cubicBezTo>
                    <a:pt x="4129" y="4109"/>
                    <a:pt x="4141" y="4106"/>
                    <a:pt x="4152" y="4106"/>
                  </a:cubicBezTo>
                  <a:cubicBezTo>
                    <a:pt x="4172" y="4106"/>
                    <a:pt x="4191" y="4117"/>
                    <a:pt x="4198" y="4135"/>
                  </a:cubicBezTo>
                  <a:cubicBezTo>
                    <a:pt x="4400" y="4539"/>
                    <a:pt x="5450" y="4877"/>
                    <a:pt x="6327" y="4877"/>
                  </a:cubicBezTo>
                  <a:cubicBezTo>
                    <a:pt x="6771" y="4877"/>
                    <a:pt x="7172" y="4790"/>
                    <a:pt x="7394" y="4581"/>
                  </a:cubicBezTo>
                  <a:cubicBezTo>
                    <a:pt x="7407" y="4568"/>
                    <a:pt x="7422" y="4562"/>
                    <a:pt x="7436" y="4562"/>
                  </a:cubicBezTo>
                  <a:cubicBezTo>
                    <a:pt x="7453" y="4562"/>
                    <a:pt x="7470" y="4571"/>
                    <a:pt x="7479" y="4586"/>
                  </a:cubicBezTo>
                  <a:cubicBezTo>
                    <a:pt x="7704" y="4906"/>
                    <a:pt x="8195" y="5027"/>
                    <a:pt x="8663" y="5027"/>
                  </a:cubicBezTo>
                  <a:cubicBezTo>
                    <a:pt x="9098" y="5027"/>
                    <a:pt x="9513" y="4922"/>
                    <a:pt x="9676" y="4773"/>
                  </a:cubicBezTo>
                  <a:cubicBezTo>
                    <a:pt x="9688" y="4762"/>
                    <a:pt x="9703" y="4757"/>
                    <a:pt x="9716" y="4757"/>
                  </a:cubicBezTo>
                  <a:cubicBezTo>
                    <a:pt x="9739" y="4757"/>
                    <a:pt x="9759" y="4771"/>
                    <a:pt x="9766" y="4795"/>
                  </a:cubicBezTo>
                  <a:cubicBezTo>
                    <a:pt x="9863" y="5045"/>
                    <a:pt x="10188" y="5138"/>
                    <a:pt x="10561" y="5138"/>
                  </a:cubicBezTo>
                  <a:cubicBezTo>
                    <a:pt x="11081" y="5138"/>
                    <a:pt x="11693" y="4957"/>
                    <a:pt x="11901" y="4773"/>
                  </a:cubicBezTo>
                  <a:cubicBezTo>
                    <a:pt x="11913" y="4763"/>
                    <a:pt x="11926" y="4759"/>
                    <a:pt x="11940" y="4759"/>
                  </a:cubicBezTo>
                  <a:cubicBezTo>
                    <a:pt x="11958" y="4759"/>
                    <a:pt x="11976" y="4768"/>
                    <a:pt x="11985" y="4784"/>
                  </a:cubicBezTo>
                  <a:cubicBezTo>
                    <a:pt x="12151" y="5078"/>
                    <a:pt x="12383" y="5197"/>
                    <a:pt x="12609" y="5197"/>
                  </a:cubicBezTo>
                  <a:cubicBezTo>
                    <a:pt x="12890" y="5197"/>
                    <a:pt x="13162" y="5013"/>
                    <a:pt x="13284" y="4756"/>
                  </a:cubicBezTo>
                  <a:cubicBezTo>
                    <a:pt x="13291" y="4739"/>
                    <a:pt x="13309" y="4731"/>
                    <a:pt x="13329" y="4731"/>
                  </a:cubicBezTo>
                  <a:cubicBezTo>
                    <a:pt x="13343" y="4731"/>
                    <a:pt x="13357" y="4735"/>
                    <a:pt x="13369" y="4745"/>
                  </a:cubicBezTo>
                  <a:cubicBezTo>
                    <a:pt x="13694" y="5018"/>
                    <a:pt x="14029" y="5129"/>
                    <a:pt x="14325" y="5129"/>
                  </a:cubicBezTo>
                  <a:cubicBezTo>
                    <a:pt x="14701" y="5129"/>
                    <a:pt x="15014" y="4948"/>
                    <a:pt x="15159" y="4688"/>
                  </a:cubicBezTo>
                  <a:cubicBezTo>
                    <a:pt x="15169" y="4668"/>
                    <a:pt x="15187" y="4660"/>
                    <a:pt x="15205" y="4660"/>
                  </a:cubicBezTo>
                  <a:cubicBezTo>
                    <a:pt x="15219" y="4660"/>
                    <a:pt x="15232" y="4664"/>
                    <a:pt x="15244" y="4671"/>
                  </a:cubicBezTo>
                  <a:cubicBezTo>
                    <a:pt x="15430" y="4842"/>
                    <a:pt x="15632" y="4913"/>
                    <a:pt x="15816" y="4913"/>
                  </a:cubicBezTo>
                  <a:cubicBezTo>
                    <a:pt x="16068" y="4913"/>
                    <a:pt x="16285" y="4779"/>
                    <a:pt x="16373" y="4586"/>
                  </a:cubicBezTo>
                  <a:cubicBezTo>
                    <a:pt x="16384" y="4569"/>
                    <a:pt x="16401" y="4560"/>
                    <a:pt x="16420" y="4560"/>
                  </a:cubicBezTo>
                  <a:cubicBezTo>
                    <a:pt x="16431" y="4560"/>
                    <a:pt x="16442" y="4563"/>
                    <a:pt x="16453" y="4569"/>
                  </a:cubicBezTo>
                  <a:cubicBezTo>
                    <a:pt x="16605" y="4664"/>
                    <a:pt x="16851" y="4703"/>
                    <a:pt x="17123" y="4703"/>
                  </a:cubicBezTo>
                  <a:cubicBezTo>
                    <a:pt x="17698" y="4703"/>
                    <a:pt x="18385" y="4526"/>
                    <a:pt x="18531" y="4315"/>
                  </a:cubicBezTo>
                  <a:cubicBezTo>
                    <a:pt x="18542" y="4300"/>
                    <a:pt x="18558" y="4293"/>
                    <a:pt x="18576" y="4293"/>
                  </a:cubicBezTo>
                  <a:cubicBezTo>
                    <a:pt x="18585" y="4293"/>
                    <a:pt x="18595" y="4295"/>
                    <a:pt x="18604" y="4298"/>
                  </a:cubicBezTo>
                  <a:cubicBezTo>
                    <a:pt x="18738" y="4383"/>
                    <a:pt x="18854" y="4419"/>
                    <a:pt x="18954" y="4419"/>
                  </a:cubicBezTo>
                  <a:cubicBezTo>
                    <a:pt x="19121" y="4419"/>
                    <a:pt x="19244" y="4319"/>
                    <a:pt x="19333" y="4174"/>
                  </a:cubicBezTo>
                  <a:cubicBezTo>
                    <a:pt x="19345" y="4158"/>
                    <a:pt x="19363" y="4145"/>
                    <a:pt x="19382" y="4145"/>
                  </a:cubicBezTo>
                  <a:cubicBezTo>
                    <a:pt x="19390" y="4145"/>
                    <a:pt x="19398" y="4147"/>
                    <a:pt x="19406" y="4152"/>
                  </a:cubicBezTo>
                  <a:cubicBezTo>
                    <a:pt x="19498" y="4197"/>
                    <a:pt x="19632" y="4217"/>
                    <a:pt x="19786" y="4217"/>
                  </a:cubicBezTo>
                  <a:cubicBezTo>
                    <a:pt x="20319" y="4217"/>
                    <a:pt x="21090" y="3977"/>
                    <a:pt x="21191" y="3722"/>
                  </a:cubicBezTo>
                  <a:cubicBezTo>
                    <a:pt x="21199" y="3701"/>
                    <a:pt x="21217" y="3690"/>
                    <a:pt x="21237" y="3690"/>
                  </a:cubicBezTo>
                  <a:cubicBezTo>
                    <a:pt x="21244" y="3690"/>
                    <a:pt x="21251" y="3691"/>
                    <a:pt x="21258" y="3694"/>
                  </a:cubicBezTo>
                  <a:cubicBezTo>
                    <a:pt x="21393" y="3737"/>
                    <a:pt x="21518" y="3757"/>
                    <a:pt x="21631" y="3757"/>
                  </a:cubicBezTo>
                  <a:cubicBezTo>
                    <a:pt x="22049" y="3757"/>
                    <a:pt x="22313" y="3495"/>
                    <a:pt x="22371" y="3220"/>
                  </a:cubicBezTo>
                  <a:cubicBezTo>
                    <a:pt x="22377" y="3192"/>
                    <a:pt x="22399" y="3175"/>
                    <a:pt x="22427" y="3175"/>
                  </a:cubicBezTo>
                  <a:cubicBezTo>
                    <a:pt x="22456" y="3176"/>
                    <a:pt x="22484" y="3177"/>
                    <a:pt x="22512" y="3177"/>
                  </a:cubicBezTo>
                  <a:cubicBezTo>
                    <a:pt x="23104" y="3177"/>
                    <a:pt x="23552" y="2785"/>
                    <a:pt x="23094" y="2423"/>
                  </a:cubicBezTo>
                  <a:cubicBezTo>
                    <a:pt x="23066" y="2395"/>
                    <a:pt x="23066" y="2350"/>
                    <a:pt x="23116" y="2316"/>
                  </a:cubicBezTo>
                  <a:cubicBezTo>
                    <a:pt x="23625" y="2000"/>
                    <a:pt x="23371" y="1576"/>
                    <a:pt x="22495" y="1576"/>
                  </a:cubicBezTo>
                  <a:cubicBezTo>
                    <a:pt x="22461" y="1576"/>
                    <a:pt x="22439" y="1537"/>
                    <a:pt x="22444" y="1503"/>
                  </a:cubicBezTo>
                  <a:cubicBezTo>
                    <a:pt x="22507" y="1231"/>
                    <a:pt x="22306" y="1132"/>
                    <a:pt x="22042" y="1132"/>
                  </a:cubicBezTo>
                  <a:cubicBezTo>
                    <a:pt x="21928" y="1132"/>
                    <a:pt x="21803" y="1150"/>
                    <a:pt x="21682" y="1181"/>
                  </a:cubicBezTo>
                  <a:cubicBezTo>
                    <a:pt x="21677" y="1183"/>
                    <a:pt x="21672" y="1184"/>
                    <a:pt x="21667" y="1184"/>
                  </a:cubicBezTo>
                  <a:cubicBezTo>
                    <a:pt x="21638" y="1184"/>
                    <a:pt x="21614" y="1159"/>
                    <a:pt x="21614" y="1130"/>
                  </a:cubicBezTo>
                  <a:cubicBezTo>
                    <a:pt x="21603" y="928"/>
                    <a:pt x="21429" y="848"/>
                    <a:pt x="21223" y="848"/>
                  </a:cubicBezTo>
                  <a:cubicBezTo>
                    <a:pt x="21113" y="848"/>
                    <a:pt x="20994" y="871"/>
                    <a:pt x="20886" y="910"/>
                  </a:cubicBezTo>
                  <a:cubicBezTo>
                    <a:pt x="20879" y="914"/>
                    <a:pt x="20872" y="916"/>
                    <a:pt x="20865" y="916"/>
                  </a:cubicBezTo>
                  <a:cubicBezTo>
                    <a:pt x="20843" y="916"/>
                    <a:pt x="20821" y="896"/>
                    <a:pt x="20812" y="870"/>
                  </a:cubicBezTo>
                  <a:cubicBezTo>
                    <a:pt x="20769" y="542"/>
                    <a:pt x="20083" y="384"/>
                    <a:pt x="19479" y="384"/>
                  </a:cubicBezTo>
                  <a:cubicBezTo>
                    <a:pt x="19212" y="384"/>
                    <a:pt x="18962" y="415"/>
                    <a:pt x="18791" y="475"/>
                  </a:cubicBezTo>
                  <a:cubicBezTo>
                    <a:pt x="18784" y="476"/>
                    <a:pt x="18778" y="477"/>
                    <a:pt x="18772" y="477"/>
                  </a:cubicBezTo>
                  <a:cubicBezTo>
                    <a:pt x="18750" y="477"/>
                    <a:pt x="18730" y="469"/>
                    <a:pt x="18717" y="447"/>
                  </a:cubicBezTo>
                  <a:cubicBezTo>
                    <a:pt x="18643" y="278"/>
                    <a:pt x="18446" y="175"/>
                    <a:pt x="18200" y="175"/>
                  </a:cubicBezTo>
                  <a:cubicBezTo>
                    <a:pt x="18035" y="175"/>
                    <a:pt x="17849" y="221"/>
                    <a:pt x="17661" y="323"/>
                  </a:cubicBezTo>
                  <a:cubicBezTo>
                    <a:pt x="17644" y="334"/>
                    <a:pt x="17638" y="334"/>
                    <a:pt x="17622" y="334"/>
                  </a:cubicBezTo>
                  <a:cubicBezTo>
                    <a:pt x="15950" y="119"/>
                    <a:pt x="13996" y="1"/>
                    <a:pt x="11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5"/>
            <p:cNvSpPr/>
            <p:nvPr/>
          </p:nvSpPr>
          <p:spPr>
            <a:xfrm>
              <a:off x="3264204" y="3804286"/>
              <a:ext cx="44662" cy="43217"/>
            </a:xfrm>
            <a:custGeom>
              <a:avLst/>
              <a:gdLst/>
              <a:ahLst/>
              <a:cxnLst/>
              <a:rect l="l" t="t" r="r" b="b"/>
              <a:pathLst>
                <a:path w="1391" h="1346" extrusionOk="0">
                  <a:moveTo>
                    <a:pt x="850" y="0"/>
                  </a:moveTo>
                  <a:cubicBezTo>
                    <a:pt x="742" y="0"/>
                    <a:pt x="639" y="64"/>
                    <a:pt x="594" y="166"/>
                  </a:cubicBezTo>
                  <a:cubicBezTo>
                    <a:pt x="588" y="171"/>
                    <a:pt x="588" y="183"/>
                    <a:pt x="577" y="194"/>
                  </a:cubicBezTo>
                  <a:cubicBezTo>
                    <a:pt x="560" y="171"/>
                    <a:pt x="537" y="160"/>
                    <a:pt x="509" y="143"/>
                  </a:cubicBezTo>
                  <a:cubicBezTo>
                    <a:pt x="470" y="123"/>
                    <a:pt x="428" y="113"/>
                    <a:pt x="386" y="113"/>
                  </a:cubicBezTo>
                  <a:cubicBezTo>
                    <a:pt x="279" y="113"/>
                    <a:pt x="174" y="177"/>
                    <a:pt x="125" y="279"/>
                  </a:cubicBezTo>
                  <a:cubicBezTo>
                    <a:pt x="74" y="386"/>
                    <a:pt x="97" y="504"/>
                    <a:pt x="170" y="589"/>
                  </a:cubicBezTo>
                  <a:cubicBezTo>
                    <a:pt x="125" y="617"/>
                    <a:pt x="91" y="657"/>
                    <a:pt x="69" y="708"/>
                  </a:cubicBezTo>
                  <a:cubicBezTo>
                    <a:pt x="1" y="849"/>
                    <a:pt x="63" y="1024"/>
                    <a:pt x="204" y="1092"/>
                  </a:cubicBezTo>
                  <a:cubicBezTo>
                    <a:pt x="245" y="1109"/>
                    <a:pt x="286" y="1117"/>
                    <a:pt x="326" y="1117"/>
                  </a:cubicBezTo>
                  <a:cubicBezTo>
                    <a:pt x="393" y="1117"/>
                    <a:pt x="456" y="1095"/>
                    <a:pt x="509" y="1052"/>
                  </a:cubicBezTo>
                  <a:cubicBezTo>
                    <a:pt x="509" y="1160"/>
                    <a:pt x="571" y="1267"/>
                    <a:pt x="667" y="1318"/>
                  </a:cubicBezTo>
                  <a:cubicBezTo>
                    <a:pt x="706" y="1336"/>
                    <a:pt x="748" y="1345"/>
                    <a:pt x="790" y="1345"/>
                  </a:cubicBezTo>
                  <a:cubicBezTo>
                    <a:pt x="899" y="1345"/>
                    <a:pt x="1006" y="1284"/>
                    <a:pt x="1051" y="1182"/>
                  </a:cubicBezTo>
                  <a:cubicBezTo>
                    <a:pt x="1080" y="1126"/>
                    <a:pt x="1085" y="1069"/>
                    <a:pt x="1074" y="1018"/>
                  </a:cubicBezTo>
                  <a:cubicBezTo>
                    <a:pt x="1181" y="1007"/>
                    <a:pt x="1277" y="951"/>
                    <a:pt x="1322" y="849"/>
                  </a:cubicBezTo>
                  <a:cubicBezTo>
                    <a:pt x="1390" y="708"/>
                    <a:pt x="1328" y="533"/>
                    <a:pt x="1187" y="471"/>
                  </a:cubicBezTo>
                  <a:cubicBezTo>
                    <a:pt x="1159" y="454"/>
                    <a:pt x="1130" y="448"/>
                    <a:pt x="1097" y="442"/>
                  </a:cubicBezTo>
                  <a:cubicBezTo>
                    <a:pt x="1102" y="431"/>
                    <a:pt x="1108" y="420"/>
                    <a:pt x="1108" y="408"/>
                  </a:cubicBezTo>
                  <a:cubicBezTo>
                    <a:pt x="1181" y="267"/>
                    <a:pt x="1113" y="92"/>
                    <a:pt x="972" y="30"/>
                  </a:cubicBezTo>
                  <a:cubicBezTo>
                    <a:pt x="933" y="10"/>
                    <a:pt x="891" y="0"/>
                    <a:pt x="850" y="0"/>
                  </a:cubicBezTo>
                  <a:close/>
                </a:path>
              </a:pathLst>
            </a:custGeom>
            <a:solidFill>
              <a:srgbClr val="52AF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5"/>
            <p:cNvSpPr/>
            <p:nvPr/>
          </p:nvSpPr>
          <p:spPr>
            <a:xfrm>
              <a:off x="3264204" y="3800016"/>
              <a:ext cx="44662" cy="43120"/>
            </a:xfrm>
            <a:custGeom>
              <a:avLst/>
              <a:gdLst/>
              <a:ahLst/>
              <a:cxnLst/>
              <a:rect l="l" t="t" r="r" b="b"/>
              <a:pathLst>
                <a:path w="1391" h="1343" extrusionOk="0">
                  <a:moveTo>
                    <a:pt x="851" y="0"/>
                  </a:moveTo>
                  <a:cubicBezTo>
                    <a:pt x="743" y="0"/>
                    <a:pt x="639" y="61"/>
                    <a:pt x="594" y="163"/>
                  </a:cubicBezTo>
                  <a:cubicBezTo>
                    <a:pt x="588" y="169"/>
                    <a:pt x="588" y="186"/>
                    <a:pt x="577" y="191"/>
                  </a:cubicBezTo>
                  <a:cubicBezTo>
                    <a:pt x="560" y="169"/>
                    <a:pt x="537" y="157"/>
                    <a:pt x="509" y="140"/>
                  </a:cubicBezTo>
                  <a:cubicBezTo>
                    <a:pt x="470" y="122"/>
                    <a:pt x="429" y="113"/>
                    <a:pt x="388" y="113"/>
                  </a:cubicBezTo>
                  <a:cubicBezTo>
                    <a:pt x="280" y="113"/>
                    <a:pt x="174" y="174"/>
                    <a:pt x="125" y="276"/>
                  </a:cubicBezTo>
                  <a:cubicBezTo>
                    <a:pt x="74" y="383"/>
                    <a:pt x="97" y="502"/>
                    <a:pt x="170" y="587"/>
                  </a:cubicBezTo>
                  <a:cubicBezTo>
                    <a:pt x="125" y="615"/>
                    <a:pt x="91" y="660"/>
                    <a:pt x="69" y="705"/>
                  </a:cubicBezTo>
                  <a:cubicBezTo>
                    <a:pt x="1" y="846"/>
                    <a:pt x="63" y="1027"/>
                    <a:pt x="204" y="1089"/>
                  </a:cubicBezTo>
                  <a:cubicBezTo>
                    <a:pt x="245" y="1109"/>
                    <a:pt x="286" y="1117"/>
                    <a:pt x="327" y="1117"/>
                  </a:cubicBezTo>
                  <a:cubicBezTo>
                    <a:pt x="393" y="1117"/>
                    <a:pt x="457" y="1094"/>
                    <a:pt x="509" y="1055"/>
                  </a:cubicBezTo>
                  <a:cubicBezTo>
                    <a:pt x="509" y="1157"/>
                    <a:pt x="571" y="1264"/>
                    <a:pt x="667" y="1315"/>
                  </a:cubicBezTo>
                  <a:cubicBezTo>
                    <a:pt x="706" y="1334"/>
                    <a:pt x="748" y="1343"/>
                    <a:pt x="790" y="1343"/>
                  </a:cubicBezTo>
                  <a:cubicBezTo>
                    <a:pt x="899" y="1343"/>
                    <a:pt x="1006" y="1282"/>
                    <a:pt x="1051" y="1180"/>
                  </a:cubicBezTo>
                  <a:cubicBezTo>
                    <a:pt x="1080" y="1123"/>
                    <a:pt x="1085" y="1067"/>
                    <a:pt x="1074" y="1016"/>
                  </a:cubicBezTo>
                  <a:cubicBezTo>
                    <a:pt x="1181" y="1005"/>
                    <a:pt x="1277" y="942"/>
                    <a:pt x="1322" y="846"/>
                  </a:cubicBezTo>
                  <a:cubicBezTo>
                    <a:pt x="1390" y="705"/>
                    <a:pt x="1328" y="530"/>
                    <a:pt x="1187" y="468"/>
                  </a:cubicBezTo>
                  <a:cubicBezTo>
                    <a:pt x="1159" y="451"/>
                    <a:pt x="1130" y="445"/>
                    <a:pt x="1097" y="440"/>
                  </a:cubicBezTo>
                  <a:cubicBezTo>
                    <a:pt x="1102" y="434"/>
                    <a:pt x="1108" y="417"/>
                    <a:pt x="1108" y="412"/>
                  </a:cubicBezTo>
                  <a:cubicBezTo>
                    <a:pt x="1181" y="270"/>
                    <a:pt x="1113" y="90"/>
                    <a:pt x="972" y="28"/>
                  </a:cubicBezTo>
                  <a:cubicBezTo>
                    <a:pt x="933" y="9"/>
                    <a:pt x="892" y="0"/>
                    <a:pt x="8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5"/>
            <p:cNvSpPr/>
            <p:nvPr/>
          </p:nvSpPr>
          <p:spPr>
            <a:xfrm>
              <a:off x="3279808" y="3814208"/>
              <a:ext cx="13453" cy="11816"/>
            </a:xfrm>
            <a:custGeom>
              <a:avLst/>
              <a:gdLst/>
              <a:ahLst/>
              <a:cxnLst/>
              <a:rect l="l" t="t" r="r" b="b"/>
              <a:pathLst>
                <a:path w="419" h="368" extrusionOk="0">
                  <a:moveTo>
                    <a:pt x="206" y="1"/>
                  </a:moveTo>
                  <a:cubicBezTo>
                    <a:pt x="140" y="1"/>
                    <a:pt x="78" y="37"/>
                    <a:pt x="46" y="105"/>
                  </a:cubicBezTo>
                  <a:cubicBezTo>
                    <a:pt x="1" y="195"/>
                    <a:pt x="35" y="303"/>
                    <a:pt x="131" y="348"/>
                  </a:cubicBezTo>
                  <a:cubicBezTo>
                    <a:pt x="159" y="361"/>
                    <a:pt x="188" y="368"/>
                    <a:pt x="216" y="368"/>
                  </a:cubicBezTo>
                  <a:cubicBezTo>
                    <a:pt x="284" y="368"/>
                    <a:pt x="345" y="331"/>
                    <a:pt x="373" y="263"/>
                  </a:cubicBezTo>
                  <a:cubicBezTo>
                    <a:pt x="419" y="173"/>
                    <a:pt x="385" y="66"/>
                    <a:pt x="289" y="20"/>
                  </a:cubicBezTo>
                  <a:cubicBezTo>
                    <a:pt x="262" y="7"/>
                    <a:pt x="234" y="1"/>
                    <a:pt x="206" y="1"/>
                  </a:cubicBezTo>
                  <a:close/>
                </a:path>
              </a:pathLst>
            </a:custGeom>
            <a:solidFill>
              <a:srgbClr val="FFC7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5"/>
            <p:cNvSpPr/>
            <p:nvPr/>
          </p:nvSpPr>
          <p:spPr>
            <a:xfrm>
              <a:off x="2607822" y="3807914"/>
              <a:ext cx="44629" cy="43217"/>
            </a:xfrm>
            <a:custGeom>
              <a:avLst/>
              <a:gdLst/>
              <a:ahLst/>
              <a:cxnLst/>
              <a:rect l="l" t="t" r="r" b="b"/>
              <a:pathLst>
                <a:path w="1390" h="1346" extrusionOk="0">
                  <a:moveTo>
                    <a:pt x="849" y="0"/>
                  </a:moveTo>
                  <a:cubicBezTo>
                    <a:pt x="742" y="0"/>
                    <a:pt x="638" y="64"/>
                    <a:pt x="594" y="166"/>
                  </a:cubicBezTo>
                  <a:cubicBezTo>
                    <a:pt x="588" y="171"/>
                    <a:pt x="588" y="183"/>
                    <a:pt x="577" y="194"/>
                  </a:cubicBezTo>
                  <a:cubicBezTo>
                    <a:pt x="554" y="171"/>
                    <a:pt x="537" y="154"/>
                    <a:pt x="509" y="143"/>
                  </a:cubicBezTo>
                  <a:cubicBezTo>
                    <a:pt x="470" y="123"/>
                    <a:pt x="427" y="113"/>
                    <a:pt x="385" y="113"/>
                  </a:cubicBezTo>
                  <a:cubicBezTo>
                    <a:pt x="276" y="113"/>
                    <a:pt x="170" y="177"/>
                    <a:pt x="125" y="279"/>
                  </a:cubicBezTo>
                  <a:cubicBezTo>
                    <a:pt x="74" y="380"/>
                    <a:pt x="97" y="504"/>
                    <a:pt x="170" y="589"/>
                  </a:cubicBezTo>
                  <a:cubicBezTo>
                    <a:pt x="125" y="617"/>
                    <a:pt x="91" y="657"/>
                    <a:pt x="68" y="708"/>
                  </a:cubicBezTo>
                  <a:cubicBezTo>
                    <a:pt x="1" y="849"/>
                    <a:pt x="63" y="1024"/>
                    <a:pt x="204" y="1092"/>
                  </a:cubicBezTo>
                  <a:cubicBezTo>
                    <a:pt x="244" y="1109"/>
                    <a:pt x="285" y="1117"/>
                    <a:pt x="326" y="1117"/>
                  </a:cubicBezTo>
                  <a:cubicBezTo>
                    <a:pt x="392" y="1117"/>
                    <a:pt x="456" y="1094"/>
                    <a:pt x="509" y="1052"/>
                  </a:cubicBezTo>
                  <a:cubicBezTo>
                    <a:pt x="509" y="1159"/>
                    <a:pt x="571" y="1267"/>
                    <a:pt x="667" y="1318"/>
                  </a:cubicBezTo>
                  <a:cubicBezTo>
                    <a:pt x="706" y="1336"/>
                    <a:pt x="748" y="1345"/>
                    <a:pt x="789" y="1345"/>
                  </a:cubicBezTo>
                  <a:cubicBezTo>
                    <a:pt x="899" y="1345"/>
                    <a:pt x="1006" y="1284"/>
                    <a:pt x="1051" y="1182"/>
                  </a:cubicBezTo>
                  <a:cubicBezTo>
                    <a:pt x="1079" y="1126"/>
                    <a:pt x="1085" y="1069"/>
                    <a:pt x="1074" y="1018"/>
                  </a:cubicBezTo>
                  <a:cubicBezTo>
                    <a:pt x="1181" y="1007"/>
                    <a:pt x="1277" y="951"/>
                    <a:pt x="1322" y="849"/>
                  </a:cubicBezTo>
                  <a:cubicBezTo>
                    <a:pt x="1390" y="708"/>
                    <a:pt x="1328" y="533"/>
                    <a:pt x="1187" y="471"/>
                  </a:cubicBezTo>
                  <a:cubicBezTo>
                    <a:pt x="1158" y="454"/>
                    <a:pt x="1130" y="448"/>
                    <a:pt x="1096" y="437"/>
                  </a:cubicBezTo>
                  <a:cubicBezTo>
                    <a:pt x="1102" y="431"/>
                    <a:pt x="1107" y="420"/>
                    <a:pt x="1107" y="408"/>
                  </a:cubicBezTo>
                  <a:cubicBezTo>
                    <a:pt x="1181" y="267"/>
                    <a:pt x="1113" y="92"/>
                    <a:pt x="972" y="30"/>
                  </a:cubicBezTo>
                  <a:cubicBezTo>
                    <a:pt x="933" y="10"/>
                    <a:pt x="891" y="0"/>
                    <a:pt x="849" y="0"/>
                  </a:cubicBezTo>
                  <a:close/>
                </a:path>
              </a:pathLst>
            </a:custGeom>
            <a:solidFill>
              <a:srgbClr val="52AF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35"/>
            <p:cNvSpPr/>
            <p:nvPr/>
          </p:nvSpPr>
          <p:spPr>
            <a:xfrm>
              <a:off x="2607822" y="3804543"/>
              <a:ext cx="44629" cy="43120"/>
            </a:xfrm>
            <a:custGeom>
              <a:avLst/>
              <a:gdLst/>
              <a:ahLst/>
              <a:cxnLst/>
              <a:rect l="l" t="t" r="r" b="b"/>
              <a:pathLst>
                <a:path w="1390" h="1343" extrusionOk="0">
                  <a:moveTo>
                    <a:pt x="850" y="0"/>
                  </a:moveTo>
                  <a:cubicBezTo>
                    <a:pt x="743" y="0"/>
                    <a:pt x="639" y="61"/>
                    <a:pt x="594" y="163"/>
                  </a:cubicBezTo>
                  <a:cubicBezTo>
                    <a:pt x="588" y="169"/>
                    <a:pt x="588" y="186"/>
                    <a:pt x="577" y="192"/>
                  </a:cubicBezTo>
                  <a:cubicBezTo>
                    <a:pt x="554" y="169"/>
                    <a:pt x="537" y="158"/>
                    <a:pt x="509" y="141"/>
                  </a:cubicBezTo>
                  <a:cubicBezTo>
                    <a:pt x="470" y="122"/>
                    <a:pt x="428" y="113"/>
                    <a:pt x="386" y="113"/>
                  </a:cubicBezTo>
                  <a:cubicBezTo>
                    <a:pt x="277" y="113"/>
                    <a:pt x="170" y="174"/>
                    <a:pt x="125" y="276"/>
                  </a:cubicBezTo>
                  <a:cubicBezTo>
                    <a:pt x="74" y="384"/>
                    <a:pt x="97" y="502"/>
                    <a:pt x="170" y="587"/>
                  </a:cubicBezTo>
                  <a:cubicBezTo>
                    <a:pt x="125" y="615"/>
                    <a:pt x="91" y="660"/>
                    <a:pt x="68" y="705"/>
                  </a:cubicBezTo>
                  <a:cubicBezTo>
                    <a:pt x="1" y="847"/>
                    <a:pt x="63" y="1027"/>
                    <a:pt x="204" y="1089"/>
                  </a:cubicBezTo>
                  <a:cubicBezTo>
                    <a:pt x="245" y="1109"/>
                    <a:pt x="286" y="1117"/>
                    <a:pt x="327" y="1117"/>
                  </a:cubicBezTo>
                  <a:cubicBezTo>
                    <a:pt x="393" y="1117"/>
                    <a:pt x="456" y="1094"/>
                    <a:pt x="509" y="1056"/>
                  </a:cubicBezTo>
                  <a:cubicBezTo>
                    <a:pt x="509" y="1157"/>
                    <a:pt x="571" y="1264"/>
                    <a:pt x="667" y="1315"/>
                  </a:cubicBezTo>
                  <a:cubicBezTo>
                    <a:pt x="706" y="1334"/>
                    <a:pt x="748" y="1343"/>
                    <a:pt x="789" y="1343"/>
                  </a:cubicBezTo>
                  <a:cubicBezTo>
                    <a:pt x="899" y="1343"/>
                    <a:pt x="1006" y="1282"/>
                    <a:pt x="1051" y="1180"/>
                  </a:cubicBezTo>
                  <a:cubicBezTo>
                    <a:pt x="1079" y="1123"/>
                    <a:pt x="1085" y="1067"/>
                    <a:pt x="1074" y="1016"/>
                  </a:cubicBezTo>
                  <a:cubicBezTo>
                    <a:pt x="1181" y="1005"/>
                    <a:pt x="1277" y="943"/>
                    <a:pt x="1322" y="847"/>
                  </a:cubicBezTo>
                  <a:cubicBezTo>
                    <a:pt x="1390" y="705"/>
                    <a:pt x="1328" y="530"/>
                    <a:pt x="1187" y="468"/>
                  </a:cubicBezTo>
                  <a:cubicBezTo>
                    <a:pt x="1158" y="451"/>
                    <a:pt x="1130" y="446"/>
                    <a:pt x="1096" y="440"/>
                  </a:cubicBezTo>
                  <a:cubicBezTo>
                    <a:pt x="1102" y="434"/>
                    <a:pt x="1107" y="417"/>
                    <a:pt x="1107" y="412"/>
                  </a:cubicBezTo>
                  <a:cubicBezTo>
                    <a:pt x="1181" y="271"/>
                    <a:pt x="1113" y="90"/>
                    <a:pt x="972" y="28"/>
                  </a:cubicBezTo>
                  <a:cubicBezTo>
                    <a:pt x="933" y="9"/>
                    <a:pt x="891" y="0"/>
                    <a:pt x="8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35"/>
            <p:cNvSpPr/>
            <p:nvPr/>
          </p:nvSpPr>
          <p:spPr>
            <a:xfrm>
              <a:off x="2623427" y="3818735"/>
              <a:ext cx="13453" cy="11816"/>
            </a:xfrm>
            <a:custGeom>
              <a:avLst/>
              <a:gdLst/>
              <a:ahLst/>
              <a:cxnLst/>
              <a:rect l="l" t="t" r="r" b="b"/>
              <a:pathLst>
                <a:path w="419" h="368" extrusionOk="0">
                  <a:moveTo>
                    <a:pt x="206" y="1"/>
                  </a:moveTo>
                  <a:cubicBezTo>
                    <a:pt x="140" y="1"/>
                    <a:pt x="77" y="38"/>
                    <a:pt x="45" y="105"/>
                  </a:cubicBezTo>
                  <a:cubicBezTo>
                    <a:pt x="0" y="196"/>
                    <a:pt x="34" y="303"/>
                    <a:pt x="130" y="348"/>
                  </a:cubicBezTo>
                  <a:cubicBezTo>
                    <a:pt x="158" y="361"/>
                    <a:pt x="188" y="368"/>
                    <a:pt x="216" y="368"/>
                  </a:cubicBezTo>
                  <a:cubicBezTo>
                    <a:pt x="284" y="368"/>
                    <a:pt x="345" y="331"/>
                    <a:pt x="373" y="263"/>
                  </a:cubicBezTo>
                  <a:cubicBezTo>
                    <a:pt x="418" y="173"/>
                    <a:pt x="384" y="66"/>
                    <a:pt x="288" y="21"/>
                  </a:cubicBezTo>
                  <a:cubicBezTo>
                    <a:pt x="262" y="7"/>
                    <a:pt x="233" y="1"/>
                    <a:pt x="206" y="1"/>
                  </a:cubicBezTo>
                  <a:close/>
                </a:path>
              </a:pathLst>
            </a:custGeom>
            <a:solidFill>
              <a:srgbClr val="FFC7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5"/>
            <p:cNvSpPr/>
            <p:nvPr/>
          </p:nvSpPr>
          <p:spPr>
            <a:xfrm>
              <a:off x="2692138" y="3746620"/>
              <a:ext cx="45015" cy="41098"/>
            </a:xfrm>
            <a:custGeom>
              <a:avLst/>
              <a:gdLst/>
              <a:ahLst/>
              <a:cxnLst/>
              <a:rect l="l" t="t" r="r" b="b"/>
              <a:pathLst>
                <a:path w="1402" h="1280" extrusionOk="0">
                  <a:moveTo>
                    <a:pt x="894" y="1"/>
                  </a:moveTo>
                  <a:cubicBezTo>
                    <a:pt x="829" y="1"/>
                    <a:pt x="764" y="23"/>
                    <a:pt x="712" y="70"/>
                  </a:cubicBezTo>
                  <a:cubicBezTo>
                    <a:pt x="690" y="92"/>
                    <a:pt x="673" y="109"/>
                    <a:pt x="650" y="138"/>
                  </a:cubicBezTo>
                  <a:cubicBezTo>
                    <a:pt x="644" y="132"/>
                    <a:pt x="633" y="121"/>
                    <a:pt x="627" y="109"/>
                  </a:cubicBezTo>
                  <a:cubicBezTo>
                    <a:pt x="570" y="43"/>
                    <a:pt x="488" y="6"/>
                    <a:pt x="406" y="6"/>
                  </a:cubicBezTo>
                  <a:cubicBezTo>
                    <a:pt x="342" y="6"/>
                    <a:pt x="278" y="28"/>
                    <a:pt x="226" y="75"/>
                  </a:cubicBezTo>
                  <a:cubicBezTo>
                    <a:pt x="102" y="177"/>
                    <a:pt x="85" y="358"/>
                    <a:pt x="187" y="476"/>
                  </a:cubicBezTo>
                  <a:lnTo>
                    <a:pt x="210" y="499"/>
                  </a:lnTo>
                  <a:cubicBezTo>
                    <a:pt x="181" y="516"/>
                    <a:pt x="159" y="527"/>
                    <a:pt x="142" y="544"/>
                  </a:cubicBezTo>
                  <a:cubicBezTo>
                    <a:pt x="18" y="640"/>
                    <a:pt x="1" y="827"/>
                    <a:pt x="102" y="945"/>
                  </a:cubicBezTo>
                  <a:cubicBezTo>
                    <a:pt x="162" y="1013"/>
                    <a:pt x="241" y="1046"/>
                    <a:pt x="322" y="1046"/>
                  </a:cubicBezTo>
                  <a:cubicBezTo>
                    <a:pt x="348" y="1046"/>
                    <a:pt x="375" y="1042"/>
                    <a:pt x="402" y="1035"/>
                  </a:cubicBezTo>
                  <a:cubicBezTo>
                    <a:pt x="407" y="1086"/>
                    <a:pt x="430" y="1137"/>
                    <a:pt x="464" y="1177"/>
                  </a:cubicBezTo>
                  <a:cubicBezTo>
                    <a:pt x="521" y="1243"/>
                    <a:pt x="603" y="1280"/>
                    <a:pt x="686" y="1280"/>
                  </a:cubicBezTo>
                  <a:cubicBezTo>
                    <a:pt x="751" y="1280"/>
                    <a:pt x="816" y="1258"/>
                    <a:pt x="870" y="1211"/>
                  </a:cubicBezTo>
                  <a:cubicBezTo>
                    <a:pt x="955" y="1143"/>
                    <a:pt x="989" y="1019"/>
                    <a:pt x="961" y="923"/>
                  </a:cubicBezTo>
                  <a:lnTo>
                    <a:pt x="961" y="923"/>
                  </a:lnTo>
                  <a:cubicBezTo>
                    <a:pt x="998" y="940"/>
                    <a:pt x="1039" y="949"/>
                    <a:pt x="1081" y="949"/>
                  </a:cubicBezTo>
                  <a:cubicBezTo>
                    <a:pt x="1144" y="949"/>
                    <a:pt x="1208" y="928"/>
                    <a:pt x="1260" y="883"/>
                  </a:cubicBezTo>
                  <a:cubicBezTo>
                    <a:pt x="1384" y="781"/>
                    <a:pt x="1401" y="601"/>
                    <a:pt x="1299" y="476"/>
                  </a:cubicBezTo>
                  <a:cubicBezTo>
                    <a:pt x="1260" y="437"/>
                    <a:pt x="1215" y="403"/>
                    <a:pt x="1158" y="386"/>
                  </a:cubicBezTo>
                  <a:cubicBezTo>
                    <a:pt x="1198" y="301"/>
                    <a:pt x="1187" y="188"/>
                    <a:pt x="1113" y="104"/>
                  </a:cubicBezTo>
                  <a:cubicBezTo>
                    <a:pt x="1059" y="37"/>
                    <a:pt x="977" y="1"/>
                    <a:pt x="894" y="1"/>
                  </a:cubicBezTo>
                  <a:close/>
                </a:path>
              </a:pathLst>
            </a:custGeom>
            <a:solidFill>
              <a:srgbClr val="52AF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5"/>
            <p:cNvSpPr/>
            <p:nvPr/>
          </p:nvSpPr>
          <p:spPr>
            <a:xfrm>
              <a:off x="2692138" y="3743185"/>
              <a:ext cx="45015" cy="41194"/>
            </a:xfrm>
            <a:custGeom>
              <a:avLst/>
              <a:gdLst/>
              <a:ahLst/>
              <a:cxnLst/>
              <a:rect l="l" t="t" r="r" b="b"/>
              <a:pathLst>
                <a:path w="1402" h="1283" extrusionOk="0">
                  <a:moveTo>
                    <a:pt x="894" y="0"/>
                  </a:moveTo>
                  <a:cubicBezTo>
                    <a:pt x="829" y="0"/>
                    <a:pt x="764" y="22"/>
                    <a:pt x="712" y="69"/>
                  </a:cubicBezTo>
                  <a:cubicBezTo>
                    <a:pt x="690" y="92"/>
                    <a:pt x="673" y="115"/>
                    <a:pt x="650" y="143"/>
                  </a:cubicBezTo>
                  <a:cubicBezTo>
                    <a:pt x="644" y="132"/>
                    <a:pt x="633" y="120"/>
                    <a:pt x="627" y="115"/>
                  </a:cubicBezTo>
                  <a:cubicBezTo>
                    <a:pt x="570" y="45"/>
                    <a:pt x="488" y="9"/>
                    <a:pt x="406" y="9"/>
                  </a:cubicBezTo>
                  <a:cubicBezTo>
                    <a:pt x="342" y="9"/>
                    <a:pt x="278" y="31"/>
                    <a:pt x="226" y="75"/>
                  </a:cubicBezTo>
                  <a:cubicBezTo>
                    <a:pt x="102" y="177"/>
                    <a:pt x="85" y="357"/>
                    <a:pt x="187" y="482"/>
                  </a:cubicBezTo>
                  <a:lnTo>
                    <a:pt x="210" y="499"/>
                  </a:lnTo>
                  <a:cubicBezTo>
                    <a:pt x="181" y="516"/>
                    <a:pt x="159" y="527"/>
                    <a:pt x="142" y="544"/>
                  </a:cubicBezTo>
                  <a:cubicBezTo>
                    <a:pt x="18" y="640"/>
                    <a:pt x="1" y="826"/>
                    <a:pt x="102" y="945"/>
                  </a:cubicBezTo>
                  <a:cubicBezTo>
                    <a:pt x="162" y="1013"/>
                    <a:pt x="241" y="1046"/>
                    <a:pt x="322" y="1046"/>
                  </a:cubicBezTo>
                  <a:cubicBezTo>
                    <a:pt x="348" y="1046"/>
                    <a:pt x="375" y="1042"/>
                    <a:pt x="402" y="1035"/>
                  </a:cubicBezTo>
                  <a:cubicBezTo>
                    <a:pt x="407" y="1086"/>
                    <a:pt x="430" y="1137"/>
                    <a:pt x="464" y="1176"/>
                  </a:cubicBezTo>
                  <a:cubicBezTo>
                    <a:pt x="521" y="1246"/>
                    <a:pt x="603" y="1282"/>
                    <a:pt x="686" y="1282"/>
                  </a:cubicBezTo>
                  <a:cubicBezTo>
                    <a:pt x="751" y="1282"/>
                    <a:pt x="816" y="1260"/>
                    <a:pt x="870" y="1216"/>
                  </a:cubicBezTo>
                  <a:cubicBezTo>
                    <a:pt x="955" y="1142"/>
                    <a:pt x="989" y="1024"/>
                    <a:pt x="961" y="922"/>
                  </a:cubicBezTo>
                  <a:lnTo>
                    <a:pt x="961" y="922"/>
                  </a:lnTo>
                  <a:cubicBezTo>
                    <a:pt x="1000" y="941"/>
                    <a:pt x="1043" y="951"/>
                    <a:pt x="1085" y="951"/>
                  </a:cubicBezTo>
                  <a:cubicBezTo>
                    <a:pt x="1148" y="951"/>
                    <a:pt x="1210" y="930"/>
                    <a:pt x="1260" y="883"/>
                  </a:cubicBezTo>
                  <a:cubicBezTo>
                    <a:pt x="1384" y="781"/>
                    <a:pt x="1401" y="600"/>
                    <a:pt x="1299" y="482"/>
                  </a:cubicBezTo>
                  <a:cubicBezTo>
                    <a:pt x="1260" y="437"/>
                    <a:pt x="1215" y="403"/>
                    <a:pt x="1158" y="386"/>
                  </a:cubicBezTo>
                  <a:cubicBezTo>
                    <a:pt x="1198" y="301"/>
                    <a:pt x="1187" y="188"/>
                    <a:pt x="1113" y="103"/>
                  </a:cubicBezTo>
                  <a:cubicBezTo>
                    <a:pt x="1059" y="37"/>
                    <a:pt x="977" y="0"/>
                    <a:pt x="8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35"/>
            <p:cNvSpPr/>
            <p:nvPr/>
          </p:nvSpPr>
          <p:spPr>
            <a:xfrm>
              <a:off x="2706458" y="3755932"/>
              <a:ext cx="13260" cy="12040"/>
            </a:xfrm>
            <a:custGeom>
              <a:avLst/>
              <a:gdLst/>
              <a:ahLst/>
              <a:cxnLst/>
              <a:rect l="l" t="t" r="r" b="b"/>
              <a:pathLst>
                <a:path w="413" h="375" extrusionOk="0">
                  <a:moveTo>
                    <a:pt x="211" y="1"/>
                  </a:moveTo>
                  <a:cubicBezTo>
                    <a:pt x="169" y="1"/>
                    <a:pt x="126" y="15"/>
                    <a:pt x="91" y="45"/>
                  </a:cubicBezTo>
                  <a:cubicBezTo>
                    <a:pt x="12" y="113"/>
                    <a:pt x="1" y="232"/>
                    <a:pt x="69" y="311"/>
                  </a:cubicBezTo>
                  <a:cubicBezTo>
                    <a:pt x="103" y="351"/>
                    <a:pt x="155" y="375"/>
                    <a:pt x="208" y="375"/>
                  </a:cubicBezTo>
                  <a:cubicBezTo>
                    <a:pt x="250" y="375"/>
                    <a:pt x="293" y="360"/>
                    <a:pt x="328" y="328"/>
                  </a:cubicBezTo>
                  <a:cubicBezTo>
                    <a:pt x="402" y="260"/>
                    <a:pt x="413" y="147"/>
                    <a:pt x="351" y="68"/>
                  </a:cubicBezTo>
                  <a:cubicBezTo>
                    <a:pt x="316" y="24"/>
                    <a:pt x="264" y="1"/>
                    <a:pt x="211" y="1"/>
                  </a:cubicBezTo>
                  <a:close/>
                </a:path>
              </a:pathLst>
            </a:custGeom>
            <a:solidFill>
              <a:srgbClr val="FFC7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5"/>
            <p:cNvSpPr/>
            <p:nvPr/>
          </p:nvSpPr>
          <p:spPr>
            <a:xfrm>
              <a:off x="2710086" y="3785824"/>
              <a:ext cx="522774" cy="66591"/>
            </a:xfrm>
            <a:custGeom>
              <a:avLst/>
              <a:gdLst/>
              <a:ahLst/>
              <a:cxnLst/>
              <a:rect l="l" t="t" r="r" b="b"/>
              <a:pathLst>
                <a:path w="16282" h="2074" extrusionOk="0">
                  <a:moveTo>
                    <a:pt x="8144" y="1"/>
                  </a:moveTo>
                  <a:cubicBezTo>
                    <a:pt x="6738" y="1"/>
                    <a:pt x="5411" y="46"/>
                    <a:pt x="4253" y="125"/>
                  </a:cubicBezTo>
                  <a:cubicBezTo>
                    <a:pt x="1723" y="300"/>
                    <a:pt x="1" y="639"/>
                    <a:pt x="1" y="1034"/>
                  </a:cubicBezTo>
                  <a:cubicBezTo>
                    <a:pt x="1" y="1413"/>
                    <a:pt x="1542" y="1735"/>
                    <a:pt x="3869" y="1921"/>
                  </a:cubicBezTo>
                  <a:cubicBezTo>
                    <a:pt x="4863" y="1994"/>
                    <a:pt x="6004" y="2051"/>
                    <a:pt x="7235" y="2068"/>
                  </a:cubicBezTo>
                  <a:cubicBezTo>
                    <a:pt x="7540" y="2073"/>
                    <a:pt x="7839" y="2073"/>
                    <a:pt x="8144" y="2073"/>
                  </a:cubicBezTo>
                  <a:cubicBezTo>
                    <a:pt x="9776" y="2073"/>
                    <a:pt x="11295" y="2017"/>
                    <a:pt x="12566" y="1910"/>
                  </a:cubicBezTo>
                  <a:cubicBezTo>
                    <a:pt x="12696" y="1898"/>
                    <a:pt x="12837" y="1893"/>
                    <a:pt x="12973" y="1876"/>
                  </a:cubicBezTo>
                  <a:cubicBezTo>
                    <a:pt x="14977" y="1684"/>
                    <a:pt x="16282" y="1384"/>
                    <a:pt x="16282" y="1046"/>
                  </a:cubicBezTo>
                  <a:cubicBezTo>
                    <a:pt x="16282" y="667"/>
                    <a:pt x="14740" y="345"/>
                    <a:pt x="12414" y="148"/>
                  </a:cubicBezTo>
                  <a:cubicBezTo>
                    <a:pt x="12148" y="125"/>
                    <a:pt x="11854" y="102"/>
                    <a:pt x="11566" y="91"/>
                  </a:cubicBezTo>
                  <a:cubicBezTo>
                    <a:pt x="10573" y="35"/>
                    <a:pt x="9471" y="1"/>
                    <a:pt x="83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5"/>
            <p:cNvSpPr/>
            <p:nvPr/>
          </p:nvSpPr>
          <p:spPr>
            <a:xfrm>
              <a:off x="2595300" y="3290366"/>
              <a:ext cx="622886" cy="562588"/>
            </a:xfrm>
            <a:custGeom>
              <a:avLst/>
              <a:gdLst/>
              <a:ahLst/>
              <a:cxnLst/>
              <a:rect l="l" t="t" r="r" b="b"/>
              <a:pathLst>
                <a:path w="19400" h="17522" extrusionOk="0">
                  <a:moveTo>
                    <a:pt x="16088" y="1"/>
                  </a:moveTo>
                  <a:cubicBezTo>
                    <a:pt x="15835" y="1"/>
                    <a:pt x="15581" y="37"/>
                    <a:pt x="15339" y="111"/>
                  </a:cubicBezTo>
                  <a:cubicBezTo>
                    <a:pt x="13046" y="805"/>
                    <a:pt x="11493" y="3392"/>
                    <a:pt x="11132" y="5605"/>
                  </a:cubicBezTo>
                  <a:cubicBezTo>
                    <a:pt x="11000" y="5594"/>
                    <a:pt x="10867" y="5588"/>
                    <a:pt x="10732" y="5588"/>
                  </a:cubicBezTo>
                  <a:cubicBezTo>
                    <a:pt x="10395" y="5588"/>
                    <a:pt x="10052" y="5625"/>
                    <a:pt x="9709" y="5701"/>
                  </a:cubicBezTo>
                  <a:cubicBezTo>
                    <a:pt x="9263" y="5803"/>
                    <a:pt x="8839" y="5956"/>
                    <a:pt x="8444" y="6170"/>
                  </a:cubicBezTo>
                  <a:cubicBezTo>
                    <a:pt x="7437" y="4557"/>
                    <a:pt x="5677" y="3389"/>
                    <a:pt x="3776" y="3389"/>
                  </a:cubicBezTo>
                  <a:cubicBezTo>
                    <a:pt x="3481" y="3389"/>
                    <a:pt x="3181" y="3417"/>
                    <a:pt x="2881" y="3476"/>
                  </a:cubicBezTo>
                  <a:cubicBezTo>
                    <a:pt x="2181" y="3618"/>
                    <a:pt x="1526" y="3928"/>
                    <a:pt x="995" y="4403"/>
                  </a:cubicBezTo>
                  <a:cubicBezTo>
                    <a:pt x="492" y="4854"/>
                    <a:pt x="24" y="5498"/>
                    <a:pt x="12" y="6198"/>
                  </a:cubicBezTo>
                  <a:cubicBezTo>
                    <a:pt x="1" y="7130"/>
                    <a:pt x="775" y="7638"/>
                    <a:pt x="1593" y="7678"/>
                  </a:cubicBezTo>
                  <a:cubicBezTo>
                    <a:pt x="1634" y="7681"/>
                    <a:pt x="1674" y="7682"/>
                    <a:pt x="1714" y="7682"/>
                  </a:cubicBezTo>
                  <a:cubicBezTo>
                    <a:pt x="1938" y="7682"/>
                    <a:pt x="2157" y="7643"/>
                    <a:pt x="2367" y="7571"/>
                  </a:cubicBezTo>
                  <a:cubicBezTo>
                    <a:pt x="2666" y="7469"/>
                    <a:pt x="2943" y="7317"/>
                    <a:pt x="3214" y="7187"/>
                  </a:cubicBezTo>
                  <a:cubicBezTo>
                    <a:pt x="3231" y="7170"/>
                    <a:pt x="3259" y="7164"/>
                    <a:pt x="3282" y="7147"/>
                  </a:cubicBezTo>
                  <a:cubicBezTo>
                    <a:pt x="3305" y="7136"/>
                    <a:pt x="3333" y="7130"/>
                    <a:pt x="3355" y="7113"/>
                  </a:cubicBezTo>
                  <a:cubicBezTo>
                    <a:pt x="3497" y="7046"/>
                    <a:pt x="3643" y="6978"/>
                    <a:pt x="3790" y="6933"/>
                  </a:cubicBezTo>
                  <a:cubicBezTo>
                    <a:pt x="3994" y="6859"/>
                    <a:pt x="4208" y="6820"/>
                    <a:pt x="4445" y="6808"/>
                  </a:cubicBezTo>
                  <a:cubicBezTo>
                    <a:pt x="4463" y="6808"/>
                    <a:pt x="4480" y="6808"/>
                    <a:pt x="4497" y="6808"/>
                  </a:cubicBezTo>
                  <a:cubicBezTo>
                    <a:pt x="5288" y="6808"/>
                    <a:pt x="6091" y="7184"/>
                    <a:pt x="6733" y="7599"/>
                  </a:cubicBezTo>
                  <a:cubicBezTo>
                    <a:pt x="5789" y="8813"/>
                    <a:pt x="5355" y="10423"/>
                    <a:pt x="5676" y="12004"/>
                  </a:cubicBezTo>
                  <a:cubicBezTo>
                    <a:pt x="5739" y="12303"/>
                    <a:pt x="5840" y="12591"/>
                    <a:pt x="5970" y="12862"/>
                  </a:cubicBezTo>
                  <a:cubicBezTo>
                    <a:pt x="6145" y="13201"/>
                    <a:pt x="6365" y="13517"/>
                    <a:pt x="6648" y="13777"/>
                  </a:cubicBezTo>
                  <a:cubicBezTo>
                    <a:pt x="7083" y="14178"/>
                    <a:pt x="7591" y="14460"/>
                    <a:pt x="8133" y="14641"/>
                  </a:cubicBezTo>
                  <a:cubicBezTo>
                    <a:pt x="8054" y="14844"/>
                    <a:pt x="7935" y="15178"/>
                    <a:pt x="7806" y="15579"/>
                  </a:cubicBezTo>
                  <a:cubicBezTo>
                    <a:pt x="7653" y="16093"/>
                    <a:pt x="7495" y="16731"/>
                    <a:pt x="7422" y="17363"/>
                  </a:cubicBezTo>
                  <a:cubicBezTo>
                    <a:pt x="8421" y="17442"/>
                    <a:pt x="9568" y="17493"/>
                    <a:pt x="10787" y="17510"/>
                  </a:cubicBezTo>
                  <a:cubicBezTo>
                    <a:pt x="11087" y="17521"/>
                    <a:pt x="11386" y="17521"/>
                    <a:pt x="11697" y="17521"/>
                  </a:cubicBezTo>
                  <a:cubicBezTo>
                    <a:pt x="13329" y="17521"/>
                    <a:pt x="14848" y="17454"/>
                    <a:pt x="16118" y="17358"/>
                  </a:cubicBezTo>
                  <a:cubicBezTo>
                    <a:pt x="16260" y="17341"/>
                    <a:pt x="16395" y="17335"/>
                    <a:pt x="16525" y="17324"/>
                  </a:cubicBezTo>
                  <a:cubicBezTo>
                    <a:pt x="16429" y="16889"/>
                    <a:pt x="16294" y="16460"/>
                    <a:pt x="16130" y="16030"/>
                  </a:cubicBezTo>
                  <a:cubicBezTo>
                    <a:pt x="16830" y="15494"/>
                    <a:pt x="19400" y="13410"/>
                    <a:pt x="18840" y="12710"/>
                  </a:cubicBezTo>
                  <a:cubicBezTo>
                    <a:pt x="18715" y="12553"/>
                    <a:pt x="18478" y="12490"/>
                    <a:pt x="18178" y="12490"/>
                  </a:cubicBezTo>
                  <a:cubicBezTo>
                    <a:pt x="17321" y="12490"/>
                    <a:pt x="15947" y="13006"/>
                    <a:pt x="15181" y="13320"/>
                  </a:cubicBezTo>
                  <a:cubicBezTo>
                    <a:pt x="15413" y="13133"/>
                    <a:pt x="15638" y="12936"/>
                    <a:pt x="15836" y="12721"/>
                  </a:cubicBezTo>
                  <a:cubicBezTo>
                    <a:pt x="15926" y="12619"/>
                    <a:pt x="16011" y="12506"/>
                    <a:pt x="16096" y="12394"/>
                  </a:cubicBezTo>
                  <a:cubicBezTo>
                    <a:pt x="16440" y="11908"/>
                    <a:pt x="16655" y="11315"/>
                    <a:pt x="16497" y="10722"/>
                  </a:cubicBezTo>
                  <a:cubicBezTo>
                    <a:pt x="16429" y="10440"/>
                    <a:pt x="16282" y="10169"/>
                    <a:pt x="16045" y="9931"/>
                  </a:cubicBezTo>
                  <a:cubicBezTo>
                    <a:pt x="15960" y="9841"/>
                    <a:pt x="15904" y="9722"/>
                    <a:pt x="15876" y="9604"/>
                  </a:cubicBezTo>
                  <a:cubicBezTo>
                    <a:pt x="15876" y="9598"/>
                    <a:pt x="15876" y="9592"/>
                    <a:pt x="15870" y="9592"/>
                  </a:cubicBezTo>
                  <a:cubicBezTo>
                    <a:pt x="15593" y="8294"/>
                    <a:pt x="14707" y="7136"/>
                    <a:pt x="13526" y="6407"/>
                  </a:cubicBezTo>
                  <a:cubicBezTo>
                    <a:pt x="14114" y="5538"/>
                    <a:pt x="14887" y="4815"/>
                    <a:pt x="15734" y="4199"/>
                  </a:cubicBezTo>
                  <a:lnTo>
                    <a:pt x="16096" y="3945"/>
                  </a:lnTo>
                  <a:cubicBezTo>
                    <a:pt x="16937" y="3380"/>
                    <a:pt x="18084" y="2934"/>
                    <a:pt x="18084" y="1748"/>
                  </a:cubicBezTo>
                  <a:cubicBezTo>
                    <a:pt x="18084" y="587"/>
                    <a:pt x="17100" y="1"/>
                    <a:pt x="1608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5"/>
            <p:cNvSpPr/>
            <p:nvPr/>
          </p:nvSpPr>
          <p:spPr>
            <a:xfrm>
              <a:off x="2942354" y="3768197"/>
              <a:ext cx="171229" cy="84218"/>
            </a:xfrm>
            <a:custGeom>
              <a:avLst/>
              <a:gdLst/>
              <a:ahLst/>
              <a:cxnLst/>
              <a:rect l="l" t="t" r="r" b="b"/>
              <a:pathLst>
                <a:path w="5333" h="2623" extrusionOk="0">
                  <a:moveTo>
                    <a:pt x="2635" y="1"/>
                  </a:moveTo>
                  <a:cubicBezTo>
                    <a:pt x="2552" y="1"/>
                    <a:pt x="2468" y="5"/>
                    <a:pt x="2384" y="13"/>
                  </a:cubicBezTo>
                  <a:cubicBezTo>
                    <a:pt x="1893" y="58"/>
                    <a:pt x="1441" y="256"/>
                    <a:pt x="1068" y="555"/>
                  </a:cubicBezTo>
                  <a:cubicBezTo>
                    <a:pt x="475" y="1035"/>
                    <a:pt x="69" y="1775"/>
                    <a:pt x="1" y="2617"/>
                  </a:cubicBezTo>
                  <a:cubicBezTo>
                    <a:pt x="306" y="2622"/>
                    <a:pt x="605" y="2622"/>
                    <a:pt x="910" y="2622"/>
                  </a:cubicBezTo>
                  <a:cubicBezTo>
                    <a:pt x="2542" y="2622"/>
                    <a:pt x="4061" y="2566"/>
                    <a:pt x="5332" y="2459"/>
                  </a:cubicBezTo>
                  <a:cubicBezTo>
                    <a:pt x="5202" y="1724"/>
                    <a:pt x="4835" y="1092"/>
                    <a:pt x="4327" y="651"/>
                  </a:cubicBezTo>
                  <a:cubicBezTo>
                    <a:pt x="3853" y="242"/>
                    <a:pt x="3264" y="1"/>
                    <a:pt x="263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5"/>
            <p:cNvSpPr/>
            <p:nvPr/>
          </p:nvSpPr>
          <p:spPr>
            <a:xfrm>
              <a:off x="3159050" y="3706036"/>
              <a:ext cx="22507" cy="20966"/>
            </a:xfrm>
            <a:custGeom>
              <a:avLst/>
              <a:gdLst/>
              <a:ahLst/>
              <a:cxnLst/>
              <a:rect l="l" t="t" r="r" b="b"/>
              <a:pathLst>
                <a:path w="701" h="653" extrusionOk="0">
                  <a:moveTo>
                    <a:pt x="298" y="1"/>
                  </a:moveTo>
                  <a:cubicBezTo>
                    <a:pt x="234" y="1"/>
                    <a:pt x="173" y="21"/>
                    <a:pt x="125" y="63"/>
                  </a:cubicBezTo>
                  <a:cubicBezTo>
                    <a:pt x="1" y="159"/>
                    <a:pt x="1" y="368"/>
                    <a:pt x="125" y="515"/>
                  </a:cubicBezTo>
                  <a:cubicBezTo>
                    <a:pt x="201" y="605"/>
                    <a:pt x="307" y="652"/>
                    <a:pt x="404" y="652"/>
                  </a:cubicBezTo>
                  <a:cubicBezTo>
                    <a:pt x="466" y="652"/>
                    <a:pt x="525" y="633"/>
                    <a:pt x="571" y="594"/>
                  </a:cubicBezTo>
                  <a:cubicBezTo>
                    <a:pt x="701" y="492"/>
                    <a:pt x="701" y="289"/>
                    <a:pt x="571" y="142"/>
                  </a:cubicBezTo>
                  <a:cubicBezTo>
                    <a:pt x="499" y="50"/>
                    <a:pt x="395" y="1"/>
                    <a:pt x="298" y="1"/>
                  </a:cubicBezTo>
                  <a:close/>
                </a:path>
              </a:pathLst>
            </a:custGeom>
            <a:solidFill>
              <a:srgbClr val="F9EA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5"/>
            <p:cNvSpPr/>
            <p:nvPr/>
          </p:nvSpPr>
          <p:spPr>
            <a:xfrm>
              <a:off x="3072198" y="3724851"/>
              <a:ext cx="42446" cy="80975"/>
            </a:xfrm>
            <a:custGeom>
              <a:avLst/>
              <a:gdLst/>
              <a:ahLst/>
              <a:cxnLst/>
              <a:rect l="l" t="t" r="r" b="b"/>
              <a:pathLst>
                <a:path w="1322" h="2522" extrusionOk="0">
                  <a:moveTo>
                    <a:pt x="24" y="1"/>
                  </a:moveTo>
                  <a:cubicBezTo>
                    <a:pt x="20" y="1"/>
                    <a:pt x="17" y="5"/>
                    <a:pt x="17" y="14"/>
                  </a:cubicBezTo>
                  <a:cubicBezTo>
                    <a:pt x="6" y="19"/>
                    <a:pt x="0" y="36"/>
                    <a:pt x="6" y="47"/>
                  </a:cubicBezTo>
                  <a:cubicBezTo>
                    <a:pt x="63" y="149"/>
                    <a:pt x="130" y="245"/>
                    <a:pt x="192" y="347"/>
                  </a:cubicBezTo>
                  <a:cubicBezTo>
                    <a:pt x="221" y="392"/>
                    <a:pt x="255" y="443"/>
                    <a:pt x="283" y="494"/>
                  </a:cubicBezTo>
                  <a:cubicBezTo>
                    <a:pt x="317" y="539"/>
                    <a:pt x="345" y="590"/>
                    <a:pt x="373" y="640"/>
                  </a:cubicBezTo>
                  <a:cubicBezTo>
                    <a:pt x="497" y="844"/>
                    <a:pt x="610" y="1047"/>
                    <a:pt x="712" y="1256"/>
                  </a:cubicBezTo>
                  <a:cubicBezTo>
                    <a:pt x="763" y="1352"/>
                    <a:pt x="819" y="1459"/>
                    <a:pt x="870" y="1567"/>
                  </a:cubicBezTo>
                  <a:lnTo>
                    <a:pt x="1017" y="1883"/>
                  </a:lnTo>
                  <a:cubicBezTo>
                    <a:pt x="1107" y="2097"/>
                    <a:pt x="1209" y="2306"/>
                    <a:pt x="1322" y="2521"/>
                  </a:cubicBezTo>
                  <a:cubicBezTo>
                    <a:pt x="1271" y="2284"/>
                    <a:pt x="1186" y="2058"/>
                    <a:pt x="1090" y="1849"/>
                  </a:cubicBezTo>
                  <a:cubicBezTo>
                    <a:pt x="989" y="1634"/>
                    <a:pt x="893" y="1420"/>
                    <a:pt x="780" y="1211"/>
                  </a:cubicBezTo>
                  <a:cubicBezTo>
                    <a:pt x="667" y="1002"/>
                    <a:pt x="554" y="799"/>
                    <a:pt x="424" y="601"/>
                  </a:cubicBezTo>
                  <a:lnTo>
                    <a:pt x="232" y="302"/>
                  </a:lnTo>
                  <a:cubicBezTo>
                    <a:pt x="170" y="206"/>
                    <a:pt x="108" y="110"/>
                    <a:pt x="34" y="14"/>
                  </a:cubicBezTo>
                  <a:cubicBezTo>
                    <a:pt x="31" y="5"/>
                    <a:pt x="27" y="1"/>
                    <a:pt x="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5"/>
            <p:cNvSpPr/>
            <p:nvPr/>
          </p:nvSpPr>
          <p:spPr>
            <a:xfrm>
              <a:off x="2747267" y="3759913"/>
              <a:ext cx="146892" cy="109679"/>
            </a:xfrm>
            <a:custGeom>
              <a:avLst/>
              <a:gdLst/>
              <a:ahLst/>
              <a:cxnLst/>
              <a:rect l="l" t="t" r="r" b="b"/>
              <a:pathLst>
                <a:path w="4575" h="3416" extrusionOk="0">
                  <a:moveTo>
                    <a:pt x="3417" y="0"/>
                  </a:moveTo>
                  <a:cubicBezTo>
                    <a:pt x="3417" y="0"/>
                    <a:pt x="0" y="2451"/>
                    <a:pt x="1056" y="3287"/>
                  </a:cubicBezTo>
                  <a:cubicBezTo>
                    <a:pt x="1176" y="3376"/>
                    <a:pt x="1338" y="3416"/>
                    <a:pt x="1527" y="3416"/>
                  </a:cubicBezTo>
                  <a:cubicBezTo>
                    <a:pt x="2378" y="3416"/>
                    <a:pt x="3782" y="2620"/>
                    <a:pt x="4354" y="1982"/>
                  </a:cubicBezTo>
                  <a:cubicBezTo>
                    <a:pt x="4575" y="876"/>
                    <a:pt x="4253" y="192"/>
                    <a:pt x="3417" y="0"/>
                  </a:cubicBezTo>
                  <a:close/>
                </a:path>
              </a:pathLst>
            </a:custGeom>
            <a:solidFill>
              <a:srgbClr val="F4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5"/>
            <p:cNvSpPr/>
            <p:nvPr/>
          </p:nvSpPr>
          <p:spPr>
            <a:xfrm>
              <a:off x="2772279" y="3759913"/>
              <a:ext cx="113917" cy="111124"/>
            </a:xfrm>
            <a:custGeom>
              <a:avLst/>
              <a:gdLst/>
              <a:ahLst/>
              <a:cxnLst/>
              <a:rect l="l" t="t" r="r" b="b"/>
              <a:pathLst>
                <a:path w="3548" h="3461" extrusionOk="0">
                  <a:moveTo>
                    <a:pt x="2621" y="0"/>
                  </a:moveTo>
                  <a:lnTo>
                    <a:pt x="2621" y="0"/>
                  </a:lnTo>
                  <a:cubicBezTo>
                    <a:pt x="2474" y="85"/>
                    <a:pt x="2333" y="187"/>
                    <a:pt x="2198" y="288"/>
                  </a:cubicBezTo>
                  <a:lnTo>
                    <a:pt x="1797" y="610"/>
                  </a:lnTo>
                  <a:cubicBezTo>
                    <a:pt x="1537" y="819"/>
                    <a:pt x="1283" y="1051"/>
                    <a:pt x="1034" y="1288"/>
                  </a:cubicBezTo>
                  <a:cubicBezTo>
                    <a:pt x="791" y="1525"/>
                    <a:pt x="560" y="1774"/>
                    <a:pt x="357" y="2056"/>
                  </a:cubicBezTo>
                  <a:cubicBezTo>
                    <a:pt x="255" y="2197"/>
                    <a:pt x="164" y="2344"/>
                    <a:pt x="97" y="2502"/>
                  </a:cubicBezTo>
                  <a:cubicBezTo>
                    <a:pt x="57" y="2575"/>
                    <a:pt x="29" y="2660"/>
                    <a:pt x="18" y="2756"/>
                  </a:cubicBezTo>
                  <a:cubicBezTo>
                    <a:pt x="1" y="2841"/>
                    <a:pt x="1" y="2937"/>
                    <a:pt x="23" y="3022"/>
                  </a:cubicBezTo>
                  <a:cubicBezTo>
                    <a:pt x="46" y="3112"/>
                    <a:pt x="97" y="3197"/>
                    <a:pt x="153" y="3264"/>
                  </a:cubicBezTo>
                  <a:cubicBezTo>
                    <a:pt x="181" y="3298"/>
                    <a:pt x="215" y="3327"/>
                    <a:pt x="255" y="3355"/>
                  </a:cubicBezTo>
                  <a:cubicBezTo>
                    <a:pt x="300" y="3377"/>
                    <a:pt x="340" y="3394"/>
                    <a:pt x="385" y="3411"/>
                  </a:cubicBezTo>
                  <a:cubicBezTo>
                    <a:pt x="494" y="3448"/>
                    <a:pt x="608" y="3461"/>
                    <a:pt x="721" y="3461"/>
                  </a:cubicBezTo>
                  <a:cubicBezTo>
                    <a:pt x="783" y="3461"/>
                    <a:pt x="844" y="3457"/>
                    <a:pt x="904" y="3451"/>
                  </a:cubicBezTo>
                  <a:cubicBezTo>
                    <a:pt x="1074" y="3439"/>
                    <a:pt x="1243" y="3406"/>
                    <a:pt x="1413" y="3355"/>
                  </a:cubicBezTo>
                  <a:cubicBezTo>
                    <a:pt x="1576" y="3304"/>
                    <a:pt x="1740" y="3247"/>
                    <a:pt x="1904" y="3180"/>
                  </a:cubicBezTo>
                  <a:cubicBezTo>
                    <a:pt x="2220" y="3044"/>
                    <a:pt x="2514" y="2869"/>
                    <a:pt x="2791" y="2671"/>
                  </a:cubicBezTo>
                  <a:cubicBezTo>
                    <a:pt x="3073" y="2474"/>
                    <a:pt x="3327" y="2248"/>
                    <a:pt x="3547" y="1982"/>
                  </a:cubicBezTo>
                  <a:lnTo>
                    <a:pt x="3547" y="1982"/>
                  </a:lnTo>
                  <a:cubicBezTo>
                    <a:pt x="3299" y="2191"/>
                    <a:pt x="3033" y="2400"/>
                    <a:pt x="2757" y="2592"/>
                  </a:cubicBezTo>
                  <a:cubicBezTo>
                    <a:pt x="2480" y="2784"/>
                    <a:pt x="2186" y="2954"/>
                    <a:pt x="1881" y="3084"/>
                  </a:cubicBezTo>
                  <a:cubicBezTo>
                    <a:pt x="1576" y="3219"/>
                    <a:pt x="1254" y="3327"/>
                    <a:pt x="921" y="3360"/>
                  </a:cubicBezTo>
                  <a:cubicBezTo>
                    <a:pt x="859" y="3364"/>
                    <a:pt x="798" y="3369"/>
                    <a:pt x="736" y="3369"/>
                  </a:cubicBezTo>
                  <a:cubicBezTo>
                    <a:pt x="696" y="3369"/>
                    <a:pt x="656" y="3367"/>
                    <a:pt x="616" y="3360"/>
                  </a:cubicBezTo>
                  <a:cubicBezTo>
                    <a:pt x="639" y="3338"/>
                    <a:pt x="650" y="3310"/>
                    <a:pt x="673" y="3293"/>
                  </a:cubicBezTo>
                  <a:cubicBezTo>
                    <a:pt x="707" y="3247"/>
                    <a:pt x="735" y="3214"/>
                    <a:pt x="774" y="3168"/>
                  </a:cubicBezTo>
                  <a:lnTo>
                    <a:pt x="876" y="3055"/>
                  </a:lnTo>
                  <a:cubicBezTo>
                    <a:pt x="916" y="3022"/>
                    <a:pt x="949" y="2982"/>
                    <a:pt x="983" y="2937"/>
                  </a:cubicBezTo>
                  <a:lnTo>
                    <a:pt x="983" y="2931"/>
                  </a:lnTo>
                  <a:cubicBezTo>
                    <a:pt x="983" y="2926"/>
                    <a:pt x="978" y="2926"/>
                    <a:pt x="972" y="2926"/>
                  </a:cubicBezTo>
                  <a:cubicBezTo>
                    <a:pt x="921" y="2943"/>
                    <a:pt x="870" y="2971"/>
                    <a:pt x="831" y="3010"/>
                  </a:cubicBezTo>
                  <a:cubicBezTo>
                    <a:pt x="786" y="3044"/>
                    <a:pt x="746" y="3078"/>
                    <a:pt x="707" y="3112"/>
                  </a:cubicBezTo>
                  <a:cubicBezTo>
                    <a:pt x="673" y="3157"/>
                    <a:pt x="639" y="3197"/>
                    <a:pt x="611" y="3242"/>
                  </a:cubicBezTo>
                  <a:cubicBezTo>
                    <a:pt x="588" y="3276"/>
                    <a:pt x="565" y="3310"/>
                    <a:pt x="554" y="3349"/>
                  </a:cubicBezTo>
                  <a:cubicBezTo>
                    <a:pt x="509" y="3338"/>
                    <a:pt x="469" y="3332"/>
                    <a:pt x="436" y="3321"/>
                  </a:cubicBezTo>
                  <a:cubicBezTo>
                    <a:pt x="396" y="3304"/>
                    <a:pt x="362" y="3293"/>
                    <a:pt x="328" y="3270"/>
                  </a:cubicBezTo>
                  <a:cubicBezTo>
                    <a:pt x="300" y="3247"/>
                    <a:pt x="266" y="3225"/>
                    <a:pt x="244" y="3197"/>
                  </a:cubicBezTo>
                  <a:cubicBezTo>
                    <a:pt x="215" y="3168"/>
                    <a:pt x="193" y="3135"/>
                    <a:pt x="170" y="3101"/>
                  </a:cubicBezTo>
                  <a:cubicBezTo>
                    <a:pt x="193" y="3072"/>
                    <a:pt x="210" y="3044"/>
                    <a:pt x="238" y="3016"/>
                  </a:cubicBezTo>
                  <a:cubicBezTo>
                    <a:pt x="266" y="2982"/>
                    <a:pt x="300" y="2943"/>
                    <a:pt x="328" y="2909"/>
                  </a:cubicBezTo>
                  <a:cubicBezTo>
                    <a:pt x="362" y="2875"/>
                    <a:pt x="396" y="2841"/>
                    <a:pt x="424" y="2801"/>
                  </a:cubicBezTo>
                  <a:lnTo>
                    <a:pt x="532" y="2700"/>
                  </a:lnTo>
                  <a:lnTo>
                    <a:pt x="532" y="2688"/>
                  </a:lnTo>
                  <a:cubicBezTo>
                    <a:pt x="532" y="2683"/>
                    <a:pt x="526" y="2683"/>
                    <a:pt x="526" y="2683"/>
                  </a:cubicBezTo>
                  <a:cubicBezTo>
                    <a:pt x="475" y="2700"/>
                    <a:pt x="436" y="2728"/>
                    <a:pt x="385" y="2756"/>
                  </a:cubicBezTo>
                  <a:cubicBezTo>
                    <a:pt x="340" y="2784"/>
                    <a:pt x="300" y="2818"/>
                    <a:pt x="266" y="2852"/>
                  </a:cubicBezTo>
                  <a:cubicBezTo>
                    <a:pt x="227" y="2886"/>
                    <a:pt x="193" y="2931"/>
                    <a:pt x="164" y="2971"/>
                  </a:cubicBezTo>
                  <a:cubicBezTo>
                    <a:pt x="153" y="2993"/>
                    <a:pt x="142" y="3016"/>
                    <a:pt x="136" y="3039"/>
                  </a:cubicBezTo>
                  <a:cubicBezTo>
                    <a:pt x="131" y="3022"/>
                    <a:pt x="131" y="3010"/>
                    <a:pt x="125" y="2993"/>
                  </a:cubicBezTo>
                  <a:cubicBezTo>
                    <a:pt x="102" y="2914"/>
                    <a:pt x="102" y="2841"/>
                    <a:pt x="114" y="2762"/>
                  </a:cubicBezTo>
                  <a:cubicBezTo>
                    <a:pt x="131" y="2683"/>
                    <a:pt x="153" y="2604"/>
                    <a:pt x="187" y="2530"/>
                  </a:cubicBezTo>
                  <a:cubicBezTo>
                    <a:pt x="249" y="2372"/>
                    <a:pt x="334" y="2231"/>
                    <a:pt x="436" y="2095"/>
                  </a:cubicBezTo>
                  <a:cubicBezTo>
                    <a:pt x="633" y="1824"/>
                    <a:pt x="859" y="1576"/>
                    <a:pt x="1096" y="1333"/>
                  </a:cubicBezTo>
                  <a:cubicBezTo>
                    <a:pt x="1339" y="1096"/>
                    <a:pt x="1593" y="870"/>
                    <a:pt x="1847" y="650"/>
                  </a:cubicBezTo>
                  <a:cubicBezTo>
                    <a:pt x="1972" y="537"/>
                    <a:pt x="2107" y="429"/>
                    <a:pt x="2231" y="328"/>
                  </a:cubicBezTo>
                  <a:cubicBezTo>
                    <a:pt x="2367" y="220"/>
                    <a:pt x="2497" y="113"/>
                    <a:pt x="26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5"/>
            <p:cNvSpPr/>
            <p:nvPr/>
          </p:nvSpPr>
          <p:spPr>
            <a:xfrm>
              <a:off x="2595493" y="3289981"/>
              <a:ext cx="580793" cy="478370"/>
            </a:xfrm>
            <a:custGeom>
              <a:avLst/>
              <a:gdLst/>
              <a:ahLst/>
              <a:cxnLst/>
              <a:rect l="l" t="t" r="r" b="b"/>
              <a:pathLst>
                <a:path w="18089" h="14899" extrusionOk="0">
                  <a:moveTo>
                    <a:pt x="16092" y="1"/>
                  </a:moveTo>
                  <a:cubicBezTo>
                    <a:pt x="15837" y="1"/>
                    <a:pt x="15581" y="38"/>
                    <a:pt x="15339" y="111"/>
                  </a:cubicBezTo>
                  <a:cubicBezTo>
                    <a:pt x="13046" y="800"/>
                    <a:pt x="11493" y="3392"/>
                    <a:pt x="11137" y="5601"/>
                  </a:cubicBezTo>
                  <a:cubicBezTo>
                    <a:pt x="11014" y="5592"/>
                    <a:pt x="10890" y="5587"/>
                    <a:pt x="10765" y="5587"/>
                  </a:cubicBezTo>
                  <a:cubicBezTo>
                    <a:pt x="10416" y="5587"/>
                    <a:pt x="10062" y="5623"/>
                    <a:pt x="9708" y="5702"/>
                  </a:cubicBezTo>
                  <a:cubicBezTo>
                    <a:pt x="9262" y="5798"/>
                    <a:pt x="8839" y="5956"/>
                    <a:pt x="8443" y="6165"/>
                  </a:cubicBezTo>
                  <a:cubicBezTo>
                    <a:pt x="7438" y="4555"/>
                    <a:pt x="5683" y="3388"/>
                    <a:pt x="3785" y="3388"/>
                  </a:cubicBezTo>
                  <a:cubicBezTo>
                    <a:pt x="3486" y="3388"/>
                    <a:pt x="3184" y="3416"/>
                    <a:pt x="2881" y="3477"/>
                  </a:cubicBezTo>
                  <a:cubicBezTo>
                    <a:pt x="2180" y="3618"/>
                    <a:pt x="1525" y="3929"/>
                    <a:pt x="994" y="4403"/>
                  </a:cubicBezTo>
                  <a:cubicBezTo>
                    <a:pt x="498" y="4855"/>
                    <a:pt x="23" y="5493"/>
                    <a:pt x="18" y="6193"/>
                  </a:cubicBezTo>
                  <a:cubicBezTo>
                    <a:pt x="1" y="7125"/>
                    <a:pt x="780" y="7634"/>
                    <a:pt x="1599" y="7679"/>
                  </a:cubicBezTo>
                  <a:cubicBezTo>
                    <a:pt x="1631" y="7680"/>
                    <a:pt x="1663" y="7681"/>
                    <a:pt x="1695" y="7681"/>
                  </a:cubicBezTo>
                  <a:cubicBezTo>
                    <a:pt x="1923" y="7681"/>
                    <a:pt x="2149" y="7646"/>
                    <a:pt x="2367" y="7571"/>
                  </a:cubicBezTo>
                  <a:cubicBezTo>
                    <a:pt x="2672" y="7464"/>
                    <a:pt x="2948" y="7317"/>
                    <a:pt x="3214" y="7182"/>
                  </a:cubicBezTo>
                  <a:cubicBezTo>
                    <a:pt x="3236" y="7170"/>
                    <a:pt x="3265" y="7159"/>
                    <a:pt x="3282" y="7148"/>
                  </a:cubicBezTo>
                  <a:cubicBezTo>
                    <a:pt x="3304" y="7131"/>
                    <a:pt x="3332" y="7125"/>
                    <a:pt x="3355" y="7114"/>
                  </a:cubicBezTo>
                  <a:cubicBezTo>
                    <a:pt x="3496" y="7041"/>
                    <a:pt x="3643" y="6978"/>
                    <a:pt x="3796" y="6928"/>
                  </a:cubicBezTo>
                  <a:cubicBezTo>
                    <a:pt x="3999" y="6860"/>
                    <a:pt x="4208" y="6815"/>
                    <a:pt x="4451" y="6809"/>
                  </a:cubicBezTo>
                  <a:cubicBezTo>
                    <a:pt x="4473" y="6808"/>
                    <a:pt x="4495" y="6808"/>
                    <a:pt x="4517" y="6808"/>
                  </a:cubicBezTo>
                  <a:cubicBezTo>
                    <a:pt x="5298" y="6808"/>
                    <a:pt x="6095" y="7188"/>
                    <a:pt x="6738" y="7600"/>
                  </a:cubicBezTo>
                  <a:cubicBezTo>
                    <a:pt x="5789" y="8814"/>
                    <a:pt x="5354" y="10423"/>
                    <a:pt x="5676" y="12005"/>
                  </a:cubicBezTo>
                  <a:cubicBezTo>
                    <a:pt x="5744" y="12298"/>
                    <a:pt x="5840" y="12592"/>
                    <a:pt x="5975" y="12857"/>
                  </a:cubicBezTo>
                  <a:cubicBezTo>
                    <a:pt x="6145" y="13196"/>
                    <a:pt x="6371" y="13512"/>
                    <a:pt x="6653" y="13778"/>
                  </a:cubicBezTo>
                  <a:cubicBezTo>
                    <a:pt x="7212" y="14303"/>
                    <a:pt x="7901" y="14614"/>
                    <a:pt x="8630" y="14772"/>
                  </a:cubicBezTo>
                  <a:cubicBezTo>
                    <a:pt x="8940" y="14834"/>
                    <a:pt x="9262" y="14879"/>
                    <a:pt x="9584" y="14890"/>
                  </a:cubicBezTo>
                  <a:cubicBezTo>
                    <a:pt x="9714" y="14896"/>
                    <a:pt x="9845" y="14898"/>
                    <a:pt x="9978" y="14898"/>
                  </a:cubicBezTo>
                  <a:cubicBezTo>
                    <a:pt x="12022" y="14898"/>
                    <a:pt x="14408" y="14276"/>
                    <a:pt x="15813" y="12733"/>
                  </a:cubicBezTo>
                  <a:cubicBezTo>
                    <a:pt x="15903" y="12631"/>
                    <a:pt x="15988" y="12518"/>
                    <a:pt x="16079" y="12406"/>
                  </a:cubicBezTo>
                  <a:cubicBezTo>
                    <a:pt x="16423" y="11920"/>
                    <a:pt x="16632" y="11327"/>
                    <a:pt x="16480" y="10734"/>
                  </a:cubicBezTo>
                  <a:cubicBezTo>
                    <a:pt x="16406" y="10452"/>
                    <a:pt x="16259" y="10181"/>
                    <a:pt x="16028" y="9943"/>
                  </a:cubicBezTo>
                  <a:cubicBezTo>
                    <a:pt x="15943" y="9853"/>
                    <a:pt x="15887" y="9740"/>
                    <a:pt x="15858" y="9616"/>
                  </a:cubicBezTo>
                  <a:cubicBezTo>
                    <a:pt x="15858" y="9610"/>
                    <a:pt x="15858" y="9604"/>
                    <a:pt x="15847" y="9604"/>
                  </a:cubicBezTo>
                  <a:cubicBezTo>
                    <a:pt x="15576" y="8306"/>
                    <a:pt x="14684" y="7148"/>
                    <a:pt x="13503" y="6419"/>
                  </a:cubicBezTo>
                  <a:cubicBezTo>
                    <a:pt x="14113" y="5538"/>
                    <a:pt x="14893" y="4804"/>
                    <a:pt x="15740" y="4194"/>
                  </a:cubicBezTo>
                  <a:lnTo>
                    <a:pt x="16095" y="3940"/>
                  </a:lnTo>
                  <a:cubicBezTo>
                    <a:pt x="16937" y="3375"/>
                    <a:pt x="18089" y="2935"/>
                    <a:pt x="18089" y="1749"/>
                  </a:cubicBezTo>
                  <a:cubicBezTo>
                    <a:pt x="18089" y="585"/>
                    <a:pt x="17104" y="1"/>
                    <a:pt x="160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35"/>
            <p:cNvSpPr/>
            <p:nvPr/>
          </p:nvSpPr>
          <p:spPr>
            <a:xfrm>
              <a:off x="2993309" y="3352559"/>
              <a:ext cx="150263" cy="142814"/>
            </a:xfrm>
            <a:custGeom>
              <a:avLst/>
              <a:gdLst/>
              <a:ahLst/>
              <a:cxnLst/>
              <a:rect l="l" t="t" r="r" b="b"/>
              <a:pathLst>
                <a:path w="4680" h="4448" extrusionOk="0">
                  <a:moveTo>
                    <a:pt x="3611" y="1"/>
                  </a:moveTo>
                  <a:cubicBezTo>
                    <a:pt x="3537" y="1"/>
                    <a:pt x="3461" y="11"/>
                    <a:pt x="3384" y="32"/>
                  </a:cubicBezTo>
                  <a:cubicBezTo>
                    <a:pt x="2056" y="393"/>
                    <a:pt x="701" y="2098"/>
                    <a:pt x="1" y="3906"/>
                  </a:cubicBezTo>
                  <a:cubicBezTo>
                    <a:pt x="402" y="4047"/>
                    <a:pt x="786" y="4233"/>
                    <a:pt x="1136" y="4448"/>
                  </a:cubicBezTo>
                  <a:cubicBezTo>
                    <a:pt x="1723" y="3584"/>
                    <a:pt x="2503" y="2855"/>
                    <a:pt x="3350" y="2240"/>
                  </a:cubicBezTo>
                  <a:cubicBezTo>
                    <a:pt x="3807" y="1918"/>
                    <a:pt x="4140" y="1590"/>
                    <a:pt x="4327" y="1274"/>
                  </a:cubicBezTo>
                  <a:cubicBezTo>
                    <a:pt x="4680" y="694"/>
                    <a:pt x="4231" y="1"/>
                    <a:pt x="361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5"/>
            <p:cNvSpPr/>
            <p:nvPr/>
          </p:nvSpPr>
          <p:spPr>
            <a:xfrm>
              <a:off x="2698848" y="3461855"/>
              <a:ext cx="140021" cy="71985"/>
            </a:xfrm>
            <a:custGeom>
              <a:avLst/>
              <a:gdLst/>
              <a:ahLst/>
              <a:cxnLst/>
              <a:rect l="l" t="t" r="r" b="b"/>
              <a:pathLst>
                <a:path w="4361" h="2242" extrusionOk="0">
                  <a:moveTo>
                    <a:pt x="4" y="1821"/>
                  </a:moveTo>
                  <a:cubicBezTo>
                    <a:pt x="3" y="1821"/>
                    <a:pt x="2" y="1822"/>
                    <a:pt x="1" y="1823"/>
                  </a:cubicBezTo>
                  <a:cubicBezTo>
                    <a:pt x="2" y="1822"/>
                    <a:pt x="3" y="1821"/>
                    <a:pt x="4" y="1821"/>
                  </a:cubicBezTo>
                  <a:close/>
                  <a:moveTo>
                    <a:pt x="1186" y="0"/>
                  </a:moveTo>
                  <a:cubicBezTo>
                    <a:pt x="1115" y="0"/>
                    <a:pt x="1044" y="2"/>
                    <a:pt x="972" y="5"/>
                  </a:cubicBezTo>
                  <a:lnTo>
                    <a:pt x="944" y="22"/>
                  </a:lnTo>
                  <a:cubicBezTo>
                    <a:pt x="927" y="732"/>
                    <a:pt x="617" y="1380"/>
                    <a:pt x="4" y="1821"/>
                  </a:cubicBezTo>
                  <a:lnTo>
                    <a:pt x="4" y="1821"/>
                  </a:lnTo>
                  <a:cubicBezTo>
                    <a:pt x="26" y="1806"/>
                    <a:pt x="53" y="1800"/>
                    <a:pt x="74" y="1789"/>
                  </a:cubicBezTo>
                  <a:cubicBezTo>
                    <a:pt x="97" y="1772"/>
                    <a:pt x="125" y="1767"/>
                    <a:pt x="142" y="1750"/>
                  </a:cubicBezTo>
                  <a:cubicBezTo>
                    <a:pt x="283" y="1682"/>
                    <a:pt x="435" y="1620"/>
                    <a:pt x="582" y="1569"/>
                  </a:cubicBezTo>
                  <a:cubicBezTo>
                    <a:pt x="786" y="1496"/>
                    <a:pt x="1000" y="1456"/>
                    <a:pt x="1237" y="1450"/>
                  </a:cubicBezTo>
                  <a:cubicBezTo>
                    <a:pt x="1260" y="1450"/>
                    <a:pt x="1283" y="1449"/>
                    <a:pt x="1306" y="1449"/>
                  </a:cubicBezTo>
                  <a:cubicBezTo>
                    <a:pt x="2081" y="1449"/>
                    <a:pt x="2888" y="1819"/>
                    <a:pt x="3524" y="2241"/>
                  </a:cubicBezTo>
                  <a:cubicBezTo>
                    <a:pt x="3767" y="1930"/>
                    <a:pt x="4050" y="1637"/>
                    <a:pt x="4360" y="1383"/>
                  </a:cubicBezTo>
                  <a:cubicBezTo>
                    <a:pt x="3464" y="417"/>
                    <a:pt x="2401" y="0"/>
                    <a:pt x="118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5"/>
            <p:cNvSpPr/>
            <p:nvPr/>
          </p:nvSpPr>
          <p:spPr>
            <a:xfrm>
              <a:off x="2691046" y="3442397"/>
              <a:ext cx="39396" cy="81810"/>
            </a:xfrm>
            <a:custGeom>
              <a:avLst/>
              <a:gdLst/>
              <a:ahLst/>
              <a:cxnLst/>
              <a:rect l="l" t="t" r="r" b="b"/>
              <a:pathLst>
                <a:path w="1227" h="2548" extrusionOk="0">
                  <a:moveTo>
                    <a:pt x="1119" y="1"/>
                  </a:moveTo>
                  <a:cubicBezTo>
                    <a:pt x="1113" y="1"/>
                    <a:pt x="1108" y="6"/>
                    <a:pt x="1108" y="12"/>
                  </a:cubicBezTo>
                  <a:cubicBezTo>
                    <a:pt x="1141" y="261"/>
                    <a:pt x="1141" y="509"/>
                    <a:pt x="1113" y="746"/>
                  </a:cubicBezTo>
                  <a:cubicBezTo>
                    <a:pt x="1102" y="865"/>
                    <a:pt x="1074" y="989"/>
                    <a:pt x="1045" y="1108"/>
                  </a:cubicBezTo>
                  <a:cubicBezTo>
                    <a:pt x="1029" y="1170"/>
                    <a:pt x="1017" y="1226"/>
                    <a:pt x="995" y="1283"/>
                  </a:cubicBezTo>
                  <a:lnTo>
                    <a:pt x="933" y="1452"/>
                  </a:lnTo>
                  <a:cubicBezTo>
                    <a:pt x="887" y="1565"/>
                    <a:pt x="831" y="1672"/>
                    <a:pt x="769" y="1780"/>
                  </a:cubicBezTo>
                  <a:cubicBezTo>
                    <a:pt x="707" y="1881"/>
                    <a:pt x="633" y="1983"/>
                    <a:pt x="554" y="2073"/>
                  </a:cubicBezTo>
                  <a:cubicBezTo>
                    <a:pt x="402" y="2260"/>
                    <a:pt x="210" y="2423"/>
                    <a:pt x="1" y="2548"/>
                  </a:cubicBezTo>
                  <a:cubicBezTo>
                    <a:pt x="238" y="2463"/>
                    <a:pt x="452" y="2322"/>
                    <a:pt x="633" y="2124"/>
                  </a:cubicBezTo>
                  <a:cubicBezTo>
                    <a:pt x="718" y="2034"/>
                    <a:pt x="797" y="1932"/>
                    <a:pt x="865" y="1825"/>
                  </a:cubicBezTo>
                  <a:cubicBezTo>
                    <a:pt x="938" y="1723"/>
                    <a:pt x="995" y="1610"/>
                    <a:pt x="1045" y="1486"/>
                  </a:cubicBezTo>
                  <a:cubicBezTo>
                    <a:pt x="1062" y="1430"/>
                    <a:pt x="1085" y="1373"/>
                    <a:pt x="1108" y="1311"/>
                  </a:cubicBezTo>
                  <a:cubicBezTo>
                    <a:pt x="1130" y="1249"/>
                    <a:pt x="1141" y="1192"/>
                    <a:pt x="1158" y="1130"/>
                  </a:cubicBezTo>
                  <a:cubicBezTo>
                    <a:pt x="1187" y="1006"/>
                    <a:pt x="1204" y="882"/>
                    <a:pt x="1215" y="752"/>
                  </a:cubicBezTo>
                  <a:cubicBezTo>
                    <a:pt x="1226" y="498"/>
                    <a:pt x="1204" y="244"/>
                    <a:pt x="1136" y="6"/>
                  </a:cubicBezTo>
                  <a:cubicBezTo>
                    <a:pt x="1136" y="1"/>
                    <a:pt x="1130" y="1"/>
                    <a:pt x="11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5"/>
            <p:cNvSpPr/>
            <p:nvPr/>
          </p:nvSpPr>
          <p:spPr>
            <a:xfrm>
              <a:off x="2787691" y="3676304"/>
              <a:ext cx="98666" cy="87975"/>
            </a:xfrm>
            <a:custGeom>
              <a:avLst/>
              <a:gdLst/>
              <a:ahLst/>
              <a:cxnLst/>
              <a:rect l="l" t="t" r="r" b="b"/>
              <a:pathLst>
                <a:path w="3073" h="2740" extrusionOk="0">
                  <a:moveTo>
                    <a:pt x="1430" y="1"/>
                  </a:moveTo>
                  <a:cubicBezTo>
                    <a:pt x="820" y="1"/>
                    <a:pt x="283" y="334"/>
                    <a:pt x="1" y="825"/>
                  </a:cubicBezTo>
                  <a:cubicBezTo>
                    <a:pt x="170" y="1164"/>
                    <a:pt x="396" y="1480"/>
                    <a:pt x="678" y="1746"/>
                  </a:cubicBezTo>
                  <a:cubicBezTo>
                    <a:pt x="1238" y="2265"/>
                    <a:pt x="1921" y="2582"/>
                    <a:pt x="2655" y="2740"/>
                  </a:cubicBezTo>
                  <a:cubicBezTo>
                    <a:pt x="2920" y="2452"/>
                    <a:pt x="3073" y="2068"/>
                    <a:pt x="3073" y="1644"/>
                  </a:cubicBezTo>
                  <a:cubicBezTo>
                    <a:pt x="3073" y="735"/>
                    <a:pt x="2333" y="1"/>
                    <a:pt x="143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5"/>
            <p:cNvSpPr/>
            <p:nvPr/>
          </p:nvSpPr>
          <p:spPr>
            <a:xfrm>
              <a:off x="3083244" y="3598346"/>
              <a:ext cx="46813" cy="89965"/>
            </a:xfrm>
            <a:custGeom>
              <a:avLst/>
              <a:gdLst/>
              <a:ahLst/>
              <a:cxnLst/>
              <a:rect l="l" t="t" r="r" b="b"/>
              <a:pathLst>
                <a:path w="1458" h="2802" extrusionOk="0">
                  <a:moveTo>
                    <a:pt x="679" y="0"/>
                  </a:moveTo>
                  <a:cubicBezTo>
                    <a:pt x="272" y="305"/>
                    <a:pt x="1" y="785"/>
                    <a:pt x="1" y="1333"/>
                  </a:cubicBezTo>
                  <a:cubicBezTo>
                    <a:pt x="1" y="1977"/>
                    <a:pt x="368" y="2525"/>
                    <a:pt x="899" y="2802"/>
                  </a:cubicBezTo>
                  <a:cubicBezTo>
                    <a:pt x="1238" y="2316"/>
                    <a:pt x="1458" y="1723"/>
                    <a:pt x="1300" y="1113"/>
                  </a:cubicBezTo>
                  <a:cubicBezTo>
                    <a:pt x="1221" y="831"/>
                    <a:pt x="1074" y="571"/>
                    <a:pt x="848" y="322"/>
                  </a:cubicBezTo>
                  <a:cubicBezTo>
                    <a:pt x="763" y="232"/>
                    <a:pt x="707" y="119"/>
                    <a:pt x="67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35"/>
            <p:cNvSpPr/>
            <p:nvPr/>
          </p:nvSpPr>
          <p:spPr>
            <a:xfrm>
              <a:off x="2898495" y="3495119"/>
              <a:ext cx="75645" cy="58853"/>
            </a:xfrm>
            <a:custGeom>
              <a:avLst/>
              <a:gdLst/>
              <a:ahLst/>
              <a:cxnLst/>
              <a:rect l="l" t="t" r="r" b="b"/>
              <a:pathLst>
                <a:path w="2356" h="1833" extrusionOk="0">
                  <a:moveTo>
                    <a:pt x="1374" y="870"/>
                  </a:moveTo>
                  <a:cubicBezTo>
                    <a:pt x="1383" y="870"/>
                    <a:pt x="1392" y="871"/>
                    <a:pt x="1401" y="872"/>
                  </a:cubicBezTo>
                  <a:cubicBezTo>
                    <a:pt x="1423" y="877"/>
                    <a:pt x="1435" y="883"/>
                    <a:pt x="1452" y="900"/>
                  </a:cubicBezTo>
                  <a:cubicBezTo>
                    <a:pt x="1463" y="911"/>
                    <a:pt x="1480" y="934"/>
                    <a:pt x="1486" y="957"/>
                  </a:cubicBezTo>
                  <a:cubicBezTo>
                    <a:pt x="1508" y="1007"/>
                    <a:pt x="1519" y="1053"/>
                    <a:pt x="1525" y="1109"/>
                  </a:cubicBezTo>
                  <a:cubicBezTo>
                    <a:pt x="1491" y="1103"/>
                    <a:pt x="1457" y="1098"/>
                    <a:pt x="1429" y="1081"/>
                  </a:cubicBezTo>
                  <a:cubicBezTo>
                    <a:pt x="1390" y="1053"/>
                    <a:pt x="1344" y="1024"/>
                    <a:pt x="1316" y="990"/>
                  </a:cubicBezTo>
                  <a:cubicBezTo>
                    <a:pt x="1305" y="979"/>
                    <a:pt x="1294" y="957"/>
                    <a:pt x="1288" y="940"/>
                  </a:cubicBezTo>
                  <a:cubicBezTo>
                    <a:pt x="1288" y="928"/>
                    <a:pt x="1288" y="911"/>
                    <a:pt x="1294" y="900"/>
                  </a:cubicBezTo>
                  <a:cubicBezTo>
                    <a:pt x="1311" y="878"/>
                    <a:pt x="1342" y="870"/>
                    <a:pt x="1374" y="870"/>
                  </a:cubicBezTo>
                  <a:close/>
                  <a:moveTo>
                    <a:pt x="1667" y="1"/>
                  </a:moveTo>
                  <a:cubicBezTo>
                    <a:pt x="1624" y="1"/>
                    <a:pt x="1580" y="3"/>
                    <a:pt x="1536" y="8"/>
                  </a:cubicBezTo>
                  <a:cubicBezTo>
                    <a:pt x="1531" y="8"/>
                    <a:pt x="1519" y="13"/>
                    <a:pt x="1519" y="25"/>
                  </a:cubicBezTo>
                  <a:cubicBezTo>
                    <a:pt x="1519" y="30"/>
                    <a:pt x="1525" y="36"/>
                    <a:pt x="1536" y="47"/>
                  </a:cubicBezTo>
                  <a:cubicBezTo>
                    <a:pt x="1593" y="47"/>
                    <a:pt x="1644" y="53"/>
                    <a:pt x="1689" y="59"/>
                  </a:cubicBezTo>
                  <a:cubicBezTo>
                    <a:pt x="1740" y="64"/>
                    <a:pt x="1790" y="81"/>
                    <a:pt x="1841" y="98"/>
                  </a:cubicBezTo>
                  <a:cubicBezTo>
                    <a:pt x="1858" y="109"/>
                    <a:pt x="1886" y="115"/>
                    <a:pt x="1909" y="132"/>
                  </a:cubicBezTo>
                  <a:lnTo>
                    <a:pt x="1943" y="143"/>
                  </a:lnTo>
                  <a:lnTo>
                    <a:pt x="1982" y="166"/>
                  </a:lnTo>
                  <a:cubicBezTo>
                    <a:pt x="2022" y="194"/>
                    <a:pt x="2067" y="222"/>
                    <a:pt x="2101" y="256"/>
                  </a:cubicBezTo>
                  <a:cubicBezTo>
                    <a:pt x="2135" y="290"/>
                    <a:pt x="2163" y="330"/>
                    <a:pt x="2186" y="369"/>
                  </a:cubicBezTo>
                  <a:cubicBezTo>
                    <a:pt x="2186" y="375"/>
                    <a:pt x="2191" y="375"/>
                    <a:pt x="2191" y="381"/>
                  </a:cubicBezTo>
                  <a:lnTo>
                    <a:pt x="2197" y="397"/>
                  </a:lnTo>
                  <a:cubicBezTo>
                    <a:pt x="2203" y="414"/>
                    <a:pt x="2203" y="420"/>
                    <a:pt x="2214" y="431"/>
                  </a:cubicBezTo>
                  <a:cubicBezTo>
                    <a:pt x="2220" y="454"/>
                    <a:pt x="2225" y="477"/>
                    <a:pt x="2225" y="505"/>
                  </a:cubicBezTo>
                  <a:lnTo>
                    <a:pt x="2225" y="539"/>
                  </a:lnTo>
                  <a:lnTo>
                    <a:pt x="2225" y="573"/>
                  </a:lnTo>
                  <a:cubicBezTo>
                    <a:pt x="2225" y="595"/>
                    <a:pt x="2225" y="623"/>
                    <a:pt x="2220" y="646"/>
                  </a:cubicBezTo>
                  <a:cubicBezTo>
                    <a:pt x="2220" y="663"/>
                    <a:pt x="2208" y="697"/>
                    <a:pt x="2197" y="714"/>
                  </a:cubicBezTo>
                  <a:cubicBezTo>
                    <a:pt x="2191" y="736"/>
                    <a:pt x="2186" y="759"/>
                    <a:pt x="2169" y="781"/>
                  </a:cubicBezTo>
                  <a:cubicBezTo>
                    <a:pt x="2163" y="798"/>
                    <a:pt x="2152" y="821"/>
                    <a:pt x="2135" y="844"/>
                  </a:cubicBezTo>
                  <a:cubicBezTo>
                    <a:pt x="2124" y="866"/>
                    <a:pt x="2107" y="883"/>
                    <a:pt x="2095" y="900"/>
                  </a:cubicBezTo>
                  <a:cubicBezTo>
                    <a:pt x="2067" y="934"/>
                    <a:pt x="2022" y="968"/>
                    <a:pt x="1988" y="996"/>
                  </a:cubicBezTo>
                  <a:cubicBezTo>
                    <a:pt x="1909" y="1064"/>
                    <a:pt x="1813" y="1098"/>
                    <a:pt x="1711" y="1109"/>
                  </a:cubicBezTo>
                  <a:cubicBezTo>
                    <a:pt x="1678" y="1120"/>
                    <a:pt x="1649" y="1120"/>
                    <a:pt x="1610" y="1120"/>
                  </a:cubicBezTo>
                  <a:cubicBezTo>
                    <a:pt x="1604" y="1047"/>
                    <a:pt x="1593" y="979"/>
                    <a:pt x="1559" y="923"/>
                  </a:cubicBezTo>
                  <a:cubicBezTo>
                    <a:pt x="1525" y="872"/>
                    <a:pt x="1480" y="815"/>
                    <a:pt x="1418" y="793"/>
                  </a:cubicBezTo>
                  <a:cubicBezTo>
                    <a:pt x="1399" y="786"/>
                    <a:pt x="1379" y="783"/>
                    <a:pt x="1360" y="783"/>
                  </a:cubicBezTo>
                  <a:cubicBezTo>
                    <a:pt x="1311" y="783"/>
                    <a:pt x="1262" y="805"/>
                    <a:pt x="1226" y="849"/>
                  </a:cubicBezTo>
                  <a:cubicBezTo>
                    <a:pt x="1203" y="877"/>
                    <a:pt x="1186" y="923"/>
                    <a:pt x="1198" y="957"/>
                  </a:cubicBezTo>
                  <a:cubicBezTo>
                    <a:pt x="1203" y="990"/>
                    <a:pt x="1214" y="1019"/>
                    <a:pt x="1237" y="1047"/>
                  </a:cubicBezTo>
                  <a:cubicBezTo>
                    <a:pt x="1282" y="1098"/>
                    <a:pt x="1327" y="1132"/>
                    <a:pt x="1378" y="1154"/>
                  </a:cubicBezTo>
                  <a:cubicBezTo>
                    <a:pt x="1423" y="1177"/>
                    <a:pt x="1469" y="1188"/>
                    <a:pt x="1514" y="1194"/>
                  </a:cubicBezTo>
                  <a:cubicBezTo>
                    <a:pt x="1514" y="1211"/>
                    <a:pt x="1508" y="1222"/>
                    <a:pt x="1508" y="1239"/>
                  </a:cubicBezTo>
                  <a:cubicBezTo>
                    <a:pt x="1486" y="1335"/>
                    <a:pt x="1435" y="1425"/>
                    <a:pt x="1373" y="1499"/>
                  </a:cubicBezTo>
                  <a:cubicBezTo>
                    <a:pt x="1299" y="1566"/>
                    <a:pt x="1214" y="1617"/>
                    <a:pt x="1124" y="1651"/>
                  </a:cubicBezTo>
                  <a:cubicBezTo>
                    <a:pt x="1019" y="1688"/>
                    <a:pt x="910" y="1707"/>
                    <a:pt x="800" y="1707"/>
                  </a:cubicBezTo>
                  <a:cubicBezTo>
                    <a:pt x="709" y="1707"/>
                    <a:pt x="618" y="1694"/>
                    <a:pt x="531" y="1668"/>
                  </a:cubicBezTo>
                  <a:cubicBezTo>
                    <a:pt x="339" y="1612"/>
                    <a:pt x="164" y="1499"/>
                    <a:pt x="57" y="1324"/>
                  </a:cubicBezTo>
                  <a:cubicBezTo>
                    <a:pt x="51" y="1307"/>
                    <a:pt x="40" y="1307"/>
                    <a:pt x="23" y="1307"/>
                  </a:cubicBezTo>
                  <a:cubicBezTo>
                    <a:pt x="12" y="1312"/>
                    <a:pt x="0" y="1329"/>
                    <a:pt x="0" y="1341"/>
                  </a:cubicBezTo>
                  <a:cubicBezTo>
                    <a:pt x="29" y="1454"/>
                    <a:pt x="102" y="1555"/>
                    <a:pt x="187" y="1623"/>
                  </a:cubicBezTo>
                  <a:cubicBezTo>
                    <a:pt x="226" y="1662"/>
                    <a:pt x="277" y="1696"/>
                    <a:pt x="328" y="1725"/>
                  </a:cubicBezTo>
                  <a:cubicBezTo>
                    <a:pt x="379" y="1753"/>
                    <a:pt x="435" y="1775"/>
                    <a:pt x="492" y="1787"/>
                  </a:cubicBezTo>
                  <a:cubicBezTo>
                    <a:pt x="593" y="1812"/>
                    <a:pt x="694" y="1833"/>
                    <a:pt x="795" y="1833"/>
                  </a:cubicBezTo>
                  <a:cubicBezTo>
                    <a:pt x="807" y="1833"/>
                    <a:pt x="819" y="1832"/>
                    <a:pt x="830" y="1832"/>
                  </a:cubicBezTo>
                  <a:cubicBezTo>
                    <a:pt x="943" y="1832"/>
                    <a:pt x="1056" y="1804"/>
                    <a:pt x="1158" y="1758"/>
                  </a:cubicBezTo>
                  <a:cubicBezTo>
                    <a:pt x="1265" y="1719"/>
                    <a:pt x="1367" y="1651"/>
                    <a:pt x="1452" y="1561"/>
                  </a:cubicBezTo>
                  <a:cubicBezTo>
                    <a:pt x="1525" y="1470"/>
                    <a:pt x="1576" y="1363"/>
                    <a:pt x="1598" y="1250"/>
                  </a:cubicBezTo>
                  <a:cubicBezTo>
                    <a:pt x="1598" y="1239"/>
                    <a:pt x="1604" y="1216"/>
                    <a:pt x="1604" y="1199"/>
                  </a:cubicBezTo>
                  <a:lnTo>
                    <a:pt x="1717" y="1199"/>
                  </a:lnTo>
                  <a:cubicBezTo>
                    <a:pt x="1774" y="1194"/>
                    <a:pt x="1830" y="1182"/>
                    <a:pt x="1886" y="1165"/>
                  </a:cubicBezTo>
                  <a:cubicBezTo>
                    <a:pt x="1943" y="1143"/>
                    <a:pt x="1994" y="1115"/>
                    <a:pt x="2045" y="1086"/>
                  </a:cubicBezTo>
                  <a:cubicBezTo>
                    <a:pt x="2090" y="1053"/>
                    <a:pt x="2135" y="1019"/>
                    <a:pt x="2169" y="979"/>
                  </a:cubicBezTo>
                  <a:cubicBezTo>
                    <a:pt x="2191" y="957"/>
                    <a:pt x="2203" y="934"/>
                    <a:pt x="2225" y="906"/>
                  </a:cubicBezTo>
                  <a:cubicBezTo>
                    <a:pt x="2242" y="877"/>
                    <a:pt x="2259" y="855"/>
                    <a:pt x="2271" y="827"/>
                  </a:cubicBezTo>
                  <a:cubicBezTo>
                    <a:pt x="2282" y="798"/>
                    <a:pt x="2299" y="770"/>
                    <a:pt x="2304" y="753"/>
                  </a:cubicBezTo>
                  <a:cubicBezTo>
                    <a:pt x="2310" y="725"/>
                    <a:pt x="2327" y="697"/>
                    <a:pt x="2327" y="669"/>
                  </a:cubicBezTo>
                  <a:cubicBezTo>
                    <a:pt x="2333" y="640"/>
                    <a:pt x="2333" y="612"/>
                    <a:pt x="2333" y="573"/>
                  </a:cubicBezTo>
                  <a:cubicBezTo>
                    <a:pt x="2355" y="539"/>
                    <a:pt x="2355" y="510"/>
                    <a:pt x="2350" y="482"/>
                  </a:cubicBezTo>
                  <a:cubicBezTo>
                    <a:pt x="2333" y="364"/>
                    <a:pt x="2271" y="251"/>
                    <a:pt x="2175" y="172"/>
                  </a:cubicBezTo>
                  <a:cubicBezTo>
                    <a:pt x="2135" y="132"/>
                    <a:pt x="2084" y="98"/>
                    <a:pt x="2028" y="81"/>
                  </a:cubicBezTo>
                  <a:cubicBezTo>
                    <a:pt x="1982" y="53"/>
                    <a:pt x="1926" y="36"/>
                    <a:pt x="1870" y="25"/>
                  </a:cubicBezTo>
                  <a:cubicBezTo>
                    <a:pt x="1804" y="7"/>
                    <a:pt x="1736" y="1"/>
                    <a:pt x="16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5"/>
            <p:cNvSpPr/>
            <p:nvPr/>
          </p:nvSpPr>
          <p:spPr>
            <a:xfrm>
              <a:off x="3054796" y="3601075"/>
              <a:ext cx="24851" cy="24851"/>
            </a:xfrm>
            <a:custGeom>
              <a:avLst/>
              <a:gdLst/>
              <a:ahLst/>
              <a:cxnLst/>
              <a:rect l="l" t="t" r="r" b="b"/>
              <a:pathLst>
                <a:path w="774" h="774" extrusionOk="0">
                  <a:moveTo>
                    <a:pt x="390" y="0"/>
                  </a:moveTo>
                  <a:cubicBezTo>
                    <a:pt x="175" y="0"/>
                    <a:pt x="0" y="175"/>
                    <a:pt x="0" y="390"/>
                  </a:cubicBezTo>
                  <a:cubicBezTo>
                    <a:pt x="0" y="599"/>
                    <a:pt x="175" y="774"/>
                    <a:pt x="390" y="774"/>
                  </a:cubicBezTo>
                  <a:cubicBezTo>
                    <a:pt x="599" y="774"/>
                    <a:pt x="774" y="599"/>
                    <a:pt x="774" y="390"/>
                  </a:cubicBezTo>
                  <a:cubicBezTo>
                    <a:pt x="774" y="170"/>
                    <a:pt x="599" y="0"/>
                    <a:pt x="3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5"/>
            <p:cNvSpPr/>
            <p:nvPr/>
          </p:nvSpPr>
          <p:spPr>
            <a:xfrm>
              <a:off x="3052259" y="3581489"/>
              <a:ext cx="29764" cy="9985"/>
            </a:xfrm>
            <a:custGeom>
              <a:avLst/>
              <a:gdLst/>
              <a:ahLst/>
              <a:cxnLst/>
              <a:rect l="l" t="t" r="r" b="b"/>
              <a:pathLst>
                <a:path w="927" h="311" extrusionOk="0">
                  <a:moveTo>
                    <a:pt x="463" y="0"/>
                  </a:moveTo>
                  <a:cubicBezTo>
                    <a:pt x="373" y="0"/>
                    <a:pt x="277" y="23"/>
                    <a:pt x="198" y="68"/>
                  </a:cubicBezTo>
                  <a:cubicBezTo>
                    <a:pt x="113" y="108"/>
                    <a:pt x="51" y="164"/>
                    <a:pt x="0" y="243"/>
                  </a:cubicBezTo>
                  <a:lnTo>
                    <a:pt x="0" y="266"/>
                  </a:lnTo>
                  <a:cubicBezTo>
                    <a:pt x="5" y="275"/>
                    <a:pt x="17" y="284"/>
                    <a:pt x="27" y="284"/>
                  </a:cubicBezTo>
                  <a:cubicBezTo>
                    <a:pt x="30" y="284"/>
                    <a:pt x="32" y="284"/>
                    <a:pt x="34" y="283"/>
                  </a:cubicBezTo>
                  <a:cubicBezTo>
                    <a:pt x="119" y="266"/>
                    <a:pt x="192" y="243"/>
                    <a:pt x="260" y="226"/>
                  </a:cubicBezTo>
                  <a:cubicBezTo>
                    <a:pt x="333" y="215"/>
                    <a:pt x="401" y="209"/>
                    <a:pt x="469" y="209"/>
                  </a:cubicBezTo>
                  <a:cubicBezTo>
                    <a:pt x="537" y="209"/>
                    <a:pt x="599" y="215"/>
                    <a:pt x="672" y="237"/>
                  </a:cubicBezTo>
                  <a:cubicBezTo>
                    <a:pt x="740" y="254"/>
                    <a:pt x="813" y="283"/>
                    <a:pt x="893" y="311"/>
                  </a:cubicBezTo>
                  <a:lnTo>
                    <a:pt x="904" y="311"/>
                  </a:lnTo>
                  <a:cubicBezTo>
                    <a:pt x="915" y="305"/>
                    <a:pt x="926" y="288"/>
                    <a:pt x="915" y="277"/>
                  </a:cubicBezTo>
                  <a:cubicBezTo>
                    <a:pt x="876" y="192"/>
                    <a:pt x="813" y="130"/>
                    <a:pt x="734" y="79"/>
                  </a:cubicBezTo>
                  <a:cubicBezTo>
                    <a:pt x="655" y="29"/>
                    <a:pt x="559" y="0"/>
                    <a:pt x="4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5"/>
            <p:cNvSpPr/>
            <p:nvPr/>
          </p:nvSpPr>
          <p:spPr>
            <a:xfrm>
              <a:off x="2875634" y="3654567"/>
              <a:ext cx="25076" cy="24851"/>
            </a:xfrm>
            <a:custGeom>
              <a:avLst/>
              <a:gdLst/>
              <a:ahLst/>
              <a:cxnLst/>
              <a:rect l="l" t="t" r="r" b="b"/>
              <a:pathLst>
                <a:path w="781" h="774" extrusionOk="0">
                  <a:moveTo>
                    <a:pt x="390" y="0"/>
                  </a:moveTo>
                  <a:cubicBezTo>
                    <a:pt x="181" y="0"/>
                    <a:pt x="1" y="175"/>
                    <a:pt x="1" y="390"/>
                  </a:cubicBezTo>
                  <a:cubicBezTo>
                    <a:pt x="1" y="599"/>
                    <a:pt x="181" y="774"/>
                    <a:pt x="390" y="774"/>
                  </a:cubicBezTo>
                  <a:cubicBezTo>
                    <a:pt x="605" y="774"/>
                    <a:pt x="780" y="599"/>
                    <a:pt x="780" y="390"/>
                  </a:cubicBezTo>
                  <a:cubicBezTo>
                    <a:pt x="780" y="175"/>
                    <a:pt x="611" y="0"/>
                    <a:pt x="3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5"/>
            <p:cNvSpPr/>
            <p:nvPr/>
          </p:nvSpPr>
          <p:spPr>
            <a:xfrm>
              <a:off x="2865295" y="3638609"/>
              <a:ext cx="26168" cy="17017"/>
            </a:xfrm>
            <a:custGeom>
              <a:avLst/>
              <a:gdLst/>
              <a:ahLst/>
              <a:cxnLst/>
              <a:rect l="l" t="t" r="r" b="b"/>
              <a:pathLst>
                <a:path w="815" h="530" extrusionOk="0">
                  <a:moveTo>
                    <a:pt x="549" y="0"/>
                  </a:moveTo>
                  <a:cubicBezTo>
                    <a:pt x="458" y="0"/>
                    <a:pt x="362" y="23"/>
                    <a:pt x="278" y="68"/>
                  </a:cubicBezTo>
                  <a:cubicBezTo>
                    <a:pt x="193" y="107"/>
                    <a:pt x="119" y="181"/>
                    <a:pt x="69" y="254"/>
                  </a:cubicBezTo>
                  <a:cubicBezTo>
                    <a:pt x="29" y="333"/>
                    <a:pt x="1" y="418"/>
                    <a:pt x="1" y="508"/>
                  </a:cubicBezTo>
                  <a:cubicBezTo>
                    <a:pt x="1" y="520"/>
                    <a:pt x="1" y="520"/>
                    <a:pt x="6" y="525"/>
                  </a:cubicBezTo>
                  <a:cubicBezTo>
                    <a:pt x="9" y="528"/>
                    <a:pt x="15" y="530"/>
                    <a:pt x="21" y="530"/>
                  </a:cubicBezTo>
                  <a:cubicBezTo>
                    <a:pt x="28" y="530"/>
                    <a:pt x="35" y="528"/>
                    <a:pt x="40" y="525"/>
                  </a:cubicBezTo>
                  <a:cubicBezTo>
                    <a:pt x="114" y="469"/>
                    <a:pt x="165" y="412"/>
                    <a:pt x="221" y="367"/>
                  </a:cubicBezTo>
                  <a:cubicBezTo>
                    <a:pt x="266" y="322"/>
                    <a:pt x="323" y="283"/>
                    <a:pt x="379" y="249"/>
                  </a:cubicBezTo>
                  <a:cubicBezTo>
                    <a:pt x="436" y="220"/>
                    <a:pt x="492" y="192"/>
                    <a:pt x="566" y="170"/>
                  </a:cubicBezTo>
                  <a:cubicBezTo>
                    <a:pt x="628" y="153"/>
                    <a:pt x="707" y="136"/>
                    <a:pt x="791" y="124"/>
                  </a:cubicBezTo>
                  <a:cubicBezTo>
                    <a:pt x="797" y="124"/>
                    <a:pt x="803" y="113"/>
                    <a:pt x="814" y="113"/>
                  </a:cubicBezTo>
                  <a:cubicBezTo>
                    <a:pt x="814" y="107"/>
                    <a:pt x="814" y="96"/>
                    <a:pt x="803" y="85"/>
                  </a:cubicBezTo>
                  <a:cubicBezTo>
                    <a:pt x="735" y="40"/>
                    <a:pt x="645" y="6"/>
                    <a:pt x="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5"/>
            <p:cNvSpPr/>
            <p:nvPr/>
          </p:nvSpPr>
          <p:spPr>
            <a:xfrm>
              <a:off x="2936029" y="3617193"/>
              <a:ext cx="89773" cy="30149"/>
            </a:xfrm>
            <a:custGeom>
              <a:avLst/>
              <a:gdLst/>
              <a:ahLst/>
              <a:cxnLst/>
              <a:rect l="l" t="t" r="r" b="b"/>
              <a:pathLst>
                <a:path w="2796" h="939" extrusionOk="0">
                  <a:moveTo>
                    <a:pt x="2290" y="1"/>
                  </a:moveTo>
                  <a:cubicBezTo>
                    <a:pt x="2205" y="1"/>
                    <a:pt x="2119" y="4"/>
                    <a:pt x="2033" y="12"/>
                  </a:cubicBezTo>
                  <a:cubicBezTo>
                    <a:pt x="1779" y="35"/>
                    <a:pt x="1531" y="74"/>
                    <a:pt x="1294" y="153"/>
                  </a:cubicBezTo>
                  <a:cubicBezTo>
                    <a:pt x="1051" y="227"/>
                    <a:pt x="825" y="328"/>
                    <a:pt x="605" y="458"/>
                  </a:cubicBezTo>
                  <a:cubicBezTo>
                    <a:pt x="390" y="582"/>
                    <a:pt x="181" y="741"/>
                    <a:pt x="6" y="910"/>
                  </a:cubicBezTo>
                  <a:cubicBezTo>
                    <a:pt x="6" y="916"/>
                    <a:pt x="6" y="921"/>
                    <a:pt x="0" y="938"/>
                  </a:cubicBezTo>
                  <a:lnTo>
                    <a:pt x="12" y="938"/>
                  </a:lnTo>
                  <a:cubicBezTo>
                    <a:pt x="215" y="797"/>
                    <a:pt x="424" y="662"/>
                    <a:pt x="638" y="549"/>
                  </a:cubicBezTo>
                  <a:cubicBezTo>
                    <a:pt x="746" y="492"/>
                    <a:pt x="859" y="441"/>
                    <a:pt x="972" y="396"/>
                  </a:cubicBezTo>
                  <a:cubicBezTo>
                    <a:pt x="1085" y="351"/>
                    <a:pt x="1198" y="311"/>
                    <a:pt x="1316" y="272"/>
                  </a:cubicBezTo>
                  <a:cubicBezTo>
                    <a:pt x="1559" y="204"/>
                    <a:pt x="1796" y="148"/>
                    <a:pt x="2039" y="119"/>
                  </a:cubicBezTo>
                  <a:cubicBezTo>
                    <a:pt x="2276" y="86"/>
                    <a:pt x="2525" y="74"/>
                    <a:pt x="2773" y="69"/>
                  </a:cubicBezTo>
                  <a:cubicBezTo>
                    <a:pt x="2779" y="63"/>
                    <a:pt x="2790" y="63"/>
                    <a:pt x="2790" y="57"/>
                  </a:cubicBezTo>
                  <a:cubicBezTo>
                    <a:pt x="2796" y="46"/>
                    <a:pt x="2790" y="40"/>
                    <a:pt x="2779" y="40"/>
                  </a:cubicBezTo>
                  <a:cubicBezTo>
                    <a:pt x="2619" y="14"/>
                    <a:pt x="2455" y="1"/>
                    <a:pt x="22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5"/>
            <p:cNvSpPr/>
            <p:nvPr/>
          </p:nvSpPr>
          <p:spPr>
            <a:xfrm>
              <a:off x="2980819" y="3664520"/>
              <a:ext cx="39910" cy="25076"/>
            </a:xfrm>
            <a:custGeom>
              <a:avLst/>
              <a:gdLst/>
              <a:ahLst/>
              <a:cxnLst/>
              <a:rect l="l" t="t" r="r" b="b"/>
              <a:pathLst>
                <a:path w="1243" h="781" extrusionOk="0">
                  <a:moveTo>
                    <a:pt x="1226" y="1"/>
                  </a:moveTo>
                  <a:lnTo>
                    <a:pt x="1226" y="1"/>
                  </a:lnTo>
                  <a:cubicBezTo>
                    <a:pt x="1116" y="63"/>
                    <a:pt x="990" y="95"/>
                    <a:pt x="861" y="95"/>
                  </a:cubicBezTo>
                  <a:cubicBezTo>
                    <a:pt x="757" y="95"/>
                    <a:pt x="651" y="75"/>
                    <a:pt x="548" y="35"/>
                  </a:cubicBezTo>
                  <a:cubicBezTo>
                    <a:pt x="463" y="148"/>
                    <a:pt x="350" y="238"/>
                    <a:pt x="226" y="294"/>
                  </a:cubicBezTo>
                  <a:cubicBezTo>
                    <a:pt x="158" y="334"/>
                    <a:pt x="79" y="351"/>
                    <a:pt x="0" y="362"/>
                  </a:cubicBezTo>
                  <a:cubicBezTo>
                    <a:pt x="182" y="644"/>
                    <a:pt x="440" y="781"/>
                    <a:pt x="673" y="781"/>
                  </a:cubicBezTo>
                  <a:cubicBezTo>
                    <a:pt x="889" y="781"/>
                    <a:pt x="1083" y="664"/>
                    <a:pt x="1175" y="436"/>
                  </a:cubicBezTo>
                  <a:cubicBezTo>
                    <a:pt x="1226" y="323"/>
                    <a:pt x="1243" y="176"/>
                    <a:pt x="12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35"/>
            <p:cNvSpPr/>
            <p:nvPr/>
          </p:nvSpPr>
          <p:spPr>
            <a:xfrm>
              <a:off x="2980819" y="3673029"/>
              <a:ext cx="37726" cy="16567"/>
            </a:xfrm>
            <a:custGeom>
              <a:avLst/>
              <a:gdLst/>
              <a:ahLst/>
              <a:cxnLst/>
              <a:rect l="l" t="t" r="r" b="b"/>
              <a:pathLst>
                <a:path w="1175" h="516" extrusionOk="0">
                  <a:moveTo>
                    <a:pt x="514" y="0"/>
                  </a:moveTo>
                  <a:cubicBezTo>
                    <a:pt x="418" y="0"/>
                    <a:pt x="321" y="10"/>
                    <a:pt x="226" y="29"/>
                  </a:cubicBezTo>
                  <a:cubicBezTo>
                    <a:pt x="158" y="69"/>
                    <a:pt x="79" y="86"/>
                    <a:pt x="0" y="97"/>
                  </a:cubicBezTo>
                  <a:cubicBezTo>
                    <a:pt x="182" y="379"/>
                    <a:pt x="440" y="516"/>
                    <a:pt x="673" y="516"/>
                  </a:cubicBezTo>
                  <a:cubicBezTo>
                    <a:pt x="889" y="516"/>
                    <a:pt x="1083" y="399"/>
                    <a:pt x="1175" y="171"/>
                  </a:cubicBezTo>
                  <a:cubicBezTo>
                    <a:pt x="982" y="58"/>
                    <a:pt x="750" y="0"/>
                    <a:pt x="5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5"/>
            <p:cNvSpPr/>
            <p:nvPr/>
          </p:nvSpPr>
          <p:spPr>
            <a:xfrm>
              <a:off x="2959050" y="3645641"/>
              <a:ext cx="74200" cy="31979"/>
            </a:xfrm>
            <a:custGeom>
              <a:avLst/>
              <a:gdLst/>
              <a:ahLst/>
              <a:cxnLst/>
              <a:rect l="l" t="t" r="r" b="b"/>
              <a:pathLst>
                <a:path w="2311" h="996" extrusionOk="0">
                  <a:moveTo>
                    <a:pt x="2239" y="1"/>
                  </a:moveTo>
                  <a:cubicBezTo>
                    <a:pt x="2209" y="1"/>
                    <a:pt x="2185" y="26"/>
                    <a:pt x="2175" y="52"/>
                  </a:cubicBezTo>
                  <a:cubicBezTo>
                    <a:pt x="2141" y="273"/>
                    <a:pt x="2034" y="431"/>
                    <a:pt x="1875" y="532"/>
                  </a:cubicBezTo>
                  <a:cubicBezTo>
                    <a:pt x="1777" y="588"/>
                    <a:pt x="1663" y="617"/>
                    <a:pt x="1545" y="617"/>
                  </a:cubicBezTo>
                  <a:cubicBezTo>
                    <a:pt x="1462" y="617"/>
                    <a:pt x="1376" y="602"/>
                    <a:pt x="1294" y="572"/>
                  </a:cubicBezTo>
                  <a:cubicBezTo>
                    <a:pt x="1299" y="425"/>
                    <a:pt x="1260" y="284"/>
                    <a:pt x="1169" y="148"/>
                  </a:cubicBezTo>
                  <a:cubicBezTo>
                    <a:pt x="1156" y="132"/>
                    <a:pt x="1139" y="123"/>
                    <a:pt x="1122" y="123"/>
                  </a:cubicBezTo>
                  <a:cubicBezTo>
                    <a:pt x="1109" y="123"/>
                    <a:pt x="1097" y="128"/>
                    <a:pt x="1085" y="137"/>
                  </a:cubicBezTo>
                  <a:cubicBezTo>
                    <a:pt x="1057" y="160"/>
                    <a:pt x="1045" y="193"/>
                    <a:pt x="1068" y="222"/>
                  </a:cubicBezTo>
                  <a:cubicBezTo>
                    <a:pt x="1153" y="340"/>
                    <a:pt x="1181" y="459"/>
                    <a:pt x="1169" y="589"/>
                  </a:cubicBezTo>
                  <a:cubicBezTo>
                    <a:pt x="1040" y="753"/>
                    <a:pt x="865" y="854"/>
                    <a:pt x="673" y="877"/>
                  </a:cubicBezTo>
                  <a:cubicBezTo>
                    <a:pt x="650" y="879"/>
                    <a:pt x="629" y="880"/>
                    <a:pt x="607" y="880"/>
                  </a:cubicBezTo>
                  <a:cubicBezTo>
                    <a:pt x="422" y="880"/>
                    <a:pt x="250" y="795"/>
                    <a:pt x="113" y="628"/>
                  </a:cubicBezTo>
                  <a:cubicBezTo>
                    <a:pt x="104" y="613"/>
                    <a:pt x="88" y="606"/>
                    <a:pt x="70" y="606"/>
                  </a:cubicBezTo>
                  <a:cubicBezTo>
                    <a:pt x="55" y="606"/>
                    <a:pt x="39" y="612"/>
                    <a:pt x="29" y="623"/>
                  </a:cubicBezTo>
                  <a:cubicBezTo>
                    <a:pt x="0" y="645"/>
                    <a:pt x="0" y="685"/>
                    <a:pt x="23" y="707"/>
                  </a:cubicBezTo>
                  <a:cubicBezTo>
                    <a:pt x="187" y="899"/>
                    <a:pt x="390" y="995"/>
                    <a:pt x="616" y="995"/>
                  </a:cubicBezTo>
                  <a:cubicBezTo>
                    <a:pt x="644" y="995"/>
                    <a:pt x="667" y="995"/>
                    <a:pt x="695" y="990"/>
                  </a:cubicBezTo>
                  <a:cubicBezTo>
                    <a:pt x="904" y="967"/>
                    <a:pt x="1102" y="854"/>
                    <a:pt x="1254" y="673"/>
                  </a:cubicBezTo>
                  <a:cubicBezTo>
                    <a:pt x="1350" y="707"/>
                    <a:pt x="1452" y="724"/>
                    <a:pt x="1548" y="724"/>
                  </a:cubicBezTo>
                  <a:cubicBezTo>
                    <a:pt x="1689" y="724"/>
                    <a:pt x="1825" y="685"/>
                    <a:pt x="1938" y="623"/>
                  </a:cubicBezTo>
                  <a:lnTo>
                    <a:pt x="1943" y="623"/>
                  </a:lnTo>
                  <a:cubicBezTo>
                    <a:pt x="2141" y="510"/>
                    <a:pt x="2276" y="306"/>
                    <a:pt x="2310" y="52"/>
                  </a:cubicBezTo>
                  <a:cubicBezTo>
                    <a:pt x="2305" y="35"/>
                    <a:pt x="2282" y="7"/>
                    <a:pt x="2248" y="1"/>
                  </a:cubicBezTo>
                  <a:cubicBezTo>
                    <a:pt x="2245" y="1"/>
                    <a:pt x="2242" y="1"/>
                    <a:pt x="2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5"/>
            <p:cNvSpPr/>
            <p:nvPr/>
          </p:nvSpPr>
          <p:spPr>
            <a:xfrm>
              <a:off x="2971572" y="3631224"/>
              <a:ext cx="39556" cy="21384"/>
            </a:xfrm>
            <a:custGeom>
              <a:avLst/>
              <a:gdLst/>
              <a:ahLst/>
              <a:cxnLst/>
              <a:rect l="l" t="t" r="r" b="b"/>
              <a:pathLst>
                <a:path w="1232" h="666" extrusionOk="0">
                  <a:moveTo>
                    <a:pt x="857" y="0"/>
                  </a:moveTo>
                  <a:cubicBezTo>
                    <a:pt x="763" y="0"/>
                    <a:pt x="652" y="14"/>
                    <a:pt x="531" y="44"/>
                  </a:cubicBezTo>
                  <a:cubicBezTo>
                    <a:pt x="203" y="123"/>
                    <a:pt x="0" y="247"/>
                    <a:pt x="0" y="400"/>
                  </a:cubicBezTo>
                  <a:cubicBezTo>
                    <a:pt x="0" y="529"/>
                    <a:pt x="267" y="665"/>
                    <a:pt x="540" y="665"/>
                  </a:cubicBezTo>
                  <a:cubicBezTo>
                    <a:pt x="602" y="665"/>
                    <a:pt x="664" y="658"/>
                    <a:pt x="723" y="642"/>
                  </a:cubicBezTo>
                  <a:cubicBezTo>
                    <a:pt x="1045" y="558"/>
                    <a:pt x="1231" y="225"/>
                    <a:pt x="1164" y="106"/>
                  </a:cubicBezTo>
                  <a:cubicBezTo>
                    <a:pt x="1128" y="39"/>
                    <a:pt x="1016" y="0"/>
                    <a:pt x="857" y="0"/>
                  </a:cubicBezTo>
                  <a:close/>
                </a:path>
              </a:pathLst>
            </a:custGeom>
            <a:solidFill>
              <a:srgbClr val="F99A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5"/>
            <p:cNvSpPr/>
            <p:nvPr/>
          </p:nvSpPr>
          <p:spPr>
            <a:xfrm>
              <a:off x="2979182" y="3633825"/>
              <a:ext cx="21608" cy="8252"/>
            </a:xfrm>
            <a:custGeom>
              <a:avLst/>
              <a:gdLst/>
              <a:ahLst/>
              <a:cxnLst/>
              <a:rect l="l" t="t" r="r" b="b"/>
              <a:pathLst>
                <a:path w="673" h="257" extrusionOk="0">
                  <a:moveTo>
                    <a:pt x="513" y="0"/>
                  </a:moveTo>
                  <a:cubicBezTo>
                    <a:pt x="456" y="0"/>
                    <a:pt x="388" y="10"/>
                    <a:pt x="317" y="31"/>
                  </a:cubicBezTo>
                  <a:cubicBezTo>
                    <a:pt x="136" y="76"/>
                    <a:pt x="0" y="149"/>
                    <a:pt x="17" y="206"/>
                  </a:cubicBezTo>
                  <a:cubicBezTo>
                    <a:pt x="27" y="239"/>
                    <a:pt x="83" y="256"/>
                    <a:pt x="163" y="256"/>
                  </a:cubicBezTo>
                  <a:cubicBezTo>
                    <a:pt x="220" y="256"/>
                    <a:pt x="289" y="247"/>
                    <a:pt x="362" y="228"/>
                  </a:cubicBezTo>
                  <a:cubicBezTo>
                    <a:pt x="542" y="189"/>
                    <a:pt x="672" y="110"/>
                    <a:pt x="661" y="53"/>
                  </a:cubicBezTo>
                  <a:cubicBezTo>
                    <a:pt x="651" y="20"/>
                    <a:pt x="594" y="0"/>
                    <a:pt x="513" y="0"/>
                  </a:cubicBezTo>
                  <a:close/>
                </a:path>
              </a:pathLst>
            </a:custGeom>
            <a:solidFill>
              <a:srgbClr val="F7C6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35"/>
            <p:cNvSpPr/>
            <p:nvPr/>
          </p:nvSpPr>
          <p:spPr>
            <a:xfrm>
              <a:off x="2856594" y="3716021"/>
              <a:ext cx="228509" cy="53812"/>
            </a:xfrm>
            <a:custGeom>
              <a:avLst/>
              <a:gdLst/>
              <a:ahLst/>
              <a:cxnLst/>
              <a:rect l="l" t="t" r="r" b="b"/>
              <a:pathLst>
                <a:path w="7117" h="1676" extrusionOk="0">
                  <a:moveTo>
                    <a:pt x="7116" y="1"/>
                  </a:moveTo>
                  <a:lnTo>
                    <a:pt x="7116" y="1"/>
                  </a:lnTo>
                  <a:cubicBezTo>
                    <a:pt x="6862" y="181"/>
                    <a:pt x="6602" y="351"/>
                    <a:pt x="6331" y="509"/>
                  </a:cubicBezTo>
                  <a:cubicBezTo>
                    <a:pt x="6066" y="661"/>
                    <a:pt x="5789" y="797"/>
                    <a:pt x="5501" y="915"/>
                  </a:cubicBezTo>
                  <a:cubicBezTo>
                    <a:pt x="4931" y="1158"/>
                    <a:pt x="4327" y="1328"/>
                    <a:pt x="3717" y="1441"/>
                  </a:cubicBezTo>
                  <a:cubicBezTo>
                    <a:pt x="3135" y="1542"/>
                    <a:pt x="2549" y="1588"/>
                    <a:pt x="1962" y="1588"/>
                  </a:cubicBezTo>
                  <a:cubicBezTo>
                    <a:pt x="1927" y="1588"/>
                    <a:pt x="1893" y="1588"/>
                    <a:pt x="1859" y="1587"/>
                  </a:cubicBezTo>
                  <a:cubicBezTo>
                    <a:pt x="1548" y="1587"/>
                    <a:pt x="1238" y="1565"/>
                    <a:pt x="927" y="1520"/>
                  </a:cubicBezTo>
                  <a:cubicBezTo>
                    <a:pt x="848" y="1514"/>
                    <a:pt x="769" y="1503"/>
                    <a:pt x="695" y="1491"/>
                  </a:cubicBezTo>
                  <a:cubicBezTo>
                    <a:pt x="656" y="1486"/>
                    <a:pt x="616" y="1480"/>
                    <a:pt x="582" y="1475"/>
                  </a:cubicBezTo>
                  <a:lnTo>
                    <a:pt x="469" y="1452"/>
                  </a:lnTo>
                  <a:lnTo>
                    <a:pt x="238" y="1407"/>
                  </a:lnTo>
                  <a:cubicBezTo>
                    <a:pt x="159" y="1395"/>
                    <a:pt x="80" y="1373"/>
                    <a:pt x="1" y="1362"/>
                  </a:cubicBezTo>
                  <a:lnTo>
                    <a:pt x="1" y="1362"/>
                  </a:lnTo>
                  <a:cubicBezTo>
                    <a:pt x="80" y="1379"/>
                    <a:pt x="153" y="1407"/>
                    <a:pt x="227" y="1429"/>
                  </a:cubicBezTo>
                  <a:cubicBezTo>
                    <a:pt x="306" y="1452"/>
                    <a:pt x="379" y="1475"/>
                    <a:pt x="453" y="1497"/>
                  </a:cubicBezTo>
                  <a:cubicBezTo>
                    <a:pt x="605" y="1531"/>
                    <a:pt x="757" y="1565"/>
                    <a:pt x="916" y="1587"/>
                  </a:cubicBezTo>
                  <a:cubicBezTo>
                    <a:pt x="1226" y="1638"/>
                    <a:pt x="1542" y="1667"/>
                    <a:pt x="1853" y="1672"/>
                  </a:cubicBezTo>
                  <a:cubicBezTo>
                    <a:pt x="1937" y="1675"/>
                    <a:pt x="2022" y="1676"/>
                    <a:pt x="2106" y="1676"/>
                  </a:cubicBezTo>
                  <a:cubicBezTo>
                    <a:pt x="2645" y="1676"/>
                    <a:pt x="3190" y="1629"/>
                    <a:pt x="3722" y="1531"/>
                  </a:cubicBezTo>
                  <a:cubicBezTo>
                    <a:pt x="4033" y="1475"/>
                    <a:pt x="4338" y="1401"/>
                    <a:pt x="4643" y="1311"/>
                  </a:cubicBezTo>
                  <a:cubicBezTo>
                    <a:pt x="4942" y="1220"/>
                    <a:pt x="5241" y="1119"/>
                    <a:pt x="5529" y="995"/>
                  </a:cubicBezTo>
                  <a:cubicBezTo>
                    <a:pt x="5818" y="865"/>
                    <a:pt x="6100" y="723"/>
                    <a:pt x="6371" y="565"/>
                  </a:cubicBezTo>
                  <a:cubicBezTo>
                    <a:pt x="6636" y="407"/>
                    <a:pt x="6890" y="215"/>
                    <a:pt x="7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3" name="Google Shape;573;p35"/>
          <p:cNvGrpSpPr/>
          <p:nvPr/>
        </p:nvGrpSpPr>
        <p:grpSpPr>
          <a:xfrm rot="2700091" flipH="1">
            <a:off x="7260399" y="3442690"/>
            <a:ext cx="1213506" cy="1217576"/>
            <a:chOff x="5867803" y="2869897"/>
            <a:chExt cx="227655" cy="228434"/>
          </a:xfrm>
        </p:grpSpPr>
        <p:sp>
          <p:nvSpPr>
            <p:cNvPr id="574" name="Google Shape;574;p35"/>
            <p:cNvSpPr/>
            <p:nvPr/>
          </p:nvSpPr>
          <p:spPr>
            <a:xfrm>
              <a:off x="5867803" y="2869897"/>
              <a:ext cx="227655" cy="228434"/>
            </a:xfrm>
            <a:custGeom>
              <a:avLst/>
              <a:gdLst/>
              <a:ahLst/>
              <a:cxnLst/>
              <a:rect l="l" t="t" r="r" b="b"/>
              <a:pathLst>
                <a:path w="10234" h="10269" extrusionOk="0">
                  <a:moveTo>
                    <a:pt x="6560" y="1"/>
                  </a:moveTo>
                  <a:cubicBezTo>
                    <a:pt x="5682" y="1"/>
                    <a:pt x="4711" y="308"/>
                    <a:pt x="3733" y="911"/>
                  </a:cubicBezTo>
                  <a:lnTo>
                    <a:pt x="3502" y="1058"/>
                  </a:lnTo>
                  <a:lnTo>
                    <a:pt x="3502" y="1069"/>
                  </a:lnTo>
                  <a:cubicBezTo>
                    <a:pt x="2508" y="1730"/>
                    <a:pt x="1644" y="2650"/>
                    <a:pt x="1180" y="3537"/>
                  </a:cubicBezTo>
                  <a:cubicBezTo>
                    <a:pt x="0" y="5751"/>
                    <a:pt x="751" y="8444"/>
                    <a:pt x="2875" y="9664"/>
                  </a:cubicBezTo>
                  <a:cubicBezTo>
                    <a:pt x="3558" y="10054"/>
                    <a:pt x="4326" y="10269"/>
                    <a:pt x="5105" y="10269"/>
                  </a:cubicBezTo>
                  <a:cubicBezTo>
                    <a:pt x="6687" y="10269"/>
                    <a:pt x="8138" y="9455"/>
                    <a:pt x="8991" y="8083"/>
                  </a:cubicBezTo>
                  <a:lnTo>
                    <a:pt x="9030" y="8072"/>
                  </a:lnTo>
                  <a:lnTo>
                    <a:pt x="9256" y="7620"/>
                  </a:lnTo>
                  <a:cubicBezTo>
                    <a:pt x="9414" y="7287"/>
                    <a:pt x="9555" y="6931"/>
                    <a:pt x="9680" y="6553"/>
                  </a:cubicBezTo>
                  <a:cubicBezTo>
                    <a:pt x="10233" y="4689"/>
                    <a:pt x="10052" y="2667"/>
                    <a:pt x="9205" y="1414"/>
                  </a:cubicBezTo>
                  <a:cubicBezTo>
                    <a:pt x="9115" y="1278"/>
                    <a:pt x="9013" y="1154"/>
                    <a:pt x="8912" y="1024"/>
                  </a:cubicBezTo>
                  <a:lnTo>
                    <a:pt x="8900" y="1018"/>
                  </a:lnTo>
                  <a:cubicBezTo>
                    <a:pt x="8866" y="979"/>
                    <a:pt x="8827" y="934"/>
                    <a:pt x="8776" y="883"/>
                  </a:cubicBezTo>
                  <a:lnTo>
                    <a:pt x="8742" y="849"/>
                  </a:lnTo>
                  <a:cubicBezTo>
                    <a:pt x="8556" y="674"/>
                    <a:pt x="8358" y="527"/>
                    <a:pt x="8144" y="403"/>
                  </a:cubicBezTo>
                  <a:cubicBezTo>
                    <a:pt x="7673" y="134"/>
                    <a:pt x="7137" y="1"/>
                    <a:pt x="65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5"/>
            <p:cNvSpPr/>
            <p:nvPr/>
          </p:nvSpPr>
          <p:spPr>
            <a:xfrm>
              <a:off x="5890975" y="2887775"/>
              <a:ext cx="187925" cy="191875"/>
            </a:xfrm>
            <a:custGeom>
              <a:avLst/>
              <a:gdLst/>
              <a:ahLst/>
              <a:cxnLst/>
              <a:rect l="l" t="t" r="r" b="b"/>
              <a:pathLst>
                <a:path w="7517" h="7675" extrusionOk="0">
                  <a:moveTo>
                    <a:pt x="5067" y="1"/>
                  </a:moveTo>
                  <a:cubicBezTo>
                    <a:pt x="4388" y="1"/>
                    <a:pt x="3627" y="283"/>
                    <a:pt x="2925" y="714"/>
                  </a:cubicBezTo>
                  <a:cubicBezTo>
                    <a:pt x="2033" y="1268"/>
                    <a:pt x="1242" y="2070"/>
                    <a:pt x="830" y="2838"/>
                  </a:cubicBezTo>
                  <a:cubicBezTo>
                    <a:pt x="0" y="4419"/>
                    <a:pt x="480" y="6362"/>
                    <a:pt x="2027" y="7248"/>
                  </a:cubicBezTo>
                  <a:cubicBezTo>
                    <a:pt x="2532" y="7538"/>
                    <a:pt x="3077" y="7675"/>
                    <a:pt x="3614" y="7675"/>
                  </a:cubicBezTo>
                  <a:cubicBezTo>
                    <a:pt x="4730" y="7675"/>
                    <a:pt x="5813" y="7086"/>
                    <a:pt x="6438" y="6057"/>
                  </a:cubicBezTo>
                  <a:cubicBezTo>
                    <a:pt x="6494" y="5955"/>
                    <a:pt x="6551" y="5859"/>
                    <a:pt x="6607" y="5752"/>
                  </a:cubicBezTo>
                  <a:cubicBezTo>
                    <a:pt x="7517" y="3939"/>
                    <a:pt x="7466" y="1081"/>
                    <a:pt x="6014" y="234"/>
                  </a:cubicBezTo>
                  <a:cubicBezTo>
                    <a:pt x="5732" y="73"/>
                    <a:pt x="5410" y="1"/>
                    <a:pt x="50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5"/>
            <p:cNvSpPr/>
            <p:nvPr/>
          </p:nvSpPr>
          <p:spPr>
            <a:xfrm>
              <a:off x="5937125" y="2887925"/>
              <a:ext cx="141775" cy="149000"/>
            </a:xfrm>
            <a:custGeom>
              <a:avLst/>
              <a:gdLst/>
              <a:ahLst/>
              <a:cxnLst/>
              <a:rect l="l" t="t" r="r" b="b"/>
              <a:pathLst>
                <a:path w="5671" h="5960" extrusionOk="0">
                  <a:moveTo>
                    <a:pt x="3227" y="1"/>
                  </a:moveTo>
                  <a:cubicBezTo>
                    <a:pt x="2548" y="1"/>
                    <a:pt x="1788" y="283"/>
                    <a:pt x="1091" y="714"/>
                  </a:cubicBezTo>
                  <a:cubicBezTo>
                    <a:pt x="989" y="844"/>
                    <a:pt x="904" y="985"/>
                    <a:pt x="837" y="1120"/>
                  </a:cubicBezTo>
                  <a:cubicBezTo>
                    <a:pt x="1" y="2702"/>
                    <a:pt x="481" y="4644"/>
                    <a:pt x="2028" y="5537"/>
                  </a:cubicBezTo>
                  <a:cubicBezTo>
                    <a:pt x="2530" y="5823"/>
                    <a:pt x="3073" y="5960"/>
                    <a:pt x="3610" y="5960"/>
                  </a:cubicBezTo>
                  <a:cubicBezTo>
                    <a:pt x="4004" y="5960"/>
                    <a:pt x="4394" y="5887"/>
                    <a:pt x="4761" y="5746"/>
                  </a:cubicBezTo>
                  <a:cubicBezTo>
                    <a:pt x="5671" y="3933"/>
                    <a:pt x="5620" y="1075"/>
                    <a:pt x="4174" y="234"/>
                  </a:cubicBezTo>
                  <a:cubicBezTo>
                    <a:pt x="3892" y="73"/>
                    <a:pt x="3570" y="1"/>
                    <a:pt x="3227" y="1"/>
                  </a:cubicBezTo>
                  <a:close/>
                </a:path>
              </a:pathLst>
            </a:custGeom>
            <a:solidFill>
              <a:srgbClr val="F4EDED">
                <a:alpha val="311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5"/>
            <p:cNvSpPr/>
            <p:nvPr/>
          </p:nvSpPr>
          <p:spPr>
            <a:xfrm>
              <a:off x="6021425" y="2908975"/>
              <a:ext cx="30525" cy="43725"/>
            </a:xfrm>
            <a:custGeom>
              <a:avLst/>
              <a:gdLst/>
              <a:ahLst/>
              <a:cxnLst/>
              <a:rect l="l" t="t" r="r" b="b"/>
              <a:pathLst>
                <a:path w="1221" h="1749" extrusionOk="0">
                  <a:moveTo>
                    <a:pt x="564" y="1"/>
                  </a:moveTo>
                  <a:cubicBezTo>
                    <a:pt x="555" y="1"/>
                    <a:pt x="546" y="1"/>
                    <a:pt x="537" y="2"/>
                  </a:cubicBezTo>
                  <a:cubicBezTo>
                    <a:pt x="226" y="30"/>
                    <a:pt x="0" y="442"/>
                    <a:pt x="40" y="922"/>
                  </a:cubicBezTo>
                  <a:cubicBezTo>
                    <a:pt x="78" y="1385"/>
                    <a:pt x="347" y="1748"/>
                    <a:pt x="650" y="1748"/>
                  </a:cubicBezTo>
                  <a:cubicBezTo>
                    <a:pt x="661" y="1748"/>
                    <a:pt x="672" y="1748"/>
                    <a:pt x="684" y="1747"/>
                  </a:cubicBezTo>
                  <a:cubicBezTo>
                    <a:pt x="1000" y="1724"/>
                    <a:pt x="1220" y="1312"/>
                    <a:pt x="1180" y="826"/>
                  </a:cubicBezTo>
                  <a:cubicBezTo>
                    <a:pt x="1142" y="360"/>
                    <a:pt x="870" y="1"/>
                    <a:pt x="564" y="1"/>
                  </a:cubicBezTo>
                  <a:close/>
                </a:path>
              </a:pathLst>
            </a:custGeom>
            <a:solidFill>
              <a:srgbClr val="F4EDED">
                <a:alpha val="568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5"/>
            <p:cNvSpPr/>
            <p:nvPr/>
          </p:nvSpPr>
          <p:spPr>
            <a:xfrm>
              <a:off x="6030025" y="2964750"/>
              <a:ext cx="22625" cy="26325"/>
            </a:xfrm>
            <a:custGeom>
              <a:avLst/>
              <a:gdLst/>
              <a:ahLst/>
              <a:cxnLst/>
              <a:rect l="l" t="t" r="r" b="b"/>
              <a:pathLst>
                <a:path w="905" h="1053" extrusionOk="0">
                  <a:moveTo>
                    <a:pt x="433" y="1"/>
                  </a:moveTo>
                  <a:cubicBezTo>
                    <a:pt x="425" y="1"/>
                    <a:pt x="416" y="1"/>
                    <a:pt x="407" y="1"/>
                  </a:cubicBezTo>
                  <a:cubicBezTo>
                    <a:pt x="170" y="24"/>
                    <a:pt x="1" y="273"/>
                    <a:pt x="23" y="561"/>
                  </a:cubicBezTo>
                  <a:cubicBezTo>
                    <a:pt x="40" y="843"/>
                    <a:pt x="239" y="1053"/>
                    <a:pt x="466" y="1053"/>
                  </a:cubicBezTo>
                  <a:cubicBezTo>
                    <a:pt x="474" y="1053"/>
                    <a:pt x="483" y="1053"/>
                    <a:pt x="492" y="1052"/>
                  </a:cubicBezTo>
                  <a:cubicBezTo>
                    <a:pt x="735" y="1029"/>
                    <a:pt x="904" y="781"/>
                    <a:pt x="882" y="493"/>
                  </a:cubicBezTo>
                  <a:cubicBezTo>
                    <a:pt x="854" y="215"/>
                    <a:pt x="665" y="1"/>
                    <a:pt x="433" y="1"/>
                  </a:cubicBezTo>
                  <a:close/>
                </a:path>
              </a:pathLst>
            </a:custGeom>
            <a:solidFill>
              <a:srgbClr val="F4EDED">
                <a:alpha val="568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79" name="Google Shape;579;p35"/>
          <p:cNvSpPr/>
          <p:nvPr/>
        </p:nvSpPr>
        <p:spPr>
          <a:xfrm>
            <a:off x="813850" y="1581921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rgbClr val="3099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0" name="Google Shape;580;p35"/>
          <p:cNvSpPr/>
          <p:nvPr/>
        </p:nvSpPr>
        <p:spPr>
          <a:xfrm>
            <a:off x="3474575" y="3943221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1" name="Google Shape;581;p35"/>
          <p:cNvSpPr/>
          <p:nvPr/>
        </p:nvSpPr>
        <p:spPr>
          <a:xfrm rot="-4808699">
            <a:off x="6076029" y="3880724"/>
            <a:ext cx="231539" cy="168280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rgbClr val="3099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2" name="Google Shape;582;p35"/>
          <p:cNvSpPr/>
          <p:nvPr/>
        </p:nvSpPr>
        <p:spPr>
          <a:xfrm rot="4808699" flipH="1">
            <a:off x="5450579" y="1004949"/>
            <a:ext cx="231539" cy="168280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3" name="Google Shape;583;p35"/>
          <p:cNvSpPr/>
          <p:nvPr/>
        </p:nvSpPr>
        <p:spPr>
          <a:xfrm flipH="1">
            <a:off x="3176625" y="983746"/>
            <a:ext cx="297950" cy="216529"/>
          </a:xfrm>
          <a:custGeom>
            <a:avLst/>
            <a:gdLst/>
            <a:ahLst/>
            <a:cxnLst/>
            <a:rect l="l" t="t" r="r" b="b"/>
            <a:pathLst>
              <a:path w="1643" h="1194" extrusionOk="0">
                <a:moveTo>
                  <a:pt x="1489" y="1"/>
                </a:moveTo>
                <a:cubicBezTo>
                  <a:pt x="1145" y="1"/>
                  <a:pt x="839" y="96"/>
                  <a:pt x="593" y="267"/>
                </a:cubicBezTo>
                <a:cubicBezTo>
                  <a:pt x="333" y="454"/>
                  <a:pt x="135" y="725"/>
                  <a:pt x="22" y="1080"/>
                </a:cubicBezTo>
                <a:cubicBezTo>
                  <a:pt x="1" y="1140"/>
                  <a:pt x="36" y="1194"/>
                  <a:pt x="93" y="1194"/>
                </a:cubicBezTo>
                <a:cubicBezTo>
                  <a:pt x="95" y="1194"/>
                  <a:pt x="98" y="1194"/>
                  <a:pt x="101" y="1193"/>
                </a:cubicBezTo>
                <a:cubicBezTo>
                  <a:pt x="841" y="1114"/>
                  <a:pt x="1298" y="787"/>
                  <a:pt x="1615" y="120"/>
                </a:cubicBezTo>
                <a:cubicBezTo>
                  <a:pt x="1643" y="64"/>
                  <a:pt x="1609" y="2"/>
                  <a:pt x="1547" y="2"/>
                </a:cubicBezTo>
                <a:cubicBezTo>
                  <a:pt x="1527" y="1"/>
                  <a:pt x="1508" y="1"/>
                  <a:pt x="148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3474575" y="660580"/>
            <a:ext cx="2005678" cy="646331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2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3600" smtClean="0">
                <a:solidFill>
                  <a:schemeClr val="accent2">
                    <a:lumMod val="50000"/>
                  </a:schemeClr>
                </a:solidFill>
              </a:rPr>
              <a:t>DẶN DÒ</a:t>
            </a:r>
            <a:endParaRPr lang="en-US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4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3111172" y="2150555"/>
            <a:ext cx="3060453" cy="1685846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2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400" b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Chuẩn bị bài</a:t>
            </a:r>
          </a:p>
          <a:p>
            <a:pPr>
              <a:lnSpc>
                <a:spcPct val="150000"/>
              </a:lnSpc>
            </a:pPr>
            <a:r>
              <a:rPr lang="vi-VN" sz="2400" smtClean="0">
                <a:solidFill>
                  <a:srgbClr val="FFFFFF"/>
                </a:solidFill>
                <a:latin typeface="+mn-lt"/>
              </a:rPr>
              <a:t>ĐỌC 3</a:t>
            </a:r>
            <a:r>
              <a:rPr lang="en-US" sz="2400">
                <a:solidFill>
                  <a:srgbClr val="FFFFFF"/>
                </a:solidFill>
                <a:latin typeface="+mn-lt"/>
              </a:rPr>
              <a:t>:</a:t>
            </a:r>
            <a:endParaRPr lang="en-US" sz="2400" smtClean="0">
              <a:solidFill>
                <a:srgbClr val="FFFFFF"/>
              </a:solidFill>
              <a:latin typeface="+mn-lt"/>
            </a:endParaRPr>
          </a:p>
          <a:p>
            <a:pPr>
              <a:lnSpc>
                <a:spcPct val="150000"/>
              </a:lnSpc>
            </a:pPr>
            <a:r>
              <a:rPr lang="vi-VN" sz="2400" smtClean="0">
                <a:solidFill>
                  <a:srgbClr val="FFFFFF"/>
                </a:solidFill>
                <a:latin typeface="+mn-lt"/>
              </a:rPr>
              <a:t>MẢNH </a:t>
            </a:r>
            <a:r>
              <a:rPr lang="vi-VN" sz="2400">
                <a:solidFill>
                  <a:srgbClr val="FFFFFF"/>
                </a:solidFill>
                <a:latin typeface="+mn-lt"/>
              </a:rPr>
              <a:t>SÂN </a:t>
            </a:r>
            <a:r>
              <a:rPr lang="vi-VN" sz="2400" smtClean="0">
                <a:solidFill>
                  <a:srgbClr val="FFFFFF"/>
                </a:solidFill>
                <a:latin typeface="+mn-lt"/>
              </a:rPr>
              <a:t>CHUNG</a:t>
            </a:r>
            <a:endParaRPr lang="en-US" sz="24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55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1810515" y="1372672"/>
            <a:ext cx="5485797" cy="577850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2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FFFFFF"/>
                </a:solidFill>
                <a:latin typeface="+mn-lt"/>
              </a:rPr>
              <a:t>CHỈNH SỬA VÀ HOÀN THIỆN DÀN Ý</a:t>
            </a:r>
            <a:endParaRPr lang="en-US" sz="2400">
              <a:solidFill>
                <a:srgbClr val="FFFFFF"/>
              </a:solidFill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3" grpId="0" animBg="1"/>
      <p:bldP spid="53" grpId="0"/>
      <p:bldP spid="54" grpId="0"/>
      <p:bldP spid="5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205;p26"/>
          <p:cNvGrpSpPr/>
          <p:nvPr/>
        </p:nvGrpSpPr>
        <p:grpSpPr>
          <a:xfrm>
            <a:off x="7740915" y="143013"/>
            <a:ext cx="1124257" cy="1088781"/>
            <a:chOff x="5781364" y="3850650"/>
            <a:chExt cx="743802" cy="720332"/>
          </a:xfrm>
        </p:grpSpPr>
        <p:sp>
          <p:nvSpPr>
            <p:cNvPr id="4" name="Google Shape;206;p26"/>
            <p:cNvSpPr/>
            <p:nvPr/>
          </p:nvSpPr>
          <p:spPr>
            <a:xfrm>
              <a:off x="5781364" y="3850650"/>
              <a:ext cx="743802" cy="720332"/>
            </a:xfrm>
            <a:custGeom>
              <a:avLst/>
              <a:gdLst/>
              <a:ahLst/>
              <a:cxnLst/>
              <a:rect l="l" t="t" r="r" b="b"/>
              <a:pathLst>
                <a:path w="23166" h="22435" extrusionOk="0">
                  <a:moveTo>
                    <a:pt x="13470" y="0"/>
                  </a:moveTo>
                  <a:cubicBezTo>
                    <a:pt x="12045" y="0"/>
                    <a:pt x="10889" y="905"/>
                    <a:pt x="10301" y="2505"/>
                  </a:cubicBezTo>
                  <a:cubicBezTo>
                    <a:pt x="9510" y="1533"/>
                    <a:pt x="8543" y="1029"/>
                    <a:pt x="7547" y="1029"/>
                  </a:cubicBezTo>
                  <a:cubicBezTo>
                    <a:pt x="7050" y="1029"/>
                    <a:pt x="6547" y="1154"/>
                    <a:pt x="6054" y="1410"/>
                  </a:cubicBezTo>
                  <a:cubicBezTo>
                    <a:pt x="4501" y="2217"/>
                    <a:pt x="3914" y="3912"/>
                    <a:pt x="4558" y="5730"/>
                  </a:cubicBezTo>
                  <a:cubicBezTo>
                    <a:pt x="4597" y="5843"/>
                    <a:pt x="4643" y="5956"/>
                    <a:pt x="4699" y="6074"/>
                  </a:cubicBezTo>
                  <a:cubicBezTo>
                    <a:pt x="4620" y="6063"/>
                    <a:pt x="4541" y="6046"/>
                    <a:pt x="4462" y="6041"/>
                  </a:cubicBezTo>
                  <a:cubicBezTo>
                    <a:pt x="4235" y="6012"/>
                    <a:pt x="4014" y="5997"/>
                    <a:pt x="3800" y="5997"/>
                  </a:cubicBezTo>
                  <a:cubicBezTo>
                    <a:pt x="2179" y="5997"/>
                    <a:pt x="980" y="6819"/>
                    <a:pt x="526" y="8271"/>
                  </a:cubicBezTo>
                  <a:cubicBezTo>
                    <a:pt x="0" y="9943"/>
                    <a:pt x="791" y="11552"/>
                    <a:pt x="2536" y="12371"/>
                  </a:cubicBezTo>
                  <a:cubicBezTo>
                    <a:pt x="2666" y="12439"/>
                    <a:pt x="2813" y="12495"/>
                    <a:pt x="2960" y="12552"/>
                  </a:cubicBezTo>
                  <a:cubicBezTo>
                    <a:pt x="2937" y="12563"/>
                    <a:pt x="2926" y="12580"/>
                    <a:pt x="2903" y="12591"/>
                  </a:cubicBezTo>
                  <a:cubicBezTo>
                    <a:pt x="1339" y="13783"/>
                    <a:pt x="876" y="15415"/>
                    <a:pt x="1666" y="16946"/>
                  </a:cubicBezTo>
                  <a:cubicBezTo>
                    <a:pt x="2257" y="18082"/>
                    <a:pt x="3323" y="18704"/>
                    <a:pt x="4562" y="18704"/>
                  </a:cubicBezTo>
                  <a:cubicBezTo>
                    <a:pt x="5017" y="18704"/>
                    <a:pt x="5495" y="18621"/>
                    <a:pt x="5981" y="18448"/>
                  </a:cubicBezTo>
                  <a:cubicBezTo>
                    <a:pt x="6173" y="18380"/>
                    <a:pt x="6376" y="18295"/>
                    <a:pt x="6585" y="18188"/>
                  </a:cubicBezTo>
                  <a:lnTo>
                    <a:pt x="6585" y="18188"/>
                  </a:lnTo>
                  <a:cubicBezTo>
                    <a:pt x="6580" y="18244"/>
                    <a:pt x="6574" y="18295"/>
                    <a:pt x="6568" y="18346"/>
                  </a:cubicBezTo>
                  <a:cubicBezTo>
                    <a:pt x="6320" y="20300"/>
                    <a:pt x="7161" y="21768"/>
                    <a:pt x="8805" y="22277"/>
                  </a:cubicBezTo>
                  <a:cubicBezTo>
                    <a:pt x="9143" y="22384"/>
                    <a:pt x="9488" y="22435"/>
                    <a:pt x="9821" y="22435"/>
                  </a:cubicBezTo>
                  <a:cubicBezTo>
                    <a:pt x="11126" y="22435"/>
                    <a:pt x="12250" y="21633"/>
                    <a:pt x="12899" y="20249"/>
                  </a:cubicBezTo>
                  <a:cubicBezTo>
                    <a:pt x="12961" y="20108"/>
                    <a:pt x="13023" y="19944"/>
                    <a:pt x="13091" y="19775"/>
                  </a:cubicBezTo>
                  <a:cubicBezTo>
                    <a:pt x="13232" y="19973"/>
                    <a:pt x="13373" y="20142"/>
                    <a:pt x="13503" y="20294"/>
                  </a:cubicBezTo>
                  <a:cubicBezTo>
                    <a:pt x="14286" y="21134"/>
                    <a:pt x="15232" y="21566"/>
                    <a:pt x="16169" y="21566"/>
                  </a:cubicBezTo>
                  <a:cubicBezTo>
                    <a:pt x="16809" y="21566"/>
                    <a:pt x="17444" y="21365"/>
                    <a:pt x="18021" y="20955"/>
                  </a:cubicBezTo>
                  <a:cubicBezTo>
                    <a:pt x="19433" y="19961"/>
                    <a:pt x="19783" y="18307"/>
                    <a:pt x="18947" y="16522"/>
                  </a:cubicBezTo>
                  <a:cubicBezTo>
                    <a:pt x="18908" y="16437"/>
                    <a:pt x="18863" y="16347"/>
                    <a:pt x="18806" y="16257"/>
                  </a:cubicBezTo>
                  <a:lnTo>
                    <a:pt x="18806" y="16257"/>
                  </a:lnTo>
                  <a:cubicBezTo>
                    <a:pt x="18947" y="16268"/>
                    <a:pt x="19083" y="16285"/>
                    <a:pt x="19207" y="16285"/>
                  </a:cubicBezTo>
                  <a:cubicBezTo>
                    <a:pt x="19256" y="16286"/>
                    <a:pt x="19304" y="16287"/>
                    <a:pt x="19352" y="16287"/>
                  </a:cubicBezTo>
                  <a:cubicBezTo>
                    <a:pt x="21210" y="16287"/>
                    <a:pt x="22575" y="15225"/>
                    <a:pt x="22867" y="13546"/>
                  </a:cubicBezTo>
                  <a:cubicBezTo>
                    <a:pt x="23166" y="11902"/>
                    <a:pt x="22234" y="10468"/>
                    <a:pt x="20461" y="9802"/>
                  </a:cubicBezTo>
                  <a:cubicBezTo>
                    <a:pt x="20653" y="9661"/>
                    <a:pt x="20828" y="9531"/>
                    <a:pt x="20975" y="9389"/>
                  </a:cubicBezTo>
                  <a:cubicBezTo>
                    <a:pt x="22386" y="8074"/>
                    <a:pt x="22658" y="6300"/>
                    <a:pt x="21647" y="4872"/>
                  </a:cubicBezTo>
                  <a:cubicBezTo>
                    <a:pt x="21017" y="3973"/>
                    <a:pt x="20088" y="3506"/>
                    <a:pt x="19037" y="3506"/>
                  </a:cubicBezTo>
                  <a:cubicBezTo>
                    <a:pt x="18456" y="3506"/>
                    <a:pt x="17839" y="3648"/>
                    <a:pt x="17214" y="3940"/>
                  </a:cubicBezTo>
                  <a:cubicBezTo>
                    <a:pt x="17078" y="4002"/>
                    <a:pt x="16931" y="4081"/>
                    <a:pt x="16767" y="4177"/>
                  </a:cubicBezTo>
                  <a:cubicBezTo>
                    <a:pt x="16790" y="4008"/>
                    <a:pt x="16801" y="3844"/>
                    <a:pt x="16801" y="3697"/>
                  </a:cubicBezTo>
                  <a:cubicBezTo>
                    <a:pt x="16858" y="1771"/>
                    <a:pt x="15779" y="337"/>
                    <a:pt x="14051" y="49"/>
                  </a:cubicBezTo>
                  <a:cubicBezTo>
                    <a:pt x="13853" y="16"/>
                    <a:pt x="13659" y="0"/>
                    <a:pt x="134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07;p26"/>
            <p:cNvSpPr/>
            <p:nvPr/>
          </p:nvSpPr>
          <p:spPr>
            <a:xfrm>
              <a:off x="5828145" y="3892872"/>
              <a:ext cx="652071" cy="635696"/>
            </a:xfrm>
            <a:custGeom>
              <a:avLst/>
              <a:gdLst/>
              <a:ahLst/>
              <a:cxnLst/>
              <a:rect l="l" t="t" r="r" b="b"/>
              <a:pathLst>
                <a:path w="20309" h="19799" extrusionOk="0">
                  <a:moveTo>
                    <a:pt x="12011" y="0"/>
                  </a:moveTo>
                  <a:cubicBezTo>
                    <a:pt x="11106" y="0"/>
                    <a:pt x="10443" y="618"/>
                    <a:pt x="10064" y="1682"/>
                  </a:cubicBezTo>
                  <a:cubicBezTo>
                    <a:pt x="9770" y="2523"/>
                    <a:pt x="9590" y="4517"/>
                    <a:pt x="9663" y="6222"/>
                  </a:cubicBezTo>
                  <a:cubicBezTo>
                    <a:pt x="9206" y="4607"/>
                    <a:pt x="8443" y="2822"/>
                    <a:pt x="7912" y="2128"/>
                  </a:cubicBezTo>
                  <a:cubicBezTo>
                    <a:pt x="7368" y="1423"/>
                    <a:pt x="6750" y="1038"/>
                    <a:pt x="6093" y="1038"/>
                  </a:cubicBezTo>
                  <a:cubicBezTo>
                    <a:pt x="5803" y="1038"/>
                    <a:pt x="5505" y="1114"/>
                    <a:pt x="5202" y="1269"/>
                  </a:cubicBezTo>
                  <a:cubicBezTo>
                    <a:pt x="4213" y="1783"/>
                    <a:pt x="3914" y="2777"/>
                    <a:pt x="4338" y="3980"/>
                  </a:cubicBezTo>
                  <a:cubicBezTo>
                    <a:pt x="4716" y="5031"/>
                    <a:pt x="5998" y="6640"/>
                    <a:pt x="7246" y="7820"/>
                  </a:cubicBezTo>
                  <a:cubicBezTo>
                    <a:pt x="5732" y="6951"/>
                    <a:pt x="3756" y="6160"/>
                    <a:pt x="2841" y="6041"/>
                  </a:cubicBezTo>
                  <a:cubicBezTo>
                    <a:pt x="2666" y="6019"/>
                    <a:pt x="2498" y="6007"/>
                    <a:pt x="2337" y="6007"/>
                  </a:cubicBezTo>
                  <a:cubicBezTo>
                    <a:pt x="1338" y="6007"/>
                    <a:pt x="615" y="6448"/>
                    <a:pt x="328" y="7357"/>
                  </a:cubicBezTo>
                  <a:cubicBezTo>
                    <a:pt x="0" y="8419"/>
                    <a:pt x="492" y="9328"/>
                    <a:pt x="1649" y="9870"/>
                  </a:cubicBezTo>
                  <a:cubicBezTo>
                    <a:pt x="2550" y="10294"/>
                    <a:pt x="4287" y="10520"/>
                    <a:pt x="5870" y="10520"/>
                  </a:cubicBezTo>
                  <a:cubicBezTo>
                    <a:pt x="6123" y="10520"/>
                    <a:pt x="6372" y="10514"/>
                    <a:pt x="6613" y="10503"/>
                  </a:cubicBezTo>
                  <a:lnTo>
                    <a:pt x="6613" y="10503"/>
                  </a:lnTo>
                  <a:cubicBezTo>
                    <a:pt x="4931" y="10955"/>
                    <a:pt x="2982" y="11762"/>
                    <a:pt x="2259" y="12321"/>
                  </a:cubicBezTo>
                  <a:cubicBezTo>
                    <a:pt x="1243" y="13089"/>
                    <a:pt x="887" y="14038"/>
                    <a:pt x="1395" y="15026"/>
                  </a:cubicBezTo>
                  <a:cubicBezTo>
                    <a:pt x="1753" y="15719"/>
                    <a:pt x="2353" y="16072"/>
                    <a:pt x="3096" y="16072"/>
                  </a:cubicBezTo>
                  <a:cubicBezTo>
                    <a:pt x="3408" y="16072"/>
                    <a:pt x="3745" y="16010"/>
                    <a:pt x="4100" y="15885"/>
                  </a:cubicBezTo>
                  <a:cubicBezTo>
                    <a:pt x="5264" y="15478"/>
                    <a:pt x="7127" y="13948"/>
                    <a:pt x="8313" y="12575"/>
                  </a:cubicBezTo>
                  <a:lnTo>
                    <a:pt x="8313" y="12575"/>
                  </a:lnTo>
                  <a:cubicBezTo>
                    <a:pt x="7410" y="14117"/>
                    <a:pt x="6551" y="16235"/>
                    <a:pt x="6427" y="17184"/>
                  </a:cubicBezTo>
                  <a:cubicBezTo>
                    <a:pt x="6275" y="18454"/>
                    <a:pt x="6698" y="19375"/>
                    <a:pt x="7760" y="19697"/>
                  </a:cubicBezTo>
                  <a:cubicBezTo>
                    <a:pt x="7978" y="19765"/>
                    <a:pt x="8189" y="19799"/>
                    <a:pt x="8393" y="19799"/>
                  </a:cubicBezTo>
                  <a:cubicBezTo>
                    <a:pt x="9179" y="19799"/>
                    <a:pt x="9846" y="19300"/>
                    <a:pt x="10267" y="18381"/>
                  </a:cubicBezTo>
                  <a:cubicBezTo>
                    <a:pt x="10759" y="17342"/>
                    <a:pt x="10973" y="15201"/>
                    <a:pt x="10894" y="13451"/>
                  </a:cubicBezTo>
                  <a:lnTo>
                    <a:pt x="10894" y="13451"/>
                  </a:lnTo>
                  <a:cubicBezTo>
                    <a:pt x="11335" y="15167"/>
                    <a:pt x="12227" y="17217"/>
                    <a:pt x="13029" y="18082"/>
                  </a:cubicBezTo>
                  <a:cubicBezTo>
                    <a:pt x="13557" y="18647"/>
                    <a:pt x="14141" y="18940"/>
                    <a:pt x="14721" y="18940"/>
                  </a:cubicBezTo>
                  <a:cubicBezTo>
                    <a:pt x="15096" y="18940"/>
                    <a:pt x="15469" y="18818"/>
                    <a:pt x="15824" y="18567"/>
                  </a:cubicBezTo>
                  <a:cubicBezTo>
                    <a:pt x="16739" y="17923"/>
                    <a:pt x="16858" y="16924"/>
                    <a:pt x="16316" y="15766"/>
                  </a:cubicBezTo>
                  <a:cubicBezTo>
                    <a:pt x="15909" y="14896"/>
                    <a:pt x="14452" y="13163"/>
                    <a:pt x="13114" y="11977"/>
                  </a:cubicBezTo>
                  <a:lnTo>
                    <a:pt x="13114" y="11977"/>
                  </a:lnTo>
                  <a:cubicBezTo>
                    <a:pt x="14638" y="12841"/>
                    <a:pt x="16660" y="13620"/>
                    <a:pt x="17812" y="13654"/>
                  </a:cubicBezTo>
                  <a:cubicBezTo>
                    <a:pt x="17857" y="13656"/>
                    <a:pt x="17902" y="13656"/>
                    <a:pt x="17946" y="13656"/>
                  </a:cubicBezTo>
                  <a:cubicBezTo>
                    <a:pt x="19143" y="13656"/>
                    <a:pt x="19948" y="13067"/>
                    <a:pt x="20128" y="12011"/>
                  </a:cubicBezTo>
                  <a:cubicBezTo>
                    <a:pt x="20308" y="10915"/>
                    <a:pt x="19681" y="10124"/>
                    <a:pt x="18479" y="9695"/>
                  </a:cubicBezTo>
                  <a:cubicBezTo>
                    <a:pt x="17761" y="9439"/>
                    <a:pt x="16181" y="9270"/>
                    <a:pt x="14665" y="9270"/>
                  </a:cubicBezTo>
                  <a:cubicBezTo>
                    <a:pt x="14378" y="9270"/>
                    <a:pt x="14095" y="9276"/>
                    <a:pt x="13819" y="9289"/>
                  </a:cubicBezTo>
                  <a:cubicBezTo>
                    <a:pt x="15565" y="8865"/>
                    <a:pt x="17727" y="7939"/>
                    <a:pt x="18620" y="7103"/>
                  </a:cubicBezTo>
                  <a:cubicBezTo>
                    <a:pt x="19552" y="6239"/>
                    <a:pt x="19744" y="5223"/>
                    <a:pt x="19105" y="4308"/>
                  </a:cubicBezTo>
                  <a:cubicBezTo>
                    <a:pt x="18722" y="3756"/>
                    <a:pt x="18201" y="3496"/>
                    <a:pt x="17592" y="3496"/>
                  </a:cubicBezTo>
                  <a:cubicBezTo>
                    <a:pt x="17197" y="3496"/>
                    <a:pt x="16765" y="3605"/>
                    <a:pt x="16310" y="3816"/>
                  </a:cubicBezTo>
                  <a:cubicBezTo>
                    <a:pt x="15333" y="4274"/>
                    <a:pt x="13249" y="6064"/>
                    <a:pt x="12091" y="7510"/>
                  </a:cubicBezTo>
                  <a:cubicBezTo>
                    <a:pt x="13057" y="5962"/>
                    <a:pt x="13995" y="3619"/>
                    <a:pt x="14034" y="2348"/>
                  </a:cubicBezTo>
                  <a:cubicBezTo>
                    <a:pt x="14068" y="1072"/>
                    <a:pt x="13475" y="213"/>
                    <a:pt x="12379" y="33"/>
                  </a:cubicBezTo>
                  <a:cubicBezTo>
                    <a:pt x="12253" y="11"/>
                    <a:pt x="12130" y="0"/>
                    <a:pt x="120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208;p26"/>
            <p:cNvSpPr/>
            <p:nvPr/>
          </p:nvSpPr>
          <p:spPr>
            <a:xfrm>
              <a:off x="6071298" y="4069562"/>
              <a:ext cx="77636" cy="116839"/>
            </a:xfrm>
            <a:custGeom>
              <a:avLst/>
              <a:gdLst/>
              <a:ahLst/>
              <a:cxnLst/>
              <a:rect l="l" t="t" r="r" b="b"/>
              <a:pathLst>
                <a:path w="2418" h="3639" extrusionOk="0">
                  <a:moveTo>
                    <a:pt x="337" y="0"/>
                  </a:moveTo>
                  <a:cubicBezTo>
                    <a:pt x="280" y="0"/>
                    <a:pt x="225" y="11"/>
                    <a:pt x="176" y="41"/>
                  </a:cubicBezTo>
                  <a:cubicBezTo>
                    <a:pt x="46" y="120"/>
                    <a:pt x="1" y="290"/>
                    <a:pt x="80" y="425"/>
                  </a:cubicBezTo>
                  <a:lnTo>
                    <a:pt x="1864" y="3503"/>
                  </a:lnTo>
                  <a:cubicBezTo>
                    <a:pt x="1913" y="3592"/>
                    <a:pt x="2006" y="3638"/>
                    <a:pt x="2101" y="3638"/>
                  </a:cubicBezTo>
                  <a:cubicBezTo>
                    <a:pt x="2128" y="3638"/>
                    <a:pt x="2155" y="3635"/>
                    <a:pt x="2180" y="3627"/>
                  </a:cubicBezTo>
                  <a:cubicBezTo>
                    <a:pt x="2203" y="3622"/>
                    <a:pt x="2226" y="3616"/>
                    <a:pt x="2237" y="3599"/>
                  </a:cubicBezTo>
                  <a:cubicBezTo>
                    <a:pt x="2372" y="3520"/>
                    <a:pt x="2418" y="3351"/>
                    <a:pt x="2406" y="3136"/>
                  </a:cubicBezTo>
                  <a:lnTo>
                    <a:pt x="622" y="58"/>
                  </a:lnTo>
                  <a:cubicBezTo>
                    <a:pt x="531" y="30"/>
                    <a:pt x="431" y="0"/>
                    <a:pt x="337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209;p26"/>
            <p:cNvSpPr/>
            <p:nvPr/>
          </p:nvSpPr>
          <p:spPr>
            <a:xfrm>
              <a:off x="6166498" y="4231354"/>
              <a:ext cx="81617" cy="114399"/>
            </a:xfrm>
            <a:custGeom>
              <a:avLst/>
              <a:gdLst/>
              <a:ahLst/>
              <a:cxnLst/>
              <a:rect l="l" t="t" r="r" b="b"/>
              <a:pathLst>
                <a:path w="2542" h="3563" extrusionOk="0">
                  <a:moveTo>
                    <a:pt x="319" y="1"/>
                  </a:moveTo>
                  <a:cubicBezTo>
                    <a:pt x="268" y="1"/>
                    <a:pt x="216" y="15"/>
                    <a:pt x="170" y="45"/>
                  </a:cubicBezTo>
                  <a:cubicBezTo>
                    <a:pt x="46" y="130"/>
                    <a:pt x="0" y="300"/>
                    <a:pt x="85" y="424"/>
                  </a:cubicBezTo>
                  <a:lnTo>
                    <a:pt x="1994" y="3434"/>
                  </a:lnTo>
                  <a:cubicBezTo>
                    <a:pt x="2048" y="3514"/>
                    <a:pt x="2140" y="3563"/>
                    <a:pt x="2232" y="3563"/>
                  </a:cubicBezTo>
                  <a:cubicBezTo>
                    <a:pt x="2257" y="3563"/>
                    <a:pt x="2281" y="3560"/>
                    <a:pt x="2304" y="3552"/>
                  </a:cubicBezTo>
                  <a:cubicBezTo>
                    <a:pt x="2321" y="3547"/>
                    <a:pt x="2350" y="3536"/>
                    <a:pt x="2372" y="3524"/>
                  </a:cubicBezTo>
                  <a:cubicBezTo>
                    <a:pt x="2502" y="3440"/>
                    <a:pt x="2542" y="3270"/>
                    <a:pt x="2457" y="3140"/>
                  </a:cubicBezTo>
                  <a:lnTo>
                    <a:pt x="554" y="130"/>
                  </a:lnTo>
                  <a:cubicBezTo>
                    <a:pt x="499" y="47"/>
                    <a:pt x="410" y="1"/>
                    <a:pt x="319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10;p26"/>
            <p:cNvSpPr/>
            <p:nvPr/>
          </p:nvSpPr>
          <p:spPr>
            <a:xfrm>
              <a:off x="6020343" y="4219731"/>
              <a:ext cx="119536" cy="75260"/>
            </a:xfrm>
            <a:custGeom>
              <a:avLst/>
              <a:gdLst/>
              <a:ahLst/>
              <a:cxnLst/>
              <a:rect l="l" t="t" r="r" b="b"/>
              <a:pathLst>
                <a:path w="3723" h="2344" extrusionOk="0">
                  <a:moveTo>
                    <a:pt x="3406" y="0"/>
                  </a:moveTo>
                  <a:cubicBezTo>
                    <a:pt x="3357" y="0"/>
                    <a:pt x="3306" y="13"/>
                    <a:pt x="3259" y="40"/>
                  </a:cubicBezTo>
                  <a:lnTo>
                    <a:pt x="176" y="1825"/>
                  </a:lnTo>
                  <a:cubicBezTo>
                    <a:pt x="40" y="1904"/>
                    <a:pt x="1" y="2073"/>
                    <a:pt x="80" y="2203"/>
                  </a:cubicBezTo>
                  <a:cubicBezTo>
                    <a:pt x="129" y="2293"/>
                    <a:pt x="225" y="2344"/>
                    <a:pt x="321" y="2344"/>
                  </a:cubicBezTo>
                  <a:cubicBezTo>
                    <a:pt x="346" y="2344"/>
                    <a:pt x="372" y="2340"/>
                    <a:pt x="396" y="2333"/>
                  </a:cubicBezTo>
                  <a:cubicBezTo>
                    <a:pt x="419" y="2328"/>
                    <a:pt x="435" y="2316"/>
                    <a:pt x="452" y="2305"/>
                  </a:cubicBezTo>
                  <a:lnTo>
                    <a:pt x="3536" y="520"/>
                  </a:lnTo>
                  <a:cubicBezTo>
                    <a:pt x="3677" y="441"/>
                    <a:pt x="3722" y="272"/>
                    <a:pt x="3643" y="136"/>
                  </a:cubicBezTo>
                  <a:cubicBezTo>
                    <a:pt x="3591" y="48"/>
                    <a:pt x="3501" y="0"/>
                    <a:pt x="3406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11;p26"/>
            <p:cNvSpPr/>
            <p:nvPr/>
          </p:nvSpPr>
          <p:spPr>
            <a:xfrm>
              <a:off x="6182103" y="4120678"/>
              <a:ext cx="116968" cy="79113"/>
            </a:xfrm>
            <a:custGeom>
              <a:avLst/>
              <a:gdLst/>
              <a:ahLst/>
              <a:cxnLst/>
              <a:rect l="l" t="t" r="r" b="b"/>
              <a:pathLst>
                <a:path w="3643" h="2464" extrusionOk="0">
                  <a:moveTo>
                    <a:pt x="3334" y="0"/>
                  </a:moveTo>
                  <a:cubicBezTo>
                    <a:pt x="3283" y="0"/>
                    <a:pt x="3232" y="15"/>
                    <a:pt x="3185" y="48"/>
                  </a:cubicBezTo>
                  <a:lnTo>
                    <a:pt x="169" y="1951"/>
                  </a:lnTo>
                  <a:cubicBezTo>
                    <a:pt x="45" y="2035"/>
                    <a:pt x="0" y="2205"/>
                    <a:pt x="85" y="2335"/>
                  </a:cubicBezTo>
                  <a:cubicBezTo>
                    <a:pt x="143" y="2415"/>
                    <a:pt x="233" y="2464"/>
                    <a:pt x="324" y="2464"/>
                  </a:cubicBezTo>
                  <a:cubicBezTo>
                    <a:pt x="348" y="2464"/>
                    <a:pt x="372" y="2460"/>
                    <a:pt x="395" y="2453"/>
                  </a:cubicBezTo>
                  <a:cubicBezTo>
                    <a:pt x="418" y="2448"/>
                    <a:pt x="446" y="2436"/>
                    <a:pt x="469" y="2425"/>
                  </a:cubicBezTo>
                  <a:lnTo>
                    <a:pt x="3484" y="516"/>
                  </a:lnTo>
                  <a:cubicBezTo>
                    <a:pt x="3609" y="426"/>
                    <a:pt x="3643" y="257"/>
                    <a:pt x="3569" y="132"/>
                  </a:cubicBezTo>
                  <a:cubicBezTo>
                    <a:pt x="3515" y="49"/>
                    <a:pt x="3425" y="0"/>
                    <a:pt x="3334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12;p26"/>
            <p:cNvSpPr/>
            <p:nvPr/>
          </p:nvSpPr>
          <p:spPr>
            <a:xfrm>
              <a:off x="6115350" y="4234918"/>
              <a:ext cx="48097" cy="128751"/>
            </a:xfrm>
            <a:custGeom>
              <a:avLst/>
              <a:gdLst/>
              <a:ahLst/>
              <a:cxnLst/>
              <a:rect l="l" t="t" r="r" b="b"/>
              <a:pathLst>
                <a:path w="1498" h="4010" extrusionOk="0">
                  <a:moveTo>
                    <a:pt x="1195" y="0"/>
                  </a:moveTo>
                  <a:cubicBezTo>
                    <a:pt x="1072" y="0"/>
                    <a:pt x="960" y="80"/>
                    <a:pt x="921" y="206"/>
                  </a:cubicBezTo>
                  <a:lnTo>
                    <a:pt x="35" y="3662"/>
                  </a:lnTo>
                  <a:cubicBezTo>
                    <a:pt x="1" y="3809"/>
                    <a:pt x="86" y="3955"/>
                    <a:pt x="232" y="4001"/>
                  </a:cubicBezTo>
                  <a:cubicBezTo>
                    <a:pt x="258" y="4006"/>
                    <a:pt x="282" y="4009"/>
                    <a:pt x="306" y="4009"/>
                  </a:cubicBezTo>
                  <a:cubicBezTo>
                    <a:pt x="330" y="4009"/>
                    <a:pt x="354" y="4006"/>
                    <a:pt x="379" y="4001"/>
                  </a:cubicBezTo>
                  <a:cubicBezTo>
                    <a:pt x="470" y="3972"/>
                    <a:pt x="543" y="3899"/>
                    <a:pt x="571" y="3803"/>
                  </a:cubicBezTo>
                  <a:lnTo>
                    <a:pt x="1458" y="347"/>
                  </a:lnTo>
                  <a:cubicBezTo>
                    <a:pt x="1497" y="200"/>
                    <a:pt x="1413" y="47"/>
                    <a:pt x="1260" y="8"/>
                  </a:cubicBezTo>
                  <a:cubicBezTo>
                    <a:pt x="1238" y="3"/>
                    <a:pt x="1217" y="0"/>
                    <a:pt x="1195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13;p26"/>
            <p:cNvSpPr/>
            <p:nvPr/>
          </p:nvSpPr>
          <p:spPr>
            <a:xfrm>
              <a:off x="6160879" y="4051614"/>
              <a:ext cx="44822" cy="129650"/>
            </a:xfrm>
            <a:custGeom>
              <a:avLst/>
              <a:gdLst/>
              <a:ahLst/>
              <a:cxnLst/>
              <a:rect l="l" t="t" r="r" b="b"/>
              <a:pathLst>
                <a:path w="1396" h="4038" extrusionOk="0">
                  <a:moveTo>
                    <a:pt x="1053" y="1"/>
                  </a:moveTo>
                  <a:cubicBezTo>
                    <a:pt x="928" y="1"/>
                    <a:pt x="815" y="90"/>
                    <a:pt x="785" y="222"/>
                  </a:cubicBezTo>
                  <a:lnTo>
                    <a:pt x="29" y="3701"/>
                  </a:lnTo>
                  <a:cubicBezTo>
                    <a:pt x="0" y="3853"/>
                    <a:pt x="91" y="4006"/>
                    <a:pt x="237" y="4034"/>
                  </a:cubicBezTo>
                  <a:cubicBezTo>
                    <a:pt x="256" y="4036"/>
                    <a:pt x="274" y="4037"/>
                    <a:pt x="291" y="4037"/>
                  </a:cubicBezTo>
                  <a:cubicBezTo>
                    <a:pt x="321" y="4037"/>
                    <a:pt x="350" y="4033"/>
                    <a:pt x="379" y="4023"/>
                  </a:cubicBezTo>
                  <a:cubicBezTo>
                    <a:pt x="475" y="3994"/>
                    <a:pt x="548" y="3921"/>
                    <a:pt x="644" y="3729"/>
                  </a:cubicBezTo>
                  <a:lnTo>
                    <a:pt x="1395" y="250"/>
                  </a:lnTo>
                  <a:cubicBezTo>
                    <a:pt x="1361" y="183"/>
                    <a:pt x="1260" y="36"/>
                    <a:pt x="1113" y="7"/>
                  </a:cubicBezTo>
                  <a:cubicBezTo>
                    <a:pt x="1093" y="3"/>
                    <a:pt x="1073" y="1"/>
                    <a:pt x="1053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14;p26"/>
            <p:cNvSpPr/>
            <p:nvPr/>
          </p:nvSpPr>
          <p:spPr>
            <a:xfrm>
              <a:off x="6003133" y="4163574"/>
              <a:ext cx="130035" cy="46620"/>
            </a:xfrm>
            <a:custGeom>
              <a:avLst/>
              <a:gdLst/>
              <a:ahLst/>
              <a:cxnLst/>
              <a:rect l="l" t="t" r="r" b="b"/>
              <a:pathLst>
                <a:path w="4050" h="1452" extrusionOk="0">
                  <a:moveTo>
                    <a:pt x="300" y="1"/>
                  </a:moveTo>
                  <a:cubicBezTo>
                    <a:pt x="180" y="1"/>
                    <a:pt x="72" y="81"/>
                    <a:pt x="34" y="208"/>
                  </a:cubicBezTo>
                  <a:cubicBezTo>
                    <a:pt x="0" y="355"/>
                    <a:pt x="85" y="507"/>
                    <a:pt x="232" y="547"/>
                  </a:cubicBezTo>
                  <a:lnTo>
                    <a:pt x="3677" y="1439"/>
                  </a:lnTo>
                  <a:cubicBezTo>
                    <a:pt x="3702" y="1448"/>
                    <a:pt x="3727" y="1452"/>
                    <a:pt x="3752" y="1452"/>
                  </a:cubicBezTo>
                  <a:cubicBezTo>
                    <a:pt x="3777" y="1452"/>
                    <a:pt x="3801" y="1448"/>
                    <a:pt x="3823" y="1439"/>
                  </a:cubicBezTo>
                  <a:cubicBezTo>
                    <a:pt x="3919" y="1411"/>
                    <a:pt x="3987" y="1343"/>
                    <a:pt x="4015" y="1242"/>
                  </a:cubicBezTo>
                  <a:cubicBezTo>
                    <a:pt x="4049" y="1095"/>
                    <a:pt x="3965" y="948"/>
                    <a:pt x="3818" y="903"/>
                  </a:cubicBezTo>
                  <a:lnTo>
                    <a:pt x="373" y="11"/>
                  </a:lnTo>
                  <a:cubicBezTo>
                    <a:pt x="349" y="4"/>
                    <a:pt x="324" y="1"/>
                    <a:pt x="300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15;p26"/>
            <p:cNvSpPr/>
            <p:nvPr/>
          </p:nvSpPr>
          <p:spPr>
            <a:xfrm>
              <a:off x="6184800" y="4209553"/>
              <a:ext cx="131512" cy="42414"/>
            </a:xfrm>
            <a:custGeom>
              <a:avLst/>
              <a:gdLst/>
              <a:ahLst/>
              <a:cxnLst/>
              <a:rect l="l" t="t" r="r" b="b"/>
              <a:pathLst>
                <a:path w="4096" h="1321" extrusionOk="0">
                  <a:moveTo>
                    <a:pt x="311" y="1"/>
                  </a:moveTo>
                  <a:cubicBezTo>
                    <a:pt x="185" y="1"/>
                    <a:pt x="70" y="94"/>
                    <a:pt x="40" y="222"/>
                  </a:cubicBezTo>
                  <a:cubicBezTo>
                    <a:pt x="1" y="369"/>
                    <a:pt x="102" y="516"/>
                    <a:pt x="249" y="555"/>
                  </a:cubicBezTo>
                  <a:lnTo>
                    <a:pt x="3728" y="1317"/>
                  </a:lnTo>
                  <a:cubicBezTo>
                    <a:pt x="3747" y="1320"/>
                    <a:pt x="3764" y="1321"/>
                    <a:pt x="3782" y="1321"/>
                  </a:cubicBezTo>
                  <a:cubicBezTo>
                    <a:pt x="3812" y="1321"/>
                    <a:pt x="3841" y="1317"/>
                    <a:pt x="3869" y="1306"/>
                  </a:cubicBezTo>
                  <a:cubicBezTo>
                    <a:pt x="3965" y="1278"/>
                    <a:pt x="4039" y="1205"/>
                    <a:pt x="4061" y="1103"/>
                  </a:cubicBezTo>
                  <a:cubicBezTo>
                    <a:pt x="4095" y="950"/>
                    <a:pt x="4005" y="798"/>
                    <a:pt x="3852" y="770"/>
                  </a:cubicBezTo>
                  <a:lnTo>
                    <a:pt x="368" y="7"/>
                  </a:lnTo>
                  <a:cubicBezTo>
                    <a:pt x="349" y="3"/>
                    <a:pt x="329" y="1"/>
                    <a:pt x="311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16;p26"/>
            <p:cNvSpPr/>
            <p:nvPr/>
          </p:nvSpPr>
          <p:spPr>
            <a:xfrm>
              <a:off x="6083082" y="4142223"/>
              <a:ext cx="148915" cy="133407"/>
            </a:xfrm>
            <a:custGeom>
              <a:avLst/>
              <a:gdLst/>
              <a:ahLst/>
              <a:cxnLst/>
              <a:rect l="l" t="t" r="r" b="b"/>
              <a:pathLst>
                <a:path w="4638" h="4155" extrusionOk="0">
                  <a:moveTo>
                    <a:pt x="2318" y="1"/>
                  </a:moveTo>
                  <a:cubicBezTo>
                    <a:pt x="2121" y="1"/>
                    <a:pt x="1921" y="29"/>
                    <a:pt x="1723" y="88"/>
                  </a:cubicBezTo>
                  <a:cubicBezTo>
                    <a:pt x="622" y="421"/>
                    <a:pt x="1" y="1579"/>
                    <a:pt x="328" y="2669"/>
                  </a:cubicBezTo>
                  <a:cubicBezTo>
                    <a:pt x="597" y="3574"/>
                    <a:pt x="1427" y="4154"/>
                    <a:pt x="2321" y="4154"/>
                  </a:cubicBezTo>
                  <a:cubicBezTo>
                    <a:pt x="2516" y="4154"/>
                    <a:pt x="2713" y="4127"/>
                    <a:pt x="2909" y="4070"/>
                  </a:cubicBezTo>
                  <a:cubicBezTo>
                    <a:pt x="4010" y="3742"/>
                    <a:pt x="4637" y="2584"/>
                    <a:pt x="4310" y="1483"/>
                  </a:cubicBezTo>
                  <a:cubicBezTo>
                    <a:pt x="4037" y="581"/>
                    <a:pt x="3210" y="1"/>
                    <a:pt x="231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" name="Google Shape;217;p26"/>
          <p:cNvGrpSpPr/>
          <p:nvPr/>
        </p:nvGrpSpPr>
        <p:grpSpPr>
          <a:xfrm>
            <a:off x="165759" y="2431002"/>
            <a:ext cx="1698185" cy="2494595"/>
            <a:chOff x="6936220" y="1615095"/>
            <a:chExt cx="706294" cy="1109766"/>
          </a:xfrm>
        </p:grpSpPr>
        <p:sp>
          <p:nvSpPr>
            <p:cNvPr id="16" name="Google Shape;218;p26"/>
            <p:cNvSpPr/>
            <p:nvPr/>
          </p:nvSpPr>
          <p:spPr>
            <a:xfrm>
              <a:off x="6936220" y="1615095"/>
              <a:ext cx="706294" cy="1109766"/>
            </a:xfrm>
            <a:custGeom>
              <a:avLst/>
              <a:gdLst/>
              <a:ahLst/>
              <a:cxnLst/>
              <a:rect l="l" t="t" r="r" b="b"/>
              <a:pathLst>
                <a:path w="22596" h="35504" extrusionOk="0">
                  <a:moveTo>
                    <a:pt x="4262" y="0"/>
                  </a:moveTo>
                  <a:cubicBezTo>
                    <a:pt x="4161" y="0"/>
                    <a:pt x="4060" y="5"/>
                    <a:pt x="3959" y="16"/>
                  </a:cubicBezTo>
                  <a:cubicBezTo>
                    <a:pt x="3649" y="50"/>
                    <a:pt x="3349" y="129"/>
                    <a:pt x="3061" y="259"/>
                  </a:cubicBezTo>
                  <a:cubicBezTo>
                    <a:pt x="2965" y="298"/>
                    <a:pt x="2864" y="349"/>
                    <a:pt x="2773" y="405"/>
                  </a:cubicBezTo>
                  <a:cubicBezTo>
                    <a:pt x="2124" y="767"/>
                    <a:pt x="1559" y="1360"/>
                    <a:pt x="1102" y="2156"/>
                  </a:cubicBezTo>
                  <a:cubicBezTo>
                    <a:pt x="1090" y="2162"/>
                    <a:pt x="1090" y="2179"/>
                    <a:pt x="1085" y="2184"/>
                  </a:cubicBezTo>
                  <a:lnTo>
                    <a:pt x="1028" y="2275"/>
                  </a:lnTo>
                  <a:cubicBezTo>
                    <a:pt x="1017" y="2297"/>
                    <a:pt x="1006" y="2320"/>
                    <a:pt x="994" y="2337"/>
                  </a:cubicBezTo>
                  <a:lnTo>
                    <a:pt x="966" y="2388"/>
                  </a:lnTo>
                  <a:cubicBezTo>
                    <a:pt x="656" y="2981"/>
                    <a:pt x="401" y="3664"/>
                    <a:pt x="238" y="4381"/>
                  </a:cubicBezTo>
                  <a:cubicBezTo>
                    <a:pt x="215" y="4472"/>
                    <a:pt x="198" y="4562"/>
                    <a:pt x="181" y="4664"/>
                  </a:cubicBezTo>
                  <a:lnTo>
                    <a:pt x="181" y="4669"/>
                  </a:lnTo>
                  <a:cubicBezTo>
                    <a:pt x="46" y="5358"/>
                    <a:pt x="0" y="6058"/>
                    <a:pt x="40" y="6697"/>
                  </a:cubicBezTo>
                  <a:lnTo>
                    <a:pt x="40" y="6730"/>
                  </a:lnTo>
                  <a:lnTo>
                    <a:pt x="40" y="6742"/>
                  </a:lnTo>
                  <a:cubicBezTo>
                    <a:pt x="46" y="6815"/>
                    <a:pt x="46" y="6877"/>
                    <a:pt x="57" y="6939"/>
                  </a:cubicBezTo>
                  <a:cubicBezTo>
                    <a:pt x="63" y="6985"/>
                    <a:pt x="63" y="7018"/>
                    <a:pt x="68" y="7064"/>
                  </a:cubicBezTo>
                  <a:cubicBezTo>
                    <a:pt x="74" y="7098"/>
                    <a:pt x="74" y="7137"/>
                    <a:pt x="85" y="7177"/>
                  </a:cubicBezTo>
                  <a:cubicBezTo>
                    <a:pt x="238" y="8171"/>
                    <a:pt x="718" y="9080"/>
                    <a:pt x="1435" y="9774"/>
                  </a:cubicBezTo>
                  <a:cubicBezTo>
                    <a:pt x="1378" y="9899"/>
                    <a:pt x="1356" y="10034"/>
                    <a:pt x="1339" y="10170"/>
                  </a:cubicBezTo>
                  <a:cubicBezTo>
                    <a:pt x="1294" y="10610"/>
                    <a:pt x="1480" y="11045"/>
                    <a:pt x="1825" y="11316"/>
                  </a:cubicBezTo>
                  <a:cubicBezTo>
                    <a:pt x="2081" y="11519"/>
                    <a:pt x="2379" y="11616"/>
                    <a:pt x="2726" y="11616"/>
                  </a:cubicBezTo>
                  <a:cubicBezTo>
                    <a:pt x="2746" y="11616"/>
                    <a:pt x="2765" y="11616"/>
                    <a:pt x="2785" y="11615"/>
                  </a:cubicBezTo>
                  <a:cubicBezTo>
                    <a:pt x="2977" y="11864"/>
                    <a:pt x="3253" y="12033"/>
                    <a:pt x="3564" y="12107"/>
                  </a:cubicBezTo>
                  <a:cubicBezTo>
                    <a:pt x="3632" y="12124"/>
                    <a:pt x="3705" y="12135"/>
                    <a:pt x="3773" y="12135"/>
                  </a:cubicBezTo>
                  <a:cubicBezTo>
                    <a:pt x="3773" y="12643"/>
                    <a:pt x="3801" y="13135"/>
                    <a:pt x="3852" y="13603"/>
                  </a:cubicBezTo>
                  <a:cubicBezTo>
                    <a:pt x="3948" y="14439"/>
                    <a:pt x="4168" y="15252"/>
                    <a:pt x="4507" y="16026"/>
                  </a:cubicBezTo>
                  <a:cubicBezTo>
                    <a:pt x="4383" y="16523"/>
                    <a:pt x="4394" y="17043"/>
                    <a:pt x="4552" y="17539"/>
                  </a:cubicBezTo>
                  <a:cubicBezTo>
                    <a:pt x="4846" y="18454"/>
                    <a:pt x="5569" y="19149"/>
                    <a:pt x="6478" y="19386"/>
                  </a:cubicBezTo>
                  <a:cubicBezTo>
                    <a:pt x="6608" y="19420"/>
                    <a:pt x="6738" y="19443"/>
                    <a:pt x="6868" y="19465"/>
                  </a:cubicBezTo>
                  <a:cubicBezTo>
                    <a:pt x="6642" y="19861"/>
                    <a:pt x="6540" y="20324"/>
                    <a:pt x="6597" y="20787"/>
                  </a:cubicBezTo>
                  <a:cubicBezTo>
                    <a:pt x="6670" y="21385"/>
                    <a:pt x="6992" y="21927"/>
                    <a:pt x="7489" y="22272"/>
                  </a:cubicBezTo>
                  <a:cubicBezTo>
                    <a:pt x="7545" y="22317"/>
                    <a:pt x="7607" y="22351"/>
                    <a:pt x="7670" y="22385"/>
                  </a:cubicBezTo>
                  <a:cubicBezTo>
                    <a:pt x="7461" y="22938"/>
                    <a:pt x="7077" y="23509"/>
                    <a:pt x="6501" y="24186"/>
                  </a:cubicBezTo>
                  <a:cubicBezTo>
                    <a:pt x="6263" y="24457"/>
                    <a:pt x="6150" y="24802"/>
                    <a:pt x="6173" y="25163"/>
                  </a:cubicBezTo>
                  <a:cubicBezTo>
                    <a:pt x="6201" y="25519"/>
                    <a:pt x="6365" y="25847"/>
                    <a:pt x="6630" y="26078"/>
                  </a:cubicBezTo>
                  <a:cubicBezTo>
                    <a:pt x="6822" y="26242"/>
                    <a:pt x="7054" y="26355"/>
                    <a:pt x="7297" y="26389"/>
                  </a:cubicBezTo>
                  <a:cubicBezTo>
                    <a:pt x="7212" y="26507"/>
                    <a:pt x="7133" y="26620"/>
                    <a:pt x="7054" y="26733"/>
                  </a:cubicBezTo>
                  <a:cubicBezTo>
                    <a:pt x="6920" y="26716"/>
                    <a:pt x="6788" y="26707"/>
                    <a:pt x="6658" y="26707"/>
                  </a:cubicBezTo>
                  <a:cubicBezTo>
                    <a:pt x="6580" y="26707"/>
                    <a:pt x="6503" y="26710"/>
                    <a:pt x="6427" y="26716"/>
                  </a:cubicBezTo>
                  <a:cubicBezTo>
                    <a:pt x="5823" y="26745"/>
                    <a:pt x="5269" y="27095"/>
                    <a:pt x="4993" y="27631"/>
                  </a:cubicBezTo>
                  <a:lnTo>
                    <a:pt x="4987" y="27648"/>
                  </a:lnTo>
                  <a:cubicBezTo>
                    <a:pt x="4959" y="27710"/>
                    <a:pt x="4931" y="27767"/>
                    <a:pt x="4908" y="27835"/>
                  </a:cubicBezTo>
                  <a:lnTo>
                    <a:pt x="4908" y="27846"/>
                  </a:lnTo>
                  <a:cubicBezTo>
                    <a:pt x="4739" y="28315"/>
                    <a:pt x="4789" y="28834"/>
                    <a:pt x="5038" y="29263"/>
                  </a:cubicBezTo>
                  <a:cubicBezTo>
                    <a:pt x="5490" y="30054"/>
                    <a:pt x="6229" y="30681"/>
                    <a:pt x="7223" y="31127"/>
                  </a:cubicBezTo>
                  <a:cubicBezTo>
                    <a:pt x="7548" y="31271"/>
                    <a:pt x="7906" y="31347"/>
                    <a:pt x="8261" y="31347"/>
                  </a:cubicBezTo>
                  <a:cubicBezTo>
                    <a:pt x="8462" y="31347"/>
                    <a:pt x="8662" y="31323"/>
                    <a:pt x="8855" y="31274"/>
                  </a:cubicBezTo>
                  <a:cubicBezTo>
                    <a:pt x="9443" y="31133"/>
                    <a:pt x="9979" y="30958"/>
                    <a:pt x="10488" y="30760"/>
                  </a:cubicBezTo>
                  <a:cubicBezTo>
                    <a:pt x="10657" y="30856"/>
                    <a:pt x="10838" y="30958"/>
                    <a:pt x="11018" y="31037"/>
                  </a:cubicBezTo>
                  <a:lnTo>
                    <a:pt x="11030" y="31042"/>
                  </a:lnTo>
                  <a:cubicBezTo>
                    <a:pt x="11109" y="31076"/>
                    <a:pt x="11188" y="31110"/>
                    <a:pt x="11261" y="31138"/>
                  </a:cubicBezTo>
                  <a:lnTo>
                    <a:pt x="11628" y="32573"/>
                  </a:lnTo>
                  <a:cubicBezTo>
                    <a:pt x="11758" y="33250"/>
                    <a:pt x="12300" y="35391"/>
                    <a:pt x="13995" y="35498"/>
                  </a:cubicBezTo>
                  <a:cubicBezTo>
                    <a:pt x="14028" y="35504"/>
                    <a:pt x="14074" y="35504"/>
                    <a:pt x="14107" y="35504"/>
                  </a:cubicBezTo>
                  <a:lnTo>
                    <a:pt x="14198" y="35504"/>
                  </a:lnTo>
                  <a:cubicBezTo>
                    <a:pt x="14254" y="35504"/>
                    <a:pt x="14311" y="35498"/>
                    <a:pt x="14379" y="35487"/>
                  </a:cubicBezTo>
                  <a:cubicBezTo>
                    <a:pt x="14763" y="35430"/>
                    <a:pt x="15113" y="35306"/>
                    <a:pt x="15384" y="35103"/>
                  </a:cubicBezTo>
                  <a:lnTo>
                    <a:pt x="15401" y="35091"/>
                  </a:lnTo>
                  <a:cubicBezTo>
                    <a:pt x="15440" y="35063"/>
                    <a:pt x="15480" y="35035"/>
                    <a:pt x="15514" y="35007"/>
                  </a:cubicBezTo>
                  <a:cubicBezTo>
                    <a:pt x="16180" y="34481"/>
                    <a:pt x="16395" y="33685"/>
                    <a:pt x="16220" y="32657"/>
                  </a:cubicBezTo>
                  <a:cubicBezTo>
                    <a:pt x="16722" y="31754"/>
                    <a:pt x="17315" y="30421"/>
                    <a:pt x="17739" y="29258"/>
                  </a:cubicBezTo>
                  <a:cubicBezTo>
                    <a:pt x="18202" y="28552"/>
                    <a:pt x="18507" y="27705"/>
                    <a:pt x="18648" y="26728"/>
                  </a:cubicBezTo>
                  <a:lnTo>
                    <a:pt x="19840" y="26462"/>
                  </a:lnTo>
                  <a:cubicBezTo>
                    <a:pt x="19981" y="26496"/>
                    <a:pt x="20195" y="26536"/>
                    <a:pt x="20421" y="26536"/>
                  </a:cubicBezTo>
                  <a:cubicBezTo>
                    <a:pt x="21189" y="26536"/>
                    <a:pt x="21901" y="26123"/>
                    <a:pt x="22285" y="25457"/>
                  </a:cubicBezTo>
                  <a:lnTo>
                    <a:pt x="22291" y="25451"/>
                  </a:lnTo>
                  <a:lnTo>
                    <a:pt x="22296" y="25434"/>
                  </a:lnTo>
                  <a:cubicBezTo>
                    <a:pt x="22307" y="25418"/>
                    <a:pt x="22319" y="25401"/>
                    <a:pt x="22324" y="25378"/>
                  </a:cubicBezTo>
                  <a:cubicBezTo>
                    <a:pt x="22336" y="25372"/>
                    <a:pt x="22336" y="25367"/>
                    <a:pt x="22341" y="25361"/>
                  </a:cubicBezTo>
                  <a:lnTo>
                    <a:pt x="22347" y="25338"/>
                  </a:lnTo>
                  <a:cubicBezTo>
                    <a:pt x="22522" y="24983"/>
                    <a:pt x="22595" y="24587"/>
                    <a:pt x="22550" y="24192"/>
                  </a:cubicBezTo>
                  <a:cubicBezTo>
                    <a:pt x="22545" y="24152"/>
                    <a:pt x="22545" y="24107"/>
                    <a:pt x="22539" y="24073"/>
                  </a:cubicBezTo>
                  <a:cubicBezTo>
                    <a:pt x="22539" y="24068"/>
                    <a:pt x="22539" y="24051"/>
                    <a:pt x="22533" y="24045"/>
                  </a:cubicBezTo>
                  <a:cubicBezTo>
                    <a:pt x="22522" y="24011"/>
                    <a:pt x="22516" y="23977"/>
                    <a:pt x="22511" y="23949"/>
                  </a:cubicBezTo>
                  <a:lnTo>
                    <a:pt x="22494" y="23893"/>
                  </a:lnTo>
                  <a:lnTo>
                    <a:pt x="22488" y="23870"/>
                  </a:lnTo>
                  <a:cubicBezTo>
                    <a:pt x="22285" y="23063"/>
                    <a:pt x="21630" y="22453"/>
                    <a:pt x="20811" y="22295"/>
                  </a:cubicBezTo>
                  <a:cubicBezTo>
                    <a:pt x="20672" y="22272"/>
                    <a:pt x="20536" y="22259"/>
                    <a:pt x="20400" y="22259"/>
                  </a:cubicBezTo>
                  <a:cubicBezTo>
                    <a:pt x="20298" y="22259"/>
                    <a:pt x="20196" y="22266"/>
                    <a:pt x="20094" y="22283"/>
                  </a:cubicBezTo>
                  <a:cubicBezTo>
                    <a:pt x="20094" y="22272"/>
                    <a:pt x="20105" y="22272"/>
                    <a:pt x="20105" y="22266"/>
                  </a:cubicBezTo>
                  <a:cubicBezTo>
                    <a:pt x="20116" y="22244"/>
                    <a:pt x="20122" y="22232"/>
                    <a:pt x="20139" y="22210"/>
                  </a:cubicBezTo>
                  <a:cubicBezTo>
                    <a:pt x="20161" y="22176"/>
                    <a:pt x="20178" y="22142"/>
                    <a:pt x="20195" y="22114"/>
                  </a:cubicBezTo>
                  <a:cubicBezTo>
                    <a:pt x="20207" y="22091"/>
                    <a:pt x="20218" y="22069"/>
                    <a:pt x="20229" y="22046"/>
                  </a:cubicBezTo>
                  <a:cubicBezTo>
                    <a:pt x="20246" y="22012"/>
                    <a:pt x="20263" y="21978"/>
                    <a:pt x="20280" y="21944"/>
                  </a:cubicBezTo>
                  <a:lnTo>
                    <a:pt x="20286" y="21927"/>
                  </a:lnTo>
                  <a:cubicBezTo>
                    <a:pt x="20291" y="21905"/>
                    <a:pt x="20303" y="21894"/>
                    <a:pt x="20314" y="21871"/>
                  </a:cubicBezTo>
                  <a:cubicBezTo>
                    <a:pt x="20331" y="21837"/>
                    <a:pt x="20348" y="21792"/>
                    <a:pt x="20365" y="21758"/>
                  </a:cubicBezTo>
                  <a:lnTo>
                    <a:pt x="20370" y="21747"/>
                  </a:lnTo>
                  <a:lnTo>
                    <a:pt x="20393" y="21702"/>
                  </a:lnTo>
                  <a:cubicBezTo>
                    <a:pt x="20416" y="21639"/>
                    <a:pt x="20433" y="21583"/>
                    <a:pt x="20455" y="21526"/>
                  </a:cubicBezTo>
                  <a:cubicBezTo>
                    <a:pt x="20489" y="21419"/>
                    <a:pt x="20517" y="21306"/>
                    <a:pt x="20540" y="21199"/>
                  </a:cubicBezTo>
                  <a:cubicBezTo>
                    <a:pt x="20709" y="20420"/>
                    <a:pt x="20568" y="19589"/>
                    <a:pt x="20150" y="18878"/>
                  </a:cubicBezTo>
                  <a:lnTo>
                    <a:pt x="20116" y="18810"/>
                  </a:lnTo>
                  <a:lnTo>
                    <a:pt x="20105" y="18793"/>
                  </a:lnTo>
                  <a:cubicBezTo>
                    <a:pt x="20026" y="18669"/>
                    <a:pt x="19936" y="18539"/>
                    <a:pt x="19840" y="18420"/>
                  </a:cubicBezTo>
                  <a:cubicBezTo>
                    <a:pt x="19834" y="18392"/>
                    <a:pt x="19828" y="18358"/>
                    <a:pt x="19823" y="18336"/>
                  </a:cubicBezTo>
                  <a:lnTo>
                    <a:pt x="19811" y="18313"/>
                  </a:lnTo>
                  <a:lnTo>
                    <a:pt x="19749" y="18104"/>
                  </a:lnTo>
                  <a:cubicBezTo>
                    <a:pt x="19738" y="18053"/>
                    <a:pt x="19715" y="18003"/>
                    <a:pt x="19698" y="17952"/>
                  </a:cubicBezTo>
                  <a:lnTo>
                    <a:pt x="19687" y="17923"/>
                  </a:lnTo>
                  <a:cubicBezTo>
                    <a:pt x="19681" y="17912"/>
                    <a:pt x="19681" y="17895"/>
                    <a:pt x="19670" y="17884"/>
                  </a:cubicBezTo>
                  <a:cubicBezTo>
                    <a:pt x="19331" y="16952"/>
                    <a:pt x="18767" y="16162"/>
                    <a:pt x="18044" y="15591"/>
                  </a:cubicBezTo>
                  <a:cubicBezTo>
                    <a:pt x="18134" y="13987"/>
                    <a:pt x="17801" y="12429"/>
                    <a:pt x="17095" y="11175"/>
                  </a:cubicBezTo>
                  <a:cubicBezTo>
                    <a:pt x="16553" y="10209"/>
                    <a:pt x="15661" y="8876"/>
                    <a:pt x="14260" y="8408"/>
                  </a:cubicBezTo>
                  <a:cubicBezTo>
                    <a:pt x="13989" y="8320"/>
                    <a:pt x="13710" y="8277"/>
                    <a:pt x="13432" y="8277"/>
                  </a:cubicBezTo>
                  <a:cubicBezTo>
                    <a:pt x="12821" y="8277"/>
                    <a:pt x="12218" y="8486"/>
                    <a:pt x="11724" y="8882"/>
                  </a:cubicBezTo>
                  <a:cubicBezTo>
                    <a:pt x="10973" y="9492"/>
                    <a:pt x="10595" y="10407"/>
                    <a:pt x="10691" y="11356"/>
                  </a:cubicBezTo>
                  <a:cubicBezTo>
                    <a:pt x="10815" y="12468"/>
                    <a:pt x="11566" y="13247"/>
                    <a:pt x="12238" y="13824"/>
                  </a:cubicBezTo>
                  <a:cubicBezTo>
                    <a:pt x="11384" y="13496"/>
                    <a:pt x="10452" y="13319"/>
                    <a:pt x="9550" y="13319"/>
                  </a:cubicBezTo>
                  <a:cubicBezTo>
                    <a:pt x="9254" y="13319"/>
                    <a:pt x="8961" y="13338"/>
                    <a:pt x="8675" y="13377"/>
                  </a:cubicBezTo>
                  <a:cubicBezTo>
                    <a:pt x="8133" y="13456"/>
                    <a:pt x="7376" y="13592"/>
                    <a:pt x="6653" y="13897"/>
                  </a:cubicBezTo>
                  <a:cubicBezTo>
                    <a:pt x="6613" y="13699"/>
                    <a:pt x="6580" y="13502"/>
                    <a:pt x="6551" y="13304"/>
                  </a:cubicBezTo>
                  <a:cubicBezTo>
                    <a:pt x="6495" y="12852"/>
                    <a:pt x="6478" y="12361"/>
                    <a:pt x="6495" y="11853"/>
                  </a:cubicBezTo>
                  <a:lnTo>
                    <a:pt x="6495" y="11853"/>
                  </a:lnTo>
                  <a:cubicBezTo>
                    <a:pt x="6579" y="11866"/>
                    <a:pt x="6662" y="11872"/>
                    <a:pt x="6744" y="11872"/>
                  </a:cubicBezTo>
                  <a:cubicBezTo>
                    <a:pt x="6948" y="11872"/>
                    <a:pt x="7145" y="11832"/>
                    <a:pt x="7331" y="11751"/>
                  </a:cubicBezTo>
                  <a:cubicBezTo>
                    <a:pt x="7630" y="11615"/>
                    <a:pt x="7862" y="11395"/>
                    <a:pt x="8003" y="11113"/>
                  </a:cubicBezTo>
                  <a:cubicBezTo>
                    <a:pt x="8375" y="11056"/>
                    <a:pt x="8669" y="10893"/>
                    <a:pt x="8884" y="10633"/>
                  </a:cubicBezTo>
                  <a:cubicBezTo>
                    <a:pt x="9177" y="10294"/>
                    <a:pt x="9268" y="9837"/>
                    <a:pt x="9138" y="9413"/>
                  </a:cubicBezTo>
                  <a:cubicBezTo>
                    <a:pt x="9053" y="9136"/>
                    <a:pt x="8901" y="8905"/>
                    <a:pt x="8652" y="8707"/>
                  </a:cubicBezTo>
                  <a:cubicBezTo>
                    <a:pt x="8714" y="8594"/>
                    <a:pt x="8771" y="8481"/>
                    <a:pt x="8822" y="8368"/>
                  </a:cubicBezTo>
                  <a:lnTo>
                    <a:pt x="8839" y="8346"/>
                  </a:lnTo>
                  <a:lnTo>
                    <a:pt x="8839" y="8340"/>
                  </a:lnTo>
                  <a:cubicBezTo>
                    <a:pt x="8850" y="8306"/>
                    <a:pt x="8867" y="8278"/>
                    <a:pt x="8878" y="8238"/>
                  </a:cubicBezTo>
                  <a:lnTo>
                    <a:pt x="8884" y="8221"/>
                  </a:lnTo>
                  <a:cubicBezTo>
                    <a:pt x="8906" y="8176"/>
                    <a:pt x="8923" y="8137"/>
                    <a:pt x="8935" y="8086"/>
                  </a:cubicBezTo>
                  <a:lnTo>
                    <a:pt x="8940" y="8063"/>
                  </a:lnTo>
                  <a:cubicBezTo>
                    <a:pt x="9189" y="7391"/>
                    <a:pt x="9279" y="6697"/>
                    <a:pt x="9206" y="5979"/>
                  </a:cubicBezTo>
                  <a:cubicBezTo>
                    <a:pt x="9189" y="5833"/>
                    <a:pt x="9166" y="5691"/>
                    <a:pt x="9138" y="5550"/>
                  </a:cubicBezTo>
                  <a:lnTo>
                    <a:pt x="9098" y="5319"/>
                  </a:lnTo>
                  <a:lnTo>
                    <a:pt x="9093" y="5285"/>
                  </a:lnTo>
                  <a:cubicBezTo>
                    <a:pt x="8912" y="4443"/>
                    <a:pt x="8584" y="3591"/>
                    <a:pt x="8133" y="2811"/>
                  </a:cubicBezTo>
                  <a:cubicBezTo>
                    <a:pt x="8082" y="2727"/>
                    <a:pt x="8031" y="2647"/>
                    <a:pt x="7980" y="2563"/>
                  </a:cubicBezTo>
                  <a:lnTo>
                    <a:pt x="7974" y="2551"/>
                  </a:lnTo>
                  <a:lnTo>
                    <a:pt x="7941" y="2501"/>
                  </a:lnTo>
                  <a:cubicBezTo>
                    <a:pt x="6922" y="894"/>
                    <a:pt x="5596" y="0"/>
                    <a:pt x="42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219;p26"/>
            <p:cNvSpPr/>
            <p:nvPr/>
          </p:nvSpPr>
          <p:spPr>
            <a:xfrm>
              <a:off x="7097594" y="1904779"/>
              <a:ext cx="514458" cy="795849"/>
            </a:xfrm>
            <a:custGeom>
              <a:avLst/>
              <a:gdLst/>
              <a:ahLst/>
              <a:cxnLst/>
              <a:rect l="l" t="t" r="r" b="b"/>
              <a:pathLst>
                <a:path w="16023" h="24787" extrusionOk="0">
                  <a:moveTo>
                    <a:pt x="8107" y="0"/>
                  </a:moveTo>
                  <a:cubicBezTo>
                    <a:pt x="7241" y="0"/>
                    <a:pt x="6512" y="808"/>
                    <a:pt x="6608" y="1711"/>
                  </a:cubicBezTo>
                  <a:cubicBezTo>
                    <a:pt x="6716" y="2688"/>
                    <a:pt x="7732" y="3360"/>
                    <a:pt x="8404" y="3959"/>
                  </a:cubicBezTo>
                  <a:cubicBezTo>
                    <a:pt x="9082" y="4574"/>
                    <a:pt x="9771" y="5314"/>
                    <a:pt x="9771" y="6286"/>
                  </a:cubicBezTo>
                  <a:cubicBezTo>
                    <a:pt x="9724" y="6284"/>
                    <a:pt x="9677" y="6283"/>
                    <a:pt x="9629" y="6283"/>
                  </a:cubicBezTo>
                  <a:cubicBezTo>
                    <a:pt x="9341" y="6283"/>
                    <a:pt x="9034" y="6312"/>
                    <a:pt x="8715" y="6370"/>
                  </a:cubicBezTo>
                  <a:cubicBezTo>
                    <a:pt x="8528" y="6410"/>
                    <a:pt x="8353" y="6455"/>
                    <a:pt x="8178" y="6511"/>
                  </a:cubicBezTo>
                  <a:cubicBezTo>
                    <a:pt x="7169" y="5565"/>
                    <a:pt x="5617" y="5052"/>
                    <a:pt x="4237" y="5052"/>
                  </a:cubicBezTo>
                  <a:cubicBezTo>
                    <a:pt x="3995" y="5052"/>
                    <a:pt x="3758" y="5068"/>
                    <a:pt x="3530" y="5100"/>
                  </a:cubicBezTo>
                  <a:cubicBezTo>
                    <a:pt x="2565" y="5241"/>
                    <a:pt x="1356" y="5517"/>
                    <a:pt x="701" y="6308"/>
                  </a:cubicBezTo>
                  <a:cubicBezTo>
                    <a:pt x="1" y="7155"/>
                    <a:pt x="498" y="8443"/>
                    <a:pt x="1520" y="8714"/>
                  </a:cubicBezTo>
                  <a:cubicBezTo>
                    <a:pt x="1659" y="8751"/>
                    <a:pt x="1799" y="8768"/>
                    <a:pt x="1939" y="8768"/>
                  </a:cubicBezTo>
                  <a:cubicBezTo>
                    <a:pt x="2754" y="8768"/>
                    <a:pt x="3575" y="8203"/>
                    <a:pt x="4265" y="7861"/>
                  </a:cubicBezTo>
                  <a:cubicBezTo>
                    <a:pt x="4787" y="7602"/>
                    <a:pt x="5302" y="7443"/>
                    <a:pt x="5777" y="7443"/>
                  </a:cubicBezTo>
                  <a:cubicBezTo>
                    <a:pt x="6047" y="7443"/>
                    <a:pt x="6303" y="7494"/>
                    <a:pt x="6540" y="7607"/>
                  </a:cubicBezTo>
                  <a:lnTo>
                    <a:pt x="6546" y="7607"/>
                  </a:lnTo>
                  <a:cubicBezTo>
                    <a:pt x="5756" y="8488"/>
                    <a:pt x="5338" y="9730"/>
                    <a:pt x="5524" y="11086"/>
                  </a:cubicBezTo>
                  <a:lnTo>
                    <a:pt x="4558" y="10719"/>
                  </a:lnTo>
                  <a:cubicBezTo>
                    <a:pt x="4395" y="10657"/>
                    <a:pt x="4248" y="10566"/>
                    <a:pt x="4123" y="10431"/>
                  </a:cubicBezTo>
                  <a:cubicBezTo>
                    <a:pt x="4050" y="10346"/>
                    <a:pt x="3948" y="10273"/>
                    <a:pt x="3835" y="10216"/>
                  </a:cubicBezTo>
                  <a:cubicBezTo>
                    <a:pt x="3830" y="10210"/>
                    <a:pt x="3824" y="10210"/>
                    <a:pt x="3813" y="10210"/>
                  </a:cubicBezTo>
                  <a:cubicBezTo>
                    <a:pt x="3700" y="10162"/>
                    <a:pt x="3581" y="10139"/>
                    <a:pt x="3463" y="10139"/>
                  </a:cubicBezTo>
                  <a:cubicBezTo>
                    <a:pt x="3206" y="10139"/>
                    <a:pt x="2953" y="10248"/>
                    <a:pt x="2779" y="10453"/>
                  </a:cubicBezTo>
                  <a:cubicBezTo>
                    <a:pt x="2424" y="10860"/>
                    <a:pt x="2503" y="11481"/>
                    <a:pt x="2937" y="11792"/>
                  </a:cubicBezTo>
                  <a:cubicBezTo>
                    <a:pt x="3011" y="11842"/>
                    <a:pt x="3107" y="11893"/>
                    <a:pt x="3203" y="11927"/>
                  </a:cubicBezTo>
                  <a:cubicBezTo>
                    <a:pt x="3231" y="11933"/>
                    <a:pt x="3248" y="11950"/>
                    <a:pt x="3276" y="11961"/>
                  </a:cubicBezTo>
                  <a:cubicBezTo>
                    <a:pt x="3418" y="12023"/>
                    <a:pt x="3547" y="12125"/>
                    <a:pt x="3643" y="12238"/>
                  </a:cubicBezTo>
                  <a:lnTo>
                    <a:pt x="5377" y="14847"/>
                  </a:lnTo>
                  <a:cubicBezTo>
                    <a:pt x="5355" y="14869"/>
                    <a:pt x="5332" y="14898"/>
                    <a:pt x="5309" y="14920"/>
                  </a:cubicBezTo>
                  <a:cubicBezTo>
                    <a:pt x="5168" y="15084"/>
                    <a:pt x="5044" y="15253"/>
                    <a:pt x="4925" y="15434"/>
                  </a:cubicBezTo>
                  <a:cubicBezTo>
                    <a:pt x="3965" y="16389"/>
                    <a:pt x="3005" y="17569"/>
                    <a:pt x="2446" y="18518"/>
                  </a:cubicBezTo>
                  <a:cubicBezTo>
                    <a:pt x="2407" y="18583"/>
                    <a:pt x="2341" y="18625"/>
                    <a:pt x="2266" y="18625"/>
                  </a:cubicBezTo>
                  <a:cubicBezTo>
                    <a:pt x="2244" y="18625"/>
                    <a:pt x="2221" y="18621"/>
                    <a:pt x="2198" y="18614"/>
                  </a:cubicBezTo>
                  <a:cubicBezTo>
                    <a:pt x="1885" y="18516"/>
                    <a:pt x="1585" y="18469"/>
                    <a:pt x="1324" y="18469"/>
                  </a:cubicBezTo>
                  <a:cubicBezTo>
                    <a:pt x="1283" y="18469"/>
                    <a:pt x="1243" y="18470"/>
                    <a:pt x="1204" y="18472"/>
                  </a:cubicBezTo>
                  <a:cubicBezTo>
                    <a:pt x="1029" y="18478"/>
                    <a:pt x="876" y="18585"/>
                    <a:pt x="808" y="18727"/>
                  </a:cubicBezTo>
                  <a:cubicBezTo>
                    <a:pt x="803" y="18744"/>
                    <a:pt x="791" y="18760"/>
                    <a:pt x="780" y="18783"/>
                  </a:cubicBezTo>
                  <a:cubicBezTo>
                    <a:pt x="735" y="18902"/>
                    <a:pt x="746" y="19043"/>
                    <a:pt x="814" y="19167"/>
                  </a:cubicBezTo>
                  <a:cubicBezTo>
                    <a:pt x="1170" y="19783"/>
                    <a:pt x="1752" y="20212"/>
                    <a:pt x="2441" y="20517"/>
                  </a:cubicBezTo>
                  <a:cubicBezTo>
                    <a:pt x="2607" y="20593"/>
                    <a:pt x="2788" y="20629"/>
                    <a:pt x="2969" y="20629"/>
                  </a:cubicBezTo>
                  <a:cubicBezTo>
                    <a:pt x="3070" y="20629"/>
                    <a:pt x="3172" y="20618"/>
                    <a:pt x="3271" y="20596"/>
                  </a:cubicBezTo>
                  <a:cubicBezTo>
                    <a:pt x="3994" y="20421"/>
                    <a:pt x="4683" y="20184"/>
                    <a:pt x="5338" y="19867"/>
                  </a:cubicBezTo>
                  <a:lnTo>
                    <a:pt x="5355" y="19884"/>
                  </a:lnTo>
                  <a:cubicBezTo>
                    <a:pt x="5829" y="20280"/>
                    <a:pt x="6405" y="20551"/>
                    <a:pt x="7004" y="20692"/>
                  </a:cubicBezTo>
                  <a:lnTo>
                    <a:pt x="7551" y="22832"/>
                  </a:lnTo>
                  <a:cubicBezTo>
                    <a:pt x="7551" y="22832"/>
                    <a:pt x="7902" y="24781"/>
                    <a:pt x="8822" y="24786"/>
                  </a:cubicBezTo>
                  <a:lnTo>
                    <a:pt x="8856" y="24786"/>
                  </a:lnTo>
                  <a:cubicBezTo>
                    <a:pt x="8878" y="24786"/>
                    <a:pt x="8895" y="24786"/>
                    <a:pt x="8918" y="24781"/>
                  </a:cubicBezTo>
                  <a:cubicBezTo>
                    <a:pt x="9116" y="24752"/>
                    <a:pt x="9274" y="24696"/>
                    <a:pt x="9387" y="24611"/>
                  </a:cubicBezTo>
                  <a:cubicBezTo>
                    <a:pt x="9398" y="24600"/>
                    <a:pt x="9415" y="24589"/>
                    <a:pt x="9426" y="24577"/>
                  </a:cubicBezTo>
                  <a:cubicBezTo>
                    <a:pt x="9782" y="24272"/>
                    <a:pt x="9737" y="23724"/>
                    <a:pt x="9624" y="23205"/>
                  </a:cubicBezTo>
                  <a:cubicBezTo>
                    <a:pt x="9590" y="23052"/>
                    <a:pt x="9618" y="22894"/>
                    <a:pt x="9697" y="22764"/>
                  </a:cubicBezTo>
                  <a:cubicBezTo>
                    <a:pt x="10189" y="21917"/>
                    <a:pt x="10855" y="20426"/>
                    <a:pt x="11284" y="19212"/>
                  </a:cubicBezTo>
                  <a:cubicBezTo>
                    <a:pt x="11877" y="18376"/>
                    <a:pt x="12114" y="17320"/>
                    <a:pt x="12154" y="16242"/>
                  </a:cubicBezTo>
                  <a:cubicBezTo>
                    <a:pt x="12154" y="16242"/>
                    <a:pt x="12154" y="16247"/>
                    <a:pt x="12160" y="16247"/>
                  </a:cubicBezTo>
                  <a:lnTo>
                    <a:pt x="14249" y="15773"/>
                  </a:lnTo>
                  <a:cubicBezTo>
                    <a:pt x="14334" y="15754"/>
                    <a:pt x="14422" y="15744"/>
                    <a:pt x="14511" y="15744"/>
                  </a:cubicBezTo>
                  <a:cubicBezTo>
                    <a:pt x="14606" y="15744"/>
                    <a:pt x="14701" y="15755"/>
                    <a:pt x="14791" y="15779"/>
                  </a:cubicBezTo>
                  <a:cubicBezTo>
                    <a:pt x="14893" y="15807"/>
                    <a:pt x="14995" y="15824"/>
                    <a:pt x="15091" y="15824"/>
                  </a:cubicBezTo>
                  <a:cubicBezTo>
                    <a:pt x="15429" y="15824"/>
                    <a:pt x="15729" y="15632"/>
                    <a:pt x="15887" y="15355"/>
                  </a:cubicBezTo>
                  <a:cubicBezTo>
                    <a:pt x="15893" y="15344"/>
                    <a:pt x="15898" y="15338"/>
                    <a:pt x="15909" y="15321"/>
                  </a:cubicBezTo>
                  <a:cubicBezTo>
                    <a:pt x="15983" y="15152"/>
                    <a:pt x="16022" y="14982"/>
                    <a:pt x="16005" y="14807"/>
                  </a:cubicBezTo>
                  <a:cubicBezTo>
                    <a:pt x="16005" y="14785"/>
                    <a:pt x="16000" y="14773"/>
                    <a:pt x="16000" y="14751"/>
                  </a:cubicBezTo>
                  <a:cubicBezTo>
                    <a:pt x="15994" y="14728"/>
                    <a:pt x="15994" y="14700"/>
                    <a:pt x="15983" y="14683"/>
                  </a:cubicBezTo>
                  <a:cubicBezTo>
                    <a:pt x="15898" y="14344"/>
                    <a:pt x="15627" y="14068"/>
                    <a:pt x="15271" y="14005"/>
                  </a:cubicBezTo>
                  <a:cubicBezTo>
                    <a:pt x="15213" y="13995"/>
                    <a:pt x="15154" y="13989"/>
                    <a:pt x="15097" y="13989"/>
                  </a:cubicBezTo>
                  <a:cubicBezTo>
                    <a:pt x="15032" y="13989"/>
                    <a:pt x="14969" y="13996"/>
                    <a:pt x="14910" y="14011"/>
                  </a:cubicBezTo>
                  <a:cubicBezTo>
                    <a:pt x="14837" y="14026"/>
                    <a:pt x="14764" y="14033"/>
                    <a:pt x="14690" y="14033"/>
                  </a:cubicBezTo>
                  <a:cubicBezTo>
                    <a:pt x="14591" y="14033"/>
                    <a:pt x="14493" y="14020"/>
                    <a:pt x="14396" y="13994"/>
                  </a:cubicBezTo>
                  <a:lnTo>
                    <a:pt x="12188" y="13418"/>
                  </a:lnTo>
                  <a:cubicBezTo>
                    <a:pt x="13103" y="12989"/>
                    <a:pt x="13735" y="12345"/>
                    <a:pt x="13967" y="11634"/>
                  </a:cubicBezTo>
                  <a:cubicBezTo>
                    <a:pt x="14142" y="11097"/>
                    <a:pt x="14085" y="10515"/>
                    <a:pt x="13763" y="9968"/>
                  </a:cubicBezTo>
                  <a:cubicBezTo>
                    <a:pt x="13690" y="9855"/>
                    <a:pt x="13611" y="9742"/>
                    <a:pt x="13521" y="9634"/>
                  </a:cubicBezTo>
                  <a:cubicBezTo>
                    <a:pt x="13436" y="9533"/>
                    <a:pt x="13379" y="9414"/>
                    <a:pt x="13346" y="9290"/>
                  </a:cubicBezTo>
                  <a:cubicBezTo>
                    <a:pt x="13346" y="9279"/>
                    <a:pt x="13340" y="9267"/>
                    <a:pt x="13340" y="9262"/>
                  </a:cubicBezTo>
                  <a:cubicBezTo>
                    <a:pt x="13329" y="9222"/>
                    <a:pt x="13317" y="9188"/>
                    <a:pt x="13312" y="9154"/>
                  </a:cubicBezTo>
                  <a:cubicBezTo>
                    <a:pt x="13012" y="8081"/>
                    <a:pt x="12357" y="7206"/>
                    <a:pt x="11420" y="6709"/>
                  </a:cubicBezTo>
                  <a:cubicBezTo>
                    <a:pt x="11634" y="5207"/>
                    <a:pt x="11459" y="3614"/>
                    <a:pt x="10703" y="2276"/>
                  </a:cubicBezTo>
                  <a:cubicBezTo>
                    <a:pt x="10223" y="1429"/>
                    <a:pt x="9534" y="401"/>
                    <a:pt x="8557" y="73"/>
                  </a:cubicBezTo>
                  <a:cubicBezTo>
                    <a:pt x="8405" y="23"/>
                    <a:pt x="8254" y="0"/>
                    <a:pt x="810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20;p26"/>
            <p:cNvSpPr/>
            <p:nvPr/>
          </p:nvSpPr>
          <p:spPr>
            <a:xfrm>
              <a:off x="7342899" y="1945364"/>
              <a:ext cx="105955" cy="167216"/>
            </a:xfrm>
            <a:custGeom>
              <a:avLst/>
              <a:gdLst/>
              <a:ahLst/>
              <a:cxnLst/>
              <a:rect l="l" t="t" r="r" b="b"/>
              <a:pathLst>
                <a:path w="3300" h="5208" extrusionOk="0">
                  <a:moveTo>
                    <a:pt x="727" y="1"/>
                  </a:moveTo>
                  <a:cubicBezTo>
                    <a:pt x="314" y="1"/>
                    <a:pt x="1" y="374"/>
                    <a:pt x="194" y="871"/>
                  </a:cubicBezTo>
                  <a:cubicBezTo>
                    <a:pt x="487" y="1644"/>
                    <a:pt x="2430" y="2520"/>
                    <a:pt x="2662" y="5072"/>
                  </a:cubicBezTo>
                  <a:lnTo>
                    <a:pt x="3249" y="5208"/>
                  </a:lnTo>
                  <a:cubicBezTo>
                    <a:pt x="3300" y="3751"/>
                    <a:pt x="2707" y="2187"/>
                    <a:pt x="1990" y="1051"/>
                  </a:cubicBezTo>
                  <a:cubicBezTo>
                    <a:pt x="1775" y="701"/>
                    <a:pt x="1357" y="159"/>
                    <a:pt x="945" y="35"/>
                  </a:cubicBezTo>
                  <a:cubicBezTo>
                    <a:pt x="871" y="12"/>
                    <a:pt x="797" y="1"/>
                    <a:pt x="72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21;p26"/>
            <p:cNvSpPr/>
            <p:nvPr/>
          </p:nvSpPr>
          <p:spPr>
            <a:xfrm>
              <a:off x="7148004" y="2094666"/>
              <a:ext cx="190622" cy="55995"/>
            </a:xfrm>
            <a:custGeom>
              <a:avLst/>
              <a:gdLst/>
              <a:ahLst/>
              <a:cxnLst/>
              <a:rect l="l" t="t" r="r" b="b"/>
              <a:pathLst>
                <a:path w="5937" h="1744" extrusionOk="0">
                  <a:moveTo>
                    <a:pt x="2972" y="0"/>
                  </a:moveTo>
                  <a:cubicBezTo>
                    <a:pt x="2516" y="0"/>
                    <a:pt x="2071" y="50"/>
                    <a:pt x="1650" y="129"/>
                  </a:cubicBezTo>
                  <a:cubicBezTo>
                    <a:pt x="1249" y="202"/>
                    <a:pt x="594" y="394"/>
                    <a:pt x="334" y="733"/>
                  </a:cubicBezTo>
                  <a:cubicBezTo>
                    <a:pt x="1" y="1151"/>
                    <a:pt x="210" y="1744"/>
                    <a:pt x="842" y="1744"/>
                  </a:cubicBezTo>
                  <a:cubicBezTo>
                    <a:pt x="1473" y="1744"/>
                    <a:pt x="2382" y="1030"/>
                    <a:pt x="3897" y="1030"/>
                  </a:cubicBezTo>
                  <a:cubicBezTo>
                    <a:pt x="4349" y="1030"/>
                    <a:pt x="4854" y="1093"/>
                    <a:pt x="5422" y="1258"/>
                  </a:cubicBezTo>
                  <a:lnTo>
                    <a:pt x="5936" y="902"/>
                  </a:lnTo>
                  <a:cubicBezTo>
                    <a:pt x="4987" y="231"/>
                    <a:pt x="3954" y="0"/>
                    <a:pt x="29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22;p26"/>
            <p:cNvSpPr/>
            <p:nvPr/>
          </p:nvSpPr>
          <p:spPr>
            <a:xfrm>
              <a:off x="7394785" y="2677554"/>
              <a:ext cx="6582" cy="17081"/>
            </a:xfrm>
            <a:custGeom>
              <a:avLst/>
              <a:gdLst/>
              <a:ahLst/>
              <a:cxnLst/>
              <a:rect l="l" t="t" r="r" b="b"/>
              <a:pathLst>
                <a:path w="205" h="532" extrusionOk="0">
                  <a:moveTo>
                    <a:pt x="1" y="1"/>
                  </a:moveTo>
                  <a:lnTo>
                    <a:pt x="1" y="7"/>
                  </a:lnTo>
                  <a:cubicBezTo>
                    <a:pt x="23" y="57"/>
                    <a:pt x="35" y="103"/>
                    <a:pt x="52" y="142"/>
                  </a:cubicBezTo>
                  <a:cubicBezTo>
                    <a:pt x="63" y="187"/>
                    <a:pt x="80" y="227"/>
                    <a:pt x="86" y="272"/>
                  </a:cubicBezTo>
                  <a:cubicBezTo>
                    <a:pt x="91" y="312"/>
                    <a:pt x="108" y="362"/>
                    <a:pt x="114" y="402"/>
                  </a:cubicBezTo>
                  <a:cubicBezTo>
                    <a:pt x="119" y="447"/>
                    <a:pt x="131" y="487"/>
                    <a:pt x="142" y="532"/>
                  </a:cubicBezTo>
                  <a:cubicBezTo>
                    <a:pt x="159" y="515"/>
                    <a:pt x="170" y="509"/>
                    <a:pt x="187" y="498"/>
                  </a:cubicBezTo>
                  <a:cubicBezTo>
                    <a:pt x="193" y="458"/>
                    <a:pt x="199" y="430"/>
                    <a:pt x="199" y="396"/>
                  </a:cubicBezTo>
                  <a:cubicBezTo>
                    <a:pt x="204" y="345"/>
                    <a:pt x="199" y="300"/>
                    <a:pt x="176" y="244"/>
                  </a:cubicBezTo>
                  <a:cubicBezTo>
                    <a:pt x="165" y="193"/>
                    <a:pt x="142" y="142"/>
                    <a:pt x="114" y="103"/>
                  </a:cubicBezTo>
                  <a:cubicBezTo>
                    <a:pt x="86" y="63"/>
                    <a:pt x="52" y="24"/>
                    <a:pt x="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23;p26"/>
            <p:cNvSpPr/>
            <p:nvPr/>
          </p:nvSpPr>
          <p:spPr>
            <a:xfrm>
              <a:off x="7376130" y="2683012"/>
              <a:ext cx="7449" cy="17242"/>
            </a:xfrm>
            <a:custGeom>
              <a:avLst/>
              <a:gdLst/>
              <a:ahLst/>
              <a:cxnLst/>
              <a:rect l="l" t="t" r="r" b="b"/>
              <a:pathLst>
                <a:path w="232" h="537" extrusionOk="0">
                  <a:moveTo>
                    <a:pt x="11" y="0"/>
                  </a:moveTo>
                  <a:cubicBezTo>
                    <a:pt x="0" y="0"/>
                    <a:pt x="0" y="0"/>
                    <a:pt x="0" y="6"/>
                  </a:cubicBezTo>
                  <a:cubicBezTo>
                    <a:pt x="23" y="57"/>
                    <a:pt x="45" y="96"/>
                    <a:pt x="62" y="142"/>
                  </a:cubicBezTo>
                  <a:cubicBezTo>
                    <a:pt x="74" y="192"/>
                    <a:pt x="91" y="232"/>
                    <a:pt x="102" y="277"/>
                  </a:cubicBezTo>
                  <a:cubicBezTo>
                    <a:pt x="119" y="317"/>
                    <a:pt x="124" y="362"/>
                    <a:pt x="130" y="413"/>
                  </a:cubicBezTo>
                  <a:lnTo>
                    <a:pt x="153" y="537"/>
                  </a:lnTo>
                  <a:lnTo>
                    <a:pt x="187" y="537"/>
                  </a:lnTo>
                  <a:cubicBezTo>
                    <a:pt x="209" y="497"/>
                    <a:pt x="215" y="452"/>
                    <a:pt x="220" y="413"/>
                  </a:cubicBezTo>
                  <a:cubicBezTo>
                    <a:pt x="232" y="356"/>
                    <a:pt x="220" y="300"/>
                    <a:pt x="209" y="255"/>
                  </a:cubicBezTo>
                  <a:cubicBezTo>
                    <a:pt x="192" y="198"/>
                    <a:pt x="170" y="147"/>
                    <a:pt x="136" y="108"/>
                  </a:cubicBezTo>
                  <a:cubicBezTo>
                    <a:pt x="102" y="62"/>
                    <a:pt x="68" y="29"/>
                    <a:pt x="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4;p26"/>
            <p:cNvSpPr/>
            <p:nvPr/>
          </p:nvSpPr>
          <p:spPr>
            <a:xfrm>
              <a:off x="7122992" y="2503850"/>
              <a:ext cx="19072" cy="4559"/>
            </a:xfrm>
            <a:custGeom>
              <a:avLst/>
              <a:gdLst/>
              <a:ahLst/>
              <a:cxnLst/>
              <a:rect l="l" t="t" r="r" b="b"/>
              <a:pathLst>
                <a:path w="594" h="142" extrusionOk="0">
                  <a:moveTo>
                    <a:pt x="283" y="1"/>
                  </a:moveTo>
                  <a:cubicBezTo>
                    <a:pt x="226" y="1"/>
                    <a:pt x="170" y="12"/>
                    <a:pt x="125" y="23"/>
                  </a:cubicBezTo>
                  <a:cubicBezTo>
                    <a:pt x="97" y="40"/>
                    <a:pt x="57" y="46"/>
                    <a:pt x="29" y="57"/>
                  </a:cubicBezTo>
                  <a:cubicBezTo>
                    <a:pt x="17" y="74"/>
                    <a:pt x="12" y="97"/>
                    <a:pt x="0" y="114"/>
                  </a:cubicBezTo>
                  <a:cubicBezTo>
                    <a:pt x="51" y="114"/>
                    <a:pt x="97" y="108"/>
                    <a:pt x="136" y="108"/>
                  </a:cubicBezTo>
                  <a:lnTo>
                    <a:pt x="283" y="108"/>
                  </a:lnTo>
                  <a:cubicBezTo>
                    <a:pt x="334" y="108"/>
                    <a:pt x="385" y="108"/>
                    <a:pt x="435" y="114"/>
                  </a:cubicBezTo>
                  <a:cubicBezTo>
                    <a:pt x="481" y="125"/>
                    <a:pt x="531" y="131"/>
                    <a:pt x="582" y="142"/>
                  </a:cubicBezTo>
                  <a:cubicBezTo>
                    <a:pt x="588" y="142"/>
                    <a:pt x="593" y="136"/>
                    <a:pt x="593" y="136"/>
                  </a:cubicBezTo>
                  <a:cubicBezTo>
                    <a:pt x="593" y="131"/>
                    <a:pt x="593" y="125"/>
                    <a:pt x="588" y="119"/>
                  </a:cubicBezTo>
                  <a:cubicBezTo>
                    <a:pt x="554" y="80"/>
                    <a:pt x="503" y="52"/>
                    <a:pt x="447" y="29"/>
                  </a:cubicBezTo>
                  <a:cubicBezTo>
                    <a:pt x="396" y="12"/>
                    <a:pt x="339" y="1"/>
                    <a:pt x="2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25;p26"/>
            <p:cNvSpPr/>
            <p:nvPr/>
          </p:nvSpPr>
          <p:spPr>
            <a:xfrm>
              <a:off x="7598606" y="2374037"/>
              <a:ext cx="12715" cy="4367"/>
            </a:xfrm>
            <a:custGeom>
              <a:avLst/>
              <a:gdLst/>
              <a:ahLst/>
              <a:cxnLst/>
              <a:rect l="l" t="t" r="r" b="b"/>
              <a:pathLst>
                <a:path w="396" h="136" extrusionOk="0">
                  <a:moveTo>
                    <a:pt x="226" y="0"/>
                  </a:moveTo>
                  <a:cubicBezTo>
                    <a:pt x="193" y="0"/>
                    <a:pt x="147" y="0"/>
                    <a:pt x="113" y="6"/>
                  </a:cubicBezTo>
                  <a:cubicBezTo>
                    <a:pt x="80" y="17"/>
                    <a:pt x="40" y="23"/>
                    <a:pt x="6" y="45"/>
                  </a:cubicBezTo>
                  <a:lnTo>
                    <a:pt x="6" y="51"/>
                  </a:lnTo>
                  <a:cubicBezTo>
                    <a:pt x="0" y="51"/>
                    <a:pt x="6" y="57"/>
                    <a:pt x="6" y="57"/>
                  </a:cubicBezTo>
                  <a:cubicBezTo>
                    <a:pt x="40" y="79"/>
                    <a:pt x="80" y="85"/>
                    <a:pt x="113" y="96"/>
                  </a:cubicBezTo>
                  <a:cubicBezTo>
                    <a:pt x="142" y="102"/>
                    <a:pt x="176" y="108"/>
                    <a:pt x="209" y="113"/>
                  </a:cubicBezTo>
                  <a:cubicBezTo>
                    <a:pt x="249" y="119"/>
                    <a:pt x="277" y="119"/>
                    <a:pt x="311" y="130"/>
                  </a:cubicBezTo>
                  <a:cubicBezTo>
                    <a:pt x="339" y="130"/>
                    <a:pt x="368" y="136"/>
                    <a:pt x="396" y="136"/>
                  </a:cubicBezTo>
                  <a:cubicBezTo>
                    <a:pt x="390" y="108"/>
                    <a:pt x="390" y="85"/>
                    <a:pt x="385" y="51"/>
                  </a:cubicBezTo>
                  <a:cubicBezTo>
                    <a:pt x="368" y="45"/>
                    <a:pt x="351" y="34"/>
                    <a:pt x="339" y="29"/>
                  </a:cubicBezTo>
                  <a:cubicBezTo>
                    <a:pt x="300" y="17"/>
                    <a:pt x="260" y="6"/>
                    <a:pt x="2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26;p26"/>
            <p:cNvSpPr/>
            <p:nvPr/>
          </p:nvSpPr>
          <p:spPr>
            <a:xfrm>
              <a:off x="7595331" y="2392884"/>
              <a:ext cx="13293" cy="4399"/>
            </a:xfrm>
            <a:custGeom>
              <a:avLst/>
              <a:gdLst/>
              <a:ahLst/>
              <a:cxnLst/>
              <a:rect l="l" t="t" r="r" b="b"/>
              <a:pathLst>
                <a:path w="414" h="137" extrusionOk="0">
                  <a:moveTo>
                    <a:pt x="114" y="1"/>
                  </a:moveTo>
                  <a:cubicBezTo>
                    <a:pt x="80" y="1"/>
                    <a:pt x="46" y="6"/>
                    <a:pt x="12" y="29"/>
                  </a:cubicBezTo>
                  <a:cubicBezTo>
                    <a:pt x="1" y="29"/>
                    <a:pt x="1" y="35"/>
                    <a:pt x="12" y="35"/>
                  </a:cubicBezTo>
                  <a:cubicBezTo>
                    <a:pt x="46" y="57"/>
                    <a:pt x="74" y="74"/>
                    <a:pt x="108" y="80"/>
                  </a:cubicBezTo>
                  <a:cubicBezTo>
                    <a:pt x="142" y="91"/>
                    <a:pt x="170" y="102"/>
                    <a:pt x="210" y="108"/>
                  </a:cubicBezTo>
                  <a:cubicBezTo>
                    <a:pt x="244" y="114"/>
                    <a:pt x="272" y="119"/>
                    <a:pt x="306" y="131"/>
                  </a:cubicBezTo>
                  <a:cubicBezTo>
                    <a:pt x="334" y="131"/>
                    <a:pt x="362" y="136"/>
                    <a:pt x="391" y="136"/>
                  </a:cubicBezTo>
                  <a:cubicBezTo>
                    <a:pt x="396" y="119"/>
                    <a:pt x="407" y="114"/>
                    <a:pt x="413" y="102"/>
                  </a:cubicBezTo>
                  <a:cubicBezTo>
                    <a:pt x="391" y="74"/>
                    <a:pt x="362" y="57"/>
                    <a:pt x="334" y="46"/>
                  </a:cubicBezTo>
                  <a:cubicBezTo>
                    <a:pt x="300" y="29"/>
                    <a:pt x="261" y="18"/>
                    <a:pt x="227" y="6"/>
                  </a:cubicBezTo>
                  <a:cubicBezTo>
                    <a:pt x="187" y="1"/>
                    <a:pt x="153" y="1"/>
                    <a:pt x="1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27;p26"/>
            <p:cNvSpPr/>
            <p:nvPr/>
          </p:nvSpPr>
          <p:spPr>
            <a:xfrm>
              <a:off x="7571763" y="2373652"/>
              <a:ext cx="17627" cy="20003"/>
            </a:xfrm>
            <a:custGeom>
              <a:avLst/>
              <a:gdLst/>
              <a:ahLst/>
              <a:cxnLst/>
              <a:rect l="l" t="t" r="r" b="b"/>
              <a:pathLst>
                <a:path w="549" h="623" extrusionOk="0">
                  <a:moveTo>
                    <a:pt x="283" y="0"/>
                  </a:moveTo>
                  <a:cubicBezTo>
                    <a:pt x="148" y="0"/>
                    <a:pt x="28" y="126"/>
                    <a:pt x="18" y="289"/>
                  </a:cubicBezTo>
                  <a:cubicBezTo>
                    <a:pt x="1" y="458"/>
                    <a:pt x="108" y="605"/>
                    <a:pt x="249" y="622"/>
                  </a:cubicBezTo>
                  <a:cubicBezTo>
                    <a:pt x="252" y="622"/>
                    <a:pt x="255" y="622"/>
                    <a:pt x="258" y="622"/>
                  </a:cubicBezTo>
                  <a:cubicBezTo>
                    <a:pt x="396" y="622"/>
                    <a:pt x="520" y="500"/>
                    <a:pt x="532" y="334"/>
                  </a:cubicBezTo>
                  <a:cubicBezTo>
                    <a:pt x="548" y="165"/>
                    <a:pt x="441" y="12"/>
                    <a:pt x="300" y="1"/>
                  </a:cubicBezTo>
                  <a:cubicBezTo>
                    <a:pt x="294" y="1"/>
                    <a:pt x="289" y="0"/>
                    <a:pt x="283" y="0"/>
                  </a:cubicBezTo>
                  <a:close/>
                </a:path>
              </a:pathLst>
            </a:custGeom>
            <a:solidFill>
              <a:srgbClr val="F9EA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28;p26"/>
            <p:cNvSpPr/>
            <p:nvPr/>
          </p:nvSpPr>
          <p:spPr>
            <a:xfrm>
              <a:off x="7254088" y="2370184"/>
              <a:ext cx="190590" cy="202245"/>
            </a:xfrm>
            <a:custGeom>
              <a:avLst/>
              <a:gdLst/>
              <a:ahLst/>
              <a:cxnLst/>
              <a:rect l="l" t="t" r="r" b="b"/>
              <a:pathLst>
                <a:path w="5936" h="6299" extrusionOk="0">
                  <a:moveTo>
                    <a:pt x="3492" y="0"/>
                  </a:moveTo>
                  <a:cubicBezTo>
                    <a:pt x="2432" y="0"/>
                    <a:pt x="1276" y="780"/>
                    <a:pt x="622" y="2057"/>
                  </a:cubicBezTo>
                  <a:cubicBezTo>
                    <a:pt x="17" y="3226"/>
                    <a:pt x="1" y="4497"/>
                    <a:pt x="486" y="5367"/>
                  </a:cubicBezTo>
                  <a:cubicBezTo>
                    <a:pt x="1158" y="5931"/>
                    <a:pt x="2034" y="6248"/>
                    <a:pt x="2915" y="6299"/>
                  </a:cubicBezTo>
                  <a:cubicBezTo>
                    <a:pt x="3756" y="6044"/>
                    <a:pt x="4575" y="5344"/>
                    <a:pt x="5089" y="4350"/>
                  </a:cubicBezTo>
                  <a:cubicBezTo>
                    <a:pt x="5936" y="2707"/>
                    <a:pt x="5625" y="843"/>
                    <a:pt x="4389" y="211"/>
                  </a:cubicBezTo>
                  <a:cubicBezTo>
                    <a:pt x="4108" y="68"/>
                    <a:pt x="3804" y="0"/>
                    <a:pt x="349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29;p26"/>
            <p:cNvSpPr/>
            <p:nvPr/>
          </p:nvSpPr>
          <p:spPr>
            <a:xfrm>
              <a:off x="7230714" y="2322889"/>
              <a:ext cx="77989" cy="219808"/>
            </a:xfrm>
            <a:custGeom>
              <a:avLst/>
              <a:gdLst/>
              <a:ahLst/>
              <a:cxnLst/>
              <a:rect l="l" t="t" r="r" b="b"/>
              <a:pathLst>
                <a:path w="2429" h="6846" extrusionOk="0">
                  <a:moveTo>
                    <a:pt x="2417" y="1"/>
                  </a:moveTo>
                  <a:cubicBezTo>
                    <a:pt x="2406" y="1"/>
                    <a:pt x="2394" y="6"/>
                    <a:pt x="2394" y="12"/>
                  </a:cubicBezTo>
                  <a:cubicBezTo>
                    <a:pt x="2338" y="340"/>
                    <a:pt x="2191" y="628"/>
                    <a:pt x="1999" y="887"/>
                  </a:cubicBezTo>
                  <a:cubicBezTo>
                    <a:pt x="1898" y="1017"/>
                    <a:pt x="1796" y="1142"/>
                    <a:pt x="1683" y="1254"/>
                  </a:cubicBezTo>
                  <a:lnTo>
                    <a:pt x="1344" y="1616"/>
                  </a:lnTo>
                  <a:cubicBezTo>
                    <a:pt x="1124" y="1853"/>
                    <a:pt x="921" y="2119"/>
                    <a:pt x="734" y="2395"/>
                  </a:cubicBezTo>
                  <a:cubicBezTo>
                    <a:pt x="553" y="2678"/>
                    <a:pt x="395" y="2966"/>
                    <a:pt x="277" y="3276"/>
                  </a:cubicBezTo>
                  <a:cubicBezTo>
                    <a:pt x="153" y="3587"/>
                    <a:pt x="73" y="3909"/>
                    <a:pt x="34" y="4242"/>
                  </a:cubicBezTo>
                  <a:cubicBezTo>
                    <a:pt x="0" y="4575"/>
                    <a:pt x="23" y="4914"/>
                    <a:pt x="107" y="5236"/>
                  </a:cubicBezTo>
                  <a:cubicBezTo>
                    <a:pt x="147" y="5400"/>
                    <a:pt x="203" y="5558"/>
                    <a:pt x="277" y="5710"/>
                  </a:cubicBezTo>
                  <a:cubicBezTo>
                    <a:pt x="345" y="5857"/>
                    <a:pt x="429" y="5998"/>
                    <a:pt x="525" y="6139"/>
                  </a:cubicBezTo>
                  <a:cubicBezTo>
                    <a:pt x="621" y="6275"/>
                    <a:pt x="723" y="6410"/>
                    <a:pt x="836" y="6529"/>
                  </a:cubicBezTo>
                  <a:cubicBezTo>
                    <a:pt x="949" y="6653"/>
                    <a:pt x="1067" y="6761"/>
                    <a:pt x="1214" y="6845"/>
                  </a:cubicBezTo>
                  <a:cubicBezTo>
                    <a:pt x="1118" y="6715"/>
                    <a:pt x="1005" y="6591"/>
                    <a:pt x="904" y="6473"/>
                  </a:cubicBezTo>
                  <a:cubicBezTo>
                    <a:pt x="796" y="6348"/>
                    <a:pt x="695" y="6218"/>
                    <a:pt x="610" y="6083"/>
                  </a:cubicBezTo>
                  <a:cubicBezTo>
                    <a:pt x="514" y="5947"/>
                    <a:pt x="441" y="5806"/>
                    <a:pt x="373" y="5659"/>
                  </a:cubicBezTo>
                  <a:cubicBezTo>
                    <a:pt x="305" y="5518"/>
                    <a:pt x="254" y="5366"/>
                    <a:pt x="215" y="5208"/>
                  </a:cubicBezTo>
                  <a:cubicBezTo>
                    <a:pt x="175" y="5055"/>
                    <a:pt x="147" y="4897"/>
                    <a:pt x="136" y="4733"/>
                  </a:cubicBezTo>
                  <a:cubicBezTo>
                    <a:pt x="119" y="4581"/>
                    <a:pt x="130" y="4417"/>
                    <a:pt x="141" y="4253"/>
                  </a:cubicBezTo>
                  <a:cubicBezTo>
                    <a:pt x="175" y="3931"/>
                    <a:pt x="254" y="3621"/>
                    <a:pt x="373" y="3316"/>
                  </a:cubicBezTo>
                  <a:cubicBezTo>
                    <a:pt x="486" y="3011"/>
                    <a:pt x="644" y="2723"/>
                    <a:pt x="819" y="2457"/>
                  </a:cubicBezTo>
                  <a:cubicBezTo>
                    <a:pt x="1005" y="2186"/>
                    <a:pt x="1209" y="1932"/>
                    <a:pt x="1418" y="1684"/>
                  </a:cubicBezTo>
                  <a:cubicBezTo>
                    <a:pt x="1525" y="1565"/>
                    <a:pt x="1638" y="1446"/>
                    <a:pt x="1751" y="1328"/>
                  </a:cubicBezTo>
                  <a:cubicBezTo>
                    <a:pt x="1864" y="1204"/>
                    <a:pt x="1971" y="1079"/>
                    <a:pt x="2067" y="944"/>
                  </a:cubicBezTo>
                  <a:cubicBezTo>
                    <a:pt x="2118" y="876"/>
                    <a:pt x="2163" y="803"/>
                    <a:pt x="2202" y="735"/>
                  </a:cubicBezTo>
                  <a:cubicBezTo>
                    <a:pt x="2248" y="662"/>
                    <a:pt x="2282" y="582"/>
                    <a:pt x="2315" y="509"/>
                  </a:cubicBezTo>
                  <a:cubicBezTo>
                    <a:pt x="2378" y="351"/>
                    <a:pt x="2423" y="187"/>
                    <a:pt x="2428" y="18"/>
                  </a:cubicBezTo>
                  <a:cubicBezTo>
                    <a:pt x="2428" y="6"/>
                    <a:pt x="2423" y="1"/>
                    <a:pt x="24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30;p26"/>
            <p:cNvSpPr/>
            <p:nvPr/>
          </p:nvSpPr>
          <p:spPr>
            <a:xfrm>
              <a:off x="7322799" y="2520899"/>
              <a:ext cx="137837" cy="52624"/>
            </a:xfrm>
            <a:custGeom>
              <a:avLst/>
              <a:gdLst/>
              <a:ahLst/>
              <a:cxnLst/>
              <a:rect l="l" t="t" r="r" b="b"/>
              <a:pathLst>
                <a:path w="4293" h="1639" extrusionOk="0">
                  <a:moveTo>
                    <a:pt x="4293" y="1"/>
                  </a:moveTo>
                  <a:lnTo>
                    <a:pt x="4293" y="1"/>
                  </a:lnTo>
                  <a:cubicBezTo>
                    <a:pt x="4039" y="323"/>
                    <a:pt x="3745" y="588"/>
                    <a:pt x="3418" y="803"/>
                  </a:cubicBezTo>
                  <a:lnTo>
                    <a:pt x="3288" y="876"/>
                  </a:lnTo>
                  <a:lnTo>
                    <a:pt x="3226" y="921"/>
                  </a:lnTo>
                  <a:lnTo>
                    <a:pt x="3163" y="955"/>
                  </a:lnTo>
                  <a:lnTo>
                    <a:pt x="3033" y="1034"/>
                  </a:lnTo>
                  <a:lnTo>
                    <a:pt x="2898" y="1096"/>
                  </a:lnTo>
                  <a:cubicBezTo>
                    <a:pt x="2813" y="1147"/>
                    <a:pt x="2723" y="1181"/>
                    <a:pt x="2633" y="1226"/>
                  </a:cubicBezTo>
                  <a:cubicBezTo>
                    <a:pt x="2582" y="1243"/>
                    <a:pt x="2537" y="1260"/>
                    <a:pt x="2491" y="1283"/>
                  </a:cubicBezTo>
                  <a:cubicBezTo>
                    <a:pt x="2441" y="1294"/>
                    <a:pt x="2395" y="1316"/>
                    <a:pt x="2350" y="1328"/>
                  </a:cubicBezTo>
                  <a:cubicBezTo>
                    <a:pt x="2254" y="1356"/>
                    <a:pt x="2164" y="1396"/>
                    <a:pt x="2068" y="1412"/>
                  </a:cubicBezTo>
                  <a:cubicBezTo>
                    <a:pt x="2023" y="1429"/>
                    <a:pt x="1972" y="1441"/>
                    <a:pt x="1927" y="1452"/>
                  </a:cubicBezTo>
                  <a:lnTo>
                    <a:pt x="1774" y="1480"/>
                  </a:lnTo>
                  <a:cubicBezTo>
                    <a:pt x="1729" y="1492"/>
                    <a:pt x="1678" y="1497"/>
                    <a:pt x="1627" y="1508"/>
                  </a:cubicBezTo>
                  <a:lnTo>
                    <a:pt x="1480" y="1525"/>
                  </a:lnTo>
                  <a:lnTo>
                    <a:pt x="1334" y="1542"/>
                  </a:lnTo>
                  <a:lnTo>
                    <a:pt x="1260" y="1548"/>
                  </a:lnTo>
                  <a:lnTo>
                    <a:pt x="1187" y="1554"/>
                  </a:lnTo>
                  <a:lnTo>
                    <a:pt x="1034" y="1565"/>
                  </a:lnTo>
                  <a:lnTo>
                    <a:pt x="888" y="1565"/>
                  </a:lnTo>
                  <a:cubicBezTo>
                    <a:pt x="792" y="1565"/>
                    <a:pt x="690" y="1565"/>
                    <a:pt x="594" y="1554"/>
                  </a:cubicBezTo>
                  <a:cubicBezTo>
                    <a:pt x="396" y="1542"/>
                    <a:pt x="199" y="1514"/>
                    <a:pt x="1" y="1480"/>
                  </a:cubicBezTo>
                  <a:lnTo>
                    <a:pt x="1" y="1480"/>
                  </a:lnTo>
                  <a:cubicBezTo>
                    <a:pt x="199" y="1537"/>
                    <a:pt x="396" y="1576"/>
                    <a:pt x="594" y="1605"/>
                  </a:cubicBezTo>
                  <a:cubicBezTo>
                    <a:pt x="690" y="1621"/>
                    <a:pt x="797" y="1627"/>
                    <a:pt x="893" y="1633"/>
                  </a:cubicBezTo>
                  <a:cubicBezTo>
                    <a:pt x="944" y="1633"/>
                    <a:pt x="995" y="1638"/>
                    <a:pt x="1046" y="1638"/>
                  </a:cubicBezTo>
                  <a:lnTo>
                    <a:pt x="1198" y="1638"/>
                  </a:lnTo>
                  <a:cubicBezTo>
                    <a:pt x="1599" y="1638"/>
                    <a:pt x="2006" y="1565"/>
                    <a:pt x="2390" y="1435"/>
                  </a:cubicBezTo>
                  <a:cubicBezTo>
                    <a:pt x="2774" y="1311"/>
                    <a:pt x="3141" y="1119"/>
                    <a:pt x="3463" y="876"/>
                  </a:cubicBezTo>
                  <a:cubicBezTo>
                    <a:pt x="3790" y="639"/>
                    <a:pt x="4073" y="340"/>
                    <a:pt x="42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31;p26"/>
            <p:cNvSpPr/>
            <p:nvPr/>
          </p:nvSpPr>
          <p:spPr>
            <a:xfrm>
              <a:off x="7479646" y="2338686"/>
              <a:ext cx="10018" cy="86883"/>
            </a:xfrm>
            <a:custGeom>
              <a:avLst/>
              <a:gdLst/>
              <a:ahLst/>
              <a:cxnLst/>
              <a:rect l="l" t="t" r="r" b="b"/>
              <a:pathLst>
                <a:path w="312" h="2706" extrusionOk="0">
                  <a:moveTo>
                    <a:pt x="6" y="0"/>
                  </a:moveTo>
                  <a:cubicBezTo>
                    <a:pt x="1" y="0"/>
                    <a:pt x="1" y="11"/>
                    <a:pt x="1" y="17"/>
                  </a:cubicBezTo>
                  <a:lnTo>
                    <a:pt x="91" y="689"/>
                  </a:lnTo>
                  <a:cubicBezTo>
                    <a:pt x="119" y="915"/>
                    <a:pt x="148" y="1130"/>
                    <a:pt x="170" y="1355"/>
                  </a:cubicBezTo>
                  <a:cubicBezTo>
                    <a:pt x="198" y="1576"/>
                    <a:pt x="215" y="1802"/>
                    <a:pt x="232" y="2027"/>
                  </a:cubicBezTo>
                  <a:lnTo>
                    <a:pt x="272" y="2705"/>
                  </a:lnTo>
                  <a:cubicBezTo>
                    <a:pt x="300" y="2479"/>
                    <a:pt x="311" y="2253"/>
                    <a:pt x="311" y="2027"/>
                  </a:cubicBezTo>
                  <a:cubicBezTo>
                    <a:pt x="311" y="1802"/>
                    <a:pt x="294" y="1576"/>
                    <a:pt x="272" y="1350"/>
                  </a:cubicBezTo>
                  <a:cubicBezTo>
                    <a:pt x="244" y="1124"/>
                    <a:pt x="215" y="904"/>
                    <a:pt x="176" y="678"/>
                  </a:cubicBezTo>
                  <a:cubicBezTo>
                    <a:pt x="131" y="452"/>
                    <a:pt x="86" y="237"/>
                    <a:pt x="18" y="17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32;p26"/>
            <p:cNvSpPr/>
            <p:nvPr/>
          </p:nvSpPr>
          <p:spPr>
            <a:xfrm>
              <a:off x="7262597" y="2106289"/>
              <a:ext cx="288903" cy="247549"/>
            </a:xfrm>
            <a:custGeom>
              <a:avLst/>
              <a:gdLst/>
              <a:ahLst/>
              <a:cxnLst/>
              <a:rect l="l" t="t" r="r" b="b"/>
              <a:pathLst>
                <a:path w="8998" h="7710" extrusionOk="0">
                  <a:moveTo>
                    <a:pt x="4490" y="1"/>
                  </a:moveTo>
                  <a:cubicBezTo>
                    <a:pt x="4200" y="1"/>
                    <a:pt x="3897" y="29"/>
                    <a:pt x="3581" y="89"/>
                  </a:cubicBezTo>
                  <a:cubicBezTo>
                    <a:pt x="1469" y="484"/>
                    <a:pt x="1" y="2579"/>
                    <a:pt x="419" y="4968"/>
                  </a:cubicBezTo>
                  <a:cubicBezTo>
                    <a:pt x="504" y="5454"/>
                    <a:pt x="679" y="5871"/>
                    <a:pt x="933" y="6222"/>
                  </a:cubicBezTo>
                  <a:cubicBezTo>
                    <a:pt x="1537" y="7063"/>
                    <a:pt x="2537" y="7549"/>
                    <a:pt x="3643" y="7679"/>
                  </a:cubicBezTo>
                  <a:cubicBezTo>
                    <a:pt x="3838" y="7699"/>
                    <a:pt x="4036" y="7710"/>
                    <a:pt x="4237" y="7710"/>
                  </a:cubicBezTo>
                  <a:cubicBezTo>
                    <a:pt x="4527" y="7710"/>
                    <a:pt x="4821" y="7688"/>
                    <a:pt x="5112" y="7645"/>
                  </a:cubicBezTo>
                  <a:cubicBezTo>
                    <a:pt x="7054" y="7464"/>
                    <a:pt x="8455" y="6498"/>
                    <a:pt x="8828" y="5358"/>
                  </a:cubicBezTo>
                  <a:cubicBezTo>
                    <a:pt x="8997" y="4821"/>
                    <a:pt x="8946" y="4239"/>
                    <a:pt x="8624" y="3680"/>
                  </a:cubicBezTo>
                  <a:cubicBezTo>
                    <a:pt x="8551" y="3567"/>
                    <a:pt x="8472" y="3466"/>
                    <a:pt x="8382" y="3353"/>
                  </a:cubicBezTo>
                  <a:cubicBezTo>
                    <a:pt x="8297" y="3251"/>
                    <a:pt x="8240" y="3132"/>
                    <a:pt x="8207" y="3003"/>
                  </a:cubicBezTo>
                  <a:cubicBezTo>
                    <a:pt x="8207" y="2997"/>
                    <a:pt x="8201" y="2986"/>
                    <a:pt x="8201" y="2974"/>
                  </a:cubicBezTo>
                  <a:cubicBezTo>
                    <a:pt x="8190" y="2940"/>
                    <a:pt x="8178" y="2907"/>
                    <a:pt x="8173" y="2873"/>
                  </a:cubicBezTo>
                  <a:cubicBezTo>
                    <a:pt x="7713" y="1199"/>
                    <a:pt x="6375" y="1"/>
                    <a:pt x="44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33;p26"/>
            <p:cNvSpPr/>
            <p:nvPr/>
          </p:nvSpPr>
          <p:spPr>
            <a:xfrm>
              <a:off x="7391349" y="2124462"/>
              <a:ext cx="42478" cy="52721"/>
            </a:xfrm>
            <a:custGeom>
              <a:avLst/>
              <a:gdLst/>
              <a:ahLst/>
              <a:cxnLst/>
              <a:rect l="l" t="t" r="r" b="b"/>
              <a:pathLst>
                <a:path w="1323" h="1642" extrusionOk="0">
                  <a:moveTo>
                    <a:pt x="729" y="673"/>
                  </a:moveTo>
                  <a:cubicBezTo>
                    <a:pt x="762" y="673"/>
                    <a:pt x="797" y="682"/>
                    <a:pt x="825" y="692"/>
                  </a:cubicBezTo>
                  <a:cubicBezTo>
                    <a:pt x="893" y="714"/>
                    <a:pt x="949" y="759"/>
                    <a:pt x="1000" y="810"/>
                  </a:cubicBezTo>
                  <a:cubicBezTo>
                    <a:pt x="989" y="816"/>
                    <a:pt x="978" y="816"/>
                    <a:pt x="966" y="821"/>
                  </a:cubicBezTo>
                  <a:cubicBezTo>
                    <a:pt x="901" y="842"/>
                    <a:pt x="835" y="856"/>
                    <a:pt x="774" y="856"/>
                  </a:cubicBezTo>
                  <a:cubicBezTo>
                    <a:pt x="751" y="856"/>
                    <a:pt x="728" y="854"/>
                    <a:pt x="706" y="850"/>
                  </a:cubicBezTo>
                  <a:cubicBezTo>
                    <a:pt x="667" y="844"/>
                    <a:pt x="639" y="821"/>
                    <a:pt x="622" y="793"/>
                  </a:cubicBezTo>
                  <a:cubicBezTo>
                    <a:pt x="605" y="765"/>
                    <a:pt x="605" y="737"/>
                    <a:pt x="622" y="714"/>
                  </a:cubicBezTo>
                  <a:cubicBezTo>
                    <a:pt x="639" y="686"/>
                    <a:pt x="673" y="675"/>
                    <a:pt x="706" y="675"/>
                  </a:cubicBezTo>
                  <a:cubicBezTo>
                    <a:pt x="714" y="674"/>
                    <a:pt x="721" y="673"/>
                    <a:pt x="729" y="673"/>
                  </a:cubicBezTo>
                  <a:close/>
                  <a:moveTo>
                    <a:pt x="640" y="0"/>
                  </a:moveTo>
                  <a:cubicBezTo>
                    <a:pt x="595" y="0"/>
                    <a:pt x="549" y="3"/>
                    <a:pt x="503" y="8"/>
                  </a:cubicBezTo>
                  <a:cubicBezTo>
                    <a:pt x="452" y="14"/>
                    <a:pt x="407" y="25"/>
                    <a:pt x="356" y="36"/>
                  </a:cubicBezTo>
                  <a:cubicBezTo>
                    <a:pt x="306" y="53"/>
                    <a:pt x="266" y="70"/>
                    <a:pt x="215" y="93"/>
                  </a:cubicBezTo>
                  <a:cubicBezTo>
                    <a:pt x="210" y="93"/>
                    <a:pt x="210" y="99"/>
                    <a:pt x="210" y="110"/>
                  </a:cubicBezTo>
                  <a:cubicBezTo>
                    <a:pt x="210" y="116"/>
                    <a:pt x="215" y="116"/>
                    <a:pt x="221" y="116"/>
                  </a:cubicBezTo>
                  <a:cubicBezTo>
                    <a:pt x="323" y="88"/>
                    <a:pt x="429" y="75"/>
                    <a:pt x="534" y="75"/>
                  </a:cubicBezTo>
                  <a:cubicBezTo>
                    <a:pt x="620" y="75"/>
                    <a:pt x="704" y="83"/>
                    <a:pt x="786" y="99"/>
                  </a:cubicBezTo>
                  <a:cubicBezTo>
                    <a:pt x="876" y="121"/>
                    <a:pt x="961" y="155"/>
                    <a:pt x="1034" y="206"/>
                  </a:cubicBezTo>
                  <a:cubicBezTo>
                    <a:pt x="1102" y="262"/>
                    <a:pt x="1153" y="336"/>
                    <a:pt x="1181" y="420"/>
                  </a:cubicBezTo>
                  <a:cubicBezTo>
                    <a:pt x="1209" y="505"/>
                    <a:pt x="1203" y="590"/>
                    <a:pt x="1158" y="658"/>
                  </a:cubicBezTo>
                  <a:cubicBezTo>
                    <a:pt x="1141" y="692"/>
                    <a:pt x="1113" y="720"/>
                    <a:pt x="1085" y="742"/>
                  </a:cubicBezTo>
                  <a:cubicBezTo>
                    <a:pt x="1028" y="675"/>
                    <a:pt x="944" y="618"/>
                    <a:pt x="848" y="579"/>
                  </a:cubicBezTo>
                  <a:cubicBezTo>
                    <a:pt x="813" y="570"/>
                    <a:pt x="772" y="558"/>
                    <a:pt x="726" y="558"/>
                  </a:cubicBezTo>
                  <a:cubicBezTo>
                    <a:pt x="712" y="558"/>
                    <a:pt x="698" y="559"/>
                    <a:pt x="684" y="562"/>
                  </a:cubicBezTo>
                  <a:cubicBezTo>
                    <a:pt x="627" y="567"/>
                    <a:pt x="560" y="590"/>
                    <a:pt x="526" y="652"/>
                  </a:cubicBezTo>
                  <a:cubicBezTo>
                    <a:pt x="503" y="680"/>
                    <a:pt x="498" y="714"/>
                    <a:pt x="498" y="748"/>
                  </a:cubicBezTo>
                  <a:cubicBezTo>
                    <a:pt x="498" y="788"/>
                    <a:pt x="509" y="821"/>
                    <a:pt x="526" y="850"/>
                  </a:cubicBezTo>
                  <a:cubicBezTo>
                    <a:pt x="560" y="906"/>
                    <a:pt x="622" y="934"/>
                    <a:pt x="678" y="946"/>
                  </a:cubicBezTo>
                  <a:cubicBezTo>
                    <a:pt x="710" y="952"/>
                    <a:pt x="741" y="955"/>
                    <a:pt x="771" y="955"/>
                  </a:cubicBezTo>
                  <a:cubicBezTo>
                    <a:pt x="850" y="955"/>
                    <a:pt x="925" y="936"/>
                    <a:pt x="995" y="912"/>
                  </a:cubicBezTo>
                  <a:cubicBezTo>
                    <a:pt x="1017" y="906"/>
                    <a:pt x="1034" y="901"/>
                    <a:pt x="1051" y="889"/>
                  </a:cubicBezTo>
                  <a:cubicBezTo>
                    <a:pt x="1079" y="957"/>
                    <a:pt x="1096" y="1019"/>
                    <a:pt x="1091" y="1087"/>
                  </a:cubicBezTo>
                  <a:cubicBezTo>
                    <a:pt x="1079" y="1172"/>
                    <a:pt x="1051" y="1256"/>
                    <a:pt x="995" y="1335"/>
                  </a:cubicBezTo>
                  <a:cubicBezTo>
                    <a:pt x="908" y="1468"/>
                    <a:pt x="742" y="1541"/>
                    <a:pt x="581" y="1541"/>
                  </a:cubicBezTo>
                  <a:cubicBezTo>
                    <a:pt x="565" y="1541"/>
                    <a:pt x="548" y="1540"/>
                    <a:pt x="531" y="1539"/>
                  </a:cubicBezTo>
                  <a:cubicBezTo>
                    <a:pt x="441" y="1533"/>
                    <a:pt x="345" y="1510"/>
                    <a:pt x="272" y="1471"/>
                  </a:cubicBezTo>
                  <a:cubicBezTo>
                    <a:pt x="187" y="1426"/>
                    <a:pt x="114" y="1381"/>
                    <a:pt x="34" y="1313"/>
                  </a:cubicBezTo>
                  <a:cubicBezTo>
                    <a:pt x="32" y="1310"/>
                    <a:pt x="29" y="1309"/>
                    <a:pt x="26" y="1309"/>
                  </a:cubicBezTo>
                  <a:cubicBezTo>
                    <a:pt x="23" y="1309"/>
                    <a:pt x="20" y="1310"/>
                    <a:pt x="18" y="1313"/>
                  </a:cubicBezTo>
                  <a:cubicBezTo>
                    <a:pt x="6" y="1324"/>
                    <a:pt x="1" y="1330"/>
                    <a:pt x="6" y="1335"/>
                  </a:cubicBezTo>
                  <a:cubicBezTo>
                    <a:pt x="57" y="1426"/>
                    <a:pt x="136" y="1499"/>
                    <a:pt x="226" y="1550"/>
                  </a:cubicBezTo>
                  <a:cubicBezTo>
                    <a:pt x="317" y="1595"/>
                    <a:pt x="418" y="1635"/>
                    <a:pt x="526" y="1640"/>
                  </a:cubicBezTo>
                  <a:cubicBezTo>
                    <a:pt x="542" y="1641"/>
                    <a:pt x="558" y="1642"/>
                    <a:pt x="574" y="1642"/>
                  </a:cubicBezTo>
                  <a:cubicBezTo>
                    <a:pt x="661" y="1642"/>
                    <a:pt x="751" y="1628"/>
                    <a:pt x="836" y="1595"/>
                  </a:cubicBezTo>
                  <a:cubicBezTo>
                    <a:pt x="932" y="1556"/>
                    <a:pt x="1017" y="1493"/>
                    <a:pt x="1079" y="1397"/>
                  </a:cubicBezTo>
                  <a:cubicBezTo>
                    <a:pt x="1147" y="1313"/>
                    <a:pt x="1181" y="1211"/>
                    <a:pt x="1187" y="1104"/>
                  </a:cubicBezTo>
                  <a:cubicBezTo>
                    <a:pt x="1192" y="1019"/>
                    <a:pt x="1175" y="929"/>
                    <a:pt x="1136" y="850"/>
                  </a:cubicBezTo>
                  <a:cubicBezTo>
                    <a:pt x="1198" y="810"/>
                    <a:pt x="1232" y="765"/>
                    <a:pt x="1260" y="714"/>
                  </a:cubicBezTo>
                  <a:cubicBezTo>
                    <a:pt x="1316" y="618"/>
                    <a:pt x="1322" y="488"/>
                    <a:pt x="1288" y="392"/>
                  </a:cubicBezTo>
                  <a:cubicBezTo>
                    <a:pt x="1254" y="285"/>
                    <a:pt x="1181" y="200"/>
                    <a:pt x="1096" y="138"/>
                  </a:cubicBezTo>
                  <a:cubicBezTo>
                    <a:pt x="1011" y="76"/>
                    <a:pt x="904" y="36"/>
                    <a:pt x="808" y="14"/>
                  </a:cubicBezTo>
                  <a:cubicBezTo>
                    <a:pt x="752" y="5"/>
                    <a:pt x="696" y="0"/>
                    <a:pt x="6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234;p26"/>
            <p:cNvSpPr/>
            <p:nvPr/>
          </p:nvSpPr>
          <p:spPr>
            <a:xfrm>
              <a:off x="7292361" y="2275658"/>
              <a:ext cx="103547" cy="77186"/>
            </a:xfrm>
            <a:custGeom>
              <a:avLst/>
              <a:gdLst/>
              <a:ahLst/>
              <a:cxnLst/>
              <a:rect l="l" t="t" r="r" b="b"/>
              <a:pathLst>
                <a:path w="3225" h="2404" extrusionOk="0">
                  <a:moveTo>
                    <a:pt x="1336" y="1"/>
                  </a:moveTo>
                  <a:cubicBezTo>
                    <a:pt x="833" y="1"/>
                    <a:pt x="366" y="235"/>
                    <a:pt x="119" y="664"/>
                  </a:cubicBezTo>
                  <a:cubicBezTo>
                    <a:pt x="62" y="760"/>
                    <a:pt x="28" y="851"/>
                    <a:pt x="0" y="947"/>
                  </a:cubicBezTo>
                  <a:cubicBezTo>
                    <a:pt x="599" y="1788"/>
                    <a:pt x="1604" y="2274"/>
                    <a:pt x="2711" y="2404"/>
                  </a:cubicBezTo>
                  <a:cubicBezTo>
                    <a:pt x="2762" y="2341"/>
                    <a:pt x="2801" y="2274"/>
                    <a:pt x="2846" y="2206"/>
                  </a:cubicBezTo>
                  <a:cubicBezTo>
                    <a:pt x="3225" y="1534"/>
                    <a:pt x="2925" y="647"/>
                    <a:pt x="2174" y="224"/>
                  </a:cubicBezTo>
                  <a:cubicBezTo>
                    <a:pt x="1905" y="73"/>
                    <a:pt x="1615" y="1"/>
                    <a:pt x="133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235;p26"/>
            <p:cNvSpPr/>
            <p:nvPr/>
          </p:nvSpPr>
          <p:spPr>
            <a:xfrm>
              <a:off x="7534229" y="2224799"/>
              <a:ext cx="17274" cy="53523"/>
            </a:xfrm>
            <a:custGeom>
              <a:avLst/>
              <a:gdLst/>
              <a:ahLst/>
              <a:cxnLst/>
              <a:rect l="l" t="t" r="r" b="b"/>
              <a:pathLst>
                <a:path w="538" h="1667" extrusionOk="0">
                  <a:moveTo>
                    <a:pt x="164" y="1"/>
                  </a:moveTo>
                  <a:cubicBezTo>
                    <a:pt x="57" y="204"/>
                    <a:pt x="1" y="430"/>
                    <a:pt x="1" y="678"/>
                  </a:cubicBezTo>
                  <a:cubicBezTo>
                    <a:pt x="1" y="1057"/>
                    <a:pt x="136" y="1401"/>
                    <a:pt x="368" y="1667"/>
                  </a:cubicBezTo>
                  <a:cubicBezTo>
                    <a:pt x="537" y="1130"/>
                    <a:pt x="486" y="548"/>
                    <a:pt x="16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236;p26"/>
            <p:cNvSpPr/>
            <p:nvPr/>
          </p:nvSpPr>
          <p:spPr>
            <a:xfrm>
              <a:off x="7379020" y="2255270"/>
              <a:ext cx="22154" cy="22315"/>
            </a:xfrm>
            <a:custGeom>
              <a:avLst/>
              <a:gdLst/>
              <a:ahLst/>
              <a:cxnLst/>
              <a:rect l="l" t="t" r="r" b="b"/>
              <a:pathLst>
                <a:path w="690" h="695" extrusionOk="0">
                  <a:moveTo>
                    <a:pt x="345" y="0"/>
                  </a:moveTo>
                  <a:cubicBezTo>
                    <a:pt x="153" y="0"/>
                    <a:pt x="1" y="158"/>
                    <a:pt x="1" y="350"/>
                  </a:cubicBezTo>
                  <a:cubicBezTo>
                    <a:pt x="1" y="537"/>
                    <a:pt x="153" y="695"/>
                    <a:pt x="345" y="695"/>
                  </a:cubicBezTo>
                  <a:cubicBezTo>
                    <a:pt x="537" y="695"/>
                    <a:pt x="690" y="537"/>
                    <a:pt x="690" y="350"/>
                  </a:cubicBezTo>
                  <a:cubicBezTo>
                    <a:pt x="690" y="164"/>
                    <a:pt x="537" y="0"/>
                    <a:pt x="3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37;p26"/>
            <p:cNvSpPr/>
            <p:nvPr/>
          </p:nvSpPr>
          <p:spPr>
            <a:xfrm>
              <a:off x="7367782" y="2239633"/>
              <a:ext cx="23053" cy="15251"/>
            </a:xfrm>
            <a:custGeom>
              <a:avLst/>
              <a:gdLst/>
              <a:ahLst/>
              <a:cxnLst/>
              <a:rect l="l" t="t" r="r" b="b"/>
              <a:pathLst>
                <a:path w="718" h="475" extrusionOk="0">
                  <a:moveTo>
                    <a:pt x="506" y="0"/>
                  </a:moveTo>
                  <a:cubicBezTo>
                    <a:pt x="494" y="0"/>
                    <a:pt x="482" y="1"/>
                    <a:pt x="469" y="2"/>
                  </a:cubicBezTo>
                  <a:cubicBezTo>
                    <a:pt x="390" y="2"/>
                    <a:pt x="311" y="30"/>
                    <a:pt x="243" y="64"/>
                  </a:cubicBezTo>
                  <a:cubicBezTo>
                    <a:pt x="102" y="143"/>
                    <a:pt x="0" y="290"/>
                    <a:pt x="0" y="448"/>
                  </a:cubicBezTo>
                  <a:cubicBezTo>
                    <a:pt x="0" y="453"/>
                    <a:pt x="12" y="459"/>
                    <a:pt x="17" y="470"/>
                  </a:cubicBezTo>
                  <a:cubicBezTo>
                    <a:pt x="20" y="473"/>
                    <a:pt x="26" y="475"/>
                    <a:pt x="31" y="475"/>
                  </a:cubicBezTo>
                  <a:cubicBezTo>
                    <a:pt x="37" y="475"/>
                    <a:pt x="43" y="473"/>
                    <a:pt x="46" y="470"/>
                  </a:cubicBezTo>
                  <a:cubicBezTo>
                    <a:pt x="102" y="420"/>
                    <a:pt x="142" y="369"/>
                    <a:pt x="192" y="335"/>
                  </a:cubicBezTo>
                  <a:cubicBezTo>
                    <a:pt x="243" y="290"/>
                    <a:pt x="294" y="261"/>
                    <a:pt x="339" y="233"/>
                  </a:cubicBezTo>
                  <a:cubicBezTo>
                    <a:pt x="390" y="205"/>
                    <a:pt x="447" y="188"/>
                    <a:pt x="503" y="165"/>
                  </a:cubicBezTo>
                  <a:lnTo>
                    <a:pt x="695" y="92"/>
                  </a:lnTo>
                  <a:cubicBezTo>
                    <a:pt x="701" y="92"/>
                    <a:pt x="706" y="86"/>
                    <a:pt x="706" y="81"/>
                  </a:cubicBezTo>
                  <a:cubicBezTo>
                    <a:pt x="718" y="64"/>
                    <a:pt x="706" y="52"/>
                    <a:pt x="695" y="47"/>
                  </a:cubicBezTo>
                  <a:cubicBezTo>
                    <a:pt x="633" y="14"/>
                    <a:pt x="571" y="0"/>
                    <a:pt x="5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38;p26"/>
            <p:cNvSpPr/>
            <p:nvPr/>
          </p:nvSpPr>
          <p:spPr>
            <a:xfrm>
              <a:off x="7508126" y="2214300"/>
              <a:ext cx="20870" cy="20870"/>
            </a:xfrm>
            <a:custGeom>
              <a:avLst/>
              <a:gdLst/>
              <a:ahLst/>
              <a:cxnLst/>
              <a:rect l="l" t="t" r="r" b="b"/>
              <a:pathLst>
                <a:path w="650" h="650" extrusionOk="0">
                  <a:moveTo>
                    <a:pt x="328" y="0"/>
                  </a:moveTo>
                  <a:cubicBezTo>
                    <a:pt x="147" y="0"/>
                    <a:pt x="0" y="147"/>
                    <a:pt x="0" y="328"/>
                  </a:cubicBezTo>
                  <a:cubicBezTo>
                    <a:pt x="0" y="503"/>
                    <a:pt x="147" y="649"/>
                    <a:pt x="328" y="649"/>
                  </a:cubicBezTo>
                  <a:cubicBezTo>
                    <a:pt x="503" y="649"/>
                    <a:pt x="650" y="503"/>
                    <a:pt x="650" y="328"/>
                  </a:cubicBezTo>
                  <a:cubicBezTo>
                    <a:pt x="650" y="147"/>
                    <a:pt x="503" y="0"/>
                    <a:pt x="3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39;p26"/>
            <p:cNvSpPr/>
            <p:nvPr/>
          </p:nvSpPr>
          <p:spPr>
            <a:xfrm>
              <a:off x="7503598" y="2196320"/>
              <a:ext cx="22507" cy="8541"/>
            </a:xfrm>
            <a:custGeom>
              <a:avLst/>
              <a:gdLst/>
              <a:ahLst/>
              <a:cxnLst/>
              <a:rect l="l" t="t" r="r" b="b"/>
              <a:pathLst>
                <a:path w="701" h="266" extrusionOk="0">
                  <a:moveTo>
                    <a:pt x="390" y="1"/>
                  </a:moveTo>
                  <a:cubicBezTo>
                    <a:pt x="232" y="7"/>
                    <a:pt x="74" y="91"/>
                    <a:pt x="0" y="227"/>
                  </a:cubicBezTo>
                  <a:lnTo>
                    <a:pt x="0" y="249"/>
                  </a:lnTo>
                  <a:cubicBezTo>
                    <a:pt x="4" y="257"/>
                    <a:pt x="14" y="265"/>
                    <a:pt x="23" y="265"/>
                  </a:cubicBezTo>
                  <a:cubicBezTo>
                    <a:pt x="27" y="265"/>
                    <a:pt x="31" y="264"/>
                    <a:pt x="34" y="261"/>
                  </a:cubicBezTo>
                  <a:cubicBezTo>
                    <a:pt x="102" y="244"/>
                    <a:pt x="164" y="221"/>
                    <a:pt x="221" y="204"/>
                  </a:cubicBezTo>
                  <a:cubicBezTo>
                    <a:pt x="283" y="193"/>
                    <a:pt x="339" y="187"/>
                    <a:pt x="396" y="187"/>
                  </a:cubicBezTo>
                  <a:cubicBezTo>
                    <a:pt x="458" y="187"/>
                    <a:pt x="514" y="187"/>
                    <a:pt x="582" y="193"/>
                  </a:cubicBezTo>
                  <a:cubicBezTo>
                    <a:pt x="621" y="199"/>
                    <a:pt x="655" y="199"/>
                    <a:pt x="701" y="210"/>
                  </a:cubicBezTo>
                  <a:cubicBezTo>
                    <a:pt x="695" y="193"/>
                    <a:pt x="695" y="187"/>
                    <a:pt x="684" y="170"/>
                  </a:cubicBezTo>
                  <a:cubicBezTo>
                    <a:pt x="678" y="136"/>
                    <a:pt x="667" y="103"/>
                    <a:pt x="655" y="63"/>
                  </a:cubicBezTo>
                  <a:lnTo>
                    <a:pt x="616" y="46"/>
                  </a:lnTo>
                  <a:cubicBezTo>
                    <a:pt x="542" y="18"/>
                    <a:pt x="469" y="1"/>
                    <a:pt x="3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240;p26"/>
            <p:cNvSpPr/>
            <p:nvPr/>
          </p:nvSpPr>
          <p:spPr>
            <a:xfrm>
              <a:off x="7430874" y="2239665"/>
              <a:ext cx="64054" cy="24209"/>
            </a:xfrm>
            <a:custGeom>
              <a:avLst/>
              <a:gdLst/>
              <a:ahLst/>
              <a:cxnLst/>
              <a:rect l="l" t="t" r="r" b="b"/>
              <a:pathLst>
                <a:path w="1995" h="754" extrusionOk="0">
                  <a:moveTo>
                    <a:pt x="1809" y="1"/>
                  </a:moveTo>
                  <a:cubicBezTo>
                    <a:pt x="1690" y="1"/>
                    <a:pt x="1571" y="8"/>
                    <a:pt x="1446" y="23"/>
                  </a:cubicBezTo>
                  <a:cubicBezTo>
                    <a:pt x="1271" y="46"/>
                    <a:pt x="1085" y="85"/>
                    <a:pt x="916" y="147"/>
                  </a:cubicBezTo>
                  <a:cubicBezTo>
                    <a:pt x="746" y="215"/>
                    <a:pt x="582" y="300"/>
                    <a:pt x="430" y="396"/>
                  </a:cubicBezTo>
                  <a:cubicBezTo>
                    <a:pt x="283" y="498"/>
                    <a:pt x="142" y="611"/>
                    <a:pt x="6" y="735"/>
                  </a:cubicBezTo>
                  <a:cubicBezTo>
                    <a:pt x="4" y="737"/>
                    <a:pt x="3" y="740"/>
                    <a:pt x="2" y="743"/>
                  </a:cubicBezTo>
                  <a:lnTo>
                    <a:pt x="2" y="743"/>
                  </a:lnTo>
                  <a:cubicBezTo>
                    <a:pt x="1" y="742"/>
                    <a:pt x="1" y="741"/>
                    <a:pt x="1" y="740"/>
                  </a:cubicBezTo>
                  <a:lnTo>
                    <a:pt x="1" y="740"/>
                  </a:lnTo>
                  <a:cubicBezTo>
                    <a:pt x="1" y="744"/>
                    <a:pt x="1" y="745"/>
                    <a:pt x="1" y="745"/>
                  </a:cubicBezTo>
                  <a:cubicBezTo>
                    <a:pt x="1" y="745"/>
                    <a:pt x="1" y="744"/>
                    <a:pt x="2" y="743"/>
                  </a:cubicBezTo>
                  <a:lnTo>
                    <a:pt x="2" y="743"/>
                  </a:lnTo>
                  <a:cubicBezTo>
                    <a:pt x="6" y="750"/>
                    <a:pt x="9" y="754"/>
                    <a:pt x="13" y="754"/>
                  </a:cubicBezTo>
                  <a:cubicBezTo>
                    <a:pt x="15" y="754"/>
                    <a:pt x="16" y="753"/>
                    <a:pt x="18" y="752"/>
                  </a:cubicBezTo>
                  <a:cubicBezTo>
                    <a:pt x="170" y="650"/>
                    <a:pt x="317" y="554"/>
                    <a:pt x="475" y="469"/>
                  </a:cubicBezTo>
                  <a:cubicBezTo>
                    <a:pt x="628" y="373"/>
                    <a:pt x="791" y="306"/>
                    <a:pt x="955" y="243"/>
                  </a:cubicBezTo>
                  <a:cubicBezTo>
                    <a:pt x="1113" y="176"/>
                    <a:pt x="1283" y="136"/>
                    <a:pt x="1463" y="102"/>
                  </a:cubicBezTo>
                  <a:cubicBezTo>
                    <a:pt x="1638" y="63"/>
                    <a:pt x="1813" y="46"/>
                    <a:pt x="1989" y="23"/>
                  </a:cubicBezTo>
                  <a:cubicBezTo>
                    <a:pt x="1989" y="23"/>
                    <a:pt x="1994" y="23"/>
                    <a:pt x="1994" y="18"/>
                  </a:cubicBezTo>
                  <a:cubicBezTo>
                    <a:pt x="1994" y="18"/>
                    <a:pt x="1994" y="6"/>
                    <a:pt x="1989" y="6"/>
                  </a:cubicBezTo>
                  <a:cubicBezTo>
                    <a:pt x="1928" y="3"/>
                    <a:pt x="1869" y="1"/>
                    <a:pt x="18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41;p26"/>
            <p:cNvSpPr/>
            <p:nvPr/>
          </p:nvSpPr>
          <p:spPr>
            <a:xfrm>
              <a:off x="7441213" y="2264517"/>
              <a:ext cx="64761" cy="29764"/>
            </a:xfrm>
            <a:custGeom>
              <a:avLst/>
              <a:gdLst/>
              <a:ahLst/>
              <a:cxnLst/>
              <a:rect l="l" t="t" r="r" b="b"/>
              <a:pathLst>
                <a:path w="2017" h="927" extrusionOk="0">
                  <a:moveTo>
                    <a:pt x="1943" y="0"/>
                  </a:moveTo>
                  <a:cubicBezTo>
                    <a:pt x="1915" y="0"/>
                    <a:pt x="1892" y="29"/>
                    <a:pt x="1892" y="57"/>
                  </a:cubicBezTo>
                  <a:cubicBezTo>
                    <a:pt x="1909" y="226"/>
                    <a:pt x="1830" y="396"/>
                    <a:pt x="1695" y="497"/>
                  </a:cubicBezTo>
                  <a:cubicBezTo>
                    <a:pt x="1616" y="555"/>
                    <a:pt x="1522" y="585"/>
                    <a:pt x="1421" y="585"/>
                  </a:cubicBezTo>
                  <a:cubicBezTo>
                    <a:pt x="1363" y="585"/>
                    <a:pt x="1303" y="574"/>
                    <a:pt x="1243" y="554"/>
                  </a:cubicBezTo>
                  <a:cubicBezTo>
                    <a:pt x="1243" y="379"/>
                    <a:pt x="1187" y="198"/>
                    <a:pt x="1079" y="102"/>
                  </a:cubicBezTo>
                  <a:cubicBezTo>
                    <a:pt x="1071" y="91"/>
                    <a:pt x="1057" y="85"/>
                    <a:pt x="1043" y="85"/>
                  </a:cubicBezTo>
                  <a:cubicBezTo>
                    <a:pt x="1030" y="85"/>
                    <a:pt x="1017" y="91"/>
                    <a:pt x="1011" y="102"/>
                  </a:cubicBezTo>
                  <a:cubicBezTo>
                    <a:pt x="989" y="125"/>
                    <a:pt x="989" y="158"/>
                    <a:pt x="1011" y="170"/>
                  </a:cubicBezTo>
                  <a:cubicBezTo>
                    <a:pt x="1096" y="260"/>
                    <a:pt x="1147" y="413"/>
                    <a:pt x="1141" y="576"/>
                  </a:cubicBezTo>
                  <a:cubicBezTo>
                    <a:pt x="1045" y="723"/>
                    <a:pt x="887" y="808"/>
                    <a:pt x="695" y="825"/>
                  </a:cubicBezTo>
                  <a:cubicBezTo>
                    <a:pt x="682" y="825"/>
                    <a:pt x="669" y="826"/>
                    <a:pt x="656" y="826"/>
                  </a:cubicBezTo>
                  <a:cubicBezTo>
                    <a:pt x="432" y="826"/>
                    <a:pt x="220" y="736"/>
                    <a:pt x="102" y="576"/>
                  </a:cubicBezTo>
                  <a:cubicBezTo>
                    <a:pt x="89" y="563"/>
                    <a:pt x="73" y="555"/>
                    <a:pt x="58" y="555"/>
                  </a:cubicBezTo>
                  <a:cubicBezTo>
                    <a:pt x="48" y="555"/>
                    <a:pt x="38" y="558"/>
                    <a:pt x="29" y="565"/>
                  </a:cubicBezTo>
                  <a:cubicBezTo>
                    <a:pt x="6" y="582"/>
                    <a:pt x="1" y="616"/>
                    <a:pt x="23" y="638"/>
                  </a:cubicBezTo>
                  <a:cubicBezTo>
                    <a:pt x="164" y="814"/>
                    <a:pt x="402" y="926"/>
                    <a:pt x="650" y="926"/>
                  </a:cubicBezTo>
                  <a:lnTo>
                    <a:pt x="707" y="926"/>
                  </a:lnTo>
                  <a:cubicBezTo>
                    <a:pt x="927" y="915"/>
                    <a:pt x="1107" y="814"/>
                    <a:pt x="1215" y="655"/>
                  </a:cubicBezTo>
                  <a:cubicBezTo>
                    <a:pt x="1288" y="672"/>
                    <a:pt x="1356" y="689"/>
                    <a:pt x="1424" y="689"/>
                  </a:cubicBezTo>
                  <a:cubicBezTo>
                    <a:pt x="1542" y="689"/>
                    <a:pt x="1661" y="655"/>
                    <a:pt x="1763" y="576"/>
                  </a:cubicBezTo>
                  <a:cubicBezTo>
                    <a:pt x="1921" y="469"/>
                    <a:pt x="2017" y="266"/>
                    <a:pt x="2000" y="51"/>
                  </a:cubicBezTo>
                  <a:cubicBezTo>
                    <a:pt x="2000" y="23"/>
                    <a:pt x="1972" y="0"/>
                    <a:pt x="1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42;p26"/>
            <p:cNvSpPr/>
            <p:nvPr/>
          </p:nvSpPr>
          <p:spPr>
            <a:xfrm>
              <a:off x="7455533" y="2251192"/>
              <a:ext cx="30502" cy="19040"/>
            </a:xfrm>
            <a:custGeom>
              <a:avLst/>
              <a:gdLst/>
              <a:ahLst/>
              <a:cxnLst/>
              <a:rect l="l" t="t" r="r" b="b"/>
              <a:pathLst>
                <a:path w="950" h="593" extrusionOk="0">
                  <a:moveTo>
                    <a:pt x="642" y="1"/>
                  </a:moveTo>
                  <a:cubicBezTo>
                    <a:pt x="567" y="1"/>
                    <a:pt x="483" y="13"/>
                    <a:pt x="396" y="37"/>
                  </a:cubicBezTo>
                  <a:cubicBezTo>
                    <a:pt x="159" y="122"/>
                    <a:pt x="1" y="285"/>
                    <a:pt x="35" y="404"/>
                  </a:cubicBezTo>
                  <a:cubicBezTo>
                    <a:pt x="65" y="497"/>
                    <a:pt x="231" y="593"/>
                    <a:pt x="414" y="593"/>
                  </a:cubicBezTo>
                  <a:cubicBezTo>
                    <a:pt x="466" y="593"/>
                    <a:pt x="519" y="585"/>
                    <a:pt x="571" y="568"/>
                  </a:cubicBezTo>
                  <a:cubicBezTo>
                    <a:pt x="814" y="489"/>
                    <a:pt x="949" y="235"/>
                    <a:pt x="904" y="116"/>
                  </a:cubicBezTo>
                  <a:cubicBezTo>
                    <a:pt x="879" y="40"/>
                    <a:pt x="776" y="1"/>
                    <a:pt x="64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43;p26"/>
            <p:cNvSpPr/>
            <p:nvPr/>
          </p:nvSpPr>
          <p:spPr>
            <a:xfrm>
              <a:off x="7462597" y="2252894"/>
              <a:ext cx="14930" cy="7353"/>
            </a:xfrm>
            <a:custGeom>
              <a:avLst/>
              <a:gdLst/>
              <a:ahLst/>
              <a:cxnLst/>
              <a:rect l="l" t="t" r="r" b="b"/>
              <a:pathLst>
                <a:path w="465" h="229" extrusionOk="0">
                  <a:moveTo>
                    <a:pt x="367" y="1"/>
                  </a:moveTo>
                  <a:cubicBezTo>
                    <a:pt x="321" y="1"/>
                    <a:pt x="264" y="12"/>
                    <a:pt x="204" y="35"/>
                  </a:cubicBezTo>
                  <a:cubicBezTo>
                    <a:pt x="86" y="80"/>
                    <a:pt x="1" y="153"/>
                    <a:pt x="12" y="199"/>
                  </a:cubicBezTo>
                  <a:cubicBezTo>
                    <a:pt x="21" y="218"/>
                    <a:pt x="53" y="228"/>
                    <a:pt x="98" y="228"/>
                  </a:cubicBezTo>
                  <a:cubicBezTo>
                    <a:pt x="144" y="228"/>
                    <a:pt x="201" y="218"/>
                    <a:pt x="261" y="199"/>
                  </a:cubicBezTo>
                  <a:cubicBezTo>
                    <a:pt x="379" y="148"/>
                    <a:pt x="464" y="74"/>
                    <a:pt x="453" y="35"/>
                  </a:cubicBezTo>
                  <a:cubicBezTo>
                    <a:pt x="444" y="12"/>
                    <a:pt x="412" y="1"/>
                    <a:pt x="367" y="1"/>
                  </a:cubicBezTo>
                  <a:close/>
                </a:path>
              </a:pathLst>
            </a:custGeom>
            <a:solidFill>
              <a:srgbClr val="F7C6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44;p26"/>
            <p:cNvSpPr/>
            <p:nvPr/>
          </p:nvSpPr>
          <p:spPr>
            <a:xfrm>
              <a:off x="7274766" y="2260535"/>
              <a:ext cx="214157" cy="95167"/>
            </a:xfrm>
            <a:custGeom>
              <a:avLst/>
              <a:gdLst/>
              <a:ahLst/>
              <a:cxnLst/>
              <a:rect l="l" t="t" r="r" b="b"/>
              <a:pathLst>
                <a:path w="6670" h="2964" extrusionOk="0">
                  <a:moveTo>
                    <a:pt x="0" y="0"/>
                  </a:moveTo>
                  <a:cubicBezTo>
                    <a:pt x="12" y="339"/>
                    <a:pt x="102" y="678"/>
                    <a:pt x="260" y="988"/>
                  </a:cubicBezTo>
                  <a:cubicBezTo>
                    <a:pt x="413" y="1293"/>
                    <a:pt x="616" y="1576"/>
                    <a:pt x="864" y="1819"/>
                  </a:cubicBezTo>
                  <a:cubicBezTo>
                    <a:pt x="1361" y="2315"/>
                    <a:pt x="1994" y="2643"/>
                    <a:pt x="2660" y="2818"/>
                  </a:cubicBezTo>
                  <a:cubicBezTo>
                    <a:pt x="2830" y="2858"/>
                    <a:pt x="2999" y="2897"/>
                    <a:pt x="3168" y="2914"/>
                  </a:cubicBezTo>
                  <a:cubicBezTo>
                    <a:pt x="3338" y="2937"/>
                    <a:pt x="3513" y="2948"/>
                    <a:pt x="3682" y="2959"/>
                  </a:cubicBezTo>
                  <a:cubicBezTo>
                    <a:pt x="3762" y="2962"/>
                    <a:pt x="3843" y="2963"/>
                    <a:pt x="3923" y="2963"/>
                  </a:cubicBezTo>
                  <a:cubicBezTo>
                    <a:pt x="4184" y="2963"/>
                    <a:pt x="4446" y="2949"/>
                    <a:pt x="4705" y="2914"/>
                  </a:cubicBezTo>
                  <a:cubicBezTo>
                    <a:pt x="5055" y="2880"/>
                    <a:pt x="5382" y="2807"/>
                    <a:pt x="5715" y="2716"/>
                  </a:cubicBezTo>
                  <a:cubicBezTo>
                    <a:pt x="6049" y="2620"/>
                    <a:pt x="6371" y="2502"/>
                    <a:pt x="6670" y="2338"/>
                  </a:cubicBezTo>
                  <a:lnTo>
                    <a:pt x="6670" y="2338"/>
                  </a:lnTo>
                  <a:cubicBezTo>
                    <a:pt x="6354" y="2457"/>
                    <a:pt x="6026" y="2564"/>
                    <a:pt x="5704" y="2671"/>
                  </a:cubicBezTo>
                  <a:cubicBezTo>
                    <a:pt x="5371" y="2756"/>
                    <a:pt x="5038" y="2812"/>
                    <a:pt x="4699" y="2846"/>
                  </a:cubicBezTo>
                  <a:cubicBezTo>
                    <a:pt x="4463" y="2870"/>
                    <a:pt x="4226" y="2880"/>
                    <a:pt x="3990" y="2880"/>
                  </a:cubicBezTo>
                  <a:cubicBezTo>
                    <a:pt x="3888" y="2880"/>
                    <a:pt x="3785" y="2878"/>
                    <a:pt x="3682" y="2875"/>
                  </a:cubicBezTo>
                  <a:cubicBezTo>
                    <a:pt x="3344" y="2852"/>
                    <a:pt x="3005" y="2812"/>
                    <a:pt x="2683" y="2728"/>
                  </a:cubicBezTo>
                  <a:cubicBezTo>
                    <a:pt x="2355" y="2643"/>
                    <a:pt x="2039" y="2519"/>
                    <a:pt x="1740" y="2361"/>
                  </a:cubicBezTo>
                  <a:cubicBezTo>
                    <a:pt x="1446" y="2197"/>
                    <a:pt x="1175" y="1999"/>
                    <a:pt x="932" y="1768"/>
                  </a:cubicBezTo>
                  <a:cubicBezTo>
                    <a:pt x="689" y="1531"/>
                    <a:pt x="486" y="1259"/>
                    <a:pt x="328" y="960"/>
                  </a:cubicBezTo>
                  <a:cubicBezTo>
                    <a:pt x="254" y="813"/>
                    <a:pt x="181" y="655"/>
                    <a:pt x="130" y="497"/>
                  </a:cubicBezTo>
                  <a:cubicBezTo>
                    <a:pt x="74" y="333"/>
                    <a:pt x="34" y="17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45;p26"/>
            <p:cNvSpPr/>
            <p:nvPr/>
          </p:nvSpPr>
          <p:spPr>
            <a:xfrm>
              <a:off x="7083467" y="1851576"/>
              <a:ext cx="153442" cy="556744"/>
            </a:xfrm>
            <a:custGeom>
              <a:avLst/>
              <a:gdLst/>
              <a:ahLst/>
              <a:cxnLst/>
              <a:rect l="l" t="t" r="r" b="b"/>
              <a:pathLst>
                <a:path w="4779" h="17340" extrusionOk="0">
                  <a:moveTo>
                    <a:pt x="882" y="0"/>
                  </a:moveTo>
                  <a:cubicBezTo>
                    <a:pt x="834" y="0"/>
                    <a:pt x="789" y="32"/>
                    <a:pt x="774" y="81"/>
                  </a:cubicBezTo>
                  <a:cubicBezTo>
                    <a:pt x="401" y="1601"/>
                    <a:pt x="0" y="3594"/>
                    <a:pt x="238" y="5616"/>
                  </a:cubicBezTo>
                  <a:cubicBezTo>
                    <a:pt x="509" y="7846"/>
                    <a:pt x="1728" y="9450"/>
                    <a:pt x="2886" y="10727"/>
                  </a:cubicBezTo>
                  <a:cubicBezTo>
                    <a:pt x="4168" y="12138"/>
                    <a:pt x="4546" y="13460"/>
                    <a:pt x="4044" y="14860"/>
                  </a:cubicBezTo>
                  <a:cubicBezTo>
                    <a:pt x="3790" y="15595"/>
                    <a:pt x="3332" y="16323"/>
                    <a:pt x="2604" y="17165"/>
                  </a:cubicBezTo>
                  <a:cubicBezTo>
                    <a:pt x="2559" y="17204"/>
                    <a:pt x="2570" y="17278"/>
                    <a:pt x="2609" y="17311"/>
                  </a:cubicBezTo>
                  <a:cubicBezTo>
                    <a:pt x="2632" y="17334"/>
                    <a:pt x="2660" y="17340"/>
                    <a:pt x="2683" y="17340"/>
                  </a:cubicBezTo>
                  <a:cubicBezTo>
                    <a:pt x="2711" y="17340"/>
                    <a:pt x="2745" y="17334"/>
                    <a:pt x="2768" y="17300"/>
                  </a:cubicBezTo>
                  <a:cubicBezTo>
                    <a:pt x="3507" y="16442"/>
                    <a:pt x="3982" y="15691"/>
                    <a:pt x="4247" y="14934"/>
                  </a:cubicBezTo>
                  <a:cubicBezTo>
                    <a:pt x="4778" y="13443"/>
                    <a:pt x="4394" y="12065"/>
                    <a:pt x="3050" y="10585"/>
                  </a:cubicBezTo>
                  <a:cubicBezTo>
                    <a:pt x="1904" y="9332"/>
                    <a:pt x="712" y="7767"/>
                    <a:pt x="452" y="5593"/>
                  </a:cubicBezTo>
                  <a:cubicBezTo>
                    <a:pt x="215" y="3611"/>
                    <a:pt x="610" y="1634"/>
                    <a:pt x="977" y="132"/>
                  </a:cubicBezTo>
                  <a:cubicBezTo>
                    <a:pt x="994" y="76"/>
                    <a:pt x="960" y="19"/>
                    <a:pt x="904" y="2"/>
                  </a:cubicBezTo>
                  <a:cubicBezTo>
                    <a:pt x="897" y="1"/>
                    <a:pt x="889" y="0"/>
                    <a:pt x="88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46;p26"/>
            <p:cNvSpPr/>
            <p:nvPr/>
          </p:nvSpPr>
          <p:spPr>
            <a:xfrm>
              <a:off x="7006954" y="1889785"/>
              <a:ext cx="178261" cy="63059"/>
            </a:xfrm>
            <a:custGeom>
              <a:avLst/>
              <a:gdLst/>
              <a:ahLst/>
              <a:cxnLst/>
              <a:rect l="l" t="t" r="r" b="b"/>
              <a:pathLst>
                <a:path w="5552" h="1964" extrusionOk="0">
                  <a:moveTo>
                    <a:pt x="2934" y="0"/>
                  </a:moveTo>
                  <a:cubicBezTo>
                    <a:pt x="2694" y="0"/>
                    <a:pt x="2461" y="30"/>
                    <a:pt x="2203" y="106"/>
                  </a:cubicBezTo>
                  <a:cubicBezTo>
                    <a:pt x="1790" y="224"/>
                    <a:pt x="1378" y="365"/>
                    <a:pt x="1000" y="563"/>
                  </a:cubicBezTo>
                  <a:cubicBezTo>
                    <a:pt x="300" y="930"/>
                    <a:pt x="0" y="1224"/>
                    <a:pt x="130" y="1325"/>
                  </a:cubicBezTo>
                  <a:cubicBezTo>
                    <a:pt x="157" y="1346"/>
                    <a:pt x="201" y="1357"/>
                    <a:pt x="261" y="1357"/>
                  </a:cubicBezTo>
                  <a:cubicBezTo>
                    <a:pt x="480" y="1357"/>
                    <a:pt x="908" y="1218"/>
                    <a:pt x="1457" y="930"/>
                  </a:cubicBezTo>
                  <a:cubicBezTo>
                    <a:pt x="1480" y="913"/>
                    <a:pt x="1497" y="908"/>
                    <a:pt x="1519" y="896"/>
                  </a:cubicBezTo>
                  <a:cubicBezTo>
                    <a:pt x="1528" y="891"/>
                    <a:pt x="1537" y="889"/>
                    <a:pt x="1546" y="889"/>
                  </a:cubicBezTo>
                  <a:cubicBezTo>
                    <a:pt x="1587" y="889"/>
                    <a:pt x="1621" y="937"/>
                    <a:pt x="1593" y="970"/>
                  </a:cubicBezTo>
                  <a:cubicBezTo>
                    <a:pt x="1231" y="1495"/>
                    <a:pt x="1180" y="1828"/>
                    <a:pt x="1378" y="1868"/>
                  </a:cubicBezTo>
                  <a:cubicBezTo>
                    <a:pt x="1392" y="1871"/>
                    <a:pt x="1407" y="1873"/>
                    <a:pt x="1423" y="1873"/>
                  </a:cubicBezTo>
                  <a:cubicBezTo>
                    <a:pt x="1623" y="1873"/>
                    <a:pt x="1958" y="1609"/>
                    <a:pt x="2287" y="1128"/>
                  </a:cubicBezTo>
                  <a:cubicBezTo>
                    <a:pt x="2327" y="1077"/>
                    <a:pt x="2355" y="1032"/>
                    <a:pt x="2383" y="981"/>
                  </a:cubicBezTo>
                  <a:lnTo>
                    <a:pt x="2383" y="1133"/>
                  </a:lnTo>
                  <a:cubicBezTo>
                    <a:pt x="2422" y="1676"/>
                    <a:pt x="2613" y="1964"/>
                    <a:pt x="2823" y="1964"/>
                  </a:cubicBezTo>
                  <a:cubicBezTo>
                    <a:pt x="2827" y="1964"/>
                    <a:pt x="2831" y="1964"/>
                    <a:pt x="2835" y="1964"/>
                  </a:cubicBezTo>
                  <a:cubicBezTo>
                    <a:pt x="3044" y="1941"/>
                    <a:pt x="3191" y="1613"/>
                    <a:pt x="3151" y="1066"/>
                  </a:cubicBezTo>
                  <a:cubicBezTo>
                    <a:pt x="3151" y="1049"/>
                    <a:pt x="3151" y="1043"/>
                    <a:pt x="3146" y="1032"/>
                  </a:cubicBezTo>
                  <a:cubicBezTo>
                    <a:pt x="3138" y="994"/>
                    <a:pt x="3167" y="966"/>
                    <a:pt x="3198" y="966"/>
                  </a:cubicBezTo>
                  <a:cubicBezTo>
                    <a:pt x="3213" y="966"/>
                    <a:pt x="3229" y="972"/>
                    <a:pt x="3242" y="987"/>
                  </a:cubicBezTo>
                  <a:lnTo>
                    <a:pt x="3293" y="1037"/>
                  </a:lnTo>
                  <a:cubicBezTo>
                    <a:pt x="3681" y="1416"/>
                    <a:pt x="4028" y="1603"/>
                    <a:pt x="4235" y="1603"/>
                  </a:cubicBezTo>
                  <a:cubicBezTo>
                    <a:pt x="4272" y="1603"/>
                    <a:pt x="4304" y="1597"/>
                    <a:pt x="4332" y="1585"/>
                  </a:cubicBezTo>
                  <a:cubicBezTo>
                    <a:pt x="4507" y="1506"/>
                    <a:pt x="4399" y="1190"/>
                    <a:pt x="3942" y="749"/>
                  </a:cubicBezTo>
                  <a:cubicBezTo>
                    <a:pt x="3902" y="709"/>
                    <a:pt x="3933" y="651"/>
                    <a:pt x="3981" y="651"/>
                  </a:cubicBezTo>
                  <a:cubicBezTo>
                    <a:pt x="3987" y="651"/>
                    <a:pt x="3992" y="652"/>
                    <a:pt x="3999" y="653"/>
                  </a:cubicBezTo>
                  <a:lnTo>
                    <a:pt x="4061" y="676"/>
                  </a:lnTo>
                  <a:cubicBezTo>
                    <a:pt x="4525" y="813"/>
                    <a:pt x="4896" y="878"/>
                    <a:pt x="5139" y="878"/>
                  </a:cubicBezTo>
                  <a:cubicBezTo>
                    <a:pt x="5296" y="878"/>
                    <a:pt x="5399" y="851"/>
                    <a:pt x="5439" y="800"/>
                  </a:cubicBezTo>
                  <a:cubicBezTo>
                    <a:pt x="5552" y="676"/>
                    <a:pt x="5207" y="450"/>
                    <a:pt x="4445" y="224"/>
                  </a:cubicBezTo>
                  <a:cubicBezTo>
                    <a:pt x="4106" y="128"/>
                    <a:pt x="3756" y="72"/>
                    <a:pt x="3411" y="32"/>
                  </a:cubicBezTo>
                  <a:cubicBezTo>
                    <a:pt x="3244" y="12"/>
                    <a:pt x="3088" y="0"/>
                    <a:pt x="29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47;p26"/>
            <p:cNvSpPr/>
            <p:nvPr/>
          </p:nvSpPr>
          <p:spPr>
            <a:xfrm>
              <a:off x="6967590" y="1639889"/>
              <a:ext cx="217432" cy="275450"/>
            </a:xfrm>
            <a:custGeom>
              <a:avLst/>
              <a:gdLst/>
              <a:ahLst/>
              <a:cxnLst/>
              <a:rect l="l" t="t" r="r" b="b"/>
              <a:pathLst>
                <a:path w="6772" h="8579" extrusionOk="0">
                  <a:moveTo>
                    <a:pt x="3018" y="1"/>
                  </a:moveTo>
                  <a:cubicBezTo>
                    <a:pt x="2957" y="1"/>
                    <a:pt x="2897" y="4"/>
                    <a:pt x="2836" y="11"/>
                  </a:cubicBezTo>
                  <a:cubicBezTo>
                    <a:pt x="2655" y="22"/>
                    <a:pt x="2474" y="73"/>
                    <a:pt x="2305" y="152"/>
                  </a:cubicBezTo>
                  <a:cubicBezTo>
                    <a:pt x="2243" y="180"/>
                    <a:pt x="2181" y="208"/>
                    <a:pt x="2124" y="242"/>
                  </a:cubicBezTo>
                  <a:cubicBezTo>
                    <a:pt x="1650" y="502"/>
                    <a:pt x="1249" y="971"/>
                    <a:pt x="916" y="1535"/>
                  </a:cubicBezTo>
                  <a:cubicBezTo>
                    <a:pt x="882" y="1597"/>
                    <a:pt x="853" y="1654"/>
                    <a:pt x="820" y="1716"/>
                  </a:cubicBezTo>
                  <a:cubicBezTo>
                    <a:pt x="549" y="2236"/>
                    <a:pt x="340" y="2817"/>
                    <a:pt x="204" y="3422"/>
                  </a:cubicBezTo>
                  <a:cubicBezTo>
                    <a:pt x="187" y="3495"/>
                    <a:pt x="170" y="3580"/>
                    <a:pt x="153" y="3659"/>
                  </a:cubicBezTo>
                  <a:cubicBezTo>
                    <a:pt x="40" y="4246"/>
                    <a:pt x="1" y="4845"/>
                    <a:pt x="35" y="5387"/>
                  </a:cubicBezTo>
                  <a:cubicBezTo>
                    <a:pt x="35" y="5455"/>
                    <a:pt x="40" y="5511"/>
                    <a:pt x="46" y="5568"/>
                  </a:cubicBezTo>
                  <a:cubicBezTo>
                    <a:pt x="57" y="5630"/>
                    <a:pt x="63" y="5686"/>
                    <a:pt x="68" y="5743"/>
                  </a:cubicBezTo>
                  <a:cubicBezTo>
                    <a:pt x="327" y="7380"/>
                    <a:pt x="1747" y="8578"/>
                    <a:pt x="3390" y="8578"/>
                  </a:cubicBezTo>
                  <a:cubicBezTo>
                    <a:pt x="3504" y="8578"/>
                    <a:pt x="3618" y="8572"/>
                    <a:pt x="3734" y="8561"/>
                  </a:cubicBezTo>
                  <a:cubicBezTo>
                    <a:pt x="4202" y="8510"/>
                    <a:pt x="4637" y="8369"/>
                    <a:pt x="5027" y="8148"/>
                  </a:cubicBezTo>
                  <a:cubicBezTo>
                    <a:pt x="5117" y="8092"/>
                    <a:pt x="5208" y="8035"/>
                    <a:pt x="5304" y="7973"/>
                  </a:cubicBezTo>
                  <a:cubicBezTo>
                    <a:pt x="5801" y="7618"/>
                    <a:pt x="6196" y="7149"/>
                    <a:pt x="6444" y="6590"/>
                  </a:cubicBezTo>
                  <a:cubicBezTo>
                    <a:pt x="6473" y="6528"/>
                    <a:pt x="6501" y="6460"/>
                    <a:pt x="6523" y="6398"/>
                  </a:cubicBezTo>
                  <a:cubicBezTo>
                    <a:pt x="6698" y="5923"/>
                    <a:pt x="6772" y="5404"/>
                    <a:pt x="6721" y="4873"/>
                  </a:cubicBezTo>
                  <a:cubicBezTo>
                    <a:pt x="6704" y="4760"/>
                    <a:pt x="6693" y="4641"/>
                    <a:pt x="6670" y="4523"/>
                  </a:cubicBezTo>
                  <a:cubicBezTo>
                    <a:pt x="6665" y="4455"/>
                    <a:pt x="6648" y="4387"/>
                    <a:pt x="6636" y="4325"/>
                  </a:cubicBezTo>
                  <a:cubicBezTo>
                    <a:pt x="6484" y="3608"/>
                    <a:pt x="6196" y="2862"/>
                    <a:pt x="5806" y="2190"/>
                  </a:cubicBezTo>
                  <a:cubicBezTo>
                    <a:pt x="5767" y="2111"/>
                    <a:pt x="5721" y="2038"/>
                    <a:pt x="5676" y="1965"/>
                  </a:cubicBezTo>
                  <a:cubicBezTo>
                    <a:pt x="4969" y="847"/>
                    <a:pt x="4006" y="1"/>
                    <a:pt x="301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48;p26"/>
            <p:cNvSpPr/>
            <p:nvPr/>
          </p:nvSpPr>
          <p:spPr>
            <a:xfrm>
              <a:off x="7035787" y="1644576"/>
              <a:ext cx="118059" cy="65467"/>
            </a:xfrm>
            <a:custGeom>
              <a:avLst/>
              <a:gdLst/>
              <a:ahLst/>
              <a:cxnLst/>
              <a:rect l="l" t="t" r="r" b="b"/>
              <a:pathLst>
                <a:path w="3677" h="2039" extrusionOk="0">
                  <a:moveTo>
                    <a:pt x="186" y="0"/>
                  </a:moveTo>
                  <a:cubicBezTo>
                    <a:pt x="119" y="28"/>
                    <a:pt x="57" y="57"/>
                    <a:pt x="0" y="90"/>
                  </a:cubicBezTo>
                  <a:cubicBezTo>
                    <a:pt x="881" y="1056"/>
                    <a:pt x="2231" y="1768"/>
                    <a:pt x="3677" y="2039"/>
                  </a:cubicBezTo>
                  <a:cubicBezTo>
                    <a:pt x="3637" y="1960"/>
                    <a:pt x="3592" y="1892"/>
                    <a:pt x="3552" y="1813"/>
                  </a:cubicBezTo>
                  <a:cubicBezTo>
                    <a:pt x="2225" y="1531"/>
                    <a:pt x="1005" y="875"/>
                    <a:pt x="186" y="0"/>
                  </a:cubicBezTo>
                  <a:close/>
                </a:path>
              </a:pathLst>
            </a:custGeom>
            <a:solidFill>
              <a:srgbClr val="FF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49;p26"/>
            <p:cNvSpPr/>
            <p:nvPr/>
          </p:nvSpPr>
          <p:spPr>
            <a:xfrm>
              <a:off x="6993693" y="1689174"/>
              <a:ext cx="187893" cy="95584"/>
            </a:xfrm>
            <a:custGeom>
              <a:avLst/>
              <a:gdLst/>
              <a:ahLst/>
              <a:cxnLst/>
              <a:rect l="l" t="t" r="r" b="b"/>
              <a:pathLst>
                <a:path w="5852" h="2977" extrusionOk="0">
                  <a:moveTo>
                    <a:pt x="97" y="0"/>
                  </a:moveTo>
                  <a:cubicBezTo>
                    <a:pt x="63" y="62"/>
                    <a:pt x="35" y="119"/>
                    <a:pt x="1" y="181"/>
                  </a:cubicBezTo>
                  <a:cubicBezTo>
                    <a:pt x="1390" y="1960"/>
                    <a:pt x="3841" y="2892"/>
                    <a:pt x="5852" y="2976"/>
                  </a:cubicBezTo>
                  <a:cubicBezTo>
                    <a:pt x="5846" y="2914"/>
                    <a:pt x="5829" y="2847"/>
                    <a:pt x="5806" y="2779"/>
                  </a:cubicBezTo>
                  <a:cubicBezTo>
                    <a:pt x="3830" y="2688"/>
                    <a:pt x="1430" y="1757"/>
                    <a:pt x="97" y="0"/>
                  </a:cubicBezTo>
                  <a:close/>
                </a:path>
              </a:pathLst>
            </a:custGeom>
            <a:solidFill>
              <a:srgbClr val="FF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50;p26"/>
            <p:cNvSpPr/>
            <p:nvPr/>
          </p:nvSpPr>
          <p:spPr>
            <a:xfrm>
              <a:off x="6972309" y="1749377"/>
              <a:ext cx="204750" cy="102102"/>
            </a:xfrm>
            <a:custGeom>
              <a:avLst/>
              <a:gdLst/>
              <a:ahLst/>
              <a:cxnLst/>
              <a:rect l="l" t="t" r="r" b="b"/>
              <a:pathLst>
                <a:path w="6377" h="3180" extrusionOk="0">
                  <a:moveTo>
                    <a:pt x="51" y="0"/>
                  </a:moveTo>
                  <a:cubicBezTo>
                    <a:pt x="34" y="79"/>
                    <a:pt x="17" y="164"/>
                    <a:pt x="1" y="243"/>
                  </a:cubicBezTo>
                  <a:cubicBezTo>
                    <a:pt x="1418" y="1932"/>
                    <a:pt x="3892" y="3078"/>
                    <a:pt x="6297" y="3180"/>
                  </a:cubicBezTo>
                  <a:cubicBezTo>
                    <a:pt x="6326" y="3118"/>
                    <a:pt x="6354" y="3050"/>
                    <a:pt x="6376" y="2988"/>
                  </a:cubicBezTo>
                  <a:cubicBezTo>
                    <a:pt x="5275" y="2954"/>
                    <a:pt x="4112" y="2677"/>
                    <a:pt x="3039" y="2214"/>
                  </a:cubicBezTo>
                  <a:cubicBezTo>
                    <a:pt x="1802" y="1666"/>
                    <a:pt x="769" y="904"/>
                    <a:pt x="51" y="0"/>
                  </a:cubicBezTo>
                  <a:close/>
                </a:path>
              </a:pathLst>
            </a:custGeom>
            <a:solidFill>
              <a:srgbClr val="FF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51;p26"/>
            <p:cNvSpPr/>
            <p:nvPr/>
          </p:nvSpPr>
          <p:spPr>
            <a:xfrm>
              <a:off x="6968489" y="1812822"/>
              <a:ext cx="169046" cy="88713"/>
            </a:xfrm>
            <a:custGeom>
              <a:avLst/>
              <a:gdLst/>
              <a:ahLst/>
              <a:cxnLst/>
              <a:rect l="l" t="t" r="r" b="b"/>
              <a:pathLst>
                <a:path w="5265" h="2763" extrusionOk="0">
                  <a:moveTo>
                    <a:pt x="1" y="1"/>
                  </a:moveTo>
                  <a:cubicBezTo>
                    <a:pt x="1" y="69"/>
                    <a:pt x="7" y="125"/>
                    <a:pt x="12" y="182"/>
                  </a:cubicBezTo>
                  <a:cubicBezTo>
                    <a:pt x="24" y="244"/>
                    <a:pt x="29" y="300"/>
                    <a:pt x="35" y="357"/>
                  </a:cubicBezTo>
                  <a:cubicBezTo>
                    <a:pt x="1170" y="1667"/>
                    <a:pt x="3090" y="2593"/>
                    <a:pt x="4993" y="2762"/>
                  </a:cubicBezTo>
                  <a:cubicBezTo>
                    <a:pt x="5084" y="2706"/>
                    <a:pt x="5174" y="2649"/>
                    <a:pt x="5264" y="2587"/>
                  </a:cubicBezTo>
                  <a:cubicBezTo>
                    <a:pt x="3231" y="2480"/>
                    <a:pt x="1130" y="1463"/>
                    <a:pt x="7" y="12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252;p26"/>
            <p:cNvSpPr/>
            <p:nvPr/>
          </p:nvSpPr>
          <p:spPr>
            <a:xfrm>
              <a:off x="7175392" y="2229840"/>
              <a:ext cx="61518" cy="58628"/>
            </a:xfrm>
            <a:custGeom>
              <a:avLst/>
              <a:gdLst/>
              <a:ahLst/>
              <a:cxnLst/>
              <a:rect l="l" t="t" r="r" b="b"/>
              <a:pathLst>
                <a:path w="1916" h="1826" extrusionOk="0">
                  <a:moveTo>
                    <a:pt x="1041" y="1"/>
                  </a:moveTo>
                  <a:cubicBezTo>
                    <a:pt x="785" y="1"/>
                    <a:pt x="530" y="112"/>
                    <a:pt x="356" y="312"/>
                  </a:cubicBezTo>
                  <a:cubicBezTo>
                    <a:pt x="1" y="730"/>
                    <a:pt x="85" y="1351"/>
                    <a:pt x="514" y="1656"/>
                  </a:cubicBezTo>
                  <a:cubicBezTo>
                    <a:pt x="588" y="1707"/>
                    <a:pt x="678" y="1752"/>
                    <a:pt x="780" y="1792"/>
                  </a:cubicBezTo>
                  <a:cubicBezTo>
                    <a:pt x="808" y="1803"/>
                    <a:pt x="825" y="1809"/>
                    <a:pt x="853" y="1826"/>
                  </a:cubicBezTo>
                  <a:cubicBezTo>
                    <a:pt x="1175" y="1820"/>
                    <a:pt x="1486" y="1656"/>
                    <a:pt x="1661" y="1357"/>
                  </a:cubicBezTo>
                  <a:cubicBezTo>
                    <a:pt x="1915" y="922"/>
                    <a:pt x="1774" y="341"/>
                    <a:pt x="1390" y="75"/>
                  </a:cubicBezTo>
                  <a:cubicBezTo>
                    <a:pt x="1279" y="25"/>
                    <a:pt x="1160" y="1"/>
                    <a:pt x="104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253;p26"/>
            <p:cNvSpPr/>
            <p:nvPr/>
          </p:nvSpPr>
          <p:spPr>
            <a:xfrm>
              <a:off x="7201881" y="2255173"/>
              <a:ext cx="32461" cy="33263"/>
            </a:xfrm>
            <a:custGeom>
              <a:avLst/>
              <a:gdLst/>
              <a:ahLst/>
              <a:cxnLst/>
              <a:rect l="l" t="t" r="r" b="b"/>
              <a:pathLst>
                <a:path w="1011" h="1036" extrusionOk="0">
                  <a:moveTo>
                    <a:pt x="942" y="1"/>
                  </a:moveTo>
                  <a:cubicBezTo>
                    <a:pt x="937" y="1"/>
                    <a:pt x="932" y="3"/>
                    <a:pt x="932" y="3"/>
                  </a:cubicBezTo>
                  <a:cubicBezTo>
                    <a:pt x="949" y="139"/>
                    <a:pt x="932" y="269"/>
                    <a:pt x="887" y="387"/>
                  </a:cubicBezTo>
                  <a:lnTo>
                    <a:pt x="864" y="427"/>
                  </a:lnTo>
                  <a:cubicBezTo>
                    <a:pt x="791" y="399"/>
                    <a:pt x="729" y="370"/>
                    <a:pt x="672" y="331"/>
                  </a:cubicBezTo>
                  <a:cubicBezTo>
                    <a:pt x="610" y="297"/>
                    <a:pt x="554" y="246"/>
                    <a:pt x="480" y="190"/>
                  </a:cubicBezTo>
                  <a:lnTo>
                    <a:pt x="474" y="190"/>
                  </a:lnTo>
                  <a:cubicBezTo>
                    <a:pt x="469" y="190"/>
                    <a:pt x="469" y="195"/>
                    <a:pt x="469" y="201"/>
                  </a:cubicBezTo>
                  <a:cubicBezTo>
                    <a:pt x="491" y="286"/>
                    <a:pt x="548" y="365"/>
                    <a:pt x="621" y="416"/>
                  </a:cubicBezTo>
                  <a:cubicBezTo>
                    <a:pt x="689" y="455"/>
                    <a:pt x="762" y="483"/>
                    <a:pt x="842" y="483"/>
                  </a:cubicBezTo>
                  <a:cubicBezTo>
                    <a:pt x="802" y="562"/>
                    <a:pt x="751" y="636"/>
                    <a:pt x="689" y="698"/>
                  </a:cubicBezTo>
                  <a:cubicBezTo>
                    <a:pt x="650" y="737"/>
                    <a:pt x="610" y="777"/>
                    <a:pt x="559" y="805"/>
                  </a:cubicBezTo>
                  <a:cubicBezTo>
                    <a:pt x="491" y="777"/>
                    <a:pt x="435" y="737"/>
                    <a:pt x="367" y="704"/>
                  </a:cubicBezTo>
                  <a:cubicBezTo>
                    <a:pt x="333" y="681"/>
                    <a:pt x="305" y="664"/>
                    <a:pt x="277" y="636"/>
                  </a:cubicBezTo>
                  <a:cubicBezTo>
                    <a:pt x="249" y="608"/>
                    <a:pt x="215" y="585"/>
                    <a:pt x="181" y="557"/>
                  </a:cubicBezTo>
                  <a:lnTo>
                    <a:pt x="164" y="557"/>
                  </a:lnTo>
                  <a:cubicBezTo>
                    <a:pt x="158" y="557"/>
                    <a:pt x="153" y="562"/>
                    <a:pt x="158" y="568"/>
                  </a:cubicBezTo>
                  <a:cubicBezTo>
                    <a:pt x="181" y="664"/>
                    <a:pt x="237" y="737"/>
                    <a:pt x="311" y="788"/>
                  </a:cubicBezTo>
                  <a:cubicBezTo>
                    <a:pt x="362" y="822"/>
                    <a:pt x="418" y="850"/>
                    <a:pt x="480" y="862"/>
                  </a:cubicBezTo>
                  <a:cubicBezTo>
                    <a:pt x="446" y="879"/>
                    <a:pt x="412" y="901"/>
                    <a:pt x="378" y="918"/>
                  </a:cubicBezTo>
                  <a:cubicBezTo>
                    <a:pt x="266" y="975"/>
                    <a:pt x="136" y="1009"/>
                    <a:pt x="0" y="1020"/>
                  </a:cubicBezTo>
                  <a:cubicBezTo>
                    <a:pt x="50" y="1030"/>
                    <a:pt x="100" y="1035"/>
                    <a:pt x="151" y="1035"/>
                  </a:cubicBezTo>
                  <a:cubicBezTo>
                    <a:pt x="238" y="1035"/>
                    <a:pt x="324" y="1020"/>
                    <a:pt x="407" y="992"/>
                  </a:cubicBezTo>
                  <a:cubicBezTo>
                    <a:pt x="537" y="952"/>
                    <a:pt x="661" y="873"/>
                    <a:pt x="757" y="777"/>
                  </a:cubicBezTo>
                  <a:cubicBezTo>
                    <a:pt x="858" y="675"/>
                    <a:pt x="932" y="551"/>
                    <a:pt x="971" y="416"/>
                  </a:cubicBezTo>
                  <a:cubicBezTo>
                    <a:pt x="1011" y="280"/>
                    <a:pt x="1005" y="133"/>
                    <a:pt x="949" y="3"/>
                  </a:cubicBezTo>
                  <a:cubicBezTo>
                    <a:pt x="947" y="1"/>
                    <a:pt x="944" y="1"/>
                    <a:pt x="9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" name="Google Shape;256;p26"/>
          <p:cNvGrpSpPr/>
          <p:nvPr/>
        </p:nvGrpSpPr>
        <p:grpSpPr>
          <a:xfrm>
            <a:off x="6445103" y="3898099"/>
            <a:ext cx="1021143" cy="1113986"/>
            <a:chOff x="5447225" y="2785225"/>
            <a:chExt cx="381650" cy="416350"/>
          </a:xfrm>
        </p:grpSpPr>
        <p:sp>
          <p:nvSpPr>
            <p:cNvPr id="53" name="Google Shape;257;p26"/>
            <p:cNvSpPr/>
            <p:nvPr/>
          </p:nvSpPr>
          <p:spPr>
            <a:xfrm>
              <a:off x="5447225" y="2785225"/>
              <a:ext cx="381650" cy="416350"/>
            </a:xfrm>
            <a:custGeom>
              <a:avLst/>
              <a:gdLst/>
              <a:ahLst/>
              <a:cxnLst/>
              <a:rect l="l" t="t" r="r" b="b"/>
              <a:pathLst>
                <a:path w="15266" h="16654" extrusionOk="0">
                  <a:moveTo>
                    <a:pt x="9464" y="1"/>
                  </a:moveTo>
                  <a:cubicBezTo>
                    <a:pt x="8102" y="1"/>
                    <a:pt x="6618" y="592"/>
                    <a:pt x="5162" y="1738"/>
                  </a:cubicBezTo>
                  <a:cubicBezTo>
                    <a:pt x="3575" y="2987"/>
                    <a:pt x="2141" y="4833"/>
                    <a:pt x="1412" y="6567"/>
                  </a:cubicBezTo>
                  <a:lnTo>
                    <a:pt x="1316" y="6798"/>
                  </a:lnTo>
                  <a:lnTo>
                    <a:pt x="1153" y="7216"/>
                  </a:lnTo>
                  <a:lnTo>
                    <a:pt x="1164" y="7233"/>
                  </a:lnTo>
                  <a:cubicBezTo>
                    <a:pt x="1147" y="7307"/>
                    <a:pt x="1119" y="7386"/>
                    <a:pt x="1096" y="7454"/>
                  </a:cubicBezTo>
                  <a:cubicBezTo>
                    <a:pt x="0" y="11226"/>
                    <a:pt x="1971" y="15106"/>
                    <a:pt x="5580" y="16297"/>
                  </a:cubicBezTo>
                  <a:cubicBezTo>
                    <a:pt x="6292" y="16534"/>
                    <a:pt x="7031" y="16653"/>
                    <a:pt x="7771" y="16653"/>
                  </a:cubicBezTo>
                  <a:cubicBezTo>
                    <a:pt x="10736" y="16653"/>
                    <a:pt x="13430" y="14727"/>
                    <a:pt x="14458" y="11858"/>
                  </a:cubicBezTo>
                  <a:cubicBezTo>
                    <a:pt x="15265" y="9656"/>
                    <a:pt x="15243" y="6623"/>
                    <a:pt x="14424" y="4263"/>
                  </a:cubicBezTo>
                  <a:lnTo>
                    <a:pt x="14429" y="4240"/>
                  </a:lnTo>
                  <a:lnTo>
                    <a:pt x="14288" y="3890"/>
                  </a:lnTo>
                  <a:cubicBezTo>
                    <a:pt x="13543" y="1981"/>
                    <a:pt x="12351" y="711"/>
                    <a:pt x="10843" y="219"/>
                  </a:cubicBezTo>
                  <a:cubicBezTo>
                    <a:pt x="10403" y="73"/>
                    <a:pt x="9941" y="1"/>
                    <a:pt x="946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258;p26"/>
            <p:cNvSpPr/>
            <p:nvPr/>
          </p:nvSpPr>
          <p:spPr>
            <a:xfrm>
              <a:off x="5483800" y="2817825"/>
              <a:ext cx="313450" cy="351425"/>
            </a:xfrm>
            <a:custGeom>
              <a:avLst/>
              <a:gdLst/>
              <a:ahLst/>
              <a:cxnLst/>
              <a:rect l="l" t="t" r="r" b="b"/>
              <a:pathLst>
                <a:path w="12538" h="14057" extrusionOk="0">
                  <a:moveTo>
                    <a:pt x="8012" y="0"/>
                  </a:moveTo>
                  <a:cubicBezTo>
                    <a:pt x="5391" y="0"/>
                    <a:pt x="2311" y="3024"/>
                    <a:pt x="1158" y="5771"/>
                  </a:cubicBezTo>
                  <a:cubicBezTo>
                    <a:pt x="1051" y="6025"/>
                    <a:pt x="960" y="6268"/>
                    <a:pt x="892" y="6517"/>
                  </a:cubicBezTo>
                  <a:cubicBezTo>
                    <a:pt x="0" y="9561"/>
                    <a:pt x="1525" y="12774"/>
                    <a:pt x="4535" y="13768"/>
                  </a:cubicBezTo>
                  <a:cubicBezTo>
                    <a:pt x="5127" y="13964"/>
                    <a:pt x="5725" y="14056"/>
                    <a:pt x="6312" y="14056"/>
                  </a:cubicBezTo>
                  <a:cubicBezTo>
                    <a:pt x="8706" y="14056"/>
                    <a:pt x="10919" y="12514"/>
                    <a:pt x="11780" y="10120"/>
                  </a:cubicBezTo>
                  <a:cubicBezTo>
                    <a:pt x="12537" y="8019"/>
                    <a:pt x="12458" y="5195"/>
                    <a:pt x="11622" y="3066"/>
                  </a:cubicBezTo>
                  <a:cubicBezTo>
                    <a:pt x="11069" y="1654"/>
                    <a:pt x="10182" y="547"/>
                    <a:pt x="8979" y="152"/>
                  </a:cubicBezTo>
                  <a:cubicBezTo>
                    <a:pt x="8668" y="49"/>
                    <a:pt x="8344" y="0"/>
                    <a:pt x="80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259;p26"/>
            <p:cNvSpPr/>
            <p:nvPr/>
          </p:nvSpPr>
          <p:spPr>
            <a:xfrm>
              <a:off x="5512725" y="2817575"/>
              <a:ext cx="261650" cy="205775"/>
            </a:xfrm>
            <a:custGeom>
              <a:avLst/>
              <a:gdLst/>
              <a:ahLst/>
              <a:cxnLst/>
              <a:rect l="l" t="t" r="r" b="b"/>
              <a:pathLst>
                <a:path w="10466" h="8231" extrusionOk="0">
                  <a:moveTo>
                    <a:pt x="6860" y="1"/>
                  </a:moveTo>
                  <a:cubicBezTo>
                    <a:pt x="4238" y="1"/>
                    <a:pt x="1155" y="3026"/>
                    <a:pt x="1" y="5770"/>
                  </a:cubicBezTo>
                  <a:cubicBezTo>
                    <a:pt x="673" y="6753"/>
                    <a:pt x="1655" y="7526"/>
                    <a:pt x="2881" y="7938"/>
                  </a:cubicBezTo>
                  <a:cubicBezTo>
                    <a:pt x="3477" y="8136"/>
                    <a:pt x="4080" y="8230"/>
                    <a:pt x="4671" y="8230"/>
                  </a:cubicBezTo>
                  <a:cubicBezTo>
                    <a:pt x="7064" y="8230"/>
                    <a:pt x="9272" y="6692"/>
                    <a:pt x="10132" y="4296"/>
                  </a:cubicBezTo>
                  <a:cubicBezTo>
                    <a:pt x="10273" y="3906"/>
                    <a:pt x="10381" y="3500"/>
                    <a:pt x="10465" y="3076"/>
                  </a:cubicBezTo>
                  <a:cubicBezTo>
                    <a:pt x="9906" y="1664"/>
                    <a:pt x="9014" y="552"/>
                    <a:pt x="7822" y="151"/>
                  </a:cubicBezTo>
                  <a:cubicBezTo>
                    <a:pt x="7512" y="49"/>
                    <a:pt x="7190" y="1"/>
                    <a:pt x="6860" y="1"/>
                  </a:cubicBezTo>
                  <a:close/>
                </a:path>
              </a:pathLst>
            </a:custGeom>
            <a:solidFill>
              <a:srgbClr val="F4EDED">
                <a:alpha val="311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260;p26"/>
            <p:cNvSpPr/>
            <p:nvPr/>
          </p:nvSpPr>
          <p:spPr>
            <a:xfrm>
              <a:off x="5597025" y="2842175"/>
              <a:ext cx="75825" cy="60375"/>
            </a:xfrm>
            <a:custGeom>
              <a:avLst/>
              <a:gdLst/>
              <a:ahLst/>
              <a:cxnLst/>
              <a:rect l="l" t="t" r="r" b="b"/>
              <a:pathLst>
                <a:path w="3033" h="2415" extrusionOk="0">
                  <a:moveTo>
                    <a:pt x="2169" y="0"/>
                  </a:moveTo>
                  <a:cubicBezTo>
                    <a:pt x="1804" y="0"/>
                    <a:pt x="1350" y="177"/>
                    <a:pt x="943" y="511"/>
                  </a:cubicBezTo>
                  <a:cubicBezTo>
                    <a:pt x="283" y="1053"/>
                    <a:pt x="0" y="1804"/>
                    <a:pt x="317" y="2194"/>
                  </a:cubicBezTo>
                  <a:cubicBezTo>
                    <a:pt x="439" y="2343"/>
                    <a:pt x="634" y="2415"/>
                    <a:pt x="865" y="2415"/>
                  </a:cubicBezTo>
                  <a:cubicBezTo>
                    <a:pt x="1228" y="2415"/>
                    <a:pt x="1682" y="2237"/>
                    <a:pt x="2090" y="1906"/>
                  </a:cubicBezTo>
                  <a:cubicBezTo>
                    <a:pt x="2756" y="1364"/>
                    <a:pt x="3033" y="613"/>
                    <a:pt x="2722" y="223"/>
                  </a:cubicBezTo>
                  <a:cubicBezTo>
                    <a:pt x="2599" y="73"/>
                    <a:pt x="2402" y="0"/>
                    <a:pt x="2169" y="0"/>
                  </a:cubicBezTo>
                  <a:close/>
                </a:path>
              </a:pathLst>
            </a:custGeom>
            <a:solidFill>
              <a:srgbClr val="8FE2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261;p26"/>
            <p:cNvSpPr/>
            <p:nvPr/>
          </p:nvSpPr>
          <p:spPr>
            <a:xfrm>
              <a:off x="5557200" y="2909075"/>
              <a:ext cx="39275" cy="38575"/>
            </a:xfrm>
            <a:custGeom>
              <a:avLst/>
              <a:gdLst/>
              <a:ahLst/>
              <a:cxnLst/>
              <a:rect l="l" t="t" r="r" b="b"/>
              <a:pathLst>
                <a:path w="1571" h="1543" extrusionOk="0">
                  <a:moveTo>
                    <a:pt x="1045" y="0"/>
                  </a:moveTo>
                  <a:cubicBezTo>
                    <a:pt x="810" y="0"/>
                    <a:pt x="533" y="152"/>
                    <a:pt x="328" y="416"/>
                  </a:cubicBezTo>
                  <a:cubicBezTo>
                    <a:pt x="35" y="794"/>
                    <a:pt x="1" y="1257"/>
                    <a:pt x="255" y="1455"/>
                  </a:cubicBezTo>
                  <a:cubicBezTo>
                    <a:pt x="331" y="1514"/>
                    <a:pt x="425" y="1543"/>
                    <a:pt x="526" y="1543"/>
                  </a:cubicBezTo>
                  <a:cubicBezTo>
                    <a:pt x="761" y="1543"/>
                    <a:pt x="1038" y="1390"/>
                    <a:pt x="1243" y="1122"/>
                  </a:cubicBezTo>
                  <a:cubicBezTo>
                    <a:pt x="1542" y="743"/>
                    <a:pt x="1571" y="280"/>
                    <a:pt x="1317" y="88"/>
                  </a:cubicBezTo>
                  <a:cubicBezTo>
                    <a:pt x="1240" y="28"/>
                    <a:pt x="1146" y="0"/>
                    <a:pt x="1045" y="0"/>
                  </a:cubicBezTo>
                  <a:close/>
                </a:path>
              </a:pathLst>
            </a:custGeom>
            <a:solidFill>
              <a:srgbClr val="8FE2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" name="Google Shape;262;p26"/>
          <p:cNvGrpSpPr/>
          <p:nvPr/>
        </p:nvGrpSpPr>
        <p:grpSpPr>
          <a:xfrm>
            <a:off x="1739396" y="4283010"/>
            <a:ext cx="726865" cy="729351"/>
            <a:chOff x="5865431" y="2867521"/>
            <a:chExt cx="232389" cy="233183"/>
          </a:xfrm>
        </p:grpSpPr>
        <p:sp>
          <p:nvSpPr>
            <p:cNvPr id="59" name="Google Shape;263;p26"/>
            <p:cNvSpPr/>
            <p:nvPr/>
          </p:nvSpPr>
          <p:spPr>
            <a:xfrm>
              <a:off x="5865431" y="2867521"/>
              <a:ext cx="232389" cy="233183"/>
            </a:xfrm>
            <a:custGeom>
              <a:avLst/>
              <a:gdLst/>
              <a:ahLst/>
              <a:cxnLst/>
              <a:rect l="l" t="t" r="r" b="b"/>
              <a:pathLst>
                <a:path w="10234" h="10269" extrusionOk="0">
                  <a:moveTo>
                    <a:pt x="6560" y="1"/>
                  </a:moveTo>
                  <a:cubicBezTo>
                    <a:pt x="5682" y="1"/>
                    <a:pt x="4711" y="308"/>
                    <a:pt x="3733" y="911"/>
                  </a:cubicBezTo>
                  <a:lnTo>
                    <a:pt x="3502" y="1058"/>
                  </a:lnTo>
                  <a:lnTo>
                    <a:pt x="3502" y="1069"/>
                  </a:lnTo>
                  <a:cubicBezTo>
                    <a:pt x="2508" y="1730"/>
                    <a:pt x="1644" y="2650"/>
                    <a:pt x="1180" y="3537"/>
                  </a:cubicBezTo>
                  <a:cubicBezTo>
                    <a:pt x="0" y="5751"/>
                    <a:pt x="751" y="8444"/>
                    <a:pt x="2875" y="9664"/>
                  </a:cubicBezTo>
                  <a:cubicBezTo>
                    <a:pt x="3558" y="10054"/>
                    <a:pt x="4326" y="10269"/>
                    <a:pt x="5105" y="10269"/>
                  </a:cubicBezTo>
                  <a:cubicBezTo>
                    <a:pt x="6687" y="10269"/>
                    <a:pt x="8138" y="9455"/>
                    <a:pt x="8991" y="8083"/>
                  </a:cubicBezTo>
                  <a:lnTo>
                    <a:pt x="9030" y="8072"/>
                  </a:lnTo>
                  <a:lnTo>
                    <a:pt x="9256" y="7620"/>
                  </a:lnTo>
                  <a:cubicBezTo>
                    <a:pt x="9414" y="7287"/>
                    <a:pt x="9555" y="6931"/>
                    <a:pt x="9680" y="6553"/>
                  </a:cubicBezTo>
                  <a:cubicBezTo>
                    <a:pt x="10233" y="4689"/>
                    <a:pt x="10052" y="2667"/>
                    <a:pt x="9205" y="1414"/>
                  </a:cubicBezTo>
                  <a:cubicBezTo>
                    <a:pt x="9115" y="1278"/>
                    <a:pt x="9013" y="1154"/>
                    <a:pt x="8912" y="1024"/>
                  </a:cubicBezTo>
                  <a:lnTo>
                    <a:pt x="8900" y="1018"/>
                  </a:lnTo>
                  <a:cubicBezTo>
                    <a:pt x="8866" y="979"/>
                    <a:pt x="8827" y="934"/>
                    <a:pt x="8776" y="883"/>
                  </a:cubicBezTo>
                  <a:lnTo>
                    <a:pt x="8742" y="849"/>
                  </a:lnTo>
                  <a:cubicBezTo>
                    <a:pt x="8556" y="674"/>
                    <a:pt x="8358" y="527"/>
                    <a:pt x="8144" y="403"/>
                  </a:cubicBezTo>
                  <a:cubicBezTo>
                    <a:pt x="7673" y="134"/>
                    <a:pt x="7137" y="1"/>
                    <a:pt x="65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264;p26"/>
            <p:cNvSpPr/>
            <p:nvPr/>
          </p:nvSpPr>
          <p:spPr>
            <a:xfrm>
              <a:off x="5890975" y="2887775"/>
              <a:ext cx="187925" cy="191875"/>
            </a:xfrm>
            <a:custGeom>
              <a:avLst/>
              <a:gdLst/>
              <a:ahLst/>
              <a:cxnLst/>
              <a:rect l="l" t="t" r="r" b="b"/>
              <a:pathLst>
                <a:path w="7517" h="7675" extrusionOk="0">
                  <a:moveTo>
                    <a:pt x="5067" y="1"/>
                  </a:moveTo>
                  <a:cubicBezTo>
                    <a:pt x="4388" y="1"/>
                    <a:pt x="3627" y="283"/>
                    <a:pt x="2925" y="714"/>
                  </a:cubicBezTo>
                  <a:cubicBezTo>
                    <a:pt x="2033" y="1268"/>
                    <a:pt x="1242" y="2070"/>
                    <a:pt x="830" y="2838"/>
                  </a:cubicBezTo>
                  <a:cubicBezTo>
                    <a:pt x="0" y="4419"/>
                    <a:pt x="480" y="6362"/>
                    <a:pt x="2027" y="7248"/>
                  </a:cubicBezTo>
                  <a:cubicBezTo>
                    <a:pt x="2532" y="7538"/>
                    <a:pt x="3077" y="7675"/>
                    <a:pt x="3614" y="7675"/>
                  </a:cubicBezTo>
                  <a:cubicBezTo>
                    <a:pt x="4730" y="7675"/>
                    <a:pt x="5813" y="7086"/>
                    <a:pt x="6438" y="6057"/>
                  </a:cubicBezTo>
                  <a:cubicBezTo>
                    <a:pt x="6494" y="5955"/>
                    <a:pt x="6551" y="5859"/>
                    <a:pt x="6607" y="5752"/>
                  </a:cubicBezTo>
                  <a:cubicBezTo>
                    <a:pt x="7517" y="3939"/>
                    <a:pt x="7466" y="1081"/>
                    <a:pt x="6014" y="234"/>
                  </a:cubicBezTo>
                  <a:cubicBezTo>
                    <a:pt x="5732" y="73"/>
                    <a:pt x="5410" y="1"/>
                    <a:pt x="50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265;p26"/>
            <p:cNvSpPr/>
            <p:nvPr/>
          </p:nvSpPr>
          <p:spPr>
            <a:xfrm>
              <a:off x="5937125" y="2887925"/>
              <a:ext cx="141775" cy="149000"/>
            </a:xfrm>
            <a:custGeom>
              <a:avLst/>
              <a:gdLst/>
              <a:ahLst/>
              <a:cxnLst/>
              <a:rect l="l" t="t" r="r" b="b"/>
              <a:pathLst>
                <a:path w="5671" h="5960" extrusionOk="0">
                  <a:moveTo>
                    <a:pt x="3227" y="1"/>
                  </a:moveTo>
                  <a:cubicBezTo>
                    <a:pt x="2548" y="1"/>
                    <a:pt x="1788" y="283"/>
                    <a:pt x="1091" y="714"/>
                  </a:cubicBezTo>
                  <a:cubicBezTo>
                    <a:pt x="989" y="844"/>
                    <a:pt x="904" y="985"/>
                    <a:pt x="837" y="1120"/>
                  </a:cubicBezTo>
                  <a:cubicBezTo>
                    <a:pt x="1" y="2702"/>
                    <a:pt x="481" y="4644"/>
                    <a:pt x="2028" y="5537"/>
                  </a:cubicBezTo>
                  <a:cubicBezTo>
                    <a:pt x="2530" y="5823"/>
                    <a:pt x="3073" y="5960"/>
                    <a:pt x="3610" y="5960"/>
                  </a:cubicBezTo>
                  <a:cubicBezTo>
                    <a:pt x="4004" y="5960"/>
                    <a:pt x="4394" y="5887"/>
                    <a:pt x="4761" y="5746"/>
                  </a:cubicBezTo>
                  <a:cubicBezTo>
                    <a:pt x="5671" y="3933"/>
                    <a:pt x="5620" y="1075"/>
                    <a:pt x="4174" y="234"/>
                  </a:cubicBezTo>
                  <a:cubicBezTo>
                    <a:pt x="3892" y="73"/>
                    <a:pt x="3570" y="1"/>
                    <a:pt x="3227" y="1"/>
                  </a:cubicBezTo>
                  <a:close/>
                </a:path>
              </a:pathLst>
            </a:custGeom>
            <a:solidFill>
              <a:srgbClr val="F4EDED">
                <a:alpha val="311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266;p26"/>
            <p:cNvSpPr/>
            <p:nvPr/>
          </p:nvSpPr>
          <p:spPr>
            <a:xfrm>
              <a:off x="6021425" y="2908975"/>
              <a:ext cx="30525" cy="43725"/>
            </a:xfrm>
            <a:custGeom>
              <a:avLst/>
              <a:gdLst/>
              <a:ahLst/>
              <a:cxnLst/>
              <a:rect l="l" t="t" r="r" b="b"/>
              <a:pathLst>
                <a:path w="1221" h="1749" extrusionOk="0">
                  <a:moveTo>
                    <a:pt x="564" y="1"/>
                  </a:moveTo>
                  <a:cubicBezTo>
                    <a:pt x="555" y="1"/>
                    <a:pt x="546" y="1"/>
                    <a:pt x="537" y="2"/>
                  </a:cubicBezTo>
                  <a:cubicBezTo>
                    <a:pt x="226" y="30"/>
                    <a:pt x="0" y="442"/>
                    <a:pt x="40" y="922"/>
                  </a:cubicBezTo>
                  <a:cubicBezTo>
                    <a:pt x="78" y="1385"/>
                    <a:pt x="347" y="1748"/>
                    <a:pt x="650" y="1748"/>
                  </a:cubicBezTo>
                  <a:cubicBezTo>
                    <a:pt x="661" y="1748"/>
                    <a:pt x="672" y="1748"/>
                    <a:pt x="684" y="1747"/>
                  </a:cubicBezTo>
                  <a:cubicBezTo>
                    <a:pt x="1000" y="1724"/>
                    <a:pt x="1220" y="1312"/>
                    <a:pt x="1180" y="826"/>
                  </a:cubicBezTo>
                  <a:cubicBezTo>
                    <a:pt x="1142" y="360"/>
                    <a:pt x="870" y="1"/>
                    <a:pt x="564" y="1"/>
                  </a:cubicBezTo>
                  <a:close/>
                </a:path>
              </a:pathLst>
            </a:custGeom>
            <a:solidFill>
              <a:srgbClr val="F4EDED">
                <a:alpha val="568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267;p26"/>
            <p:cNvSpPr/>
            <p:nvPr/>
          </p:nvSpPr>
          <p:spPr>
            <a:xfrm>
              <a:off x="6030025" y="2964750"/>
              <a:ext cx="22625" cy="26325"/>
            </a:xfrm>
            <a:custGeom>
              <a:avLst/>
              <a:gdLst/>
              <a:ahLst/>
              <a:cxnLst/>
              <a:rect l="l" t="t" r="r" b="b"/>
              <a:pathLst>
                <a:path w="905" h="1053" extrusionOk="0">
                  <a:moveTo>
                    <a:pt x="433" y="1"/>
                  </a:moveTo>
                  <a:cubicBezTo>
                    <a:pt x="425" y="1"/>
                    <a:pt x="416" y="1"/>
                    <a:pt x="407" y="1"/>
                  </a:cubicBezTo>
                  <a:cubicBezTo>
                    <a:pt x="170" y="24"/>
                    <a:pt x="1" y="273"/>
                    <a:pt x="23" y="561"/>
                  </a:cubicBezTo>
                  <a:cubicBezTo>
                    <a:pt x="40" y="843"/>
                    <a:pt x="239" y="1053"/>
                    <a:pt x="466" y="1053"/>
                  </a:cubicBezTo>
                  <a:cubicBezTo>
                    <a:pt x="474" y="1053"/>
                    <a:pt x="483" y="1053"/>
                    <a:pt x="492" y="1052"/>
                  </a:cubicBezTo>
                  <a:cubicBezTo>
                    <a:pt x="735" y="1029"/>
                    <a:pt x="904" y="781"/>
                    <a:pt x="882" y="493"/>
                  </a:cubicBezTo>
                  <a:cubicBezTo>
                    <a:pt x="854" y="215"/>
                    <a:pt x="665" y="1"/>
                    <a:pt x="433" y="1"/>
                  </a:cubicBezTo>
                  <a:close/>
                </a:path>
              </a:pathLst>
            </a:custGeom>
            <a:solidFill>
              <a:srgbClr val="F4EDED">
                <a:alpha val="568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" name="Google Shape;268;p26"/>
          <p:cNvGrpSpPr/>
          <p:nvPr/>
        </p:nvGrpSpPr>
        <p:grpSpPr>
          <a:xfrm>
            <a:off x="8132822" y="4099298"/>
            <a:ext cx="595915" cy="593655"/>
            <a:chOff x="8132822" y="4099298"/>
            <a:chExt cx="595915" cy="593655"/>
          </a:xfrm>
        </p:grpSpPr>
        <p:sp>
          <p:nvSpPr>
            <p:cNvPr id="65" name="Google Shape;269;p26"/>
            <p:cNvSpPr/>
            <p:nvPr/>
          </p:nvSpPr>
          <p:spPr>
            <a:xfrm>
              <a:off x="8132822" y="4099298"/>
              <a:ext cx="595915" cy="593655"/>
            </a:xfrm>
            <a:custGeom>
              <a:avLst/>
              <a:gdLst/>
              <a:ahLst/>
              <a:cxnLst/>
              <a:rect l="l" t="t" r="r" b="b"/>
              <a:pathLst>
                <a:path w="17140" h="17075" extrusionOk="0">
                  <a:moveTo>
                    <a:pt x="7584" y="1"/>
                  </a:moveTo>
                  <a:cubicBezTo>
                    <a:pt x="7217" y="1"/>
                    <a:pt x="6847" y="51"/>
                    <a:pt x="6483" y="150"/>
                  </a:cubicBezTo>
                  <a:cubicBezTo>
                    <a:pt x="4620" y="658"/>
                    <a:pt x="3400" y="2380"/>
                    <a:pt x="3479" y="4255"/>
                  </a:cubicBezTo>
                  <a:cubicBezTo>
                    <a:pt x="1621" y="4560"/>
                    <a:pt x="181" y="6108"/>
                    <a:pt x="62" y="8033"/>
                  </a:cubicBezTo>
                  <a:cubicBezTo>
                    <a:pt x="0" y="9050"/>
                    <a:pt x="316" y="10055"/>
                    <a:pt x="960" y="10851"/>
                  </a:cubicBezTo>
                  <a:cubicBezTo>
                    <a:pt x="1485" y="11507"/>
                    <a:pt x="2203" y="11981"/>
                    <a:pt x="3005" y="12212"/>
                  </a:cubicBezTo>
                  <a:cubicBezTo>
                    <a:pt x="2858" y="12969"/>
                    <a:pt x="2926" y="13760"/>
                    <a:pt x="3219" y="14488"/>
                  </a:cubicBezTo>
                  <a:cubicBezTo>
                    <a:pt x="3620" y="15505"/>
                    <a:pt x="4388" y="16301"/>
                    <a:pt x="5393" y="16736"/>
                  </a:cubicBezTo>
                  <a:cubicBezTo>
                    <a:pt x="5913" y="16962"/>
                    <a:pt x="6455" y="17075"/>
                    <a:pt x="7020" y="17075"/>
                  </a:cubicBezTo>
                  <a:cubicBezTo>
                    <a:pt x="7528" y="17075"/>
                    <a:pt x="8036" y="16979"/>
                    <a:pt x="8516" y="16792"/>
                  </a:cubicBezTo>
                  <a:cubicBezTo>
                    <a:pt x="9414" y="16442"/>
                    <a:pt x="10149" y="15799"/>
                    <a:pt x="10606" y="14957"/>
                  </a:cubicBezTo>
                  <a:cubicBezTo>
                    <a:pt x="11249" y="15335"/>
                    <a:pt x="11966" y="15519"/>
                    <a:pt x="12677" y="15519"/>
                  </a:cubicBezTo>
                  <a:cubicBezTo>
                    <a:pt x="13919" y="15519"/>
                    <a:pt x="15145" y="14958"/>
                    <a:pt x="15943" y="13895"/>
                  </a:cubicBezTo>
                  <a:cubicBezTo>
                    <a:pt x="16530" y="13110"/>
                    <a:pt x="16818" y="12145"/>
                    <a:pt x="16756" y="11168"/>
                  </a:cubicBezTo>
                  <a:cubicBezTo>
                    <a:pt x="16699" y="10354"/>
                    <a:pt x="16411" y="9581"/>
                    <a:pt x="15914" y="8943"/>
                  </a:cubicBezTo>
                  <a:cubicBezTo>
                    <a:pt x="16372" y="8451"/>
                    <a:pt x="16699" y="7853"/>
                    <a:pt x="16869" y="7186"/>
                  </a:cubicBezTo>
                  <a:cubicBezTo>
                    <a:pt x="17140" y="6130"/>
                    <a:pt x="16982" y="5029"/>
                    <a:pt x="16423" y="4086"/>
                  </a:cubicBezTo>
                  <a:cubicBezTo>
                    <a:pt x="15869" y="3154"/>
                    <a:pt x="14977" y="2488"/>
                    <a:pt x="13921" y="2217"/>
                  </a:cubicBezTo>
                  <a:cubicBezTo>
                    <a:pt x="13583" y="2131"/>
                    <a:pt x="13241" y="2088"/>
                    <a:pt x="12902" y="2088"/>
                  </a:cubicBezTo>
                  <a:cubicBezTo>
                    <a:pt x="12353" y="2088"/>
                    <a:pt x="11811" y="2200"/>
                    <a:pt x="11301" y="2420"/>
                  </a:cubicBezTo>
                  <a:cubicBezTo>
                    <a:pt x="10945" y="1629"/>
                    <a:pt x="10352" y="974"/>
                    <a:pt x="9589" y="539"/>
                  </a:cubicBezTo>
                  <a:cubicBezTo>
                    <a:pt x="8971" y="180"/>
                    <a:pt x="8283" y="1"/>
                    <a:pt x="75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270;p26"/>
            <p:cNvSpPr/>
            <p:nvPr/>
          </p:nvSpPr>
          <p:spPr>
            <a:xfrm>
              <a:off x="8177394" y="4145261"/>
              <a:ext cx="514455" cy="502425"/>
            </a:xfrm>
            <a:custGeom>
              <a:avLst/>
              <a:gdLst/>
              <a:ahLst/>
              <a:cxnLst/>
              <a:rect l="l" t="t" r="r" b="b"/>
              <a:pathLst>
                <a:path w="14797" h="14451" extrusionOk="0">
                  <a:moveTo>
                    <a:pt x="6288" y="0"/>
                  </a:moveTo>
                  <a:cubicBezTo>
                    <a:pt x="6046" y="0"/>
                    <a:pt x="5801" y="32"/>
                    <a:pt x="5557" y="98"/>
                  </a:cubicBezTo>
                  <a:cubicBezTo>
                    <a:pt x="4078" y="499"/>
                    <a:pt x="3214" y="2024"/>
                    <a:pt x="3614" y="3498"/>
                  </a:cubicBezTo>
                  <a:cubicBezTo>
                    <a:pt x="3694" y="3780"/>
                    <a:pt x="3818" y="4085"/>
                    <a:pt x="3999" y="4396"/>
                  </a:cubicBezTo>
                  <a:cubicBezTo>
                    <a:pt x="3660" y="4289"/>
                    <a:pt x="3332" y="4227"/>
                    <a:pt x="3038" y="4204"/>
                  </a:cubicBezTo>
                  <a:cubicBezTo>
                    <a:pt x="2980" y="4200"/>
                    <a:pt x="2921" y="4198"/>
                    <a:pt x="2863" y="4198"/>
                  </a:cubicBezTo>
                  <a:cubicBezTo>
                    <a:pt x="1414" y="4198"/>
                    <a:pt x="194" y="5330"/>
                    <a:pt x="102" y="6796"/>
                  </a:cubicBezTo>
                  <a:cubicBezTo>
                    <a:pt x="0" y="8321"/>
                    <a:pt x="1164" y="9637"/>
                    <a:pt x="2688" y="9733"/>
                  </a:cubicBezTo>
                  <a:cubicBezTo>
                    <a:pt x="2755" y="9737"/>
                    <a:pt x="2824" y="9740"/>
                    <a:pt x="2894" y="9740"/>
                  </a:cubicBezTo>
                  <a:cubicBezTo>
                    <a:pt x="3169" y="9740"/>
                    <a:pt x="3468" y="9705"/>
                    <a:pt x="3778" y="9642"/>
                  </a:cubicBezTo>
                  <a:lnTo>
                    <a:pt x="3778" y="9642"/>
                  </a:lnTo>
                  <a:cubicBezTo>
                    <a:pt x="3530" y="9947"/>
                    <a:pt x="3332" y="10264"/>
                    <a:pt x="3197" y="10569"/>
                  </a:cubicBezTo>
                  <a:cubicBezTo>
                    <a:pt x="2587" y="11969"/>
                    <a:pt x="3225" y="13601"/>
                    <a:pt x="4631" y="14217"/>
                  </a:cubicBezTo>
                  <a:cubicBezTo>
                    <a:pt x="4993" y="14375"/>
                    <a:pt x="5370" y="14450"/>
                    <a:pt x="5741" y="14450"/>
                  </a:cubicBezTo>
                  <a:cubicBezTo>
                    <a:pt x="6810" y="14450"/>
                    <a:pt x="7826" y="13826"/>
                    <a:pt x="8279" y="12782"/>
                  </a:cubicBezTo>
                  <a:cubicBezTo>
                    <a:pt x="8488" y="12319"/>
                    <a:pt x="8601" y="11698"/>
                    <a:pt x="8618" y="11060"/>
                  </a:cubicBezTo>
                  <a:cubicBezTo>
                    <a:pt x="8946" y="11585"/>
                    <a:pt x="9341" y="12037"/>
                    <a:pt x="9731" y="12331"/>
                  </a:cubicBezTo>
                  <a:cubicBezTo>
                    <a:pt x="10230" y="12706"/>
                    <a:pt x="10815" y="12887"/>
                    <a:pt x="11395" y="12887"/>
                  </a:cubicBezTo>
                  <a:cubicBezTo>
                    <a:pt x="12237" y="12887"/>
                    <a:pt x="13068" y="12505"/>
                    <a:pt x="13610" y="11783"/>
                  </a:cubicBezTo>
                  <a:cubicBezTo>
                    <a:pt x="14531" y="10557"/>
                    <a:pt x="14288" y="8824"/>
                    <a:pt x="13068" y="7903"/>
                  </a:cubicBezTo>
                  <a:cubicBezTo>
                    <a:pt x="12882" y="7767"/>
                    <a:pt x="12673" y="7643"/>
                    <a:pt x="12430" y="7530"/>
                  </a:cubicBezTo>
                  <a:cubicBezTo>
                    <a:pt x="12656" y="7446"/>
                    <a:pt x="12859" y="7344"/>
                    <a:pt x="13046" y="7242"/>
                  </a:cubicBezTo>
                  <a:cubicBezTo>
                    <a:pt x="14356" y="6457"/>
                    <a:pt x="14796" y="4757"/>
                    <a:pt x="14011" y="3442"/>
                  </a:cubicBezTo>
                  <a:cubicBezTo>
                    <a:pt x="13491" y="2573"/>
                    <a:pt x="12567" y="2086"/>
                    <a:pt x="11623" y="2086"/>
                  </a:cubicBezTo>
                  <a:cubicBezTo>
                    <a:pt x="11143" y="2086"/>
                    <a:pt x="10657" y="2212"/>
                    <a:pt x="10216" y="2476"/>
                  </a:cubicBezTo>
                  <a:cubicBezTo>
                    <a:pt x="9832" y="2707"/>
                    <a:pt x="9431" y="3069"/>
                    <a:pt x="9075" y="3492"/>
                  </a:cubicBezTo>
                  <a:cubicBezTo>
                    <a:pt x="9115" y="2962"/>
                    <a:pt x="9070" y="2448"/>
                    <a:pt x="8957" y="2041"/>
                  </a:cubicBezTo>
                  <a:cubicBezTo>
                    <a:pt x="8622" y="806"/>
                    <a:pt x="7505" y="0"/>
                    <a:pt x="62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271;p26"/>
            <p:cNvSpPr/>
            <p:nvPr/>
          </p:nvSpPr>
          <p:spPr>
            <a:xfrm>
              <a:off x="8392570" y="4266356"/>
              <a:ext cx="53855" cy="121686"/>
            </a:xfrm>
            <a:custGeom>
              <a:avLst/>
              <a:gdLst/>
              <a:ahLst/>
              <a:cxnLst/>
              <a:rect l="l" t="t" r="r" b="b"/>
              <a:pathLst>
                <a:path w="1549" h="3500" extrusionOk="0">
                  <a:moveTo>
                    <a:pt x="395" y="1"/>
                  </a:moveTo>
                  <a:cubicBezTo>
                    <a:pt x="364" y="1"/>
                    <a:pt x="332" y="5"/>
                    <a:pt x="300" y="15"/>
                  </a:cubicBezTo>
                  <a:cubicBezTo>
                    <a:pt x="114" y="66"/>
                    <a:pt x="1" y="258"/>
                    <a:pt x="57" y="439"/>
                  </a:cubicBezTo>
                  <a:lnTo>
                    <a:pt x="831" y="3245"/>
                  </a:lnTo>
                  <a:cubicBezTo>
                    <a:pt x="870" y="3398"/>
                    <a:pt x="1012" y="3500"/>
                    <a:pt x="1158" y="3500"/>
                  </a:cubicBezTo>
                  <a:cubicBezTo>
                    <a:pt x="1187" y="3500"/>
                    <a:pt x="1226" y="3488"/>
                    <a:pt x="1254" y="3483"/>
                  </a:cubicBezTo>
                  <a:cubicBezTo>
                    <a:pt x="1435" y="3432"/>
                    <a:pt x="1548" y="3240"/>
                    <a:pt x="1492" y="3059"/>
                  </a:cubicBezTo>
                  <a:lnTo>
                    <a:pt x="724" y="258"/>
                  </a:lnTo>
                  <a:cubicBezTo>
                    <a:pt x="682" y="104"/>
                    <a:pt x="544" y="1"/>
                    <a:pt x="39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272;p26"/>
            <p:cNvSpPr/>
            <p:nvPr/>
          </p:nvSpPr>
          <p:spPr>
            <a:xfrm>
              <a:off x="8303044" y="4377786"/>
              <a:ext cx="125893" cy="30491"/>
            </a:xfrm>
            <a:custGeom>
              <a:avLst/>
              <a:gdLst/>
              <a:ahLst/>
              <a:cxnLst/>
              <a:rect l="l" t="t" r="r" b="b"/>
              <a:pathLst>
                <a:path w="3621" h="877" extrusionOk="0">
                  <a:moveTo>
                    <a:pt x="364" y="0"/>
                  </a:moveTo>
                  <a:cubicBezTo>
                    <a:pt x="181" y="0"/>
                    <a:pt x="28" y="143"/>
                    <a:pt x="17" y="328"/>
                  </a:cubicBezTo>
                  <a:cubicBezTo>
                    <a:pt x="0" y="520"/>
                    <a:pt x="147" y="679"/>
                    <a:pt x="339" y="695"/>
                  </a:cubicBezTo>
                  <a:lnTo>
                    <a:pt x="3242" y="876"/>
                  </a:lnTo>
                  <a:lnTo>
                    <a:pt x="3265" y="876"/>
                  </a:lnTo>
                  <a:cubicBezTo>
                    <a:pt x="3445" y="876"/>
                    <a:pt x="3592" y="735"/>
                    <a:pt x="3609" y="554"/>
                  </a:cubicBezTo>
                  <a:cubicBezTo>
                    <a:pt x="3620" y="362"/>
                    <a:pt x="3474" y="199"/>
                    <a:pt x="3282" y="187"/>
                  </a:cubicBezTo>
                  <a:lnTo>
                    <a:pt x="385" y="1"/>
                  </a:lnTo>
                  <a:cubicBezTo>
                    <a:pt x="378" y="0"/>
                    <a:pt x="371" y="0"/>
                    <a:pt x="36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273;p26"/>
            <p:cNvSpPr/>
            <p:nvPr/>
          </p:nvSpPr>
          <p:spPr>
            <a:xfrm>
              <a:off x="8447955" y="4321636"/>
              <a:ext cx="114281" cy="75619"/>
            </a:xfrm>
            <a:custGeom>
              <a:avLst/>
              <a:gdLst/>
              <a:ahLst/>
              <a:cxnLst/>
              <a:rect l="l" t="t" r="r" b="b"/>
              <a:pathLst>
                <a:path w="3287" h="2175" extrusionOk="0">
                  <a:moveTo>
                    <a:pt x="2893" y="1"/>
                  </a:moveTo>
                  <a:cubicBezTo>
                    <a:pt x="2833" y="1"/>
                    <a:pt x="2772" y="17"/>
                    <a:pt x="2717" y="52"/>
                  </a:cubicBezTo>
                  <a:lnTo>
                    <a:pt x="215" y="1531"/>
                  </a:lnTo>
                  <a:cubicBezTo>
                    <a:pt x="57" y="1633"/>
                    <a:pt x="0" y="1842"/>
                    <a:pt x="96" y="2006"/>
                  </a:cubicBezTo>
                  <a:cubicBezTo>
                    <a:pt x="158" y="2113"/>
                    <a:pt x="271" y="2175"/>
                    <a:pt x="396" y="2175"/>
                  </a:cubicBezTo>
                  <a:cubicBezTo>
                    <a:pt x="458" y="2175"/>
                    <a:pt x="514" y="2164"/>
                    <a:pt x="571" y="2124"/>
                  </a:cubicBezTo>
                  <a:lnTo>
                    <a:pt x="3067" y="645"/>
                  </a:lnTo>
                  <a:cubicBezTo>
                    <a:pt x="3231" y="554"/>
                    <a:pt x="3287" y="334"/>
                    <a:pt x="3191" y="170"/>
                  </a:cubicBezTo>
                  <a:cubicBezTo>
                    <a:pt x="3124" y="62"/>
                    <a:pt x="3010" y="1"/>
                    <a:pt x="28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274;p26"/>
            <p:cNvSpPr/>
            <p:nvPr/>
          </p:nvSpPr>
          <p:spPr>
            <a:xfrm>
              <a:off x="8448337" y="4400941"/>
              <a:ext cx="108023" cy="85285"/>
            </a:xfrm>
            <a:custGeom>
              <a:avLst/>
              <a:gdLst/>
              <a:ahLst/>
              <a:cxnLst/>
              <a:rect l="l" t="t" r="r" b="b"/>
              <a:pathLst>
                <a:path w="3107" h="2453" extrusionOk="0">
                  <a:moveTo>
                    <a:pt x="393" y="0"/>
                  </a:moveTo>
                  <a:cubicBezTo>
                    <a:pt x="288" y="0"/>
                    <a:pt x="184" y="49"/>
                    <a:pt x="113" y="142"/>
                  </a:cubicBezTo>
                  <a:cubicBezTo>
                    <a:pt x="1" y="295"/>
                    <a:pt x="29" y="509"/>
                    <a:pt x="187" y="628"/>
                  </a:cubicBezTo>
                  <a:lnTo>
                    <a:pt x="2508" y="2379"/>
                  </a:lnTo>
                  <a:cubicBezTo>
                    <a:pt x="2570" y="2430"/>
                    <a:pt x="2643" y="2452"/>
                    <a:pt x="2711" y="2452"/>
                  </a:cubicBezTo>
                  <a:cubicBezTo>
                    <a:pt x="2819" y="2452"/>
                    <a:pt x="2926" y="2401"/>
                    <a:pt x="2988" y="2311"/>
                  </a:cubicBezTo>
                  <a:cubicBezTo>
                    <a:pt x="3107" y="2153"/>
                    <a:pt x="3078" y="1933"/>
                    <a:pt x="2926" y="1820"/>
                  </a:cubicBezTo>
                  <a:lnTo>
                    <a:pt x="599" y="69"/>
                  </a:lnTo>
                  <a:cubicBezTo>
                    <a:pt x="537" y="23"/>
                    <a:pt x="465" y="0"/>
                    <a:pt x="3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275;p26"/>
            <p:cNvSpPr/>
            <p:nvPr/>
          </p:nvSpPr>
          <p:spPr>
            <a:xfrm>
              <a:off x="8378455" y="4410919"/>
              <a:ext cx="67970" cy="116923"/>
            </a:xfrm>
            <a:custGeom>
              <a:avLst/>
              <a:gdLst/>
              <a:ahLst/>
              <a:cxnLst/>
              <a:rect l="l" t="t" r="r" b="b"/>
              <a:pathLst>
                <a:path w="1955" h="3363" extrusionOk="0">
                  <a:moveTo>
                    <a:pt x="1562" y="1"/>
                  </a:moveTo>
                  <a:cubicBezTo>
                    <a:pt x="1428" y="1"/>
                    <a:pt x="1301" y="80"/>
                    <a:pt x="1242" y="206"/>
                  </a:cubicBezTo>
                  <a:lnTo>
                    <a:pt x="79" y="2877"/>
                  </a:lnTo>
                  <a:cubicBezTo>
                    <a:pt x="0" y="3052"/>
                    <a:pt x="85" y="3255"/>
                    <a:pt x="254" y="3334"/>
                  </a:cubicBezTo>
                  <a:cubicBezTo>
                    <a:pt x="294" y="3357"/>
                    <a:pt x="345" y="3362"/>
                    <a:pt x="395" y="3362"/>
                  </a:cubicBezTo>
                  <a:cubicBezTo>
                    <a:pt x="531" y="3362"/>
                    <a:pt x="655" y="3283"/>
                    <a:pt x="712" y="3159"/>
                  </a:cubicBezTo>
                  <a:lnTo>
                    <a:pt x="1875" y="488"/>
                  </a:lnTo>
                  <a:cubicBezTo>
                    <a:pt x="1954" y="313"/>
                    <a:pt x="1875" y="110"/>
                    <a:pt x="1700" y="30"/>
                  </a:cubicBezTo>
                  <a:cubicBezTo>
                    <a:pt x="1655" y="10"/>
                    <a:pt x="1608" y="1"/>
                    <a:pt x="15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276;p26"/>
            <p:cNvSpPr/>
            <p:nvPr/>
          </p:nvSpPr>
          <p:spPr>
            <a:xfrm>
              <a:off x="8383739" y="4346530"/>
              <a:ext cx="114698" cy="106145"/>
            </a:xfrm>
            <a:custGeom>
              <a:avLst/>
              <a:gdLst/>
              <a:ahLst/>
              <a:cxnLst/>
              <a:rect l="l" t="t" r="r" b="b"/>
              <a:pathLst>
                <a:path w="3299" h="3053" extrusionOk="0">
                  <a:moveTo>
                    <a:pt x="1647" y="1"/>
                  </a:moveTo>
                  <a:cubicBezTo>
                    <a:pt x="1558" y="1"/>
                    <a:pt x="1469" y="9"/>
                    <a:pt x="1379" y="25"/>
                  </a:cubicBezTo>
                  <a:cubicBezTo>
                    <a:pt x="554" y="177"/>
                    <a:pt x="1" y="968"/>
                    <a:pt x="147" y="1798"/>
                  </a:cubicBezTo>
                  <a:cubicBezTo>
                    <a:pt x="283" y="2533"/>
                    <a:pt x="927" y="3052"/>
                    <a:pt x="1653" y="3052"/>
                  </a:cubicBezTo>
                  <a:cubicBezTo>
                    <a:pt x="1741" y="3052"/>
                    <a:pt x="1831" y="3045"/>
                    <a:pt x="1921" y="3029"/>
                  </a:cubicBezTo>
                  <a:cubicBezTo>
                    <a:pt x="2751" y="2876"/>
                    <a:pt x="3299" y="2080"/>
                    <a:pt x="3152" y="1256"/>
                  </a:cubicBezTo>
                  <a:cubicBezTo>
                    <a:pt x="3021" y="521"/>
                    <a:pt x="2374" y="1"/>
                    <a:pt x="16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3" name="Rectangle 142"/>
          <p:cNvSpPr/>
          <p:nvPr/>
        </p:nvSpPr>
        <p:spPr>
          <a:xfrm>
            <a:off x="662593" y="667143"/>
            <a:ext cx="7717419" cy="33958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4400" b="1" smtClean="0">
                <a:solidFill>
                  <a:schemeClr val="accent1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CẢM ƠN CÁC BẠN 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4400" b="1" smtClean="0">
                <a:solidFill>
                  <a:schemeClr val="accent1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ĐÃ CHÚ Ý LẮNG NGHE, </a:t>
            </a: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en-US" sz="4400" b="1" smtClean="0">
                <a:solidFill>
                  <a:schemeClr val="accent1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HẸN GẶP LẠI!</a:t>
            </a:r>
            <a:endParaRPr lang="en-US" sz="4400" b="1">
              <a:solidFill>
                <a:schemeClr val="accent1">
                  <a:lumMod val="7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331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9" name="Google Shape;329;p29"/>
          <p:cNvGrpSpPr/>
          <p:nvPr/>
        </p:nvGrpSpPr>
        <p:grpSpPr>
          <a:xfrm>
            <a:off x="7844764" y="4411990"/>
            <a:ext cx="808693" cy="819563"/>
            <a:chOff x="6588267" y="3170475"/>
            <a:chExt cx="511151" cy="518022"/>
          </a:xfrm>
        </p:grpSpPr>
        <p:sp>
          <p:nvSpPr>
            <p:cNvPr id="330" name="Google Shape;330;p29"/>
            <p:cNvSpPr/>
            <p:nvPr/>
          </p:nvSpPr>
          <p:spPr>
            <a:xfrm>
              <a:off x="6588267" y="3170475"/>
              <a:ext cx="511151" cy="518022"/>
            </a:xfrm>
            <a:custGeom>
              <a:avLst/>
              <a:gdLst/>
              <a:ahLst/>
              <a:cxnLst/>
              <a:rect l="l" t="t" r="r" b="b"/>
              <a:pathLst>
                <a:path w="15920" h="16134" extrusionOk="0">
                  <a:moveTo>
                    <a:pt x="10586" y="1"/>
                  </a:moveTo>
                  <a:cubicBezTo>
                    <a:pt x="9689" y="1"/>
                    <a:pt x="8714" y="209"/>
                    <a:pt x="7686" y="626"/>
                  </a:cubicBezTo>
                  <a:cubicBezTo>
                    <a:pt x="7556" y="682"/>
                    <a:pt x="7421" y="739"/>
                    <a:pt x="7291" y="795"/>
                  </a:cubicBezTo>
                  <a:cubicBezTo>
                    <a:pt x="6952" y="953"/>
                    <a:pt x="6607" y="1128"/>
                    <a:pt x="6269" y="1320"/>
                  </a:cubicBezTo>
                  <a:cubicBezTo>
                    <a:pt x="4800" y="2156"/>
                    <a:pt x="3473" y="3308"/>
                    <a:pt x="2541" y="4545"/>
                  </a:cubicBezTo>
                  <a:lnTo>
                    <a:pt x="2378" y="4754"/>
                  </a:lnTo>
                  <a:lnTo>
                    <a:pt x="2095" y="5149"/>
                  </a:lnTo>
                  <a:lnTo>
                    <a:pt x="2107" y="5172"/>
                  </a:lnTo>
                  <a:cubicBezTo>
                    <a:pt x="2050" y="5262"/>
                    <a:pt x="1994" y="5364"/>
                    <a:pt x="1937" y="5454"/>
                  </a:cubicBezTo>
                  <a:cubicBezTo>
                    <a:pt x="0" y="8865"/>
                    <a:pt x="1017" y="13101"/>
                    <a:pt x="4253" y="15100"/>
                  </a:cubicBezTo>
                  <a:cubicBezTo>
                    <a:pt x="5348" y="15777"/>
                    <a:pt x="6607" y="16133"/>
                    <a:pt x="7901" y="16133"/>
                  </a:cubicBezTo>
                  <a:cubicBezTo>
                    <a:pt x="10312" y="16133"/>
                    <a:pt x="12560" y="14902"/>
                    <a:pt x="13915" y="12830"/>
                  </a:cubicBezTo>
                  <a:cubicBezTo>
                    <a:pt x="15242" y="10796"/>
                    <a:pt x="15920" y="7758"/>
                    <a:pt x="15609" y="5223"/>
                  </a:cubicBezTo>
                  <a:lnTo>
                    <a:pt x="15615" y="5206"/>
                  </a:lnTo>
                  <a:lnTo>
                    <a:pt x="15553" y="4810"/>
                  </a:lnTo>
                  <a:cubicBezTo>
                    <a:pt x="15225" y="2901"/>
                    <a:pt x="14378" y="1467"/>
                    <a:pt x="13091" y="671"/>
                  </a:cubicBezTo>
                  <a:cubicBezTo>
                    <a:pt x="12989" y="603"/>
                    <a:pt x="12893" y="547"/>
                    <a:pt x="12786" y="501"/>
                  </a:cubicBezTo>
                  <a:cubicBezTo>
                    <a:pt x="12129" y="168"/>
                    <a:pt x="11389" y="1"/>
                    <a:pt x="105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29"/>
            <p:cNvSpPr/>
            <p:nvPr/>
          </p:nvSpPr>
          <p:spPr>
            <a:xfrm>
              <a:off x="6636108" y="3212183"/>
              <a:ext cx="422535" cy="434896"/>
            </a:xfrm>
            <a:custGeom>
              <a:avLst/>
              <a:gdLst/>
              <a:ahLst/>
              <a:cxnLst/>
              <a:rect l="l" t="t" r="r" b="b"/>
              <a:pathLst>
                <a:path w="13160" h="13545" extrusionOk="0">
                  <a:moveTo>
                    <a:pt x="9102" y="0"/>
                  </a:moveTo>
                  <a:cubicBezTo>
                    <a:pt x="6682" y="0"/>
                    <a:pt x="3662" y="1928"/>
                    <a:pt x="2085" y="4020"/>
                  </a:cubicBezTo>
                  <a:cubicBezTo>
                    <a:pt x="1887" y="4285"/>
                    <a:pt x="1718" y="4533"/>
                    <a:pt x="1571" y="4799"/>
                  </a:cubicBezTo>
                  <a:cubicBezTo>
                    <a:pt x="1" y="7549"/>
                    <a:pt x="741" y="11034"/>
                    <a:pt x="3440" y="12700"/>
                  </a:cubicBezTo>
                  <a:cubicBezTo>
                    <a:pt x="4368" y="13274"/>
                    <a:pt x="5389" y="13545"/>
                    <a:pt x="6398" y="13545"/>
                  </a:cubicBezTo>
                  <a:cubicBezTo>
                    <a:pt x="8318" y="13545"/>
                    <a:pt x="10201" y="12564"/>
                    <a:pt x="11341" y="10825"/>
                  </a:cubicBezTo>
                  <a:cubicBezTo>
                    <a:pt x="12589" y="8899"/>
                    <a:pt x="13159" y="6024"/>
                    <a:pt x="12781" y="3726"/>
                  </a:cubicBezTo>
                  <a:cubicBezTo>
                    <a:pt x="12544" y="2308"/>
                    <a:pt x="11945" y="1106"/>
                    <a:pt x="10917" y="473"/>
                  </a:cubicBezTo>
                  <a:cubicBezTo>
                    <a:pt x="10386" y="146"/>
                    <a:pt x="9766" y="0"/>
                    <a:pt x="91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29"/>
            <p:cNvSpPr/>
            <p:nvPr/>
          </p:nvSpPr>
          <p:spPr>
            <a:xfrm>
              <a:off x="6702860" y="3212183"/>
              <a:ext cx="343261" cy="239650"/>
            </a:xfrm>
            <a:custGeom>
              <a:avLst/>
              <a:gdLst/>
              <a:ahLst/>
              <a:cxnLst/>
              <a:rect l="l" t="t" r="r" b="b"/>
              <a:pathLst>
                <a:path w="10691" h="7464" extrusionOk="0">
                  <a:moveTo>
                    <a:pt x="7015" y="0"/>
                  </a:moveTo>
                  <a:cubicBezTo>
                    <a:pt x="4597" y="0"/>
                    <a:pt x="1578" y="1928"/>
                    <a:pt x="0" y="4020"/>
                  </a:cubicBezTo>
                  <a:cubicBezTo>
                    <a:pt x="435" y="5059"/>
                    <a:pt x="1186" y="5979"/>
                    <a:pt x="2231" y="6617"/>
                  </a:cubicBezTo>
                  <a:cubicBezTo>
                    <a:pt x="3161" y="7192"/>
                    <a:pt x="4183" y="7464"/>
                    <a:pt x="5194" y="7464"/>
                  </a:cubicBezTo>
                  <a:cubicBezTo>
                    <a:pt x="7112" y="7464"/>
                    <a:pt x="8991" y="6486"/>
                    <a:pt x="10126" y="4748"/>
                  </a:cubicBezTo>
                  <a:cubicBezTo>
                    <a:pt x="10335" y="4432"/>
                    <a:pt x="10521" y="4093"/>
                    <a:pt x="10691" y="3726"/>
                  </a:cubicBezTo>
                  <a:cubicBezTo>
                    <a:pt x="10459" y="2308"/>
                    <a:pt x="9860" y="1100"/>
                    <a:pt x="8827" y="473"/>
                  </a:cubicBezTo>
                  <a:cubicBezTo>
                    <a:pt x="8297" y="146"/>
                    <a:pt x="7678" y="0"/>
                    <a:pt x="7015" y="0"/>
                  </a:cubicBezTo>
                  <a:close/>
                </a:path>
              </a:pathLst>
            </a:custGeom>
            <a:solidFill>
              <a:srgbClr val="F4EDED">
                <a:alpha val="311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29"/>
            <p:cNvSpPr/>
            <p:nvPr/>
          </p:nvSpPr>
          <p:spPr>
            <a:xfrm>
              <a:off x="6833764" y="3228976"/>
              <a:ext cx="98506" cy="62385"/>
            </a:xfrm>
            <a:custGeom>
              <a:avLst/>
              <a:gdLst/>
              <a:ahLst/>
              <a:cxnLst/>
              <a:rect l="l" t="t" r="r" b="b"/>
              <a:pathLst>
                <a:path w="3068" h="1943" extrusionOk="0">
                  <a:moveTo>
                    <a:pt x="1983" y="1"/>
                  </a:moveTo>
                  <a:cubicBezTo>
                    <a:pt x="1748" y="1"/>
                    <a:pt x="1488" y="46"/>
                    <a:pt x="1226" y="142"/>
                  </a:cubicBezTo>
                  <a:cubicBezTo>
                    <a:pt x="475" y="424"/>
                    <a:pt x="1" y="1023"/>
                    <a:pt x="176" y="1480"/>
                  </a:cubicBezTo>
                  <a:cubicBezTo>
                    <a:pt x="286" y="1778"/>
                    <a:pt x="641" y="1942"/>
                    <a:pt x="1082" y="1942"/>
                  </a:cubicBezTo>
                  <a:cubicBezTo>
                    <a:pt x="1318" y="1942"/>
                    <a:pt x="1580" y="1895"/>
                    <a:pt x="1842" y="1797"/>
                  </a:cubicBezTo>
                  <a:cubicBezTo>
                    <a:pt x="2598" y="1514"/>
                    <a:pt x="3067" y="921"/>
                    <a:pt x="2898" y="464"/>
                  </a:cubicBezTo>
                  <a:cubicBezTo>
                    <a:pt x="2787" y="165"/>
                    <a:pt x="2429" y="1"/>
                    <a:pt x="1983" y="1"/>
                  </a:cubicBezTo>
                  <a:close/>
                </a:path>
              </a:pathLst>
            </a:custGeom>
            <a:solidFill>
              <a:srgbClr val="F4EDED">
                <a:alpha val="568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29"/>
            <p:cNvSpPr/>
            <p:nvPr/>
          </p:nvSpPr>
          <p:spPr>
            <a:xfrm>
              <a:off x="6772663" y="3281312"/>
              <a:ext cx="52977" cy="41772"/>
            </a:xfrm>
            <a:custGeom>
              <a:avLst/>
              <a:gdLst/>
              <a:ahLst/>
              <a:cxnLst/>
              <a:rect l="l" t="t" r="r" b="b"/>
              <a:pathLst>
                <a:path w="1650" h="1301" extrusionOk="0">
                  <a:moveTo>
                    <a:pt x="926" y="1"/>
                  </a:moveTo>
                  <a:cubicBezTo>
                    <a:pt x="808" y="1"/>
                    <a:pt x="684" y="27"/>
                    <a:pt x="565" y="82"/>
                  </a:cubicBezTo>
                  <a:cubicBezTo>
                    <a:pt x="181" y="251"/>
                    <a:pt x="0" y="647"/>
                    <a:pt x="142" y="963"/>
                  </a:cubicBezTo>
                  <a:cubicBezTo>
                    <a:pt x="238" y="1176"/>
                    <a:pt x="467" y="1301"/>
                    <a:pt x="723" y="1301"/>
                  </a:cubicBezTo>
                  <a:cubicBezTo>
                    <a:pt x="841" y="1301"/>
                    <a:pt x="965" y="1274"/>
                    <a:pt x="1085" y="1217"/>
                  </a:cubicBezTo>
                  <a:cubicBezTo>
                    <a:pt x="1469" y="1048"/>
                    <a:pt x="1649" y="652"/>
                    <a:pt x="1508" y="336"/>
                  </a:cubicBezTo>
                  <a:cubicBezTo>
                    <a:pt x="1412" y="123"/>
                    <a:pt x="1183" y="1"/>
                    <a:pt x="926" y="1"/>
                  </a:cubicBezTo>
                  <a:close/>
                </a:path>
              </a:pathLst>
            </a:custGeom>
            <a:solidFill>
              <a:srgbClr val="F4EDED">
                <a:alpha val="568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3097991" y="314290"/>
            <a:ext cx="2887329" cy="646331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2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KHỞI ĐỘNG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362049" y="1427402"/>
            <a:ext cx="4106370" cy="2758202"/>
          </a:xfrm>
          <a:prstGeom prst="roundRect">
            <a:avLst/>
          </a:prstGeom>
          <a:solidFill>
            <a:srgbClr val="FFFFFF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600" b="1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Em hãy nêu lại kiến thức về bài văn tưởng tượng đã được học ở tiết học trước?</a:t>
            </a:r>
            <a:endParaRPr lang="en-US" sz="2600" b="1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8136497" y="235021"/>
            <a:ext cx="826701" cy="7256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chemeClr val="accent6"/>
                </a:solidFill>
              </a:rPr>
              <a:t>?</a:t>
            </a:r>
          </a:p>
        </p:txBody>
      </p:sp>
      <p:grpSp>
        <p:nvGrpSpPr>
          <p:cNvPr id="18" name="Google Shape;535;p35"/>
          <p:cNvGrpSpPr/>
          <p:nvPr/>
        </p:nvGrpSpPr>
        <p:grpSpPr>
          <a:xfrm>
            <a:off x="1094401" y="1417594"/>
            <a:ext cx="2855768" cy="2631310"/>
            <a:chOff x="2557413" y="3249910"/>
            <a:chExt cx="823044" cy="718373"/>
          </a:xfrm>
        </p:grpSpPr>
        <p:sp>
          <p:nvSpPr>
            <p:cNvPr id="19" name="Google Shape;536;p35"/>
            <p:cNvSpPr/>
            <p:nvPr/>
          </p:nvSpPr>
          <p:spPr>
            <a:xfrm>
              <a:off x="2557413" y="3249910"/>
              <a:ext cx="823044" cy="718373"/>
            </a:xfrm>
            <a:custGeom>
              <a:avLst/>
              <a:gdLst/>
              <a:ahLst/>
              <a:cxnLst/>
              <a:rect l="l" t="t" r="r" b="b"/>
              <a:pathLst>
                <a:path w="25634" h="22374" extrusionOk="0">
                  <a:moveTo>
                    <a:pt x="17297" y="1"/>
                  </a:moveTo>
                  <a:cubicBezTo>
                    <a:pt x="16929" y="1"/>
                    <a:pt x="16557" y="54"/>
                    <a:pt x="16197" y="162"/>
                  </a:cubicBezTo>
                  <a:cubicBezTo>
                    <a:pt x="14870" y="569"/>
                    <a:pt x="13667" y="1478"/>
                    <a:pt x="12724" y="2805"/>
                  </a:cubicBezTo>
                  <a:cubicBezTo>
                    <a:pt x="12114" y="3652"/>
                    <a:pt x="11651" y="4618"/>
                    <a:pt x="11363" y="5612"/>
                  </a:cubicBezTo>
                  <a:cubicBezTo>
                    <a:pt x="11120" y="5634"/>
                    <a:pt x="10889" y="5680"/>
                    <a:pt x="10663" y="5725"/>
                  </a:cubicBezTo>
                  <a:cubicBezTo>
                    <a:pt x="10471" y="5770"/>
                    <a:pt x="10279" y="5815"/>
                    <a:pt x="10092" y="5883"/>
                  </a:cubicBezTo>
                  <a:cubicBezTo>
                    <a:pt x="8758" y="4294"/>
                    <a:pt x="6864" y="3386"/>
                    <a:pt x="4977" y="3386"/>
                  </a:cubicBezTo>
                  <a:cubicBezTo>
                    <a:pt x="4604" y="3386"/>
                    <a:pt x="4232" y="3421"/>
                    <a:pt x="3863" y="3494"/>
                  </a:cubicBezTo>
                  <a:cubicBezTo>
                    <a:pt x="2982" y="3675"/>
                    <a:pt x="2175" y="4053"/>
                    <a:pt x="1520" y="4607"/>
                  </a:cubicBezTo>
                  <a:cubicBezTo>
                    <a:pt x="1480" y="4640"/>
                    <a:pt x="1435" y="4680"/>
                    <a:pt x="1396" y="4719"/>
                  </a:cubicBezTo>
                  <a:cubicBezTo>
                    <a:pt x="887" y="5177"/>
                    <a:pt x="23" y="6143"/>
                    <a:pt x="1" y="7408"/>
                  </a:cubicBezTo>
                  <a:lnTo>
                    <a:pt x="1" y="7560"/>
                  </a:lnTo>
                  <a:cubicBezTo>
                    <a:pt x="46" y="8819"/>
                    <a:pt x="932" y="9808"/>
                    <a:pt x="2260" y="10084"/>
                  </a:cubicBezTo>
                  <a:cubicBezTo>
                    <a:pt x="2429" y="10118"/>
                    <a:pt x="2598" y="10135"/>
                    <a:pt x="2762" y="10147"/>
                  </a:cubicBezTo>
                  <a:cubicBezTo>
                    <a:pt x="2815" y="10149"/>
                    <a:pt x="2869" y="10151"/>
                    <a:pt x="2922" y="10151"/>
                  </a:cubicBezTo>
                  <a:cubicBezTo>
                    <a:pt x="3288" y="10151"/>
                    <a:pt x="3653" y="10085"/>
                    <a:pt x="3993" y="9971"/>
                  </a:cubicBezTo>
                  <a:cubicBezTo>
                    <a:pt x="4259" y="9875"/>
                    <a:pt x="4485" y="9774"/>
                    <a:pt x="4699" y="9667"/>
                  </a:cubicBezTo>
                  <a:cubicBezTo>
                    <a:pt x="4846" y="9610"/>
                    <a:pt x="4987" y="9537"/>
                    <a:pt x="5128" y="9452"/>
                  </a:cubicBezTo>
                  <a:cubicBezTo>
                    <a:pt x="5247" y="9395"/>
                    <a:pt x="5332" y="9362"/>
                    <a:pt x="5416" y="9333"/>
                  </a:cubicBezTo>
                  <a:cubicBezTo>
                    <a:pt x="5524" y="9299"/>
                    <a:pt x="5614" y="9277"/>
                    <a:pt x="5716" y="9277"/>
                  </a:cubicBezTo>
                  <a:lnTo>
                    <a:pt x="5812" y="9277"/>
                  </a:lnTo>
                  <a:cubicBezTo>
                    <a:pt x="5840" y="9277"/>
                    <a:pt x="5863" y="9277"/>
                    <a:pt x="5891" y="9283"/>
                  </a:cubicBezTo>
                  <a:lnTo>
                    <a:pt x="5902" y="9283"/>
                  </a:lnTo>
                  <a:cubicBezTo>
                    <a:pt x="5930" y="9283"/>
                    <a:pt x="5959" y="9288"/>
                    <a:pt x="5981" y="9299"/>
                  </a:cubicBezTo>
                  <a:lnTo>
                    <a:pt x="6004" y="9305"/>
                  </a:lnTo>
                  <a:cubicBezTo>
                    <a:pt x="6032" y="9311"/>
                    <a:pt x="6055" y="9311"/>
                    <a:pt x="6077" y="9322"/>
                  </a:cubicBezTo>
                  <a:lnTo>
                    <a:pt x="6088" y="9322"/>
                  </a:lnTo>
                  <a:cubicBezTo>
                    <a:pt x="6117" y="9328"/>
                    <a:pt x="6151" y="9333"/>
                    <a:pt x="6184" y="9339"/>
                  </a:cubicBezTo>
                  <a:lnTo>
                    <a:pt x="6201" y="9345"/>
                  </a:lnTo>
                  <a:lnTo>
                    <a:pt x="6207" y="9345"/>
                  </a:lnTo>
                  <a:cubicBezTo>
                    <a:pt x="5586" y="10649"/>
                    <a:pt x="5411" y="12095"/>
                    <a:pt x="5699" y="13490"/>
                  </a:cubicBezTo>
                  <a:cubicBezTo>
                    <a:pt x="5755" y="13761"/>
                    <a:pt x="5840" y="14038"/>
                    <a:pt x="5947" y="14297"/>
                  </a:cubicBezTo>
                  <a:lnTo>
                    <a:pt x="5947" y="14303"/>
                  </a:lnTo>
                  <a:cubicBezTo>
                    <a:pt x="5953" y="14326"/>
                    <a:pt x="5959" y="14337"/>
                    <a:pt x="5964" y="14359"/>
                  </a:cubicBezTo>
                  <a:cubicBezTo>
                    <a:pt x="5964" y="14365"/>
                    <a:pt x="5976" y="14371"/>
                    <a:pt x="5976" y="14382"/>
                  </a:cubicBezTo>
                  <a:cubicBezTo>
                    <a:pt x="5761" y="14241"/>
                    <a:pt x="5524" y="14156"/>
                    <a:pt x="5270" y="14134"/>
                  </a:cubicBezTo>
                  <a:cubicBezTo>
                    <a:pt x="5222" y="14128"/>
                    <a:pt x="5175" y="14125"/>
                    <a:pt x="5128" y="14125"/>
                  </a:cubicBezTo>
                  <a:cubicBezTo>
                    <a:pt x="5040" y="14125"/>
                    <a:pt x="4951" y="14134"/>
                    <a:pt x="4863" y="14145"/>
                  </a:cubicBezTo>
                  <a:cubicBezTo>
                    <a:pt x="4835" y="14139"/>
                    <a:pt x="4807" y="14139"/>
                    <a:pt x="4778" y="14139"/>
                  </a:cubicBezTo>
                  <a:cubicBezTo>
                    <a:pt x="4734" y="14135"/>
                    <a:pt x="4689" y="14134"/>
                    <a:pt x="4645" y="14134"/>
                  </a:cubicBezTo>
                  <a:cubicBezTo>
                    <a:pt x="4290" y="14134"/>
                    <a:pt x="3947" y="14253"/>
                    <a:pt x="3666" y="14489"/>
                  </a:cubicBezTo>
                  <a:cubicBezTo>
                    <a:pt x="3451" y="14664"/>
                    <a:pt x="3299" y="14885"/>
                    <a:pt x="3208" y="15139"/>
                  </a:cubicBezTo>
                  <a:cubicBezTo>
                    <a:pt x="3124" y="15167"/>
                    <a:pt x="3039" y="15195"/>
                    <a:pt x="2960" y="15229"/>
                  </a:cubicBezTo>
                  <a:cubicBezTo>
                    <a:pt x="2847" y="15280"/>
                    <a:pt x="2740" y="15325"/>
                    <a:pt x="2644" y="15382"/>
                  </a:cubicBezTo>
                  <a:cubicBezTo>
                    <a:pt x="2599" y="15378"/>
                    <a:pt x="2556" y="15376"/>
                    <a:pt x="2512" y="15376"/>
                  </a:cubicBezTo>
                  <a:cubicBezTo>
                    <a:pt x="2211" y="15376"/>
                    <a:pt x="1930" y="15461"/>
                    <a:pt x="1684" y="15619"/>
                  </a:cubicBezTo>
                  <a:cubicBezTo>
                    <a:pt x="1458" y="15766"/>
                    <a:pt x="1271" y="15963"/>
                    <a:pt x="1158" y="16212"/>
                  </a:cubicBezTo>
                  <a:cubicBezTo>
                    <a:pt x="904" y="16370"/>
                    <a:pt x="707" y="16596"/>
                    <a:pt x="571" y="16867"/>
                  </a:cubicBezTo>
                  <a:cubicBezTo>
                    <a:pt x="469" y="17076"/>
                    <a:pt x="413" y="17302"/>
                    <a:pt x="402" y="17539"/>
                  </a:cubicBezTo>
                  <a:cubicBezTo>
                    <a:pt x="176" y="17866"/>
                    <a:pt x="80" y="18250"/>
                    <a:pt x="131" y="18629"/>
                  </a:cubicBezTo>
                  <a:cubicBezTo>
                    <a:pt x="85" y="18923"/>
                    <a:pt x="142" y="19160"/>
                    <a:pt x="198" y="19323"/>
                  </a:cubicBezTo>
                  <a:cubicBezTo>
                    <a:pt x="368" y="19803"/>
                    <a:pt x="740" y="20148"/>
                    <a:pt x="1277" y="20317"/>
                  </a:cubicBezTo>
                  <a:cubicBezTo>
                    <a:pt x="1573" y="20715"/>
                    <a:pt x="2062" y="20929"/>
                    <a:pt x="2654" y="20929"/>
                  </a:cubicBezTo>
                  <a:cubicBezTo>
                    <a:pt x="2717" y="20929"/>
                    <a:pt x="2782" y="20927"/>
                    <a:pt x="2847" y="20922"/>
                  </a:cubicBezTo>
                  <a:cubicBezTo>
                    <a:pt x="3295" y="21227"/>
                    <a:pt x="3980" y="21408"/>
                    <a:pt x="4612" y="21408"/>
                  </a:cubicBezTo>
                  <a:cubicBezTo>
                    <a:pt x="4705" y="21408"/>
                    <a:pt x="4796" y="21404"/>
                    <a:pt x="4886" y="21396"/>
                  </a:cubicBezTo>
                  <a:cubicBezTo>
                    <a:pt x="5337" y="21684"/>
                    <a:pt x="5880" y="21848"/>
                    <a:pt x="6292" y="21933"/>
                  </a:cubicBezTo>
                  <a:cubicBezTo>
                    <a:pt x="6521" y="21980"/>
                    <a:pt x="6939" y="22053"/>
                    <a:pt x="7414" y="22053"/>
                  </a:cubicBezTo>
                  <a:cubicBezTo>
                    <a:pt x="7725" y="22053"/>
                    <a:pt x="8060" y="22022"/>
                    <a:pt x="8381" y="21933"/>
                  </a:cubicBezTo>
                  <a:cubicBezTo>
                    <a:pt x="8743" y="22102"/>
                    <a:pt x="9166" y="22192"/>
                    <a:pt x="9635" y="22204"/>
                  </a:cubicBezTo>
                  <a:cubicBezTo>
                    <a:pt x="9661" y="22205"/>
                    <a:pt x="9693" y="22205"/>
                    <a:pt x="9729" y="22205"/>
                  </a:cubicBezTo>
                  <a:cubicBezTo>
                    <a:pt x="9919" y="22205"/>
                    <a:pt x="10237" y="22188"/>
                    <a:pt x="10578" y="22108"/>
                  </a:cubicBezTo>
                  <a:cubicBezTo>
                    <a:pt x="10691" y="22158"/>
                    <a:pt x="10810" y="22204"/>
                    <a:pt x="10934" y="22237"/>
                  </a:cubicBezTo>
                  <a:cubicBezTo>
                    <a:pt x="11133" y="22286"/>
                    <a:pt x="11365" y="22310"/>
                    <a:pt x="11611" y="22310"/>
                  </a:cubicBezTo>
                  <a:cubicBezTo>
                    <a:pt x="11990" y="22310"/>
                    <a:pt x="12403" y="22253"/>
                    <a:pt x="12781" y="22147"/>
                  </a:cubicBezTo>
                  <a:cubicBezTo>
                    <a:pt x="13052" y="22294"/>
                    <a:pt x="13357" y="22373"/>
                    <a:pt x="13673" y="22373"/>
                  </a:cubicBezTo>
                  <a:lnTo>
                    <a:pt x="13769" y="22373"/>
                  </a:lnTo>
                  <a:cubicBezTo>
                    <a:pt x="14034" y="22356"/>
                    <a:pt x="14305" y="22288"/>
                    <a:pt x="14548" y="22158"/>
                  </a:cubicBezTo>
                  <a:cubicBezTo>
                    <a:pt x="14828" y="22259"/>
                    <a:pt x="15111" y="22309"/>
                    <a:pt x="15392" y="22309"/>
                  </a:cubicBezTo>
                  <a:cubicBezTo>
                    <a:pt x="15552" y="22309"/>
                    <a:pt x="15712" y="22293"/>
                    <a:pt x="15870" y="22260"/>
                  </a:cubicBezTo>
                  <a:cubicBezTo>
                    <a:pt x="16073" y="22215"/>
                    <a:pt x="16271" y="22147"/>
                    <a:pt x="16457" y="22045"/>
                  </a:cubicBezTo>
                  <a:cubicBezTo>
                    <a:pt x="16589" y="22078"/>
                    <a:pt x="16722" y="22092"/>
                    <a:pt x="16857" y="22092"/>
                  </a:cubicBezTo>
                  <a:cubicBezTo>
                    <a:pt x="17003" y="22092"/>
                    <a:pt x="17151" y="22075"/>
                    <a:pt x="17298" y="22045"/>
                  </a:cubicBezTo>
                  <a:cubicBezTo>
                    <a:pt x="17474" y="22006"/>
                    <a:pt x="17643" y="21944"/>
                    <a:pt x="17795" y="21853"/>
                  </a:cubicBezTo>
                  <a:cubicBezTo>
                    <a:pt x="17934" y="21870"/>
                    <a:pt x="18073" y="21877"/>
                    <a:pt x="18206" y="21877"/>
                  </a:cubicBezTo>
                  <a:cubicBezTo>
                    <a:pt x="18791" y="21877"/>
                    <a:pt x="19292" y="21743"/>
                    <a:pt x="19416" y="21707"/>
                  </a:cubicBezTo>
                  <a:cubicBezTo>
                    <a:pt x="19546" y="21673"/>
                    <a:pt x="19676" y="21622"/>
                    <a:pt x="19789" y="21571"/>
                  </a:cubicBezTo>
                  <a:cubicBezTo>
                    <a:pt x="19863" y="21583"/>
                    <a:pt x="19936" y="21589"/>
                    <a:pt x="20009" y="21589"/>
                  </a:cubicBezTo>
                  <a:cubicBezTo>
                    <a:pt x="20138" y="21589"/>
                    <a:pt x="20265" y="21572"/>
                    <a:pt x="20388" y="21543"/>
                  </a:cubicBezTo>
                  <a:cubicBezTo>
                    <a:pt x="20529" y="21509"/>
                    <a:pt x="20670" y="21458"/>
                    <a:pt x="20800" y="21385"/>
                  </a:cubicBezTo>
                  <a:cubicBezTo>
                    <a:pt x="20817" y="21385"/>
                    <a:pt x="20834" y="21385"/>
                    <a:pt x="20851" y="21385"/>
                  </a:cubicBezTo>
                  <a:cubicBezTo>
                    <a:pt x="21489" y="21385"/>
                    <a:pt x="22112" y="21183"/>
                    <a:pt x="22415" y="21046"/>
                  </a:cubicBezTo>
                  <a:cubicBezTo>
                    <a:pt x="22500" y="21006"/>
                    <a:pt x="22579" y="20967"/>
                    <a:pt x="22646" y="20922"/>
                  </a:cubicBezTo>
                  <a:cubicBezTo>
                    <a:pt x="22666" y="20922"/>
                    <a:pt x="22686" y="20923"/>
                    <a:pt x="22706" y="20923"/>
                  </a:cubicBezTo>
                  <a:cubicBezTo>
                    <a:pt x="23079" y="20923"/>
                    <a:pt x="23431" y="20822"/>
                    <a:pt x="23742" y="20639"/>
                  </a:cubicBezTo>
                  <a:cubicBezTo>
                    <a:pt x="23911" y="20543"/>
                    <a:pt x="24058" y="20413"/>
                    <a:pt x="24194" y="20267"/>
                  </a:cubicBezTo>
                  <a:cubicBezTo>
                    <a:pt x="24815" y="20108"/>
                    <a:pt x="25289" y="19707"/>
                    <a:pt x="25476" y="19171"/>
                  </a:cubicBezTo>
                  <a:cubicBezTo>
                    <a:pt x="25561" y="18945"/>
                    <a:pt x="25583" y="18708"/>
                    <a:pt x="25555" y="18465"/>
                  </a:cubicBezTo>
                  <a:cubicBezTo>
                    <a:pt x="25561" y="18448"/>
                    <a:pt x="25561" y="18420"/>
                    <a:pt x="25561" y="18397"/>
                  </a:cubicBezTo>
                  <a:cubicBezTo>
                    <a:pt x="25623" y="18143"/>
                    <a:pt x="25623" y="17895"/>
                    <a:pt x="25600" y="17720"/>
                  </a:cubicBezTo>
                  <a:cubicBezTo>
                    <a:pt x="25634" y="17454"/>
                    <a:pt x="25594" y="17228"/>
                    <a:pt x="25555" y="17104"/>
                  </a:cubicBezTo>
                  <a:cubicBezTo>
                    <a:pt x="25481" y="16839"/>
                    <a:pt x="25210" y="16240"/>
                    <a:pt x="24352" y="15992"/>
                  </a:cubicBezTo>
                  <a:cubicBezTo>
                    <a:pt x="24324" y="15963"/>
                    <a:pt x="24301" y="15935"/>
                    <a:pt x="24273" y="15907"/>
                  </a:cubicBezTo>
                  <a:cubicBezTo>
                    <a:pt x="24002" y="15636"/>
                    <a:pt x="23635" y="15478"/>
                    <a:pt x="23223" y="15449"/>
                  </a:cubicBezTo>
                  <a:cubicBezTo>
                    <a:pt x="23211" y="15438"/>
                    <a:pt x="23206" y="15438"/>
                    <a:pt x="23200" y="15432"/>
                  </a:cubicBezTo>
                  <a:cubicBezTo>
                    <a:pt x="22957" y="15269"/>
                    <a:pt x="22669" y="15178"/>
                    <a:pt x="22358" y="15156"/>
                  </a:cubicBezTo>
                  <a:cubicBezTo>
                    <a:pt x="22330" y="15133"/>
                    <a:pt x="22296" y="15116"/>
                    <a:pt x="22268" y="15099"/>
                  </a:cubicBezTo>
                  <a:cubicBezTo>
                    <a:pt x="21980" y="14924"/>
                    <a:pt x="21624" y="14817"/>
                    <a:pt x="21263" y="14755"/>
                  </a:cubicBezTo>
                  <a:cubicBezTo>
                    <a:pt x="21302" y="14642"/>
                    <a:pt x="21319" y="14529"/>
                    <a:pt x="21336" y="14416"/>
                  </a:cubicBezTo>
                  <a:cubicBezTo>
                    <a:pt x="21387" y="13964"/>
                    <a:pt x="21263" y="13535"/>
                    <a:pt x="20997" y="13196"/>
                  </a:cubicBezTo>
                  <a:cubicBezTo>
                    <a:pt x="20631" y="12738"/>
                    <a:pt x="20095" y="12510"/>
                    <a:pt x="19361" y="12510"/>
                  </a:cubicBezTo>
                  <a:cubicBezTo>
                    <a:pt x="19237" y="12510"/>
                    <a:pt x="19106" y="12517"/>
                    <a:pt x="18970" y="12530"/>
                  </a:cubicBezTo>
                  <a:cubicBezTo>
                    <a:pt x="18970" y="12490"/>
                    <a:pt x="18976" y="12451"/>
                    <a:pt x="18976" y="12411"/>
                  </a:cubicBezTo>
                  <a:lnTo>
                    <a:pt x="18976" y="12366"/>
                  </a:lnTo>
                  <a:cubicBezTo>
                    <a:pt x="18976" y="12298"/>
                    <a:pt x="18976" y="12225"/>
                    <a:pt x="18970" y="12157"/>
                  </a:cubicBezTo>
                  <a:cubicBezTo>
                    <a:pt x="18970" y="12140"/>
                    <a:pt x="18970" y="12129"/>
                    <a:pt x="18964" y="12112"/>
                  </a:cubicBezTo>
                  <a:lnTo>
                    <a:pt x="18964" y="12106"/>
                  </a:lnTo>
                  <a:lnTo>
                    <a:pt x="18942" y="11937"/>
                  </a:lnTo>
                  <a:cubicBezTo>
                    <a:pt x="18942" y="11920"/>
                    <a:pt x="18936" y="11903"/>
                    <a:pt x="18936" y="11880"/>
                  </a:cubicBezTo>
                  <a:cubicBezTo>
                    <a:pt x="18919" y="11807"/>
                    <a:pt x="18908" y="11733"/>
                    <a:pt x="18891" y="11671"/>
                  </a:cubicBezTo>
                  <a:cubicBezTo>
                    <a:pt x="18863" y="11547"/>
                    <a:pt x="18823" y="11423"/>
                    <a:pt x="18772" y="11310"/>
                  </a:cubicBezTo>
                  <a:cubicBezTo>
                    <a:pt x="18654" y="11005"/>
                    <a:pt x="18479" y="10717"/>
                    <a:pt x="18253" y="10457"/>
                  </a:cubicBezTo>
                  <a:cubicBezTo>
                    <a:pt x="17982" y="9339"/>
                    <a:pt x="17366" y="8294"/>
                    <a:pt x="16485" y="7458"/>
                  </a:cubicBezTo>
                  <a:cubicBezTo>
                    <a:pt x="16519" y="7419"/>
                    <a:pt x="16547" y="7385"/>
                    <a:pt x="16587" y="7357"/>
                  </a:cubicBezTo>
                  <a:lnTo>
                    <a:pt x="16604" y="7334"/>
                  </a:lnTo>
                  <a:cubicBezTo>
                    <a:pt x="16655" y="7289"/>
                    <a:pt x="16711" y="7238"/>
                    <a:pt x="16768" y="7182"/>
                  </a:cubicBezTo>
                  <a:lnTo>
                    <a:pt x="16796" y="7153"/>
                  </a:lnTo>
                  <a:cubicBezTo>
                    <a:pt x="16852" y="7097"/>
                    <a:pt x="16914" y="7046"/>
                    <a:pt x="16971" y="6990"/>
                  </a:cubicBezTo>
                  <a:lnTo>
                    <a:pt x="17016" y="6956"/>
                  </a:lnTo>
                  <a:cubicBezTo>
                    <a:pt x="17073" y="6905"/>
                    <a:pt x="17129" y="6854"/>
                    <a:pt x="17185" y="6815"/>
                  </a:cubicBezTo>
                  <a:lnTo>
                    <a:pt x="17214" y="6792"/>
                  </a:lnTo>
                  <a:cubicBezTo>
                    <a:pt x="17276" y="6741"/>
                    <a:pt x="17338" y="6685"/>
                    <a:pt x="17411" y="6640"/>
                  </a:cubicBezTo>
                  <a:lnTo>
                    <a:pt x="17462" y="6600"/>
                  </a:lnTo>
                  <a:cubicBezTo>
                    <a:pt x="17530" y="6555"/>
                    <a:pt x="17603" y="6498"/>
                    <a:pt x="17671" y="6448"/>
                  </a:cubicBezTo>
                  <a:cubicBezTo>
                    <a:pt x="17677" y="6442"/>
                    <a:pt x="17688" y="6442"/>
                    <a:pt x="17694" y="6431"/>
                  </a:cubicBezTo>
                  <a:cubicBezTo>
                    <a:pt x="17790" y="6363"/>
                    <a:pt x="17891" y="6289"/>
                    <a:pt x="18004" y="6216"/>
                  </a:cubicBezTo>
                  <a:cubicBezTo>
                    <a:pt x="18129" y="6131"/>
                    <a:pt x="18264" y="6041"/>
                    <a:pt x="18411" y="5951"/>
                  </a:cubicBezTo>
                  <a:cubicBezTo>
                    <a:pt x="19202" y="5471"/>
                    <a:pt x="20540" y="4663"/>
                    <a:pt x="20540" y="2986"/>
                  </a:cubicBezTo>
                  <a:cubicBezTo>
                    <a:pt x="20540" y="2037"/>
                    <a:pt x="20128" y="1207"/>
                    <a:pt x="19388" y="659"/>
                  </a:cubicBezTo>
                  <a:cubicBezTo>
                    <a:pt x="18805" y="228"/>
                    <a:pt x="18060" y="1"/>
                    <a:pt x="172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537;p35"/>
            <p:cNvSpPr/>
            <p:nvPr/>
          </p:nvSpPr>
          <p:spPr>
            <a:xfrm>
              <a:off x="2590356" y="3762257"/>
              <a:ext cx="758475" cy="167120"/>
            </a:xfrm>
            <a:custGeom>
              <a:avLst/>
              <a:gdLst/>
              <a:ahLst/>
              <a:cxnLst/>
              <a:rect l="l" t="t" r="r" b="b"/>
              <a:pathLst>
                <a:path w="23623" h="5205" extrusionOk="0">
                  <a:moveTo>
                    <a:pt x="11896" y="1"/>
                  </a:moveTo>
                  <a:cubicBezTo>
                    <a:pt x="10467" y="1"/>
                    <a:pt x="9106" y="57"/>
                    <a:pt x="7852" y="159"/>
                  </a:cubicBezTo>
                  <a:cubicBezTo>
                    <a:pt x="7457" y="198"/>
                    <a:pt x="7073" y="232"/>
                    <a:pt x="6700" y="272"/>
                  </a:cubicBezTo>
                  <a:cubicBezTo>
                    <a:pt x="6700" y="276"/>
                    <a:pt x="6700" y="277"/>
                    <a:pt x="6699" y="277"/>
                  </a:cubicBezTo>
                  <a:cubicBezTo>
                    <a:pt x="6697" y="277"/>
                    <a:pt x="6695" y="272"/>
                    <a:pt x="6695" y="272"/>
                  </a:cubicBezTo>
                  <a:cubicBezTo>
                    <a:pt x="6546" y="139"/>
                    <a:pt x="6234" y="70"/>
                    <a:pt x="5903" y="70"/>
                  </a:cubicBezTo>
                  <a:cubicBezTo>
                    <a:pt x="5420" y="70"/>
                    <a:pt x="4896" y="217"/>
                    <a:pt x="4786" y="526"/>
                  </a:cubicBezTo>
                  <a:cubicBezTo>
                    <a:pt x="4786" y="537"/>
                    <a:pt x="4781" y="541"/>
                    <a:pt x="4775" y="541"/>
                  </a:cubicBezTo>
                  <a:cubicBezTo>
                    <a:pt x="4771" y="541"/>
                    <a:pt x="4767" y="539"/>
                    <a:pt x="4763" y="537"/>
                  </a:cubicBezTo>
                  <a:cubicBezTo>
                    <a:pt x="4562" y="348"/>
                    <a:pt x="4351" y="256"/>
                    <a:pt x="4163" y="256"/>
                  </a:cubicBezTo>
                  <a:cubicBezTo>
                    <a:pt x="3903" y="256"/>
                    <a:pt x="3687" y="433"/>
                    <a:pt x="3605" y="774"/>
                  </a:cubicBezTo>
                  <a:cubicBezTo>
                    <a:pt x="3605" y="778"/>
                    <a:pt x="3600" y="785"/>
                    <a:pt x="3595" y="785"/>
                  </a:cubicBezTo>
                  <a:cubicBezTo>
                    <a:pt x="3593" y="785"/>
                    <a:pt x="3590" y="783"/>
                    <a:pt x="3588" y="780"/>
                  </a:cubicBezTo>
                  <a:cubicBezTo>
                    <a:pt x="3484" y="716"/>
                    <a:pt x="3316" y="685"/>
                    <a:pt x="3126" y="685"/>
                  </a:cubicBezTo>
                  <a:cubicBezTo>
                    <a:pt x="2627" y="685"/>
                    <a:pt x="1977" y="897"/>
                    <a:pt x="1928" y="1277"/>
                  </a:cubicBezTo>
                  <a:cubicBezTo>
                    <a:pt x="1928" y="1284"/>
                    <a:pt x="1922" y="1286"/>
                    <a:pt x="1916" y="1286"/>
                  </a:cubicBezTo>
                  <a:cubicBezTo>
                    <a:pt x="1912" y="1286"/>
                    <a:pt x="1908" y="1285"/>
                    <a:pt x="1906" y="1283"/>
                  </a:cubicBezTo>
                  <a:cubicBezTo>
                    <a:pt x="1823" y="1163"/>
                    <a:pt x="1634" y="1078"/>
                    <a:pt x="1470" y="1078"/>
                  </a:cubicBezTo>
                  <a:cubicBezTo>
                    <a:pt x="1254" y="1078"/>
                    <a:pt x="1083" y="1227"/>
                    <a:pt x="1256" y="1644"/>
                  </a:cubicBezTo>
                  <a:cubicBezTo>
                    <a:pt x="1262" y="1655"/>
                    <a:pt x="1256" y="1661"/>
                    <a:pt x="1245" y="1661"/>
                  </a:cubicBezTo>
                  <a:cubicBezTo>
                    <a:pt x="1177" y="1645"/>
                    <a:pt x="1114" y="1637"/>
                    <a:pt x="1057" y="1637"/>
                  </a:cubicBezTo>
                  <a:cubicBezTo>
                    <a:pt x="576" y="1637"/>
                    <a:pt x="450" y="2155"/>
                    <a:pt x="748" y="2361"/>
                  </a:cubicBezTo>
                  <a:cubicBezTo>
                    <a:pt x="754" y="2367"/>
                    <a:pt x="754" y="2378"/>
                    <a:pt x="748" y="2384"/>
                  </a:cubicBezTo>
                  <a:cubicBezTo>
                    <a:pt x="1" y="2821"/>
                    <a:pt x="246" y="3268"/>
                    <a:pt x="1057" y="3268"/>
                  </a:cubicBezTo>
                  <a:cubicBezTo>
                    <a:pt x="1177" y="3268"/>
                    <a:pt x="1310" y="3258"/>
                    <a:pt x="1454" y="3237"/>
                  </a:cubicBezTo>
                  <a:cubicBezTo>
                    <a:pt x="1456" y="3236"/>
                    <a:pt x="1457" y="3236"/>
                    <a:pt x="1459" y="3236"/>
                  </a:cubicBezTo>
                  <a:cubicBezTo>
                    <a:pt x="1472" y="3236"/>
                    <a:pt x="1475" y="3254"/>
                    <a:pt x="1459" y="3259"/>
                  </a:cubicBezTo>
                  <a:cubicBezTo>
                    <a:pt x="993" y="3591"/>
                    <a:pt x="1218" y="3765"/>
                    <a:pt x="1604" y="3765"/>
                  </a:cubicBezTo>
                  <a:cubicBezTo>
                    <a:pt x="1817" y="3765"/>
                    <a:pt x="2078" y="3712"/>
                    <a:pt x="2301" y="3604"/>
                  </a:cubicBezTo>
                  <a:cubicBezTo>
                    <a:pt x="2305" y="3602"/>
                    <a:pt x="2309" y="3602"/>
                    <a:pt x="2312" y="3602"/>
                  </a:cubicBezTo>
                  <a:cubicBezTo>
                    <a:pt x="2322" y="3602"/>
                    <a:pt x="2328" y="3608"/>
                    <a:pt x="2323" y="3621"/>
                  </a:cubicBezTo>
                  <a:cubicBezTo>
                    <a:pt x="2172" y="3980"/>
                    <a:pt x="2967" y="4246"/>
                    <a:pt x="3580" y="4246"/>
                  </a:cubicBezTo>
                  <a:cubicBezTo>
                    <a:pt x="3835" y="4246"/>
                    <a:pt x="4059" y="4200"/>
                    <a:pt x="4170" y="4095"/>
                  </a:cubicBezTo>
                  <a:cubicBezTo>
                    <a:pt x="4174" y="4091"/>
                    <a:pt x="4177" y="4090"/>
                    <a:pt x="4180" y="4090"/>
                  </a:cubicBezTo>
                  <a:cubicBezTo>
                    <a:pt x="4187" y="4090"/>
                    <a:pt x="4193" y="4097"/>
                    <a:pt x="4193" y="4101"/>
                  </a:cubicBezTo>
                  <a:cubicBezTo>
                    <a:pt x="4334" y="4528"/>
                    <a:pt x="5429" y="4890"/>
                    <a:pt x="6339" y="4890"/>
                  </a:cubicBezTo>
                  <a:cubicBezTo>
                    <a:pt x="6810" y="4890"/>
                    <a:pt x="7232" y="4793"/>
                    <a:pt x="7446" y="4558"/>
                  </a:cubicBezTo>
                  <a:cubicBezTo>
                    <a:pt x="7451" y="4555"/>
                    <a:pt x="7456" y="4554"/>
                    <a:pt x="7459" y="4554"/>
                  </a:cubicBezTo>
                  <a:cubicBezTo>
                    <a:pt x="7463" y="4554"/>
                    <a:pt x="7465" y="4555"/>
                    <a:pt x="7468" y="4558"/>
                  </a:cubicBezTo>
                  <a:cubicBezTo>
                    <a:pt x="7674" y="4905"/>
                    <a:pt x="8183" y="5037"/>
                    <a:pt x="8668" y="5037"/>
                  </a:cubicBezTo>
                  <a:cubicBezTo>
                    <a:pt x="9154" y="5037"/>
                    <a:pt x="9617" y="4905"/>
                    <a:pt x="9733" y="4727"/>
                  </a:cubicBezTo>
                  <a:cubicBezTo>
                    <a:pt x="9737" y="4725"/>
                    <a:pt x="9742" y="4724"/>
                    <a:pt x="9746" y="4724"/>
                  </a:cubicBezTo>
                  <a:cubicBezTo>
                    <a:pt x="9752" y="4724"/>
                    <a:pt x="9755" y="4727"/>
                    <a:pt x="9755" y="4733"/>
                  </a:cubicBezTo>
                  <a:cubicBezTo>
                    <a:pt x="9815" y="5041"/>
                    <a:pt x="10167" y="5152"/>
                    <a:pt x="10574" y="5152"/>
                  </a:cubicBezTo>
                  <a:cubicBezTo>
                    <a:pt x="11129" y="5152"/>
                    <a:pt x="11787" y="4946"/>
                    <a:pt x="11947" y="4750"/>
                  </a:cubicBezTo>
                  <a:cubicBezTo>
                    <a:pt x="11949" y="4747"/>
                    <a:pt x="11952" y="4746"/>
                    <a:pt x="11955" y="4746"/>
                  </a:cubicBezTo>
                  <a:cubicBezTo>
                    <a:pt x="11958" y="4746"/>
                    <a:pt x="11961" y="4747"/>
                    <a:pt x="11964" y="4750"/>
                  </a:cubicBezTo>
                  <a:cubicBezTo>
                    <a:pt x="12133" y="5075"/>
                    <a:pt x="12378" y="5204"/>
                    <a:pt x="12616" y="5204"/>
                  </a:cubicBezTo>
                  <a:cubicBezTo>
                    <a:pt x="12915" y="5204"/>
                    <a:pt x="13203" y="4999"/>
                    <a:pt x="13313" y="4722"/>
                  </a:cubicBezTo>
                  <a:cubicBezTo>
                    <a:pt x="13313" y="4713"/>
                    <a:pt x="13318" y="4708"/>
                    <a:pt x="13324" y="4708"/>
                  </a:cubicBezTo>
                  <a:cubicBezTo>
                    <a:pt x="13328" y="4708"/>
                    <a:pt x="13333" y="4711"/>
                    <a:pt x="13336" y="4716"/>
                  </a:cubicBezTo>
                  <a:cubicBezTo>
                    <a:pt x="13670" y="5013"/>
                    <a:pt x="14020" y="5134"/>
                    <a:pt x="14328" y="5134"/>
                  </a:cubicBezTo>
                  <a:cubicBezTo>
                    <a:pt x="14729" y="5134"/>
                    <a:pt x="15060" y="4930"/>
                    <a:pt x="15194" y="4643"/>
                  </a:cubicBezTo>
                  <a:cubicBezTo>
                    <a:pt x="15197" y="4636"/>
                    <a:pt x="15200" y="4633"/>
                    <a:pt x="15204" y="4633"/>
                  </a:cubicBezTo>
                  <a:cubicBezTo>
                    <a:pt x="15206" y="4633"/>
                    <a:pt x="15208" y="4635"/>
                    <a:pt x="15211" y="4637"/>
                  </a:cubicBezTo>
                  <a:cubicBezTo>
                    <a:pt x="15409" y="4833"/>
                    <a:pt x="15628" y="4913"/>
                    <a:pt x="15824" y="4913"/>
                  </a:cubicBezTo>
                  <a:cubicBezTo>
                    <a:pt x="16094" y="4913"/>
                    <a:pt x="16322" y="4762"/>
                    <a:pt x="16397" y="4547"/>
                  </a:cubicBezTo>
                  <a:cubicBezTo>
                    <a:pt x="16405" y="4538"/>
                    <a:pt x="16410" y="4533"/>
                    <a:pt x="16415" y="4533"/>
                  </a:cubicBezTo>
                  <a:cubicBezTo>
                    <a:pt x="16416" y="4533"/>
                    <a:pt x="16418" y="4534"/>
                    <a:pt x="16419" y="4535"/>
                  </a:cubicBezTo>
                  <a:cubicBezTo>
                    <a:pt x="16567" y="4651"/>
                    <a:pt x="16836" y="4699"/>
                    <a:pt x="17134" y="4699"/>
                  </a:cubicBezTo>
                  <a:cubicBezTo>
                    <a:pt x="17740" y="4699"/>
                    <a:pt x="18467" y="4503"/>
                    <a:pt x="18554" y="4276"/>
                  </a:cubicBezTo>
                  <a:cubicBezTo>
                    <a:pt x="18558" y="4272"/>
                    <a:pt x="18562" y="4268"/>
                    <a:pt x="18566" y="4268"/>
                  </a:cubicBezTo>
                  <a:cubicBezTo>
                    <a:pt x="18568" y="4268"/>
                    <a:pt x="18569" y="4268"/>
                    <a:pt x="18571" y="4270"/>
                  </a:cubicBezTo>
                  <a:cubicBezTo>
                    <a:pt x="18718" y="4369"/>
                    <a:pt x="18845" y="4411"/>
                    <a:pt x="18953" y="4411"/>
                  </a:cubicBezTo>
                  <a:cubicBezTo>
                    <a:pt x="19136" y="4411"/>
                    <a:pt x="19267" y="4292"/>
                    <a:pt x="19356" y="4129"/>
                  </a:cubicBezTo>
                  <a:cubicBezTo>
                    <a:pt x="19360" y="4125"/>
                    <a:pt x="19366" y="4118"/>
                    <a:pt x="19372" y="4118"/>
                  </a:cubicBezTo>
                  <a:cubicBezTo>
                    <a:pt x="19374" y="4118"/>
                    <a:pt x="19377" y="4120"/>
                    <a:pt x="19378" y="4123"/>
                  </a:cubicBezTo>
                  <a:cubicBezTo>
                    <a:pt x="19468" y="4181"/>
                    <a:pt x="19613" y="4205"/>
                    <a:pt x="19784" y="4205"/>
                  </a:cubicBezTo>
                  <a:cubicBezTo>
                    <a:pt x="20336" y="4205"/>
                    <a:pt x="21154" y="3945"/>
                    <a:pt x="21197" y="3677"/>
                  </a:cubicBezTo>
                  <a:cubicBezTo>
                    <a:pt x="21197" y="3660"/>
                    <a:pt x="21208" y="3660"/>
                    <a:pt x="21214" y="3660"/>
                  </a:cubicBezTo>
                  <a:cubicBezTo>
                    <a:pt x="21366" y="3717"/>
                    <a:pt x="21506" y="3742"/>
                    <a:pt x="21632" y="3742"/>
                  </a:cubicBezTo>
                  <a:cubicBezTo>
                    <a:pt x="22056" y="3742"/>
                    <a:pt x="22325" y="3462"/>
                    <a:pt x="22360" y="3174"/>
                  </a:cubicBezTo>
                  <a:cubicBezTo>
                    <a:pt x="22360" y="3169"/>
                    <a:pt x="22372" y="3163"/>
                    <a:pt x="22377" y="3163"/>
                  </a:cubicBezTo>
                  <a:cubicBezTo>
                    <a:pt x="22416" y="3166"/>
                    <a:pt x="22455" y="3168"/>
                    <a:pt x="22492" y="3168"/>
                  </a:cubicBezTo>
                  <a:cubicBezTo>
                    <a:pt x="23115" y="3168"/>
                    <a:pt x="23576" y="2745"/>
                    <a:pt x="23044" y="2373"/>
                  </a:cubicBezTo>
                  <a:cubicBezTo>
                    <a:pt x="23036" y="2365"/>
                    <a:pt x="23033" y="2357"/>
                    <a:pt x="23041" y="2357"/>
                  </a:cubicBezTo>
                  <a:cubicBezTo>
                    <a:pt x="23044" y="2357"/>
                    <a:pt x="23048" y="2358"/>
                    <a:pt x="23055" y="2361"/>
                  </a:cubicBezTo>
                  <a:cubicBezTo>
                    <a:pt x="23623" y="2031"/>
                    <a:pt x="23383" y="1587"/>
                    <a:pt x="22494" y="1587"/>
                  </a:cubicBezTo>
                  <a:cubicBezTo>
                    <a:pt x="22473" y="1587"/>
                    <a:pt x="22451" y="1587"/>
                    <a:pt x="22428" y="1588"/>
                  </a:cubicBezTo>
                  <a:cubicBezTo>
                    <a:pt x="22411" y="1588"/>
                    <a:pt x="22411" y="1571"/>
                    <a:pt x="22411" y="1565"/>
                  </a:cubicBezTo>
                  <a:cubicBezTo>
                    <a:pt x="22520" y="1250"/>
                    <a:pt x="22305" y="1138"/>
                    <a:pt x="22020" y="1138"/>
                  </a:cubicBezTo>
                  <a:cubicBezTo>
                    <a:pt x="21891" y="1138"/>
                    <a:pt x="21748" y="1161"/>
                    <a:pt x="21615" y="1198"/>
                  </a:cubicBezTo>
                  <a:cubicBezTo>
                    <a:pt x="21609" y="1198"/>
                    <a:pt x="21604" y="1192"/>
                    <a:pt x="21604" y="1187"/>
                  </a:cubicBezTo>
                  <a:cubicBezTo>
                    <a:pt x="21625" y="947"/>
                    <a:pt x="21441" y="855"/>
                    <a:pt x="21219" y="855"/>
                  </a:cubicBezTo>
                  <a:cubicBezTo>
                    <a:pt x="21089" y="855"/>
                    <a:pt x="20947" y="886"/>
                    <a:pt x="20824" y="938"/>
                  </a:cubicBezTo>
                  <a:cubicBezTo>
                    <a:pt x="20813" y="938"/>
                    <a:pt x="20802" y="932"/>
                    <a:pt x="20802" y="921"/>
                  </a:cubicBezTo>
                  <a:cubicBezTo>
                    <a:pt x="20821" y="560"/>
                    <a:pt x="20097" y="386"/>
                    <a:pt x="19464" y="386"/>
                  </a:cubicBezTo>
                  <a:cubicBezTo>
                    <a:pt x="19176" y="386"/>
                    <a:pt x="18907" y="421"/>
                    <a:pt x="18735" y="492"/>
                  </a:cubicBezTo>
                  <a:cubicBezTo>
                    <a:pt x="18733" y="494"/>
                    <a:pt x="18731" y="494"/>
                    <a:pt x="18730" y="494"/>
                  </a:cubicBezTo>
                  <a:cubicBezTo>
                    <a:pt x="18726" y="494"/>
                    <a:pt x="18723" y="490"/>
                    <a:pt x="18723" y="486"/>
                  </a:cubicBezTo>
                  <a:cubicBezTo>
                    <a:pt x="18658" y="298"/>
                    <a:pt x="18454" y="185"/>
                    <a:pt x="18193" y="185"/>
                  </a:cubicBezTo>
                  <a:cubicBezTo>
                    <a:pt x="18023" y="185"/>
                    <a:pt x="17829" y="233"/>
                    <a:pt x="17633" y="340"/>
                  </a:cubicBezTo>
                  <a:lnTo>
                    <a:pt x="17628" y="340"/>
                  </a:lnTo>
                  <a:cubicBezTo>
                    <a:pt x="15945" y="119"/>
                    <a:pt x="13991" y="1"/>
                    <a:pt x="118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538;p35"/>
            <p:cNvSpPr/>
            <p:nvPr/>
          </p:nvSpPr>
          <p:spPr>
            <a:xfrm>
              <a:off x="2590195" y="3748836"/>
              <a:ext cx="758540" cy="166863"/>
            </a:xfrm>
            <a:custGeom>
              <a:avLst/>
              <a:gdLst/>
              <a:ahLst/>
              <a:cxnLst/>
              <a:rect l="l" t="t" r="r" b="b"/>
              <a:pathLst>
                <a:path w="23625" h="5197" extrusionOk="0">
                  <a:moveTo>
                    <a:pt x="11906" y="1"/>
                  </a:moveTo>
                  <a:cubicBezTo>
                    <a:pt x="10478" y="1"/>
                    <a:pt x="9117" y="57"/>
                    <a:pt x="7863" y="165"/>
                  </a:cubicBezTo>
                  <a:cubicBezTo>
                    <a:pt x="7468" y="198"/>
                    <a:pt x="7095" y="232"/>
                    <a:pt x="6728" y="277"/>
                  </a:cubicBezTo>
                  <a:cubicBezTo>
                    <a:pt x="6711" y="277"/>
                    <a:pt x="6700" y="266"/>
                    <a:pt x="6683" y="261"/>
                  </a:cubicBezTo>
                  <a:cubicBezTo>
                    <a:pt x="6529" y="133"/>
                    <a:pt x="6228" y="67"/>
                    <a:pt x="5909" y="67"/>
                  </a:cubicBezTo>
                  <a:cubicBezTo>
                    <a:pt x="5452" y="67"/>
                    <a:pt x="4960" y="202"/>
                    <a:pt x="4813" y="481"/>
                  </a:cubicBezTo>
                  <a:cubicBezTo>
                    <a:pt x="4803" y="497"/>
                    <a:pt x="4786" y="506"/>
                    <a:pt x="4767" y="506"/>
                  </a:cubicBezTo>
                  <a:cubicBezTo>
                    <a:pt x="4754" y="506"/>
                    <a:pt x="4740" y="502"/>
                    <a:pt x="4729" y="492"/>
                  </a:cubicBezTo>
                  <a:cubicBezTo>
                    <a:pt x="4540" y="329"/>
                    <a:pt x="4344" y="249"/>
                    <a:pt x="4169" y="249"/>
                  </a:cubicBezTo>
                  <a:cubicBezTo>
                    <a:pt x="3919" y="249"/>
                    <a:pt x="3711" y="410"/>
                    <a:pt x="3622" y="718"/>
                  </a:cubicBezTo>
                  <a:cubicBezTo>
                    <a:pt x="3609" y="748"/>
                    <a:pt x="3586" y="762"/>
                    <a:pt x="3564" y="762"/>
                  </a:cubicBezTo>
                  <a:cubicBezTo>
                    <a:pt x="3557" y="762"/>
                    <a:pt x="3550" y="760"/>
                    <a:pt x="3543" y="758"/>
                  </a:cubicBezTo>
                  <a:cubicBezTo>
                    <a:pt x="3437" y="706"/>
                    <a:pt x="3285" y="681"/>
                    <a:pt x="3116" y="681"/>
                  </a:cubicBezTo>
                  <a:cubicBezTo>
                    <a:pt x="2652" y="681"/>
                    <a:pt x="2059" y="867"/>
                    <a:pt x="1939" y="1198"/>
                  </a:cubicBezTo>
                  <a:cubicBezTo>
                    <a:pt x="1932" y="1223"/>
                    <a:pt x="1909" y="1236"/>
                    <a:pt x="1887" y="1236"/>
                  </a:cubicBezTo>
                  <a:cubicBezTo>
                    <a:pt x="1873" y="1236"/>
                    <a:pt x="1859" y="1231"/>
                    <a:pt x="1848" y="1221"/>
                  </a:cubicBezTo>
                  <a:cubicBezTo>
                    <a:pt x="1753" y="1130"/>
                    <a:pt x="1599" y="1070"/>
                    <a:pt x="1462" y="1070"/>
                  </a:cubicBezTo>
                  <a:cubicBezTo>
                    <a:pt x="1258" y="1070"/>
                    <a:pt x="1093" y="1203"/>
                    <a:pt x="1222" y="1565"/>
                  </a:cubicBezTo>
                  <a:cubicBezTo>
                    <a:pt x="1232" y="1602"/>
                    <a:pt x="1203" y="1639"/>
                    <a:pt x="1162" y="1639"/>
                  </a:cubicBezTo>
                  <a:cubicBezTo>
                    <a:pt x="1160" y="1639"/>
                    <a:pt x="1157" y="1639"/>
                    <a:pt x="1154" y="1638"/>
                  </a:cubicBezTo>
                  <a:cubicBezTo>
                    <a:pt x="1112" y="1631"/>
                    <a:pt x="1072" y="1628"/>
                    <a:pt x="1034" y="1628"/>
                  </a:cubicBezTo>
                  <a:cubicBezTo>
                    <a:pt x="586" y="1628"/>
                    <a:pt x="451" y="2092"/>
                    <a:pt x="691" y="2316"/>
                  </a:cubicBezTo>
                  <a:cubicBezTo>
                    <a:pt x="719" y="2339"/>
                    <a:pt x="713" y="2378"/>
                    <a:pt x="685" y="2401"/>
                  </a:cubicBezTo>
                  <a:cubicBezTo>
                    <a:pt x="0" y="2823"/>
                    <a:pt x="259" y="3255"/>
                    <a:pt x="1051" y="3255"/>
                  </a:cubicBezTo>
                  <a:cubicBezTo>
                    <a:pt x="1127" y="3255"/>
                    <a:pt x="1209" y="3251"/>
                    <a:pt x="1295" y="3242"/>
                  </a:cubicBezTo>
                  <a:cubicBezTo>
                    <a:pt x="1299" y="3241"/>
                    <a:pt x="1303" y="3241"/>
                    <a:pt x="1307" y="3241"/>
                  </a:cubicBezTo>
                  <a:cubicBezTo>
                    <a:pt x="1355" y="3241"/>
                    <a:pt x="1377" y="3301"/>
                    <a:pt x="1340" y="3333"/>
                  </a:cubicBezTo>
                  <a:cubicBezTo>
                    <a:pt x="1026" y="3607"/>
                    <a:pt x="1239" y="3748"/>
                    <a:pt x="1588" y="3748"/>
                  </a:cubicBezTo>
                  <a:cubicBezTo>
                    <a:pt x="1778" y="3748"/>
                    <a:pt x="2008" y="3706"/>
                    <a:pt x="2216" y="3621"/>
                  </a:cubicBezTo>
                  <a:cubicBezTo>
                    <a:pt x="2222" y="3619"/>
                    <a:pt x="2227" y="3618"/>
                    <a:pt x="2233" y="3618"/>
                  </a:cubicBezTo>
                  <a:cubicBezTo>
                    <a:pt x="2266" y="3618"/>
                    <a:pt x="2295" y="3644"/>
                    <a:pt x="2295" y="3677"/>
                  </a:cubicBezTo>
                  <a:cubicBezTo>
                    <a:pt x="2262" y="4001"/>
                    <a:pt x="3003" y="4235"/>
                    <a:pt x="3577" y="4235"/>
                  </a:cubicBezTo>
                  <a:cubicBezTo>
                    <a:pt x="3802" y="4235"/>
                    <a:pt x="4002" y="4199"/>
                    <a:pt x="4119" y="4118"/>
                  </a:cubicBezTo>
                  <a:cubicBezTo>
                    <a:pt x="4129" y="4109"/>
                    <a:pt x="4141" y="4106"/>
                    <a:pt x="4152" y="4106"/>
                  </a:cubicBezTo>
                  <a:cubicBezTo>
                    <a:pt x="4172" y="4106"/>
                    <a:pt x="4191" y="4117"/>
                    <a:pt x="4198" y="4135"/>
                  </a:cubicBezTo>
                  <a:cubicBezTo>
                    <a:pt x="4400" y="4539"/>
                    <a:pt x="5450" y="4877"/>
                    <a:pt x="6327" y="4877"/>
                  </a:cubicBezTo>
                  <a:cubicBezTo>
                    <a:pt x="6771" y="4877"/>
                    <a:pt x="7172" y="4790"/>
                    <a:pt x="7394" y="4581"/>
                  </a:cubicBezTo>
                  <a:cubicBezTo>
                    <a:pt x="7407" y="4568"/>
                    <a:pt x="7422" y="4562"/>
                    <a:pt x="7436" y="4562"/>
                  </a:cubicBezTo>
                  <a:cubicBezTo>
                    <a:pt x="7453" y="4562"/>
                    <a:pt x="7470" y="4571"/>
                    <a:pt x="7479" y="4586"/>
                  </a:cubicBezTo>
                  <a:cubicBezTo>
                    <a:pt x="7704" y="4906"/>
                    <a:pt x="8195" y="5027"/>
                    <a:pt x="8663" y="5027"/>
                  </a:cubicBezTo>
                  <a:cubicBezTo>
                    <a:pt x="9098" y="5027"/>
                    <a:pt x="9513" y="4922"/>
                    <a:pt x="9676" y="4773"/>
                  </a:cubicBezTo>
                  <a:cubicBezTo>
                    <a:pt x="9688" y="4762"/>
                    <a:pt x="9703" y="4757"/>
                    <a:pt x="9716" y="4757"/>
                  </a:cubicBezTo>
                  <a:cubicBezTo>
                    <a:pt x="9739" y="4757"/>
                    <a:pt x="9759" y="4771"/>
                    <a:pt x="9766" y="4795"/>
                  </a:cubicBezTo>
                  <a:cubicBezTo>
                    <a:pt x="9863" y="5045"/>
                    <a:pt x="10188" y="5138"/>
                    <a:pt x="10561" y="5138"/>
                  </a:cubicBezTo>
                  <a:cubicBezTo>
                    <a:pt x="11081" y="5138"/>
                    <a:pt x="11693" y="4957"/>
                    <a:pt x="11901" y="4773"/>
                  </a:cubicBezTo>
                  <a:cubicBezTo>
                    <a:pt x="11913" y="4763"/>
                    <a:pt x="11926" y="4759"/>
                    <a:pt x="11940" y="4759"/>
                  </a:cubicBezTo>
                  <a:cubicBezTo>
                    <a:pt x="11958" y="4759"/>
                    <a:pt x="11976" y="4768"/>
                    <a:pt x="11985" y="4784"/>
                  </a:cubicBezTo>
                  <a:cubicBezTo>
                    <a:pt x="12151" y="5078"/>
                    <a:pt x="12383" y="5197"/>
                    <a:pt x="12609" y="5197"/>
                  </a:cubicBezTo>
                  <a:cubicBezTo>
                    <a:pt x="12890" y="5197"/>
                    <a:pt x="13162" y="5013"/>
                    <a:pt x="13284" y="4756"/>
                  </a:cubicBezTo>
                  <a:cubicBezTo>
                    <a:pt x="13291" y="4739"/>
                    <a:pt x="13309" y="4731"/>
                    <a:pt x="13329" y="4731"/>
                  </a:cubicBezTo>
                  <a:cubicBezTo>
                    <a:pt x="13343" y="4731"/>
                    <a:pt x="13357" y="4735"/>
                    <a:pt x="13369" y="4745"/>
                  </a:cubicBezTo>
                  <a:cubicBezTo>
                    <a:pt x="13694" y="5018"/>
                    <a:pt x="14029" y="5129"/>
                    <a:pt x="14325" y="5129"/>
                  </a:cubicBezTo>
                  <a:cubicBezTo>
                    <a:pt x="14701" y="5129"/>
                    <a:pt x="15014" y="4948"/>
                    <a:pt x="15159" y="4688"/>
                  </a:cubicBezTo>
                  <a:cubicBezTo>
                    <a:pt x="15169" y="4668"/>
                    <a:pt x="15187" y="4660"/>
                    <a:pt x="15205" y="4660"/>
                  </a:cubicBezTo>
                  <a:cubicBezTo>
                    <a:pt x="15219" y="4660"/>
                    <a:pt x="15232" y="4664"/>
                    <a:pt x="15244" y="4671"/>
                  </a:cubicBezTo>
                  <a:cubicBezTo>
                    <a:pt x="15430" y="4842"/>
                    <a:pt x="15632" y="4913"/>
                    <a:pt x="15816" y="4913"/>
                  </a:cubicBezTo>
                  <a:cubicBezTo>
                    <a:pt x="16068" y="4913"/>
                    <a:pt x="16285" y="4779"/>
                    <a:pt x="16373" y="4586"/>
                  </a:cubicBezTo>
                  <a:cubicBezTo>
                    <a:pt x="16384" y="4569"/>
                    <a:pt x="16401" y="4560"/>
                    <a:pt x="16420" y="4560"/>
                  </a:cubicBezTo>
                  <a:cubicBezTo>
                    <a:pt x="16431" y="4560"/>
                    <a:pt x="16442" y="4563"/>
                    <a:pt x="16453" y="4569"/>
                  </a:cubicBezTo>
                  <a:cubicBezTo>
                    <a:pt x="16605" y="4664"/>
                    <a:pt x="16851" y="4703"/>
                    <a:pt x="17123" y="4703"/>
                  </a:cubicBezTo>
                  <a:cubicBezTo>
                    <a:pt x="17698" y="4703"/>
                    <a:pt x="18385" y="4526"/>
                    <a:pt x="18531" y="4315"/>
                  </a:cubicBezTo>
                  <a:cubicBezTo>
                    <a:pt x="18542" y="4300"/>
                    <a:pt x="18558" y="4293"/>
                    <a:pt x="18576" y="4293"/>
                  </a:cubicBezTo>
                  <a:cubicBezTo>
                    <a:pt x="18585" y="4293"/>
                    <a:pt x="18595" y="4295"/>
                    <a:pt x="18604" y="4298"/>
                  </a:cubicBezTo>
                  <a:cubicBezTo>
                    <a:pt x="18738" y="4383"/>
                    <a:pt x="18854" y="4419"/>
                    <a:pt x="18954" y="4419"/>
                  </a:cubicBezTo>
                  <a:cubicBezTo>
                    <a:pt x="19121" y="4419"/>
                    <a:pt x="19244" y="4319"/>
                    <a:pt x="19333" y="4174"/>
                  </a:cubicBezTo>
                  <a:cubicBezTo>
                    <a:pt x="19345" y="4158"/>
                    <a:pt x="19363" y="4145"/>
                    <a:pt x="19382" y="4145"/>
                  </a:cubicBezTo>
                  <a:cubicBezTo>
                    <a:pt x="19390" y="4145"/>
                    <a:pt x="19398" y="4147"/>
                    <a:pt x="19406" y="4152"/>
                  </a:cubicBezTo>
                  <a:cubicBezTo>
                    <a:pt x="19498" y="4197"/>
                    <a:pt x="19632" y="4217"/>
                    <a:pt x="19786" y="4217"/>
                  </a:cubicBezTo>
                  <a:cubicBezTo>
                    <a:pt x="20319" y="4217"/>
                    <a:pt x="21090" y="3977"/>
                    <a:pt x="21191" y="3722"/>
                  </a:cubicBezTo>
                  <a:cubicBezTo>
                    <a:pt x="21199" y="3701"/>
                    <a:pt x="21217" y="3690"/>
                    <a:pt x="21237" y="3690"/>
                  </a:cubicBezTo>
                  <a:cubicBezTo>
                    <a:pt x="21244" y="3690"/>
                    <a:pt x="21251" y="3691"/>
                    <a:pt x="21258" y="3694"/>
                  </a:cubicBezTo>
                  <a:cubicBezTo>
                    <a:pt x="21393" y="3737"/>
                    <a:pt x="21518" y="3757"/>
                    <a:pt x="21631" y="3757"/>
                  </a:cubicBezTo>
                  <a:cubicBezTo>
                    <a:pt x="22049" y="3757"/>
                    <a:pt x="22313" y="3495"/>
                    <a:pt x="22371" y="3220"/>
                  </a:cubicBezTo>
                  <a:cubicBezTo>
                    <a:pt x="22377" y="3192"/>
                    <a:pt x="22399" y="3175"/>
                    <a:pt x="22427" y="3175"/>
                  </a:cubicBezTo>
                  <a:cubicBezTo>
                    <a:pt x="22456" y="3176"/>
                    <a:pt x="22484" y="3177"/>
                    <a:pt x="22512" y="3177"/>
                  </a:cubicBezTo>
                  <a:cubicBezTo>
                    <a:pt x="23104" y="3177"/>
                    <a:pt x="23552" y="2785"/>
                    <a:pt x="23094" y="2423"/>
                  </a:cubicBezTo>
                  <a:cubicBezTo>
                    <a:pt x="23066" y="2395"/>
                    <a:pt x="23066" y="2350"/>
                    <a:pt x="23116" y="2316"/>
                  </a:cubicBezTo>
                  <a:cubicBezTo>
                    <a:pt x="23625" y="2000"/>
                    <a:pt x="23371" y="1576"/>
                    <a:pt x="22495" y="1576"/>
                  </a:cubicBezTo>
                  <a:cubicBezTo>
                    <a:pt x="22461" y="1576"/>
                    <a:pt x="22439" y="1537"/>
                    <a:pt x="22444" y="1503"/>
                  </a:cubicBezTo>
                  <a:cubicBezTo>
                    <a:pt x="22507" y="1231"/>
                    <a:pt x="22306" y="1132"/>
                    <a:pt x="22042" y="1132"/>
                  </a:cubicBezTo>
                  <a:cubicBezTo>
                    <a:pt x="21928" y="1132"/>
                    <a:pt x="21803" y="1150"/>
                    <a:pt x="21682" y="1181"/>
                  </a:cubicBezTo>
                  <a:cubicBezTo>
                    <a:pt x="21677" y="1183"/>
                    <a:pt x="21672" y="1184"/>
                    <a:pt x="21667" y="1184"/>
                  </a:cubicBezTo>
                  <a:cubicBezTo>
                    <a:pt x="21638" y="1184"/>
                    <a:pt x="21614" y="1159"/>
                    <a:pt x="21614" y="1130"/>
                  </a:cubicBezTo>
                  <a:cubicBezTo>
                    <a:pt x="21603" y="928"/>
                    <a:pt x="21429" y="848"/>
                    <a:pt x="21223" y="848"/>
                  </a:cubicBezTo>
                  <a:cubicBezTo>
                    <a:pt x="21113" y="848"/>
                    <a:pt x="20994" y="871"/>
                    <a:pt x="20886" y="910"/>
                  </a:cubicBezTo>
                  <a:cubicBezTo>
                    <a:pt x="20879" y="914"/>
                    <a:pt x="20872" y="916"/>
                    <a:pt x="20865" y="916"/>
                  </a:cubicBezTo>
                  <a:cubicBezTo>
                    <a:pt x="20843" y="916"/>
                    <a:pt x="20821" y="896"/>
                    <a:pt x="20812" y="870"/>
                  </a:cubicBezTo>
                  <a:cubicBezTo>
                    <a:pt x="20769" y="542"/>
                    <a:pt x="20083" y="384"/>
                    <a:pt x="19479" y="384"/>
                  </a:cubicBezTo>
                  <a:cubicBezTo>
                    <a:pt x="19212" y="384"/>
                    <a:pt x="18962" y="415"/>
                    <a:pt x="18791" y="475"/>
                  </a:cubicBezTo>
                  <a:cubicBezTo>
                    <a:pt x="18784" y="476"/>
                    <a:pt x="18778" y="477"/>
                    <a:pt x="18772" y="477"/>
                  </a:cubicBezTo>
                  <a:cubicBezTo>
                    <a:pt x="18750" y="477"/>
                    <a:pt x="18730" y="469"/>
                    <a:pt x="18717" y="447"/>
                  </a:cubicBezTo>
                  <a:cubicBezTo>
                    <a:pt x="18643" y="278"/>
                    <a:pt x="18446" y="175"/>
                    <a:pt x="18200" y="175"/>
                  </a:cubicBezTo>
                  <a:cubicBezTo>
                    <a:pt x="18035" y="175"/>
                    <a:pt x="17849" y="221"/>
                    <a:pt x="17661" y="323"/>
                  </a:cubicBezTo>
                  <a:cubicBezTo>
                    <a:pt x="17644" y="334"/>
                    <a:pt x="17638" y="334"/>
                    <a:pt x="17622" y="334"/>
                  </a:cubicBezTo>
                  <a:cubicBezTo>
                    <a:pt x="15950" y="119"/>
                    <a:pt x="13996" y="1"/>
                    <a:pt x="11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539;p35"/>
            <p:cNvSpPr/>
            <p:nvPr/>
          </p:nvSpPr>
          <p:spPr>
            <a:xfrm>
              <a:off x="3264204" y="3804286"/>
              <a:ext cx="44662" cy="43217"/>
            </a:xfrm>
            <a:custGeom>
              <a:avLst/>
              <a:gdLst/>
              <a:ahLst/>
              <a:cxnLst/>
              <a:rect l="l" t="t" r="r" b="b"/>
              <a:pathLst>
                <a:path w="1391" h="1346" extrusionOk="0">
                  <a:moveTo>
                    <a:pt x="850" y="0"/>
                  </a:moveTo>
                  <a:cubicBezTo>
                    <a:pt x="742" y="0"/>
                    <a:pt x="639" y="64"/>
                    <a:pt x="594" y="166"/>
                  </a:cubicBezTo>
                  <a:cubicBezTo>
                    <a:pt x="588" y="171"/>
                    <a:pt x="588" y="183"/>
                    <a:pt x="577" y="194"/>
                  </a:cubicBezTo>
                  <a:cubicBezTo>
                    <a:pt x="560" y="171"/>
                    <a:pt x="537" y="160"/>
                    <a:pt x="509" y="143"/>
                  </a:cubicBezTo>
                  <a:cubicBezTo>
                    <a:pt x="470" y="123"/>
                    <a:pt x="428" y="113"/>
                    <a:pt x="386" y="113"/>
                  </a:cubicBezTo>
                  <a:cubicBezTo>
                    <a:pt x="279" y="113"/>
                    <a:pt x="174" y="177"/>
                    <a:pt x="125" y="279"/>
                  </a:cubicBezTo>
                  <a:cubicBezTo>
                    <a:pt x="74" y="386"/>
                    <a:pt x="97" y="504"/>
                    <a:pt x="170" y="589"/>
                  </a:cubicBezTo>
                  <a:cubicBezTo>
                    <a:pt x="125" y="617"/>
                    <a:pt x="91" y="657"/>
                    <a:pt x="69" y="708"/>
                  </a:cubicBezTo>
                  <a:cubicBezTo>
                    <a:pt x="1" y="849"/>
                    <a:pt x="63" y="1024"/>
                    <a:pt x="204" y="1092"/>
                  </a:cubicBezTo>
                  <a:cubicBezTo>
                    <a:pt x="245" y="1109"/>
                    <a:pt x="286" y="1117"/>
                    <a:pt x="326" y="1117"/>
                  </a:cubicBezTo>
                  <a:cubicBezTo>
                    <a:pt x="393" y="1117"/>
                    <a:pt x="456" y="1095"/>
                    <a:pt x="509" y="1052"/>
                  </a:cubicBezTo>
                  <a:cubicBezTo>
                    <a:pt x="509" y="1160"/>
                    <a:pt x="571" y="1267"/>
                    <a:pt x="667" y="1318"/>
                  </a:cubicBezTo>
                  <a:cubicBezTo>
                    <a:pt x="706" y="1336"/>
                    <a:pt x="748" y="1345"/>
                    <a:pt x="790" y="1345"/>
                  </a:cubicBezTo>
                  <a:cubicBezTo>
                    <a:pt x="899" y="1345"/>
                    <a:pt x="1006" y="1284"/>
                    <a:pt x="1051" y="1182"/>
                  </a:cubicBezTo>
                  <a:cubicBezTo>
                    <a:pt x="1080" y="1126"/>
                    <a:pt x="1085" y="1069"/>
                    <a:pt x="1074" y="1018"/>
                  </a:cubicBezTo>
                  <a:cubicBezTo>
                    <a:pt x="1181" y="1007"/>
                    <a:pt x="1277" y="951"/>
                    <a:pt x="1322" y="849"/>
                  </a:cubicBezTo>
                  <a:cubicBezTo>
                    <a:pt x="1390" y="708"/>
                    <a:pt x="1328" y="533"/>
                    <a:pt x="1187" y="471"/>
                  </a:cubicBezTo>
                  <a:cubicBezTo>
                    <a:pt x="1159" y="454"/>
                    <a:pt x="1130" y="448"/>
                    <a:pt x="1097" y="442"/>
                  </a:cubicBezTo>
                  <a:cubicBezTo>
                    <a:pt x="1102" y="431"/>
                    <a:pt x="1108" y="420"/>
                    <a:pt x="1108" y="408"/>
                  </a:cubicBezTo>
                  <a:cubicBezTo>
                    <a:pt x="1181" y="267"/>
                    <a:pt x="1113" y="92"/>
                    <a:pt x="972" y="30"/>
                  </a:cubicBezTo>
                  <a:cubicBezTo>
                    <a:pt x="933" y="10"/>
                    <a:pt x="891" y="0"/>
                    <a:pt x="850" y="0"/>
                  </a:cubicBezTo>
                  <a:close/>
                </a:path>
              </a:pathLst>
            </a:custGeom>
            <a:solidFill>
              <a:srgbClr val="52AF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540;p35"/>
            <p:cNvSpPr/>
            <p:nvPr/>
          </p:nvSpPr>
          <p:spPr>
            <a:xfrm>
              <a:off x="3264204" y="3800016"/>
              <a:ext cx="44662" cy="43120"/>
            </a:xfrm>
            <a:custGeom>
              <a:avLst/>
              <a:gdLst/>
              <a:ahLst/>
              <a:cxnLst/>
              <a:rect l="l" t="t" r="r" b="b"/>
              <a:pathLst>
                <a:path w="1391" h="1343" extrusionOk="0">
                  <a:moveTo>
                    <a:pt x="851" y="0"/>
                  </a:moveTo>
                  <a:cubicBezTo>
                    <a:pt x="743" y="0"/>
                    <a:pt x="639" y="61"/>
                    <a:pt x="594" y="163"/>
                  </a:cubicBezTo>
                  <a:cubicBezTo>
                    <a:pt x="588" y="169"/>
                    <a:pt x="588" y="186"/>
                    <a:pt x="577" y="191"/>
                  </a:cubicBezTo>
                  <a:cubicBezTo>
                    <a:pt x="560" y="169"/>
                    <a:pt x="537" y="157"/>
                    <a:pt x="509" y="140"/>
                  </a:cubicBezTo>
                  <a:cubicBezTo>
                    <a:pt x="470" y="122"/>
                    <a:pt x="429" y="113"/>
                    <a:pt x="388" y="113"/>
                  </a:cubicBezTo>
                  <a:cubicBezTo>
                    <a:pt x="280" y="113"/>
                    <a:pt x="174" y="174"/>
                    <a:pt x="125" y="276"/>
                  </a:cubicBezTo>
                  <a:cubicBezTo>
                    <a:pt x="74" y="383"/>
                    <a:pt x="97" y="502"/>
                    <a:pt x="170" y="587"/>
                  </a:cubicBezTo>
                  <a:cubicBezTo>
                    <a:pt x="125" y="615"/>
                    <a:pt x="91" y="660"/>
                    <a:pt x="69" y="705"/>
                  </a:cubicBezTo>
                  <a:cubicBezTo>
                    <a:pt x="1" y="846"/>
                    <a:pt x="63" y="1027"/>
                    <a:pt x="204" y="1089"/>
                  </a:cubicBezTo>
                  <a:cubicBezTo>
                    <a:pt x="245" y="1109"/>
                    <a:pt x="286" y="1117"/>
                    <a:pt x="327" y="1117"/>
                  </a:cubicBezTo>
                  <a:cubicBezTo>
                    <a:pt x="393" y="1117"/>
                    <a:pt x="457" y="1094"/>
                    <a:pt x="509" y="1055"/>
                  </a:cubicBezTo>
                  <a:cubicBezTo>
                    <a:pt x="509" y="1157"/>
                    <a:pt x="571" y="1264"/>
                    <a:pt x="667" y="1315"/>
                  </a:cubicBezTo>
                  <a:cubicBezTo>
                    <a:pt x="706" y="1334"/>
                    <a:pt x="748" y="1343"/>
                    <a:pt x="790" y="1343"/>
                  </a:cubicBezTo>
                  <a:cubicBezTo>
                    <a:pt x="899" y="1343"/>
                    <a:pt x="1006" y="1282"/>
                    <a:pt x="1051" y="1180"/>
                  </a:cubicBezTo>
                  <a:cubicBezTo>
                    <a:pt x="1080" y="1123"/>
                    <a:pt x="1085" y="1067"/>
                    <a:pt x="1074" y="1016"/>
                  </a:cubicBezTo>
                  <a:cubicBezTo>
                    <a:pt x="1181" y="1005"/>
                    <a:pt x="1277" y="942"/>
                    <a:pt x="1322" y="846"/>
                  </a:cubicBezTo>
                  <a:cubicBezTo>
                    <a:pt x="1390" y="705"/>
                    <a:pt x="1328" y="530"/>
                    <a:pt x="1187" y="468"/>
                  </a:cubicBezTo>
                  <a:cubicBezTo>
                    <a:pt x="1159" y="451"/>
                    <a:pt x="1130" y="445"/>
                    <a:pt x="1097" y="440"/>
                  </a:cubicBezTo>
                  <a:cubicBezTo>
                    <a:pt x="1102" y="434"/>
                    <a:pt x="1108" y="417"/>
                    <a:pt x="1108" y="412"/>
                  </a:cubicBezTo>
                  <a:cubicBezTo>
                    <a:pt x="1181" y="270"/>
                    <a:pt x="1113" y="90"/>
                    <a:pt x="972" y="28"/>
                  </a:cubicBezTo>
                  <a:cubicBezTo>
                    <a:pt x="933" y="9"/>
                    <a:pt x="892" y="0"/>
                    <a:pt x="8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541;p35"/>
            <p:cNvSpPr/>
            <p:nvPr/>
          </p:nvSpPr>
          <p:spPr>
            <a:xfrm>
              <a:off x="3279808" y="3814208"/>
              <a:ext cx="13453" cy="11816"/>
            </a:xfrm>
            <a:custGeom>
              <a:avLst/>
              <a:gdLst/>
              <a:ahLst/>
              <a:cxnLst/>
              <a:rect l="l" t="t" r="r" b="b"/>
              <a:pathLst>
                <a:path w="419" h="368" extrusionOk="0">
                  <a:moveTo>
                    <a:pt x="206" y="1"/>
                  </a:moveTo>
                  <a:cubicBezTo>
                    <a:pt x="140" y="1"/>
                    <a:pt x="78" y="37"/>
                    <a:pt x="46" y="105"/>
                  </a:cubicBezTo>
                  <a:cubicBezTo>
                    <a:pt x="1" y="195"/>
                    <a:pt x="35" y="303"/>
                    <a:pt x="131" y="348"/>
                  </a:cubicBezTo>
                  <a:cubicBezTo>
                    <a:pt x="159" y="361"/>
                    <a:pt x="188" y="368"/>
                    <a:pt x="216" y="368"/>
                  </a:cubicBezTo>
                  <a:cubicBezTo>
                    <a:pt x="284" y="368"/>
                    <a:pt x="345" y="331"/>
                    <a:pt x="373" y="263"/>
                  </a:cubicBezTo>
                  <a:cubicBezTo>
                    <a:pt x="419" y="173"/>
                    <a:pt x="385" y="66"/>
                    <a:pt x="289" y="20"/>
                  </a:cubicBezTo>
                  <a:cubicBezTo>
                    <a:pt x="262" y="7"/>
                    <a:pt x="234" y="1"/>
                    <a:pt x="206" y="1"/>
                  </a:cubicBezTo>
                  <a:close/>
                </a:path>
              </a:pathLst>
            </a:custGeom>
            <a:solidFill>
              <a:srgbClr val="FFC7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542;p35"/>
            <p:cNvSpPr/>
            <p:nvPr/>
          </p:nvSpPr>
          <p:spPr>
            <a:xfrm>
              <a:off x="2607822" y="3807914"/>
              <a:ext cx="44629" cy="43217"/>
            </a:xfrm>
            <a:custGeom>
              <a:avLst/>
              <a:gdLst/>
              <a:ahLst/>
              <a:cxnLst/>
              <a:rect l="l" t="t" r="r" b="b"/>
              <a:pathLst>
                <a:path w="1390" h="1346" extrusionOk="0">
                  <a:moveTo>
                    <a:pt x="849" y="0"/>
                  </a:moveTo>
                  <a:cubicBezTo>
                    <a:pt x="742" y="0"/>
                    <a:pt x="638" y="64"/>
                    <a:pt x="594" y="166"/>
                  </a:cubicBezTo>
                  <a:cubicBezTo>
                    <a:pt x="588" y="171"/>
                    <a:pt x="588" y="183"/>
                    <a:pt x="577" y="194"/>
                  </a:cubicBezTo>
                  <a:cubicBezTo>
                    <a:pt x="554" y="171"/>
                    <a:pt x="537" y="154"/>
                    <a:pt x="509" y="143"/>
                  </a:cubicBezTo>
                  <a:cubicBezTo>
                    <a:pt x="470" y="123"/>
                    <a:pt x="427" y="113"/>
                    <a:pt x="385" y="113"/>
                  </a:cubicBezTo>
                  <a:cubicBezTo>
                    <a:pt x="276" y="113"/>
                    <a:pt x="170" y="177"/>
                    <a:pt x="125" y="279"/>
                  </a:cubicBezTo>
                  <a:cubicBezTo>
                    <a:pt x="74" y="380"/>
                    <a:pt x="97" y="504"/>
                    <a:pt x="170" y="589"/>
                  </a:cubicBezTo>
                  <a:cubicBezTo>
                    <a:pt x="125" y="617"/>
                    <a:pt x="91" y="657"/>
                    <a:pt x="68" y="708"/>
                  </a:cubicBezTo>
                  <a:cubicBezTo>
                    <a:pt x="1" y="849"/>
                    <a:pt x="63" y="1024"/>
                    <a:pt x="204" y="1092"/>
                  </a:cubicBezTo>
                  <a:cubicBezTo>
                    <a:pt x="244" y="1109"/>
                    <a:pt x="285" y="1117"/>
                    <a:pt x="326" y="1117"/>
                  </a:cubicBezTo>
                  <a:cubicBezTo>
                    <a:pt x="392" y="1117"/>
                    <a:pt x="456" y="1094"/>
                    <a:pt x="509" y="1052"/>
                  </a:cubicBezTo>
                  <a:cubicBezTo>
                    <a:pt x="509" y="1159"/>
                    <a:pt x="571" y="1267"/>
                    <a:pt x="667" y="1318"/>
                  </a:cubicBezTo>
                  <a:cubicBezTo>
                    <a:pt x="706" y="1336"/>
                    <a:pt x="748" y="1345"/>
                    <a:pt x="789" y="1345"/>
                  </a:cubicBezTo>
                  <a:cubicBezTo>
                    <a:pt x="899" y="1345"/>
                    <a:pt x="1006" y="1284"/>
                    <a:pt x="1051" y="1182"/>
                  </a:cubicBezTo>
                  <a:cubicBezTo>
                    <a:pt x="1079" y="1126"/>
                    <a:pt x="1085" y="1069"/>
                    <a:pt x="1074" y="1018"/>
                  </a:cubicBezTo>
                  <a:cubicBezTo>
                    <a:pt x="1181" y="1007"/>
                    <a:pt x="1277" y="951"/>
                    <a:pt x="1322" y="849"/>
                  </a:cubicBezTo>
                  <a:cubicBezTo>
                    <a:pt x="1390" y="708"/>
                    <a:pt x="1328" y="533"/>
                    <a:pt x="1187" y="471"/>
                  </a:cubicBezTo>
                  <a:cubicBezTo>
                    <a:pt x="1158" y="454"/>
                    <a:pt x="1130" y="448"/>
                    <a:pt x="1096" y="437"/>
                  </a:cubicBezTo>
                  <a:cubicBezTo>
                    <a:pt x="1102" y="431"/>
                    <a:pt x="1107" y="420"/>
                    <a:pt x="1107" y="408"/>
                  </a:cubicBezTo>
                  <a:cubicBezTo>
                    <a:pt x="1181" y="267"/>
                    <a:pt x="1113" y="92"/>
                    <a:pt x="972" y="30"/>
                  </a:cubicBezTo>
                  <a:cubicBezTo>
                    <a:pt x="933" y="10"/>
                    <a:pt x="891" y="0"/>
                    <a:pt x="849" y="0"/>
                  </a:cubicBezTo>
                  <a:close/>
                </a:path>
              </a:pathLst>
            </a:custGeom>
            <a:solidFill>
              <a:srgbClr val="52AF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543;p35"/>
            <p:cNvSpPr/>
            <p:nvPr/>
          </p:nvSpPr>
          <p:spPr>
            <a:xfrm>
              <a:off x="2607822" y="3804543"/>
              <a:ext cx="44629" cy="43120"/>
            </a:xfrm>
            <a:custGeom>
              <a:avLst/>
              <a:gdLst/>
              <a:ahLst/>
              <a:cxnLst/>
              <a:rect l="l" t="t" r="r" b="b"/>
              <a:pathLst>
                <a:path w="1390" h="1343" extrusionOk="0">
                  <a:moveTo>
                    <a:pt x="850" y="0"/>
                  </a:moveTo>
                  <a:cubicBezTo>
                    <a:pt x="743" y="0"/>
                    <a:pt x="639" y="61"/>
                    <a:pt x="594" y="163"/>
                  </a:cubicBezTo>
                  <a:cubicBezTo>
                    <a:pt x="588" y="169"/>
                    <a:pt x="588" y="186"/>
                    <a:pt x="577" y="192"/>
                  </a:cubicBezTo>
                  <a:cubicBezTo>
                    <a:pt x="554" y="169"/>
                    <a:pt x="537" y="158"/>
                    <a:pt x="509" y="141"/>
                  </a:cubicBezTo>
                  <a:cubicBezTo>
                    <a:pt x="470" y="122"/>
                    <a:pt x="428" y="113"/>
                    <a:pt x="386" y="113"/>
                  </a:cubicBezTo>
                  <a:cubicBezTo>
                    <a:pt x="277" y="113"/>
                    <a:pt x="170" y="174"/>
                    <a:pt x="125" y="276"/>
                  </a:cubicBezTo>
                  <a:cubicBezTo>
                    <a:pt x="74" y="384"/>
                    <a:pt x="97" y="502"/>
                    <a:pt x="170" y="587"/>
                  </a:cubicBezTo>
                  <a:cubicBezTo>
                    <a:pt x="125" y="615"/>
                    <a:pt x="91" y="660"/>
                    <a:pt x="68" y="705"/>
                  </a:cubicBezTo>
                  <a:cubicBezTo>
                    <a:pt x="1" y="847"/>
                    <a:pt x="63" y="1027"/>
                    <a:pt x="204" y="1089"/>
                  </a:cubicBezTo>
                  <a:cubicBezTo>
                    <a:pt x="245" y="1109"/>
                    <a:pt x="286" y="1117"/>
                    <a:pt x="327" y="1117"/>
                  </a:cubicBezTo>
                  <a:cubicBezTo>
                    <a:pt x="393" y="1117"/>
                    <a:pt x="456" y="1094"/>
                    <a:pt x="509" y="1056"/>
                  </a:cubicBezTo>
                  <a:cubicBezTo>
                    <a:pt x="509" y="1157"/>
                    <a:pt x="571" y="1264"/>
                    <a:pt x="667" y="1315"/>
                  </a:cubicBezTo>
                  <a:cubicBezTo>
                    <a:pt x="706" y="1334"/>
                    <a:pt x="748" y="1343"/>
                    <a:pt x="789" y="1343"/>
                  </a:cubicBezTo>
                  <a:cubicBezTo>
                    <a:pt x="899" y="1343"/>
                    <a:pt x="1006" y="1282"/>
                    <a:pt x="1051" y="1180"/>
                  </a:cubicBezTo>
                  <a:cubicBezTo>
                    <a:pt x="1079" y="1123"/>
                    <a:pt x="1085" y="1067"/>
                    <a:pt x="1074" y="1016"/>
                  </a:cubicBezTo>
                  <a:cubicBezTo>
                    <a:pt x="1181" y="1005"/>
                    <a:pt x="1277" y="943"/>
                    <a:pt x="1322" y="847"/>
                  </a:cubicBezTo>
                  <a:cubicBezTo>
                    <a:pt x="1390" y="705"/>
                    <a:pt x="1328" y="530"/>
                    <a:pt x="1187" y="468"/>
                  </a:cubicBezTo>
                  <a:cubicBezTo>
                    <a:pt x="1158" y="451"/>
                    <a:pt x="1130" y="446"/>
                    <a:pt x="1096" y="440"/>
                  </a:cubicBezTo>
                  <a:cubicBezTo>
                    <a:pt x="1102" y="434"/>
                    <a:pt x="1107" y="417"/>
                    <a:pt x="1107" y="412"/>
                  </a:cubicBezTo>
                  <a:cubicBezTo>
                    <a:pt x="1181" y="271"/>
                    <a:pt x="1113" y="90"/>
                    <a:pt x="972" y="28"/>
                  </a:cubicBezTo>
                  <a:cubicBezTo>
                    <a:pt x="933" y="9"/>
                    <a:pt x="891" y="0"/>
                    <a:pt x="8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544;p35"/>
            <p:cNvSpPr/>
            <p:nvPr/>
          </p:nvSpPr>
          <p:spPr>
            <a:xfrm>
              <a:off x="2623427" y="3818735"/>
              <a:ext cx="13453" cy="11816"/>
            </a:xfrm>
            <a:custGeom>
              <a:avLst/>
              <a:gdLst/>
              <a:ahLst/>
              <a:cxnLst/>
              <a:rect l="l" t="t" r="r" b="b"/>
              <a:pathLst>
                <a:path w="419" h="368" extrusionOk="0">
                  <a:moveTo>
                    <a:pt x="206" y="1"/>
                  </a:moveTo>
                  <a:cubicBezTo>
                    <a:pt x="140" y="1"/>
                    <a:pt x="77" y="38"/>
                    <a:pt x="45" y="105"/>
                  </a:cubicBezTo>
                  <a:cubicBezTo>
                    <a:pt x="0" y="196"/>
                    <a:pt x="34" y="303"/>
                    <a:pt x="130" y="348"/>
                  </a:cubicBezTo>
                  <a:cubicBezTo>
                    <a:pt x="158" y="361"/>
                    <a:pt x="188" y="368"/>
                    <a:pt x="216" y="368"/>
                  </a:cubicBezTo>
                  <a:cubicBezTo>
                    <a:pt x="284" y="368"/>
                    <a:pt x="345" y="331"/>
                    <a:pt x="373" y="263"/>
                  </a:cubicBezTo>
                  <a:cubicBezTo>
                    <a:pt x="418" y="173"/>
                    <a:pt x="384" y="66"/>
                    <a:pt x="288" y="21"/>
                  </a:cubicBezTo>
                  <a:cubicBezTo>
                    <a:pt x="262" y="7"/>
                    <a:pt x="233" y="1"/>
                    <a:pt x="206" y="1"/>
                  </a:cubicBezTo>
                  <a:close/>
                </a:path>
              </a:pathLst>
            </a:custGeom>
            <a:solidFill>
              <a:srgbClr val="FFC7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545;p35"/>
            <p:cNvSpPr/>
            <p:nvPr/>
          </p:nvSpPr>
          <p:spPr>
            <a:xfrm>
              <a:off x="2692138" y="3746620"/>
              <a:ext cx="45015" cy="41098"/>
            </a:xfrm>
            <a:custGeom>
              <a:avLst/>
              <a:gdLst/>
              <a:ahLst/>
              <a:cxnLst/>
              <a:rect l="l" t="t" r="r" b="b"/>
              <a:pathLst>
                <a:path w="1402" h="1280" extrusionOk="0">
                  <a:moveTo>
                    <a:pt x="894" y="1"/>
                  </a:moveTo>
                  <a:cubicBezTo>
                    <a:pt x="829" y="1"/>
                    <a:pt x="764" y="23"/>
                    <a:pt x="712" y="70"/>
                  </a:cubicBezTo>
                  <a:cubicBezTo>
                    <a:pt x="690" y="92"/>
                    <a:pt x="673" y="109"/>
                    <a:pt x="650" y="138"/>
                  </a:cubicBezTo>
                  <a:cubicBezTo>
                    <a:pt x="644" y="132"/>
                    <a:pt x="633" y="121"/>
                    <a:pt x="627" y="109"/>
                  </a:cubicBezTo>
                  <a:cubicBezTo>
                    <a:pt x="570" y="43"/>
                    <a:pt x="488" y="6"/>
                    <a:pt x="406" y="6"/>
                  </a:cubicBezTo>
                  <a:cubicBezTo>
                    <a:pt x="342" y="6"/>
                    <a:pt x="278" y="28"/>
                    <a:pt x="226" y="75"/>
                  </a:cubicBezTo>
                  <a:cubicBezTo>
                    <a:pt x="102" y="177"/>
                    <a:pt x="85" y="358"/>
                    <a:pt x="187" y="476"/>
                  </a:cubicBezTo>
                  <a:lnTo>
                    <a:pt x="210" y="499"/>
                  </a:lnTo>
                  <a:cubicBezTo>
                    <a:pt x="181" y="516"/>
                    <a:pt x="159" y="527"/>
                    <a:pt x="142" y="544"/>
                  </a:cubicBezTo>
                  <a:cubicBezTo>
                    <a:pt x="18" y="640"/>
                    <a:pt x="1" y="827"/>
                    <a:pt x="102" y="945"/>
                  </a:cubicBezTo>
                  <a:cubicBezTo>
                    <a:pt x="162" y="1013"/>
                    <a:pt x="241" y="1046"/>
                    <a:pt x="322" y="1046"/>
                  </a:cubicBezTo>
                  <a:cubicBezTo>
                    <a:pt x="348" y="1046"/>
                    <a:pt x="375" y="1042"/>
                    <a:pt x="402" y="1035"/>
                  </a:cubicBezTo>
                  <a:cubicBezTo>
                    <a:pt x="407" y="1086"/>
                    <a:pt x="430" y="1137"/>
                    <a:pt x="464" y="1177"/>
                  </a:cubicBezTo>
                  <a:cubicBezTo>
                    <a:pt x="521" y="1243"/>
                    <a:pt x="603" y="1280"/>
                    <a:pt x="686" y="1280"/>
                  </a:cubicBezTo>
                  <a:cubicBezTo>
                    <a:pt x="751" y="1280"/>
                    <a:pt x="816" y="1258"/>
                    <a:pt x="870" y="1211"/>
                  </a:cubicBezTo>
                  <a:cubicBezTo>
                    <a:pt x="955" y="1143"/>
                    <a:pt x="989" y="1019"/>
                    <a:pt x="961" y="923"/>
                  </a:cubicBezTo>
                  <a:lnTo>
                    <a:pt x="961" y="923"/>
                  </a:lnTo>
                  <a:cubicBezTo>
                    <a:pt x="998" y="940"/>
                    <a:pt x="1039" y="949"/>
                    <a:pt x="1081" y="949"/>
                  </a:cubicBezTo>
                  <a:cubicBezTo>
                    <a:pt x="1144" y="949"/>
                    <a:pt x="1208" y="928"/>
                    <a:pt x="1260" y="883"/>
                  </a:cubicBezTo>
                  <a:cubicBezTo>
                    <a:pt x="1384" y="781"/>
                    <a:pt x="1401" y="601"/>
                    <a:pt x="1299" y="476"/>
                  </a:cubicBezTo>
                  <a:cubicBezTo>
                    <a:pt x="1260" y="437"/>
                    <a:pt x="1215" y="403"/>
                    <a:pt x="1158" y="386"/>
                  </a:cubicBezTo>
                  <a:cubicBezTo>
                    <a:pt x="1198" y="301"/>
                    <a:pt x="1187" y="188"/>
                    <a:pt x="1113" y="104"/>
                  </a:cubicBezTo>
                  <a:cubicBezTo>
                    <a:pt x="1059" y="37"/>
                    <a:pt x="977" y="1"/>
                    <a:pt x="894" y="1"/>
                  </a:cubicBezTo>
                  <a:close/>
                </a:path>
              </a:pathLst>
            </a:custGeom>
            <a:solidFill>
              <a:srgbClr val="52AF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546;p35"/>
            <p:cNvSpPr/>
            <p:nvPr/>
          </p:nvSpPr>
          <p:spPr>
            <a:xfrm>
              <a:off x="2692138" y="3743185"/>
              <a:ext cx="45015" cy="41194"/>
            </a:xfrm>
            <a:custGeom>
              <a:avLst/>
              <a:gdLst/>
              <a:ahLst/>
              <a:cxnLst/>
              <a:rect l="l" t="t" r="r" b="b"/>
              <a:pathLst>
                <a:path w="1402" h="1283" extrusionOk="0">
                  <a:moveTo>
                    <a:pt x="894" y="0"/>
                  </a:moveTo>
                  <a:cubicBezTo>
                    <a:pt x="829" y="0"/>
                    <a:pt x="764" y="22"/>
                    <a:pt x="712" y="69"/>
                  </a:cubicBezTo>
                  <a:cubicBezTo>
                    <a:pt x="690" y="92"/>
                    <a:pt x="673" y="115"/>
                    <a:pt x="650" y="143"/>
                  </a:cubicBezTo>
                  <a:cubicBezTo>
                    <a:pt x="644" y="132"/>
                    <a:pt x="633" y="120"/>
                    <a:pt x="627" y="115"/>
                  </a:cubicBezTo>
                  <a:cubicBezTo>
                    <a:pt x="570" y="45"/>
                    <a:pt x="488" y="9"/>
                    <a:pt x="406" y="9"/>
                  </a:cubicBezTo>
                  <a:cubicBezTo>
                    <a:pt x="342" y="9"/>
                    <a:pt x="278" y="31"/>
                    <a:pt x="226" y="75"/>
                  </a:cubicBezTo>
                  <a:cubicBezTo>
                    <a:pt x="102" y="177"/>
                    <a:pt x="85" y="357"/>
                    <a:pt x="187" y="482"/>
                  </a:cubicBezTo>
                  <a:lnTo>
                    <a:pt x="210" y="499"/>
                  </a:lnTo>
                  <a:cubicBezTo>
                    <a:pt x="181" y="516"/>
                    <a:pt x="159" y="527"/>
                    <a:pt x="142" y="544"/>
                  </a:cubicBezTo>
                  <a:cubicBezTo>
                    <a:pt x="18" y="640"/>
                    <a:pt x="1" y="826"/>
                    <a:pt x="102" y="945"/>
                  </a:cubicBezTo>
                  <a:cubicBezTo>
                    <a:pt x="162" y="1013"/>
                    <a:pt x="241" y="1046"/>
                    <a:pt x="322" y="1046"/>
                  </a:cubicBezTo>
                  <a:cubicBezTo>
                    <a:pt x="348" y="1046"/>
                    <a:pt x="375" y="1042"/>
                    <a:pt x="402" y="1035"/>
                  </a:cubicBezTo>
                  <a:cubicBezTo>
                    <a:pt x="407" y="1086"/>
                    <a:pt x="430" y="1137"/>
                    <a:pt x="464" y="1176"/>
                  </a:cubicBezTo>
                  <a:cubicBezTo>
                    <a:pt x="521" y="1246"/>
                    <a:pt x="603" y="1282"/>
                    <a:pt x="686" y="1282"/>
                  </a:cubicBezTo>
                  <a:cubicBezTo>
                    <a:pt x="751" y="1282"/>
                    <a:pt x="816" y="1260"/>
                    <a:pt x="870" y="1216"/>
                  </a:cubicBezTo>
                  <a:cubicBezTo>
                    <a:pt x="955" y="1142"/>
                    <a:pt x="989" y="1024"/>
                    <a:pt x="961" y="922"/>
                  </a:cubicBezTo>
                  <a:lnTo>
                    <a:pt x="961" y="922"/>
                  </a:lnTo>
                  <a:cubicBezTo>
                    <a:pt x="1000" y="941"/>
                    <a:pt x="1043" y="951"/>
                    <a:pt x="1085" y="951"/>
                  </a:cubicBezTo>
                  <a:cubicBezTo>
                    <a:pt x="1148" y="951"/>
                    <a:pt x="1210" y="930"/>
                    <a:pt x="1260" y="883"/>
                  </a:cubicBezTo>
                  <a:cubicBezTo>
                    <a:pt x="1384" y="781"/>
                    <a:pt x="1401" y="600"/>
                    <a:pt x="1299" y="482"/>
                  </a:cubicBezTo>
                  <a:cubicBezTo>
                    <a:pt x="1260" y="437"/>
                    <a:pt x="1215" y="403"/>
                    <a:pt x="1158" y="386"/>
                  </a:cubicBezTo>
                  <a:cubicBezTo>
                    <a:pt x="1198" y="301"/>
                    <a:pt x="1187" y="188"/>
                    <a:pt x="1113" y="103"/>
                  </a:cubicBezTo>
                  <a:cubicBezTo>
                    <a:pt x="1059" y="37"/>
                    <a:pt x="977" y="0"/>
                    <a:pt x="8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547;p35"/>
            <p:cNvSpPr/>
            <p:nvPr/>
          </p:nvSpPr>
          <p:spPr>
            <a:xfrm>
              <a:off x="2706458" y="3755932"/>
              <a:ext cx="13260" cy="12040"/>
            </a:xfrm>
            <a:custGeom>
              <a:avLst/>
              <a:gdLst/>
              <a:ahLst/>
              <a:cxnLst/>
              <a:rect l="l" t="t" r="r" b="b"/>
              <a:pathLst>
                <a:path w="413" h="375" extrusionOk="0">
                  <a:moveTo>
                    <a:pt x="211" y="1"/>
                  </a:moveTo>
                  <a:cubicBezTo>
                    <a:pt x="169" y="1"/>
                    <a:pt x="126" y="15"/>
                    <a:pt x="91" y="45"/>
                  </a:cubicBezTo>
                  <a:cubicBezTo>
                    <a:pt x="12" y="113"/>
                    <a:pt x="1" y="232"/>
                    <a:pt x="69" y="311"/>
                  </a:cubicBezTo>
                  <a:cubicBezTo>
                    <a:pt x="103" y="351"/>
                    <a:pt x="155" y="375"/>
                    <a:pt x="208" y="375"/>
                  </a:cubicBezTo>
                  <a:cubicBezTo>
                    <a:pt x="250" y="375"/>
                    <a:pt x="293" y="360"/>
                    <a:pt x="328" y="328"/>
                  </a:cubicBezTo>
                  <a:cubicBezTo>
                    <a:pt x="402" y="260"/>
                    <a:pt x="413" y="147"/>
                    <a:pt x="351" y="68"/>
                  </a:cubicBezTo>
                  <a:cubicBezTo>
                    <a:pt x="316" y="24"/>
                    <a:pt x="264" y="1"/>
                    <a:pt x="211" y="1"/>
                  </a:cubicBezTo>
                  <a:close/>
                </a:path>
              </a:pathLst>
            </a:custGeom>
            <a:solidFill>
              <a:srgbClr val="FFC7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548;p35"/>
            <p:cNvSpPr/>
            <p:nvPr/>
          </p:nvSpPr>
          <p:spPr>
            <a:xfrm>
              <a:off x="2710086" y="3785824"/>
              <a:ext cx="522774" cy="66591"/>
            </a:xfrm>
            <a:custGeom>
              <a:avLst/>
              <a:gdLst/>
              <a:ahLst/>
              <a:cxnLst/>
              <a:rect l="l" t="t" r="r" b="b"/>
              <a:pathLst>
                <a:path w="16282" h="2074" extrusionOk="0">
                  <a:moveTo>
                    <a:pt x="8144" y="1"/>
                  </a:moveTo>
                  <a:cubicBezTo>
                    <a:pt x="6738" y="1"/>
                    <a:pt x="5411" y="46"/>
                    <a:pt x="4253" y="125"/>
                  </a:cubicBezTo>
                  <a:cubicBezTo>
                    <a:pt x="1723" y="300"/>
                    <a:pt x="1" y="639"/>
                    <a:pt x="1" y="1034"/>
                  </a:cubicBezTo>
                  <a:cubicBezTo>
                    <a:pt x="1" y="1413"/>
                    <a:pt x="1542" y="1735"/>
                    <a:pt x="3869" y="1921"/>
                  </a:cubicBezTo>
                  <a:cubicBezTo>
                    <a:pt x="4863" y="1994"/>
                    <a:pt x="6004" y="2051"/>
                    <a:pt x="7235" y="2068"/>
                  </a:cubicBezTo>
                  <a:cubicBezTo>
                    <a:pt x="7540" y="2073"/>
                    <a:pt x="7839" y="2073"/>
                    <a:pt x="8144" y="2073"/>
                  </a:cubicBezTo>
                  <a:cubicBezTo>
                    <a:pt x="9776" y="2073"/>
                    <a:pt x="11295" y="2017"/>
                    <a:pt x="12566" y="1910"/>
                  </a:cubicBezTo>
                  <a:cubicBezTo>
                    <a:pt x="12696" y="1898"/>
                    <a:pt x="12837" y="1893"/>
                    <a:pt x="12973" y="1876"/>
                  </a:cubicBezTo>
                  <a:cubicBezTo>
                    <a:pt x="14977" y="1684"/>
                    <a:pt x="16282" y="1384"/>
                    <a:pt x="16282" y="1046"/>
                  </a:cubicBezTo>
                  <a:cubicBezTo>
                    <a:pt x="16282" y="667"/>
                    <a:pt x="14740" y="345"/>
                    <a:pt x="12414" y="148"/>
                  </a:cubicBezTo>
                  <a:cubicBezTo>
                    <a:pt x="12148" y="125"/>
                    <a:pt x="11854" y="102"/>
                    <a:pt x="11566" y="91"/>
                  </a:cubicBezTo>
                  <a:cubicBezTo>
                    <a:pt x="10573" y="35"/>
                    <a:pt x="9471" y="1"/>
                    <a:pt x="83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549;p35"/>
            <p:cNvSpPr/>
            <p:nvPr/>
          </p:nvSpPr>
          <p:spPr>
            <a:xfrm>
              <a:off x="2595300" y="3290366"/>
              <a:ext cx="622886" cy="562588"/>
            </a:xfrm>
            <a:custGeom>
              <a:avLst/>
              <a:gdLst/>
              <a:ahLst/>
              <a:cxnLst/>
              <a:rect l="l" t="t" r="r" b="b"/>
              <a:pathLst>
                <a:path w="19400" h="17522" extrusionOk="0">
                  <a:moveTo>
                    <a:pt x="16088" y="1"/>
                  </a:moveTo>
                  <a:cubicBezTo>
                    <a:pt x="15835" y="1"/>
                    <a:pt x="15581" y="37"/>
                    <a:pt x="15339" y="111"/>
                  </a:cubicBezTo>
                  <a:cubicBezTo>
                    <a:pt x="13046" y="805"/>
                    <a:pt x="11493" y="3392"/>
                    <a:pt x="11132" y="5605"/>
                  </a:cubicBezTo>
                  <a:cubicBezTo>
                    <a:pt x="11000" y="5594"/>
                    <a:pt x="10867" y="5588"/>
                    <a:pt x="10732" y="5588"/>
                  </a:cubicBezTo>
                  <a:cubicBezTo>
                    <a:pt x="10395" y="5588"/>
                    <a:pt x="10052" y="5625"/>
                    <a:pt x="9709" y="5701"/>
                  </a:cubicBezTo>
                  <a:cubicBezTo>
                    <a:pt x="9263" y="5803"/>
                    <a:pt x="8839" y="5956"/>
                    <a:pt x="8444" y="6170"/>
                  </a:cubicBezTo>
                  <a:cubicBezTo>
                    <a:pt x="7437" y="4557"/>
                    <a:pt x="5677" y="3389"/>
                    <a:pt x="3776" y="3389"/>
                  </a:cubicBezTo>
                  <a:cubicBezTo>
                    <a:pt x="3481" y="3389"/>
                    <a:pt x="3181" y="3417"/>
                    <a:pt x="2881" y="3476"/>
                  </a:cubicBezTo>
                  <a:cubicBezTo>
                    <a:pt x="2181" y="3618"/>
                    <a:pt x="1526" y="3928"/>
                    <a:pt x="995" y="4403"/>
                  </a:cubicBezTo>
                  <a:cubicBezTo>
                    <a:pt x="492" y="4854"/>
                    <a:pt x="24" y="5498"/>
                    <a:pt x="12" y="6198"/>
                  </a:cubicBezTo>
                  <a:cubicBezTo>
                    <a:pt x="1" y="7130"/>
                    <a:pt x="775" y="7638"/>
                    <a:pt x="1593" y="7678"/>
                  </a:cubicBezTo>
                  <a:cubicBezTo>
                    <a:pt x="1634" y="7681"/>
                    <a:pt x="1674" y="7682"/>
                    <a:pt x="1714" y="7682"/>
                  </a:cubicBezTo>
                  <a:cubicBezTo>
                    <a:pt x="1938" y="7682"/>
                    <a:pt x="2157" y="7643"/>
                    <a:pt x="2367" y="7571"/>
                  </a:cubicBezTo>
                  <a:cubicBezTo>
                    <a:pt x="2666" y="7469"/>
                    <a:pt x="2943" y="7317"/>
                    <a:pt x="3214" y="7187"/>
                  </a:cubicBezTo>
                  <a:cubicBezTo>
                    <a:pt x="3231" y="7170"/>
                    <a:pt x="3259" y="7164"/>
                    <a:pt x="3282" y="7147"/>
                  </a:cubicBezTo>
                  <a:cubicBezTo>
                    <a:pt x="3305" y="7136"/>
                    <a:pt x="3333" y="7130"/>
                    <a:pt x="3355" y="7113"/>
                  </a:cubicBezTo>
                  <a:cubicBezTo>
                    <a:pt x="3497" y="7046"/>
                    <a:pt x="3643" y="6978"/>
                    <a:pt x="3790" y="6933"/>
                  </a:cubicBezTo>
                  <a:cubicBezTo>
                    <a:pt x="3994" y="6859"/>
                    <a:pt x="4208" y="6820"/>
                    <a:pt x="4445" y="6808"/>
                  </a:cubicBezTo>
                  <a:cubicBezTo>
                    <a:pt x="4463" y="6808"/>
                    <a:pt x="4480" y="6808"/>
                    <a:pt x="4497" y="6808"/>
                  </a:cubicBezTo>
                  <a:cubicBezTo>
                    <a:pt x="5288" y="6808"/>
                    <a:pt x="6091" y="7184"/>
                    <a:pt x="6733" y="7599"/>
                  </a:cubicBezTo>
                  <a:cubicBezTo>
                    <a:pt x="5789" y="8813"/>
                    <a:pt x="5355" y="10423"/>
                    <a:pt x="5676" y="12004"/>
                  </a:cubicBezTo>
                  <a:cubicBezTo>
                    <a:pt x="5739" y="12303"/>
                    <a:pt x="5840" y="12591"/>
                    <a:pt x="5970" y="12862"/>
                  </a:cubicBezTo>
                  <a:cubicBezTo>
                    <a:pt x="6145" y="13201"/>
                    <a:pt x="6365" y="13517"/>
                    <a:pt x="6648" y="13777"/>
                  </a:cubicBezTo>
                  <a:cubicBezTo>
                    <a:pt x="7083" y="14178"/>
                    <a:pt x="7591" y="14460"/>
                    <a:pt x="8133" y="14641"/>
                  </a:cubicBezTo>
                  <a:cubicBezTo>
                    <a:pt x="8054" y="14844"/>
                    <a:pt x="7935" y="15178"/>
                    <a:pt x="7806" y="15579"/>
                  </a:cubicBezTo>
                  <a:cubicBezTo>
                    <a:pt x="7653" y="16093"/>
                    <a:pt x="7495" y="16731"/>
                    <a:pt x="7422" y="17363"/>
                  </a:cubicBezTo>
                  <a:cubicBezTo>
                    <a:pt x="8421" y="17442"/>
                    <a:pt x="9568" y="17493"/>
                    <a:pt x="10787" y="17510"/>
                  </a:cubicBezTo>
                  <a:cubicBezTo>
                    <a:pt x="11087" y="17521"/>
                    <a:pt x="11386" y="17521"/>
                    <a:pt x="11697" y="17521"/>
                  </a:cubicBezTo>
                  <a:cubicBezTo>
                    <a:pt x="13329" y="17521"/>
                    <a:pt x="14848" y="17454"/>
                    <a:pt x="16118" y="17358"/>
                  </a:cubicBezTo>
                  <a:cubicBezTo>
                    <a:pt x="16260" y="17341"/>
                    <a:pt x="16395" y="17335"/>
                    <a:pt x="16525" y="17324"/>
                  </a:cubicBezTo>
                  <a:cubicBezTo>
                    <a:pt x="16429" y="16889"/>
                    <a:pt x="16294" y="16460"/>
                    <a:pt x="16130" y="16030"/>
                  </a:cubicBezTo>
                  <a:cubicBezTo>
                    <a:pt x="16830" y="15494"/>
                    <a:pt x="19400" y="13410"/>
                    <a:pt x="18840" y="12710"/>
                  </a:cubicBezTo>
                  <a:cubicBezTo>
                    <a:pt x="18715" y="12553"/>
                    <a:pt x="18478" y="12490"/>
                    <a:pt x="18178" y="12490"/>
                  </a:cubicBezTo>
                  <a:cubicBezTo>
                    <a:pt x="17321" y="12490"/>
                    <a:pt x="15947" y="13006"/>
                    <a:pt x="15181" y="13320"/>
                  </a:cubicBezTo>
                  <a:cubicBezTo>
                    <a:pt x="15413" y="13133"/>
                    <a:pt x="15638" y="12936"/>
                    <a:pt x="15836" y="12721"/>
                  </a:cubicBezTo>
                  <a:cubicBezTo>
                    <a:pt x="15926" y="12619"/>
                    <a:pt x="16011" y="12506"/>
                    <a:pt x="16096" y="12394"/>
                  </a:cubicBezTo>
                  <a:cubicBezTo>
                    <a:pt x="16440" y="11908"/>
                    <a:pt x="16655" y="11315"/>
                    <a:pt x="16497" y="10722"/>
                  </a:cubicBezTo>
                  <a:cubicBezTo>
                    <a:pt x="16429" y="10440"/>
                    <a:pt x="16282" y="10169"/>
                    <a:pt x="16045" y="9931"/>
                  </a:cubicBezTo>
                  <a:cubicBezTo>
                    <a:pt x="15960" y="9841"/>
                    <a:pt x="15904" y="9722"/>
                    <a:pt x="15876" y="9604"/>
                  </a:cubicBezTo>
                  <a:cubicBezTo>
                    <a:pt x="15876" y="9598"/>
                    <a:pt x="15876" y="9592"/>
                    <a:pt x="15870" y="9592"/>
                  </a:cubicBezTo>
                  <a:cubicBezTo>
                    <a:pt x="15593" y="8294"/>
                    <a:pt x="14707" y="7136"/>
                    <a:pt x="13526" y="6407"/>
                  </a:cubicBezTo>
                  <a:cubicBezTo>
                    <a:pt x="14114" y="5538"/>
                    <a:pt x="14887" y="4815"/>
                    <a:pt x="15734" y="4199"/>
                  </a:cubicBezTo>
                  <a:lnTo>
                    <a:pt x="16096" y="3945"/>
                  </a:lnTo>
                  <a:cubicBezTo>
                    <a:pt x="16937" y="3380"/>
                    <a:pt x="18084" y="2934"/>
                    <a:pt x="18084" y="1748"/>
                  </a:cubicBezTo>
                  <a:cubicBezTo>
                    <a:pt x="18084" y="587"/>
                    <a:pt x="17100" y="1"/>
                    <a:pt x="1608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550;p35"/>
            <p:cNvSpPr/>
            <p:nvPr/>
          </p:nvSpPr>
          <p:spPr>
            <a:xfrm>
              <a:off x="2942354" y="3768197"/>
              <a:ext cx="171229" cy="84218"/>
            </a:xfrm>
            <a:custGeom>
              <a:avLst/>
              <a:gdLst/>
              <a:ahLst/>
              <a:cxnLst/>
              <a:rect l="l" t="t" r="r" b="b"/>
              <a:pathLst>
                <a:path w="5333" h="2623" extrusionOk="0">
                  <a:moveTo>
                    <a:pt x="2635" y="1"/>
                  </a:moveTo>
                  <a:cubicBezTo>
                    <a:pt x="2552" y="1"/>
                    <a:pt x="2468" y="5"/>
                    <a:pt x="2384" y="13"/>
                  </a:cubicBezTo>
                  <a:cubicBezTo>
                    <a:pt x="1893" y="58"/>
                    <a:pt x="1441" y="256"/>
                    <a:pt x="1068" y="555"/>
                  </a:cubicBezTo>
                  <a:cubicBezTo>
                    <a:pt x="475" y="1035"/>
                    <a:pt x="69" y="1775"/>
                    <a:pt x="1" y="2617"/>
                  </a:cubicBezTo>
                  <a:cubicBezTo>
                    <a:pt x="306" y="2622"/>
                    <a:pt x="605" y="2622"/>
                    <a:pt x="910" y="2622"/>
                  </a:cubicBezTo>
                  <a:cubicBezTo>
                    <a:pt x="2542" y="2622"/>
                    <a:pt x="4061" y="2566"/>
                    <a:pt x="5332" y="2459"/>
                  </a:cubicBezTo>
                  <a:cubicBezTo>
                    <a:pt x="5202" y="1724"/>
                    <a:pt x="4835" y="1092"/>
                    <a:pt x="4327" y="651"/>
                  </a:cubicBezTo>
                  <a:cubicBezTo>
                    <a:pt x="3853" y="242"/>
                    <a:pt x="3264" y="1"/>
                    <a:pt x="263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551;p35"/>
            <p:cNvSpPr/>
            <p:nvPr/>
          </p:nvSpPr>
          <p:spPr>
            <a:xfrm>
              <a:off x="3159050" y="3706036"/>
              <a:ext cx="22507" cy="20966"/>
            </a:xfrm>
            <a:custGeom>
              <a:avLst/>
              <a:gdLst/>
              <a:ahLst/>
              <a:cxnLst/>
              <a:rect l="l" t="t" r="r" b="b"/>
              <a:pathLst>
                <a:path w="701" h="653" extrusionOk="0">
                  <a:moveTo>
                    <a:pt x="298" y="1"/>
                  </a:moveTo>
                  <a:cubicBezTo>
                    <a:pt x="234" y="1"/>
                    <a:pt x="173" y="21"/>
                    <a:pt x="125" y="63"/>
                  </a:cubicBezTo>
                  <a:cubicBezTo>
                    <a:pt x="1" y="159"/>
                    <a:pt x="1" y="368"/>
                    <a:pt x="125" y="515"/>
                  </a:cubicBezTo>
                  <a:cubicBezTo>
                    <a:pt x="201" y="605"/>
                    <a:pt x="307" y="652"/>
                    <a:pt x="404" y="652"/>
                  </a:cubicBezTo>
                  <a:cubicBezTo>
                    <a:pt x="466" y="652"/>
                    <a:pt x="525" y="633"/>
                    <a:pt x="571" y="594"/>
                  </a:cubicBezTo>
                  <a:cubicBezTo>
                    <a:pt x="701" y="492"/>
                    <a:pt x="701" y="289"/>
                    <a:pt x="571" y="142"/>
                  </a:cubicBezTo>
                  <a:cubicBezTo>
                    <a:pt x="499" y="50"/>
                    <a:pt x="395" y="1"/>
                    <a:pt x="298" y="1"/>
                  </a:cubicBezTo>
                  <a:close/>
                </a:path>
              </a:pathLst>
            </a:custGeom>
            <a:solidFill>
              <a:srgbClr val="F9EA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552;p35"/>
            <p:cNvSpPr/>
            <p:nvPr/>
          </p:nvSpPr>
          <p:spPr>
            <a:xfrm>
              <a:off x="3072198" y="3724851"/>
              <a:ext cx="42446" cy="80975"/>
            </a:xfrm>
            <a:custGeom>
              <a:avLst/>
              <a:gdLst/>
              <a:ahLst/>
              <a:cxnLst/>
              <a:rect l="l" t="t" r="r" b="b"/>
              <a:pathLst>
                <a:path w="1322" h="2522" extrusionOk="0">
                  <a:moveTo>
                    <a:pt x="24" y="1"/>
                  </a:moveTo>
                  <a:cubicBezTo>
                    <a:pt x="20" y="1"/>
                    <a:pt x="17" y="5"/>
                    <a:pt x="17" y="14"/>
                  </a:cubicBezTo>
                  <a:cubicBezTo>
                    <a:pt x="6" y="19"/>
                    <a:pt x="0" y="36"/>
                    <a:pt x="6" y="47"/>
                  </a:cubicBezTo>
                  <a:cubicBezTo>
                    <a:pt x="63" y="149"/>
                    <a:pt x="130" y="245"/>
                    <a:pt x="192" y="347"/>
                  </a:cubicBezTo>
                  <a:cubicBezTo>
                    <a:pt x="221" y="392"/>
                    <a:pt x="255" y="443"/>
                    <a:pt x="283" y="494"/>
                  </a:cubicBezTo>
                  <a:cubicBezTo>
                    <a:pt x="317" y="539"/>
                    <a:pt x="345" y="590"/>
                    <a:pt x="373" y="640"/>
                  </a:cubicBezTo>
                  <a:cubicBezTo>
                    <a:pt x="497" y="844"/>
                    <a:pt x="610" y="1047"/>
                    <a:pt x="712" y="1256"/>
                  </a:cubicBezTo>
                  <a:cubicBezTo>
                    <a:pt x="763" y="1352"/>
                    <a:pt x="819" y="1459"/>
                    <a:pt x="870" y="1567"/>
                  </a:cubicBezTo>
                  <a:lnTo>
                    <a:pt x="1017" y="1883"/>
                  </a:lnTo>
                  <a:cubicBezTo>
                    <a:pt x="1107" y="2097"/>
                    <a:pt x="1209" y="2306"/>
                    <a:pt x="1322" y="2521"/>
                  </a:cubicBezTo>
                  <a:cubicBezTo>
                    <a:pt x="1271" y="2284"/>
                    <a:pt x="1186" y="2058"/>
                    <a:pt x="1090" y="1849"/>
                  </a:cubicBezTo>
                  <a:cubicBezTo>
                    <a:pt x="989" y="1634"/>
                    <a:pt x="893" y="1420"/>
                    <a:pt x="780" y="1211"/>
                  </a:cubicBezTo>
                  <a:cubicBezTo>
                    <a:pt x="667" y="1002"/>
                    <a:pt x="554" y="799"/>
                    <a:pt x="424" y="601"/>
                  </a:cubicBezTo>
                  <a:lnTo>
                    <a:pt x="232" y="302"/>
                  </a:lnTo>
                  <a:cubicBezTo>
                    <a:pt x="170" y="206"/>
                    <a:pt x="108" y="110"/>
                    <a:pt x="34" y="14"/>
                  </a:cubicBezTo>
                  <a:cubicBezTo>
                    <a:pt x="31" y="5"/>
                    <a:pt x="27" y="1"/>
                    <a:pt x="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553;p35"/>
            <p:cNvSpPr/>
            <p:nvPr/>
          </p:nvSpPr>
          <p:spPr>
            <a:xfrm>
              <a:off x="2747267" y="3759913"/>
              <a:ext cx="146892" cy="109679"/>
            </a:xfrm>
            <a:custGeom>
              <a:avLst/>
              <a:gdLst/>
              <a:ahLst/>
              <a:cxnLst/>
              <a:rect l="l" t="t" r="r" b="b"/>
              <a:pathLst>
                <a:path w="4575" h="3416" extrusionOk="0">
                  <a:moveTo>
                    <a:pt x="3417" y="0"/>
                  </a:moveTo>
                  <a:cubicBezTo>
                    <a:pt x="3417" y="0"/>
                    <a:pt x="0" y="2451"/>
                    <a:pt x="1056" y="3287"/>
                  </a:cubicBezTo>
                  <a:cubicBezTo>
                    <a:pt x="1176" y="3376"/>
                    <a:pt x="1338" y="3416"/>
                    <a:pt x="1527" y="3416"/>
                  </a:cubicBezTo>
                  <a:cubicBezTo>
                    <a:pt x="2378" y="3416"/>
                    <a:pt x="3782" y="2620"/>
                    <a:pt x="4354" y="1982"/>
                  </a:cubicBezTo>
                  <a:cubicBezTo>
                    <a:pt x="4575" y="876"/>
                    <a:pt x="4253" y="192"/>
                    <a:pt x="3417" y="0"/>
                  </a:cubicBezTo>
                  <a:close/>
                </a:path>
              </a:pathLst>
            </a:custGeom>
            <a:solidFill>
              <a:srgbClr val="F4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554;p35"/>
            <p:cNvSpPr/>
            <p:nvPr/>
          </p:nvSpPr>
          <p:spPr>
            <a:xfrm>
              <a:off x="2772279" y="3759913"/>
              <a:ext cx="113917" cy="111124"/>
            </a:xfrm>
            <a:custGeom>
              <a:avLst/>
              <a:gdLst/>
              <a:ahLst/>
              <a:cxnLst/>
              <a:rect l="l" t="t" r="r" b="b"/>
              <a:pathLst>
                <a:path w="3548" h="3461" extrusionOk="0">
                  <a:moveTo>
                    <a:pt x="2621" y="0"/>
                  </a:moveTo>
                  <a:lnTo>
                    <a:pt x="2621" y="0"/>
                  </a:lnTo>
                  <a:cubicBezTo>
                    <a:pt x="2474" y="85"/>
                    <a:pt x="2333" y="187"/>
                    <a:pt x="2198" y="288"/>
                  </a:cubicBezTo>
                  <a:lnTo>
                    <a:pt x="1797" y="610"/>
                  </a:lnTo>
                  <a:cubicBezTo>
                    <a:pt x="1537" y="819"/>
                    <a:pt x="1283" y="1051"/>
                    <a:pt x="1034" y="1288"/>
                  </a:cubicBezTo>
                  <a:cubicBezTo>
                    <a:pt x="791" y="1525"/>
                    <a:pt x="560" y="1774"/>
                    <a:pt x="357" y="2056"/>
                  </a:cubicBezTo>
                  <a:cubicBezTo>
                    <a:pt x="255" y="2197"/>
                    <a:pt x="164" y="2344"/>
                    <a:pt x="97" y="2502"/>
                  </a:cubicBezTo>
                  <a:cubicBezTo>
                    <a:pt x="57" y="2575"/>
                    <a:pt x="29" y="2660"/>
                    <a:pt x="18" y="2756"/>
                  </a:cubicBezTo>
                  <a:cubicBezTo>
                    <a:pt x="1" y="2841"/>
                    <a:pt x="1" y="2937"/>
                    <a:pt x="23" y="3022"/>
                  </a:cubicBezTo>
                  <a:cubicBezTo>
                    <a:pt x="46" y="3112"/>
                    <a:pt x="97" y="3197"/>
                    <a:pt x="153" y="3264"/>
                  </a:cubicBezTo>
                  <a:cubicBezTo>
                    <a:pt x="181" y="3298"/>
                    <a:pt x="215" y="3327"/>
                    <a:pt x="255" y="3355"/>
                  </a:cubicBezTo>
                  <a:cubicBezTo>
                    <a:pt x="300" y="3377"/>
                    <a:pt x="340" y="3394"/>
                    <a:pt x="385" y="3411"/>
                  </a:cubicBezTo>
                  <a:cubicBezTo>
                    <a:pt x="494" y="3448"/>
                    <a:pt x="608" y="3461"/>
                    <a:pt x="721" y="3461"/>
                  </a:cubicBezTo>
                  <a:cubicBezTo>
                    <a:pt x="783" y="3461"/>
                    <a:pt x="844" y="3457"/>
                    <a:pt x="904" y="3451"/>
                  </a:cubicBezTo>
                  <a:cubicBezTo>
                    <a:pt x="1074" y="3439"/>
                    <a:pt x="1243" y="3406"/>
                    <a:pt x="1413" y="3355"/>
                  </a:cubicBezTo>
                  <a:cubicBezTo>
                    <a:pt x="1576" y="3304"/>
                    <a:pt x="1740" y="3247"/>
                    <a:pt x="1904" y="3180"/>
                  </a:cubicBezTo>
                  <a:cubicBezTo>
                    <a:pt x="2220" y="3044"/>
                    <a:pt x="2514" y="2869"/>
                    <a:pt x="2791" y="2671"/>
                  </a:cubicBezTo>
                  <a:cubicBezTo>
                    <a:pt x="3073" y="2474"/>
                    <a:pt x="3327" y="2248"/>
                    <a:pt x="3547" y="1982"/>
                  </a:cubicBezTo>
                  <a:lnTo>
                    <a:pt x="3547" y="1982"/>
                  </a:lnTo>
                  <a:cubicBezTo>
                    <a:pt x="3299" y="2191"/>
                    <a:pt x="3033" y="2400"/>
                    <a:pt x="2757" y="2592"/>
                  </a:cubicBezTo>
                  <a:cubicBezTo>
                    <a:pt x="2480" y="2784"/>
                    <a:pt x="2186" y="2954"/>
                    <a:pt x="1881" y="3084"/>
                  </a:cubicBezTo>
                  <a:cubicBezTo>
                    <a:pt x="1576" y="3219"/>
                    <a:pt x="1254" y="3327"/>
                    <a:pt x="921" y="3360"/>
                  </a:cubicBezTo>
                  <a:cubicBezTo>
                    <a:pt x="859" y="3364"/>
                    <a:pt x="798" y="3369"/>
                    <a:pt x="736" y="3369"/>
                  </a:cubicBezTo>
                  <a:cubicBezTo>
                    <a:pt x="696" y="3369"/>
                    <a:pt x="656" y="3367"/>
                    <a:pt x="616" y="3360"/>
                  </a:cubicBezTo>
                  <a:cubicBezTo>
                    <a:pt x="639" y="3338"/>
                    <a:pt x="650" y="3310"/>
                    <a:pt x="673" y="3293"/>
                  </a:cubicBezTo>
                  <a:cubicBezTo>
                    <a:pt x="707" y="3247"/>
                    <a:pt x="735" y="3214"/>
                    <a:pt x="774" y="3168"/>
                  </a:cubicBezTo>
                  <a:lnTo>
                    <a:pt x="876" y="3055"/>
                  </a:lnTo>
                  <a:cubicBezTo>
                    <a:pt x="916" y="3022"/>
                    <a:pt x="949" y="2982"/>
                    <a:pt x="983" y="2937"/>
                  </a:cubicBezTo>
                  <a:lnTo>
                    <a:pt x="983" y="2931"/>
                  </a:lnTo>
                  <a:cubicBezTo>
                    <a:pt x="983" y="2926"/>
                    <a:pt x="978" y="2926"/>
                    <a:pt x="972" y="2926"/>
                  </a:cubicBezTo>
                  <a:cubicBezTo>
                    <a:pt x="921" y="2943"/>
                    <a:pt x="870" y="2971"/>
                    <a:pt x="831" y="3010"/>
                  </a:cubicBezTo>
                  <a:cubicBezTo>
                    <a:pt x="786" y="3044"/>
                    <a:pt x="746" y="3078"/>
                    <a:pt x="707" y="3112"/>
                  </a:cubicBezTo>
                  <a:cubicBezTo>
                    <a:pt x="673" y="3157"/>
                    <a:pt x="639" y="3197"/>
                    <a:pt x="611" y="3242"/>
                  </a:cubicBezTo>
                  <a:cubicBezTo>
                    <a:pt x="588" y="3276"/>
                    <a:pt x="565" y="3310"/>
                    <a:pt x="554" y="3349"/>
                  </a:cubicBezTo>
                  <a:cubicBezTo>
                    <a:pt x="509" y="3338"/>
                    <a:pt x="469" y="3332"/>
                    <a:pt x="436" y="3321"/>
                  </a:cubicBezTo>
                  <a:cubicBezTo>
                    <a:pt x="396" y="3304"/>
                    <a:pt x="362" y="3293"/>
                    <a:pt x="328" y="3270"/>
                  </a:cubicBezTo>
                  <a:cubicBezTo>
                    <a:pt x="300" y="3247"/>
                    <a:pt x="266" y="3225"/>
                    <a:pt x="244" y="3197"/>
                  </a:cubicBezTo>
                  <a:cubicBezTo>
                    <a:pt x="215" y="3168"/>
                    <a:pt x="193" y="3135"/>
                    <a:pt x="170" y="3101"/>
                  </a:cubicBezTo>
                  <a:cubicBezTo>
                    <a:pt x="193" y="3072"/>
                    <a:pt x="210" y="3044"/>
                    <a:pt x="238" y="3016"/>
                  </a:cubicBezTo>
                  <a:cubicBezTo>
                    <a:pt x="266" y="2982"/>
                    <a:pt x="300" y="2943"/>
                    <a:pt x="328" y="2909"/>
                  </a:cubicBezTo>
                  <a:cubicBezTo>
                    <a:pt x="362" y="2875"/>
                    <a:pt x="396" y="2841"/>
                    <a:pt x="424" y="2801"/>
                  </a:cubicBezTo>
                  <a:lnTo>
                    <a:pt x="532" y="2700"/>
                  </a:lnTo>
                  <a:lnTo>
                    <a:pt x="532" y="2688"/>
                  </a:lnTo>
                  <a:cubicBezTo>
                    <a:pt x="532" y="2683"/>
                    <a:pt x="526" y="2683"/>
                    <a:pt x="526" y="2683"/>
                  </a:cubicBezTo>
                  <a:cubicBezTo>
                    <a:pt x="475" y="2700"/>
                    <a:pt x="436" y="2728"/>
                    <a:pt x="385" y="2756"/>
                  </a:cubicBezTo>
                  <a:cubicBezTo>
                    <a:pt x="340" y="2784"/>
                    <a:pt x="300" y="2818"/>
                    <a:pt x="266" y="2852"/>
                  </a:cubicBezTo>
                  <a:cubicBezTo>
                    <a:pt x="227" y="2886"/>
                    <a:pt x="193" y="2931"/>
                    <a:pt x="164" y="2971"/>
                  </a:cubicBezTo>
                  <a:cubicBezTo>
                    <a:pt x="153" y="2993"/>
                    <a:pt x="142" y="3016"/>
                    <a:pt x="136" y="3039"/>
                  </a:cubicBezTo>
                  <a:cubicBezTo>
                    <a:pt x="131" y="3022"/>
                    <a:pt x="131" y="3010"/>
                    <a:pt x="125" y="2993"/>
                  </a:cubicBezTo>
                  <a:cubicBezTo>
                    <a:pt x="102" y="2914"/>
                    <a:pt x="102" y="2841"/>
                    <a:pt x="114" y="2762"/>
                  </a:cubicBezTo>
                  <a:cubicBezTo>
                    <a:pt x="131" y="2683"/>
                    <a:pt x="153" y="2604"/>
                    <a:pt x="187" y="2530"/>
                  </a:cubicBezTo>
                  <a:cubicBezTo>
                    <a:pt x="249" y="2372"/>
                    <a:pt x="334" y="2231"/>
                    <a:pt x="436" y="2095"/>
                  </a:cubicBezTo>
                  <a:cubicBezTo>
                    <a:pt x="633" y="1824"/>
                    <a:pt x="859" y="1576"/>
                    <a:pt x="1096" y="1333"/>
                  </a:cubicBezTo>
                  <a:cubicBezTo>
                    <a:pt x="1339" y="1096"/>
                    <a:pt x="1593" y="870"/>
                    <a:pt x="1847" y="650"/>
                  </a:cubicBezTo>
                  <a:cubicBezTo>
                    <a:pt x="1972" y="537"/>
                    <a:pt x="2107" y="429"/>
                    <a:pt x="2231" y="328"/>
                  </a:cubicBezTo>
                  <a:cubicBezTo>
                    <a:pt x="2367" y="220"/>
                    <a:pt x="2497" y="113"/>
                    <a:pt x="26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555;p35"/>
            <p:cNvSpPr/>
            <p:nvPr/>
          </p:nvSpPr>
          <p:spPr>
            <a:xfrm>
              <a:off x="2595493" y="3289981"/>
              <a:ext cx="580793" cy="478370"/>
            </a:xfrm>
            <a:custGeom>
              <a:avLst/>
              <a:gdLst/>
              <a:ahLst/>
              <a:cxnLst/>
              <a:rect l="l" t="t" r="r" b="b"/>
              <a:pathLst>
                <a:path w="18089" h="14899" extrusionOk="0">
                  <a:moveTo>
                    <a:pt x="16092" y="1"/>
                  </a:moveTo>
                  <a:cubicBezTo>
                    <a:pt x="15837" y="1"/>
                    <a:pt x="15581" y="38"/>
                    <a:pt x="15339" y="111"/>
                  </a:cubicBezTo>
                  <a:cubicBezTo>
                    <a:pt x="13046" y="800"/>
                    <a:pt x="11493" y="3392"/>
                    <a:pt x="11137" y="5601"/>
                  </a:cubicBezTo>
                  <a:cubicBezTo>
                    <a:pt x="11014" y="5592"/>
                    <a:pt x="10890" y="5587"/>
                    <a:pt x="10765" y="5587"/>
                  </a:cubicBezTo>
                  <a:cubicBezTo>
                    <a:pt x="10416" y="5587"/>
                    <a:pt x="10062" y="5623"/>
                    <a:pt x="9708" y="5702"/>
                  </a:cubicBezTo>
                  <a:cubicBezTo>
                    <a:pt x="9262" y="5798"/>
                    <a:pt x="8839" y="5956"/>
                    <a:pt x="8443" y="6165"/>
                  </a:cubicBezTo>
                  <a:cubicBezTo>
                    <a:pt x="7438" y="4555"/>
                    <a:pt x="5683" y="3388"/>
                    <a:pt x="3785" y="3388"/>
                  </a:cubicBezTo>
                  <a:cubicBezTo>
                    <a:pt x="3486" y="3388"/>
                    <a:pt x="3184" y="3416"/>
                    <a:pt x="2881" y="3477"/>
                  </a:cubicBezTo>
                  <a:cubicBezTo>
                    <a:pt x="2180" y="3618"/>
                    <a:pt x="1525" y="3929"/>
                    <a:pt x="994" y="4403"/>
                  </a:cubicBezTo>
                  <a:cubicBezTo>
                    <a:pt x="498" y="4855"/>
                    <a:pt x="23" y="5493"/>
                    <a:pt x="18" y="6193"/>
                  </a:cubicBezTo>
                  <a:cubicBezTo>
                    <a:pt x="1" y="7125"/>
                    <a:pt x="780" y="7634"/>
                    <a:pt x="1599" y="7679"/>
                  </a:cubicBezTo>
                  <a:cubicBezTo>
                    <a:pt x="1631" y="7680"/>
                    <a:pt x="1663" y="7681"/>
                    <a:pt x="1695" y="7681"/>
                  </a:cubicBezTo>
                  <a:cubicBezTo>
                    <a:pt x="1923" y="7681"/>
                    <a:pt x="2149" y="7646"/>
                    <a:pt x="2367" y="7571"/>
                  </a:cubicBezTo>
                  <a:cubicBezTo>
                    <a:pt x="2672" y="7464"/>
                    <a:pt x="2948" y="7317"/>
                    <a:pt x="3214" y="7182"/>
                  </a:cubicBezTo>
                  <a:cubicBezTo>
                    <a:pt x="3236" y="7170"/>
                    <a:pt x="3265" y="7159"/>
                    <a:pt x="3282" y="7148"/>
                  </a:cubicBezTo>
                  <a:cubicBezTo>
                    <a:pt x="3304" y="7131"/>
                    <a:pt x="3332" y="7125"/>
                    <a:pt x="3355" y="7114"/>
                  </a:cubicBezTo>
                  <a:cubicBezTo>
                    <a:pt x="3496" y="7041"/>
                    <a:pt x="3643" y="6978"/>
                    <a:pt x="3796" y="6928"/>
                  </a:cubicBezTo>
                  <a:cubicBezTo>
                    <a:pt x="3999" y="6860"/>
                    <a:pt x="4208" y="6815"/>
                    <a:pt x="4451" y="6809"/>
                  </a:cubicBezTo>
                  <a:cubicBezTo>
                    <a:pt x="4473" y="6808"/>
                    <a:pt x="4495" y="6808"/>
                    <a:pt x="4517" y="6808"/>
                  </a:cubicBezTo>
                  <a:cubicBezTo>
                    <a:pt x="5298" y="6808"/>
                    <a:pt x="6095" y="7188"/>
                    <a:pt x="6738" y="7600"/>
                  </a:cubicBezTo>
                  <a:cubicBezTo>
                    <a:pt x="5789" y="8814"/>
                    <a:pt x="5354" y="10423"/>
                    <a:pt x="5676" y="12005"/>
                  </a:cubicBezTo>
                  <a:cubicBezTo>
                    <a:pt x="5744" y="12298"/>
                    <a:pt x="5840" y="12592"/>
                    <a:pt x="5975" y="12857"/>
                  </a:cubicBezTo>
                  <a:cubicBezTo>
                    <a:pt x="6145" y="13196"/>
                    <a:pt x="6371" y="13512"/>
                    <a:pt x="6653" y="13778"/>
                  </a:cubicBezTo>
                  <a:cubicBezTo>
                    <a:pt x="7212" y="14303"/>
                    <a:pt x="7901" y="14614"/>
                    <a:pt x="8630" y="14772"/>
                  </a:cubicBezTo>
                  <a:cubicBezTo>
                    <a:pt x="8940" y="14834"/>
                    <a:pt x="9262" y="14879"/>
                    <a:pt x="9584" y="14890"/>
                  </a:cubicBezTo>
                  <a:cubicBezTo>
                    <a:pt x="9714" y="14896"/>
                    <a:pt x="9845" y="14898"/>
                    <a:pt x="9978" y="14898"/>
                  </a:cubicBezTo>
                  <a:cubicBezTo>
                    <a:pt x="12022" y="14898"/>
                    <a:pt x="14408" y="14276"/>
                    <a:pt x="15813" y="12733"/>
                  </a:cubicBezTo>
                  <a:cubicBezTo>
                    <a:pt x="15903" y="12631"/>
                    <a:pt x="15988" y="12518"/>
                    <a:pt x="16079" y="12406"/>
                  </a:cubicBezTo>
                  <a:cubicBezTo>
                    <a:pt x="16423" y="11920"/>
                    <a:pt x="16632" y="11327"/>
                    <a:pt x="16480" y="10734"/>
                  </a:cubicBezTo>
                  <a:cubicBezTo>
                    <a:pt x="16406" y="10452"/>
                    <a:pt x="16259" y="10181"/>
                    <a:pt x="16028" y="9943"/>
                  </a:cubicBezTo>
                  <a:cubicBezTo>
                    <a:pt x="15943" y="9853"/>
                    <a:pt x="15887" y="9740"/>
                    <a:pt x="15858" y="9616"/>
                  </a:cubicBezTo>
                  <a:cubicBezTo>
                    <a:pt x="15858" y="9610"/>
                    <a:pt x="15858" y="9604"/>
                    <a:pt x="15847" y="9604"/>
                  </a:cubicBezTo>
                  <a:cubicBezTo>
                    <a:pt x="15576" y="8306"/>
                    <a:pt x="14684" y="7148"/>
                    <a:pt x="13503" y="6419"/>
                  </a:cubicBezTo>
                  <a:cubicBezTo>
                    <a:pt x="14113" y="5538"/>
                    <a:pt x="14893" y="4804"/>
                    <a:pt x="15740" y="4194"/>
                  </a:cubicBezTo>
                  <a:lnTo>
                    <a:pt x="16095" y="3940"/>
                  </a:lnTo>
                  <a:cubicBezTo>
                    <a:pt x="16937" y="3375"/>
                    <a:pt x="18089" y="2935"/>
                    <a:pt x="18089" y="1749"/>
                  </a:cubicBezTo>
                  <a:cubicBezTo>
                    <a:pt x="18089" y="585"/>
                    <a:pt x="17104" y="1"/>
                    <a:pt x="160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556;p35"/>
            <p:cNvSpPr/>
            <p:nvPr/>
          </p:nvSpPr>
          <p:spPr>
            <a:xfrm>
              <a:off x="2993309" y="3352559"/>
              <a:ext cx="150263" cy="142814"/>
            </a:xfrm>
            <a:custGeom>
              <a:avLst/>
              <a:gdLst/>
              <a:ahLst/>
              <a:cxnLst/>
              <a:rect l="l" t="t" r="r" b="b"/>
              <a:pathLst>
                <a:path w="4680" h="4448" extrusionOk="0">
                  <a:moveTo>
                    <a:pt x="3611" y="1"/>
                  </a:moveTo>
                  <a:cubicBezTo>
                    <a:pt x="3537" y="1"/>
                    <a:pt x="3461" y="11"/>
                    <a:pt x="3384" y="32"/>
                  </a:cubicBezTo>
                  <a:cubicBezTo>
                    <a:pt x="2056" y="393"/>
                    <a:pt x="701" y="2098"/>
                    <a:pt x="1" y="3906"/>
                  </a:cubicBezTo>
                  <a:cubicBezTo>
                    <a:pt x="402" y="4047"/>
                    <a:pt x="786" y="4233"/>
                    <a:pt x="1136" y="4448"/>
                  </a:cubicBezTo>
                  <a:cubicBezTo>
                    <a:pt x="1723" y="3584"/>
                    <a:pt x="2503" y="2855"/>
                    <a:pt x="3350" y="2240"/>
                  </a:cubicBezTo>
                  <a:cubicBezTo>
                    <a:pt x="3807" y="1918"/>
                    <a:pt x="4140" y="1590"/>
                    <a:pt x="4327" y="1274"/>
                  </a:cubicBezTo>
                  <a:cubicBezTo>
                    <a:pt x="4680" y="694"/>
                    <a:pt x="4231" y="1"/>
                    <a:pt x="361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557;p35"/>
            <p:cNvSpPr/>
            <p:nvPr/>
          </p:nvSpPr>
          <p:spPr>
            <a:xfrm>
              <a:off x="2698848" y="3461855"/>
              <a:ext cx="140021" cy="71985"/>
            </a:xfrm>
            <a:custGeom>
              <a:avLst/>
              <a:gdLst/>
              <a:ahLst/>
              <a:cxnLst/>
              <a:rect l="l" t="t" r="r" b="b"/>
              <a:pathLst>
                <a:path w="4361" h="2242" extrusionOk="0">
                  <a:moveTo>
                    <a:pt x="4" y="1821"/>
                  </a:moveTo>
                  <a:cubicBezTo>
                    <a:pt x="3" y="1821"/>
                    <a:pt x="2" y="1822"/>
                    <a:pt x="1" y="1823"/>
                  </a:cubicBezTo>
                  <a:cubicBezTo>
                    <a:pt x="2" y="1822"/>
                    <a:pt x="3" y="1821"/>
                    <a:pt x="4" y="1821"/>
                  </a:cubicBezTo>
                  <a:close/>
                  <a:moveTo>
                    <a:pt x="1186" y="0"/>
                  </a:moveTo>
                  <a:cubicBezTo>
                    <a:pt x="1115" y="0"/>
                    <a:pt x="1044" y="2"/>
                    <a:pt x="972" y="5"/>
                  </a:cubicBezTo>
                  <a:lnTo>
                    <a:pt x="944" y="22"/>
                  </a:lnTo>
                  <a:cubicBezTo>
                    <a:pt x="927" y="732"/>
                    <a:pt x="617" y="1380"/>
                    <a:pt x="4" y="1821"/>
                  </a:cubicBezTo>
                  <a:lnTo>
                    <a:pt x="4" y="1821"/>
                  </a:lnTo>
                  <a:cubicBezTo>
                    <a:pt x="26" y="1806"/>
                    <a:pt x="53" y="1800"/>
                    <a:pt x="74" y="1789"/>
                  </a:cubicBezTo>
                  <a:cubicBezTo>
                    <a:pt x="97" y="1772"/>
                    <a:pt x="125" y="1767"/>
                    <a:pt x="142" y="1750"/>
                  </a:cubicBezTo>
                  <a:cubicBezTo>
                    <a:pt x="283" y="1682"/>
                    <a:pt x="435" y="1620"/>
                    <a:pt x="582" y="1569"/>
                  </a:cubicBezTo>
                  <a:cubicBezTo>
                    <a:pt x="786" y="1496"/>
                    <a:pt x="1000" y="1456"/>
                    <a:pt x="1237" y="1450"/>
                  </a:cubicBezTo>
                  <a:cubicBezTo>
                    <a:pt x="1260" y="1450"/>
                    <a:pt x="1283" y="1449"/>
                    <a:pt x="1306" y="1449"/>
                  </a:cubicBezTo>
                  <a:cubicBezTo>
                    <a:pt x="2081" y="1449"/>
                    <a:pt x="2888" y="1819"/>
                    <a:pt x="3524" y="2241"/>
                  </a:cubicBezTo>
                  <a:cubicBezTo>
                    <a:pt x="3767" y="1930"/>
                    <a:pt x="4050" y="1637"/>
                    <a:pt x="4360" y="1383"/>
                  </a:cubicBezTo>
                  <a:cubicBezTo>
                    <a:pt x="3464" y="417"/>
                    <a:pt x="2401" y="0"/>
                    <a:pt x="118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558;p35"/>
            <p:cNvSpPr/>
            <p:nvPr/>
          </p:nvSpPr>
          <p:spPr>
            <a:xfrm>
              <a:off x="2691046" y="3442397"/>
              <a:ext cx="39396" cy="81810"/>
            </a:xfrm>
            <a:custGeom>
              <a:avLst/>
              <a:gdLst/>
              <a:ahLst/>
              <a:cxnLst/>
              <a:rect l="l" t="t" r="r" b="b"/>
              <a:pathLst>
                <a:path w="1227" h="2548" extrusionOk="0">
                  <a:moveTo>
                    <a:pt x="1119" y="1"/>
                  </a:moveTo>
                  <a:cubicBezTo>
                    <a:pt x="1113" y="1"/>
                    <a:pt x="1108" y="6"/>
                    <a:pt x="1108" y="12"/>
                  </a:cubicBezTo>
                  <a:cubicBezTo>
                    <a:pt x="1141" y="261"/>
                    <a:pt x="1141" y="509"/>
                    <a:pt x="1113" y="746"/>
                  </a:cubicBezTo>
                  <a:cubicBezTo>
                    <a:pt x="1102" y="865"/>
                    <a:pt x="1074" y="989"/>
                    <a:pt x="1045" y="1108"/>
                  </a:cubicBezTo>
                  <a:cubicBezTo>
                    <a:pt x="1029" y="1170"/>
                    <a:pt x="1017" y="1226"/>
                    <a:pt x="995" y="1283"/>
                  </a:cubicBezTo>
                  <a:lnTo>
                    <a:pt x="933" y="1452"/>
                  </a:lnTo>
                  <a:cubicBezTo>
                    <a:pt x="887" y="1565"/>
                    <a:pt x="831" y="1672"/>
                    <a:pt x="769" y="1780"/>
                  </a:cubicBezTo>
                  <a:cubicBezTo>
                    <a:pt x="707" y="1881"/>
                    <a:pt x="633" y="1983"/>
                    <a:pt x="554" y="2073"/>
                  </a:cubicBezTo>
                  <a:cubicBezTo>
                    <a:pt x="402" y="2260"/>
                    <a:pt x="210" y="2423"/>
                    <a:pt x="1" y="2548"/>
                  </a:cubicBezTo>
                  <a:cubicBezTo>
                    <a:pt x="238" y="2463"/>
                    <a:pt x="452" y="2322"/>
                    <a:pt x="633" y="2124"/>
                  </a:cubicBezTo>
                  <a:cubicBezTo>
                    <a:pt x="718" y="2034"/>
                    <a:pt x="797" y="1932"/>
                    <a:pt x="865" y="1825"/>
                  </a:cubicBezTo>
                  <a:cubicBezTo>
                    <a:pt x="938" y="1723"/>
                    <a:pt x="995" y="1610"/>
                    <a:pt x="1045" y="1486"/>
                  </a:cubicBezTo>
                  <a:cubicBezTo>
                    <a:pt x="1062" y="1430"/>
                    <a:pt x="1085" y="1373"/>
                    <a:pt x="1108" y="1311"/>
                  </a:cubicBezTo>
                  <a:cubicBezTo>
                    <a:pt x="1130" y="1249"/>
                    <a:pt x="1141" y="1192"/>
                    <a:pt x="1158" y="1130"/>
                  </a:cubicBezTo>
                  <a:cubicBezTo>
                    <a:pt x="1187" y="1006"/>
                    <a:pt x="1204" y="882"/>
                    <a:pt x="1215" y="752"/>
                  </a:cubicBezTo>
                  <a:cubicBezTo>
                    <a:pt x="1226" y="498"/>
                    <a:pt x="1204" y="244"/>
                    <a:pt x="1136" y="6"/>
                  </a:cubicBezTo>
                  <a:cubicBezTo>
                    <a:pt x="1136" y="1"/>
                    <a:pt x="1130" y="1"/>
                    <a:pt x="11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559;p35"/>
            <p:cNvSpPr/>
            <p:nvPr/>
          </p:nvSpPr>
          <p:spPr>
            <a:xfrm>
              <a:off x="2787691" y="3676304"/>
              <a:ext cx="98666" cy="87975"/>
            </a:xfrm>
            <a:custGeom>
              <a:avLst/>
              <a:gdLst/>
              <a:ahLst/>
              <a:cxnLst/>
              <a:rect l="l" t="t" r="r" b="b"/>
              <a:pathLst>
                <a:path w="3073" h="2740" extrusionOk="0">
                  <a:moveTo>
                    <a:pt x="1430" y="1"/>
                  </a:moveTo>
                  <a:cubicBezTo>
                    <a:pt x="820" y="1"/>
                    <a:pt x="283" y="334"/>
                    <a:pt x="1" y="825"/>
                  </a:cubicBezTo>
                  <a:cubicBezTo>
                    <a:pt x="170" y="1164"/>
                    <a:pt x="396" y="1480"/>
                    <a:pt x="678" y="1746"/>
                  </a:cubicBezTo>
                  <a:cubicBezTo>
                    <a:pt x="1238" y="2265"/>
                    <a:pt x="1921" y="2582"/>
                    <a:pt x="2655" y="2740"/>
                  </a:cubicBezTo>
                  <a:cubicBezTo>
                    <a:pt x="2920" y="2452"/>
                    <a:pt x="3073" y="2068"/>
                    <a:pt x="3073" y="1644"/>
                  </a:cubicBezTo>
                  <a:cubicBezTo>
                    <a:pt x="3073" y="735"/>
                    <a:pt x="2333" y="1"/>
                    <a:pt x="143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560;p35"/>
            <p:cNvSpPr/>
            <p:nvPr/>
          </p:nvSpPr>
          <p:spPr>
            <a:xfrm>
              <a:off x="3083244" y="3598346"/>
              <a:ext cx="46813" cy="89965"/>
            </a:xfrm>
            <a:custGeom>
              <a:avLst/>
              <a:gdLst/>
              <a:ahLst/>
              <a:cxnLst/>
              <a:rect l="l" t="t" r="r" b="b"/>
              <a:pathLst>
                <a:path w="1458" h="2802" extrusionOk="0">
                  <a:moveTo>
                    <a:pt x="679" y="0"/>
                  </a:moveTo>
                  <a:cubicBezTo>
                    <a:pt x="272" y="305"/>
                    <a:pt x="1" y="785"/>
                    <a:pt x="1" y="1333"/>
                  </a:cubicBezTo>
                  <a:cubicBezTo>
                    <a:pt x="1" y="1977"/>
                    <a:pt x="368" y="2525"/>
                    <a:pt x="899" y="2802"/>
                  </a:cubicBezTo>
                  <a:cubicBezTo>
                    <a:pt x="1238" y="2316"/>
                    <a:pt x="1458" y="1723"/>
                    <a:pt x="1300" y="1113"/>
                  </a:cubicBezTo>
                  <a:cubicBezTo>
                    <a:pt x="1221" y="831"/>
                    <a:pt x="1074" y="571"/>
                    <a:pt x="848" y="322"/>
                  </a:cubicBezTo>
                  <a:cubicBezTo>
                    <a:pt x="763" y="232"/>
                    <a:pt x="707" y="119"/>
                    <a:pt x="67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561;p35"/>
            <p:cNvSpPr/>
            <p:nvPr/>
          </p:nvSpPr>
          <p:spPr>
            <a:xfrm>
              <a:off x="2898495" y="3495119"/>
              <a:ext cx="75645" cy="58853"/>
            </a:xfrm>
            <a:custGeom>
              <a:avLst/>
              <a:gdLst/>
              <a:ahLst/>
              <a:cxnLst/>
              <a:rect l="l" t="t" r="r" b="b"/>
              <a:pathLst>
                <a:path w="2356" h="1833" extrusionOk="0">
                  <a:moveTo>
                    <a:pt x="1374" y="870"/>
                  </a:moveTo>
                  <a:cubicBezTo>
                    <a:pt x="1383" y="870"/>
                    <a:pt x="1392" y="871"/>
                    <a:pt x="1401" y="872"/>
                  </a:cubicBezTo>
                  <a:cubicBezTo>
                    <a:pt x="1423" y="877"/>
                    <a:pt x="1435" y="883"/>
                    <a:pt x="1452" y="900"/>
                  </a:cubicBezTo>
                  <a:cubicBezTo>
                    <a:pt x="1463" y="911"/>
                    <a:pt x="1480" y="934"/>
                    <a:pt x="1486" y="957"/>
                  </a:cubicBezTo>
                  <a:cubicBezTo>
                    <a:pt x="1508" y="1007"/>
                    <a:pt x="1519" y="1053"/>
                    <a:pt x="1525" y="1109"/>
                  </a:cubicBezTo>
                  <a:cubicBezTo>
                    <a:pt x="1491" y="1103"/>
                    <a:pt x="1457" y="1098"/>
                    <a:pt x="1429" y="1081"/>
                  </a:cubicBezTo>
                  <a:cubicBezTo>
                    <a:pt x="1390" y="1053"/>
                    <a:pt x="1344" y="1024"/>
                    <a:pt x="1316" y="990"/>
                  </a:cubicBezTo>
                  <a:cubicBezTo>
                    <a:pt x="1305" y="979"/>
                    <a:pt x="1294" y="957"/>
                    <a:pt x="1288" y="940"/>
                  </a:cubicBezTo>
                  <a:cubicBezTo>
                    <a:pt x="1288" y="928"/>
                    <a:pt x="1288" y="911"/>
                    <a:pt x="1294" y="900"/>
                  </a:cubicBezTo>
                  <a:cubicBezTo>
                    <a:pt x="1311" y="878"/>
                    <a:pt x="1342" y="870"/>
                    <a:pt x="1374" y="870"/>
                  </a:cubicBezTo>
                  <a:close/>
                  <a:moveTo>
                    <a:pt x="1667" y="1"/>
                  </a:moveTo>
                  <a:cubicBezTo>
                    <a:pt x="1624" y="1"/>
                    <a:pt x="1580" y="3"/>
                    <a:pt x="1536" y="8"/>
                  </a:cubicBezTo>
                  <a:cubicBezTo>
                    <a:pt x="1531" y="8"/>
                    <a:pt x="1519" y="13"/>
                    <a:pt x="1519" y="25"/>
                  </a:cubicBezTo>
                  <a:cubicBezTo>
                    <a:pt x="1519" y="30"/>
                    <a:pt x="1525" y="36"/>
                    <a:pt x="1536" y="47"/>
                  </a:cubicBezTo>
                  <a:cubicBezTo>
                    <a:pt x="1593" y="47"/>
                    <a:pt x="1644" y="53"/>
                    <a:pt x="1689" y="59"/>
                  </a:cubicBezTo>
                  <a:cubicBezTo>
                    <a:pt x="1740" y="64"/>
                    <a:pt x="1790" y="81"/>
                    <a:pt x="1841" y="98"/>
                  </a:cubicBezTo>
                  <a:cubicBezTo>
                    <a:pt x="1858" y="109"/>
                    <a:pt x="1886" y="115"/>
                    <a:pt x="1909" y="132"/>
                  </a:cubicBezTo>
                  <a:lnTo>
                    <a:pt x="1943" y="143"/>
                  </a:lnTo>
                  <a:lnTo>
                    <a:pt x="1982" y="166"/>
                  </a:lnTo>
                  <a:cubicBezTo>
                    <a:pt x="2022" y="194"/>
                    <a:pt x="2067" y="222"/>
                    <a:pt x="2101" y="256"/>
                  </a:cubicBezTo>
                  <a:cubicBezTo>
                    <a:pt x="2135" y="290"/>
                    <a:pt x="2163" y="330"/>
                    <a:pt x="2186" y="369"/>
                  </a:cubicBezTo>
                  <a:cubicBezTo>
                    <a:pt x="2186" y="375"/>
                    <a:pt x="2191" y="375"/>
                    <a:pt x="2191" y="381"/>
                  </a:cubicBezTo>
                  <a:lnTo>
                    <a:pt x="2197" y="397"/>
                  </a:lnTo>
                  <a:cubicBezTo>
                    <a:pt x="2203" y="414"/>
                    <a:pt x="2203" y="420"/>
                    <a:pt x="2214" y="431"/>
                  </a:cubicBezTo>
                  <a:cubicBezTo>
                    <a:pt x="2220" y="454"/>
                    <a:pt x="2225" y="477"/>
                    <a:pt x="2225" y="505"/>
                  </a:cubicBezTo>
                  <a:lnTo>
                    <a:pt x="2225" y="539"/>
                  </a:lnTo>
                  <a:lnTo>
                    <a:pt x="2225" y="573"/>
                  </a:lnTo>
                  <a:cubicBezTo>
                    <a:pt x="2225" y="595"/>
                    <a:pt x="2225" y="623"/>
                    <a:pt x="2220" y="646"/>
                  </a:cubicBezTo>
                  <a:cubicBezTo>
                    <a:pt x="2220" y="663"/>
                    <a:pt x="2208" y="697"/>
                    <a:pt x="2197" y="714"/>
                  </a:cubicBezTo>
                  <a:cubicBezTo>
                    <a:pt x="2191" y="736"/>
                    <a:pt x="2186" y="759"/>
                    <a:pt x="2169" y="781"/>
                  </a:cubicBezTo>
                  <a:cubicBezTo>
                    <a:pt x="2163" y="798"/>
                    <a:pt x="2152" y="821"/>
                    <a:pt x="2135" y="844"/>
                  </a:cubicBezTo>
                  <a:cubicBezTo>
                    <a:pt x="2124" y="866"/>
                    <a:pt x="2107" y="883"/>
                    <a:pt x="2095" y="900"/>
                  </a:cubicBezTo>
                  <a:cubicBezTo>
                    <a:pt x="2067" y="934"/>
                    <a:pt x="2022" y="968"/>
                    <a:pt x="1988" y="996"/>
                  </a:cubicBezTo>
                  <a:cubicBezTo>
                    <a:pt x="1909" y="1064"/>
                    <a:pt x="1813" y="1098"/>
                    <a:pt x="1711" y="1109"/>
                  </a:cubicBezTo>
                  <a:cubicBezTo>
                    <a:pt x="1678" y="1120"/>
                    <a:pt x="1649" y="1120"/>
                    <a:pt x="1610" y="1120"/>
                  </a:cubicBezTo>
                  <a:cubicBezTo>
                    <a:pt x="1604" y="1047"/>
                    <a:pt x="1593" y="979"/>
                    <a:pt x="1559" y="923"/>
                  </a:cubicBezTo>
                  <a:cubicBezTo>
                    <a:pt x="1525" y="872"/>
                    <a:pt x="1480" y="815"/>
                    <a:pt x="1418" y="793"/>
                  </a:cubicBezTo>
                  <a:cubicBezTo>
                    <a:pt x="1399" y="786"/>
                    <a:pt x="1379" y="783"/>
                    <a:pt x="1360" y="783"/>
                  </a:cubicBezTo>
                  <a:cubicBezTo>
                    <a:pt x="1311" y="783"/>
                    <a:pt x="1262" y="805"/>
                    <a:pt x="1226" y="849"/>
                  </a:cubicBezTo>
                  <a:cubicBezTo>
                    <a:pt x="1203" y="877"/>
                    <a:pt x="1186" y="923"/>
                    <a:pt x="1198" y="957"/>
                  </a:cubicBezTo>
                  <a:cubicBezTo>
                    <a:pt x="1203" y="990"/>
                    <a:pt x="1214" y="1019"/>
                    <a:pt x="1237" y="1047"/>
                  </a:cubicBezTo>
                  <a:cubicBezTo>
                    <a:pt x="1282" y="1098"/>
                    <a:pt x="1327" y="1132"/>
                    <a:pt x="1378" y="1154"/>
                  </a:cubicBezTo>
                  <a:cubicBezTo>
                    <a:pt x="1423" y="1177"/>
                    <a:pt x="1469" y="1188"/>
                    <a:pt x="1514" y="1194"/>
                  </a:cubicBezTo>
                  <a:cubicBezTo>
                    <a:pt x="1514" y="1211"/>
                    <a:pt x="1508" y="1222"/>
                    <a:pt x="1508" y="1239"/>
                  </a:cubicBezTo>
                  <a:cubicBezTo>
                    <a:pt x="1486" y="1335"/>
                    <a:pt x="1435" y="1425"/>
                    <a:pt x="1373" y="1499"/>
                  </a:cubicBezTo>
                  <a:cubicBezTo>
                    <a:pt x="1299" y="1566"/>
                    <a:pt x="1214" y="1617"/>
                    <a:pt x="1124" y="1651"/>
                  </a:cubicBezTo>
                  <a:cubicBezTo>
                    <a:pt x="1019" y="1688"/>
                    <a:pt x="910" y="1707"/>
                    <a:pt x="800" y="1707"/>
                  </a:cubicBezTo>
                  <a:cubicBezTo>
                    <a:pt x="709" y="1707"/>
                    <a:pt x="618" y="1694"/>
                    <a:pt x="531" y="1668"/>
                  </a:cubicBezTo>
                  <a:cubicBezTo>
                    <a:pt x="339" y="1612"/>
                    <a:pt x="164" y="1499"/>
                    <a:pt x="57" y="1324"/>
                  </a:cubicBezTo>
                  <a:cubicBezTo>
                    <a:pt x="51" y="1307"/>
                    <a:pt x="40" y="1307"/>
                    <a:pt x="23" y="1307"/>
                  </a:cubicBezTo>
                  <a:cubicBezTo>
                    <a:pt x="12" y="1312"/>
                    <a:pt x="0" y="1329"/>
                    <a:pt x="0" y="1341"/>
                  </a:cubicBezTo>
                  <a:cubicBezTo>
                    <a:pt x="29" y="1454"/>
                    <a:pt x="102" y="1555"/>
                    <a:pt x="187" y="1623"/>
                  </a:cubicBezTo>
                  <a:cubicBezTo>
                    <a:pt x="226" y="1662"/>
                    <a:pt x="277" y="1696"/>
                    <a:pt x="328" y="1725"/>
                  </a:cubicBezTo>
                  <a:cubicBezTo>
                    <a:pt x="379" y="1753"/>
                    <a:pt x="435" y="1775"/>
                    <a:pt x="492" y="1787"/>
                  </a:cubicBezTo>
                  <a:cubicBezTo>
                    <a:pt x="593" y="1812"/>
                    <a:pt x="694" y="1833"/>
                    <a:pt x="795" y="1833"/>
                  </a:cubicBezTo>
                  <a:cubicBezTo>
                    <a:pt x="807" y="1833"/>
                    <a:pt x="819" y="1832"/>
                    <a:pt x="830" y="1832"/>
                  </a:cubicBezTo>
                  <a:cubicBezTo>
                    <a:pt x="943" y="1832"/>
                    <a:pt x="1056" y="1804"/>
                    <a:pt x="1158" y="1758"/>
                  </a:cubicBezTo>
                  <a:cubicBezTo>
                    <a:pt x="1265" y="1719"/>
                    <a:pt x="1367" y="1651"/>
                    <a:pt x="1452" y="1561"/>
                  </a:cubicBezTo>
                  <a:cubicBezTo>
                    <a:pt x="1525" y="1470"/>
                    <a:pt x="1576" y="1363"/>
                    <a:pt x="1598" y="1250"/>
                  </a:cubicBezTo>
                  <a:cubicBezTo>
                    <a:pt x="1598" y="1239"/>
                    <a:pt x="1604" y="1216"/>
                    <a:pt x="1604" y="1199"/>
                  </a:cubicBezTo>
                  <a:lnTo>
                    <a:pt x="1717" y="1199"/>
                  </a:lnTo>
                  <a:cubicBezTo>
                    <a:pt x="1774" y="1194"/>
                    <a:pt x="1830" y="1182"/>
                    <a:pt x="1886" y="1165"/>
                  </a:cubicBezTo>
                  <a:cubicBezTo>
                    <a:pt x="1943" y="1143"/>
                    <a:pt x="1994" y="1115"/>
                    <a:pt x="2045" y="1086"/>
                  </a:cubicBezTo>
                  <a:cubicBezTo>
                    <a:pt x="2090" y="1053"/>
                    <a:pt x="2135" y="1019"/>
                    <a:pt x="2169" y="979"/>
                  </a:cubicBezTo>
                  <a:cubicBezTo>
                    <a:pt x="2191" y="957"/>
                    <a:pt x="2203" y="934"/>
                    <a:pt x="2225" y="906"/>
                  </a:cubicBezTo>
                  <a:cubicBezTo>
                    <a:pt x="2242" y="877"/>
                    <a:pt x="2259" y="855"/>
                    <a:pt x="2271" y="827"/>
                  </a:cubicBezTo>
                  <a:cubicBezTo>
                    <a:pt x="2282" y="798"/>
                    <a:pt x="2299" y="770"/>
                    <a:pt x="2304" y="753"/>
                  </a:cubicBezTo>
                  <a:cubicBezTo>
                    <a:pt x="2310" y="725"/>
                    <a:pt x="2327" y="697"/>
                    <a:pt x="2327" y="669"/>
                  </a:cubicBezTo>
                  <a:cubicBezTo>
                    <a:pt x="2333" y="640"/>
                    <a:pt x="2333" y="612"/>
                    <a:pt x="2333" y="573"/>
                  </a:cubicBezTo>
                  <a:cubicBezTo>
                    <a:pt x="2355" y="539"/>
                    <a:pt x="2355" y="510"/>
                    <a:pt x="2350" y="482"/>
                  </a:cubicBezTo>
                  <a:cubicBezTo>
                    <a:pt x="2333" y="364"/>
                    <a:pt x="2271" y="251"/>
                    <a:pt x="2175" y="172"/>
                  </a:cubicBezTo>
                  <a:cubicBezTo>
                    <a:pt x="2135" y="132"/>
                    <a:pt x="2084" y="98"/>
                    <a:pt x="2028" y="81"/>
                  </a:cubicBezTo>
                  <a:cubicBezTo>
                    <a:pt x="1982" y="53"/>
                    <a:pt x="1926" y="36"/>
                    <a:pt x="1870" y="25"/>
                  </a:cubicBezTo>
                  <a:cubicBezTo>
                    <a:pt x="1804" y="7"/>
                    <a:pt x="1736" y="1"/>
                    <a:pt x="16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562;p35"/>
            <p:cNvSpPr/>
            <p:nvPr/>
          </p:nvSpPr>
          <p:spPr>
            <a:xfrm>
              <a:off x="3054796" y="3601075"/>
              <a:ext cx="24851" cy="24851"/>
            </a:xfrm>
            <a:custGeom>
              <a:avLst/>
              <a:gdLst/>
              <a:ahLst/>
              <a:cxnLst/>
              <a:rect l="l" t="t" r="r" b="b"/>
              <a:pathLst>
                <a:path w="774" h="774" extrusionOk="0">
                  <a:moveTo>
                    <a:pt x="390" y="0"/>
                  </a:moveTo>
                  <a:cubicBezTo>
                    <a:pt x="175" y="0"/>
                    <a:pt x="0" y="175"/>
                    <a:pt x="0" y="390"/>
                  </a:cubicBezTo>
                  <a:cubicBezTo>
                    <a:pt x="0" y="599"/>
                    <a:pt x="175" y="774"/>
                    <a:pt x="390" y="774"/>
                  </a:cubicBezTo>
                  <a:cubicBezTo>
                    <a:pt x="599" y="774"/>
                    <a:pt x="774" y="599"/>
                    <a:pt x="774" y="390"/>
                  </a:cubicBezTo>
                  <a:cubicBezTo>
                    <a:pt x="774" y="170"/>
                    <a:pt x="599" y="0"/>
                    <a:pt x="3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563;p35"/>
            <p:cNvSpPr/>
            <p:nvPr/>
          </p:nvSpPr>
          <p:spPr>
            <a:xfrm>
              <a:off x="3052259" y="3581489"/>
              <a:ext cx="29764" cy="9985"/>
            </a:xfrm>
            <a:custGeom>
              <a:avLst/>
              <a:gdLst/>
              <a:ahLst/>
              <a:cxnLst/>
              <a:rect l="l" t="t" r="r" b="b"/>
              <a:pathLst>
                <a:path w="927" h="311" extrusionOk="0">
                  <a:moveTo>
                    <a:pt x="463" y="0"/>
                  </a:moveTo>
                  <a:cubicBezTo>
                    <a:pt x="373" y="0"/>
                    <a:pt x="277" y="23"/>
                    <a:pt x="198" y="68"/>
                  </a:cubicBezTo>
                  <a:cubicBezTo>
                    <a:pt x="113" y="108"/>
                    <a:pt x="51" y="164"/>
                    <a:pt x="0" y="243"/>
                  </a:cubicBezTo>
                  <a:lnTo>
                    <a:pt x="0" y="266"/>
                  </a:lnTo>
                  <a:cubicBezTo>
                    <a:pt x="5" y="275"/>
                    <a:pt x="17" y="284"/>
                    <a:pt x="27" y="284"/>
                  </a:cubicBezTo>
                  <a:cubicBezTo>
                    <a:pt x="30" y="284"/>
                    <a:pt x="32" y="284"/>
                    <a:pt x="34" y="283"/>
                  </a:cubicBezTo>
                  <a:cubicBezTo>
                    <a:pt x="119" y="266"/>
                    <a:pt x="192" y="243"/>
                    <a:pt x="260" y="226"/>
                  </a:cubicBezTo>
                  <a:cubicBezTo>
                    <a:pt x="333" y="215"/>
                    <a:pt x="401" y="209"/>
                    <a:pt x="469" y="209"/>
                  </a:cubicBezTo>
                  <a:cubicBezTo>
                    <a:pt x="537" y="209"/>
                    <a:pt x="599" y="215"/>
                    <a:pt x="672" y="237"/>
                  </a:cubicBezTo>
                  <a:cubicBezTo>
                    <a:pt x="740" y="254"/>
                    <a:pt x="813" y="283"/>
                    <a:pt x="893" y="311"/>
                  </a:cubicBezTo>
                  <a:lnTo>
                    <a:pt x="904" y="311"/>
                  </a:lnTo>
                  <a:cubicBezTo>
                    <a:pt x="915" y="305"/>
                    <a:pt x="926" y="288"/>
                    <a:pt x="915" y="277"/>
                  </a:cubicBezTo>
                  <a:cubicBezTo>
                    <a:pt x="876" y="192"/>
                    <a:pt x="813" y="130"/>
                    <a:pt x="734" y="79"/>
                  </a:cubicBezTo>
                  <a:cubicBezTo>
                    <a:pt x="655" y="29"/>
                    <a:pt x="559" y="0"/>
                    <a:pt x="4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564;p35"/>
            <p:cNvSpPr/>
            <p:nvPr/>
          </p:nvSpPr>
          <p:spPr>
            <a:xfrm>
              <a:off x="2875634" y="3654567"/>
              <a:ext cx="25076" cy="24851"/>
            </a:xfrm>
            <a:custGeom>
              <a:avLst/>
              <a:gdLst/>
              <a:ahLst/>
              <a:cxnLst/>
              <a:rect l="l" t="t" r="r" b="b"/>
              <a:pathLst>
                <a:path w="781" h="774" extrusionOk="0">
                  <a:moveTo>
                    <a:pt x="390" y="0"/>
                  </a:moveTo>
                  <a:cubicBezTo>
                    <a:pt x="181" y="0"/>
                    <a:pt x="1" y="175"/>
                    <a:pt x="1" y="390"/>
                  </a:cubicBezTo>
                  <a:cubicBezTo>
                    <a:pt x="1" y="599"/>
                    <a:pt x="181" y="774"/>
                    <a:pt x="390" y="774"/>
                  </a:cubicBezTo>
                  <a:cubicBezTo>
                    <a:pt x="605" y="774"/>
                    <a:pt x="780" y="599"/>
                    <a:pt x="780" y="390"/>
                  </a:cubicBezTo>
                  <a:cubicBezTo>
                    <a:pt x="780" y="175"/>
                    <a:pt x="611" y="0"/>
                    <a:pt x="3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565;p35"/>
            <p:cNvSpPr/>
            <p:nvPr/>
          </p:nvSpPr>
          <p:spPr>
            <a:xfrm>
              <a:off x="2865295" y="3638609"/>
              <a:ext cx="26168" cy="17017"/>
            </a:xfrm>
            <a:custGeom>
              <a:avLst/>
              <a:gdLst/>
              <a:ahLst/>
              <a:cxnLst/>
              <a:rect l="l" t="t" r="r" b="b"/>
              <a:pathLst>
                <a:path w="815" h="530" extrusionOk="0">
                  <a:moveTo>
                    <a:pt x="549" y="0"/>
                  </a:moveTo>
                  <a:cubicBezTo>
                    <a:pt x="458" y="0"/>
                    <a:pt x="362" y="23"/>
                    <a:pt x="278" y="68"/>
                  </a:cubicBezTo>
                  <a:cubicBezTo>
                    <a:pt x="193" y="107"/>
                    <a:pt x="119" y="181"/>
                    <a:pt x="69" y="254"/>
                  </a:cubicBezTo>
                  <a:cubicBezTo>
                    <a:pt x="29" y="333"/>
                    <a:pt x="1" y="418"/>
                    <a:pt x="1" y="508"/>
                  </a:cubicBezTo>
                  <a:cubicBezTo>
                    <a:pt x="1" y="520"/>
                    <a:pt x="1" y="520"/>
                    <a:pt x="6" y="525"/>
                  </a:cubicBezTo>
                  <a:cubicBezTo>
                    <a:pt x="9" y="528"/>
                    <a:pt x="15" y="530"/>
                    <a:pt x="21" y="530"/>
                  </a:cubicBezTo>
                  <a:cubicBezTo>
                    <a:pt x="28" y="530"/>
                    <a:pt x="35" y="528"/>
                    <a:pt x="40" y="525"/>
                  </a:cubicBezTo>
                  <a:cubicBezTo>
                    <a:pt x="114" y="469"/>
                    <a:pt x="165" y="412"/>
                    <a:pt x="221" y="367"/>
                  </a:cubicBezTo>
                  <a:cubicBezTo>
                    <a:pt x="266" y="322"/>
                    <a:pt x="323" y="283"/>
                    <a:pt x="379" y="249"/>
                  </a:cubicBezTo>
                  <a:cubicBezTo>
                    <a:pt x="436" y="220"/>
                    <a:pt x="492" y="192"/>
                    <a:pt x="566" y="170"/>
                  </a:cubicBezTo>
                  <a:cubicBezTo>
                    <a:pt x="628" y="153"/>
                    <a:pt x="707" y="136"/>
                    <a:pt x="791" y="124"/>
                  </a:cubicBezTo>
                  <a:cubicBezTo>
                    <a:pt x="797" y="124"/>
                    <a:pt x="803" y="113"/>
                    <a:pt x="814" y="113"/>
                  </a:cubicBezTo>
                  <a:cubicBezTo>
                    <a:pt x="814" y="107"/>
                    <a:pt x="814" y="96"/>
                    <a:pt x="803" y="85"/>
                  </a:cubicBezTo>
                  <a:cubicBezTo>
                    <a:pt x="735" y="40"/>
                    <a:pt x="645" y="6"/>
                    <a:pt x="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566;p35"/>
            <p:cNvSpPr/>
            <p:nvPr/>
          </p:nvSpPr>
          <p:spPr>
            <a:xfrm>
              <a:off x="2936029" y="3617193"/>
              <a:ext cx="89773" cy="30149"/>
            </a:xfrm>
            <a:custGeom>
              <a:avLst/>
              <a:gdLst/>
              <a:ahLst/>
              <a:cxnLst/>
              <a:rect l="l" t="t" r="r" b="b"/>
              <a:pathLst>
                <a:path w="2796" h="939" extrusionOk="0">
                  <a:moveTo>
                    <a:pt x="2290" y="1"/>
                  </a:moveTo>
                  <a:cubicBezTo>
                    <a:pt x="2205" y="1"/>
                    <a:pt x="2119" y="4"/>
                    <a:pt x="2033" y="12"/>
                  </a:cubicBezTo>
                  <a:cubicBezTo>
                    <a:pt x="1779" y="35"/>
                    <a:pt x="1531" y="74"/>
                    <a:pt x="1294" y="153"/>
                  </a:cubicBezTo>
                  <a:cubicBezTo>
                    <a:pt x="1051" y="227"/>
                    <a:pt x="825" y="328"/>
                    <a:pt x="605" y="458"/>
                  </a:cubicBezTo>
                  <a:cubicBezTo>
                    <a:pt x="390" y="582"/>
                    <a:pt x="181" y="741"/>
                    <a:pt x="6" y="910"/>
                  </a:cubicBezTo>
                  <a:cubicBezTo>
                    <a:pt x="6" y="916"/>
                    <a:pt x="6" y="921"/>
                    <a:pt x="0" y="938"/>
                  </a:cubicBezTo>
                  <a:lnTo>
                    <a:pt x="12" y="938"/>
                  </a:lnTo>
                  <a:cubicBezTo>
                    <a:pt x="215" y="797"/>
                    <a:pt x="424" y="662"/>
                    <a:pt x="638" y="549"/>
                  </a:cubicBezTo>
                  <a:cubicBezTo>
                    <a:pt x="746" y="492"/>
                    <a:pt x="859" y="441"/>
                    <a:pt x="972" y="396"/>
                  </a:cubicBezTo>
                  <a:cubicBezTo>
                    <a:pt x="1085" y="351"/>
                    <a:pt x="1198" y="311"/>
                    <a:pt x="1316" y="272"/>
                  </a:cubicBezTo>
                  <a:cubicBezTo>
                    <a:pt x="1559" y="204"/>
                    <a:pt x="1796" y="148"/>
                    <a:pt x="2039" y="119"/>
                  </a:cubicBezTo>
                  <a:cubicBezTo>
                    <a:pt x="2276" y="86"/>
                    <a:pt x="2525" y="74"/>
                    <a:pt x="2773" y="69"/>
                  </a:cubicBezTo>
                  <a:cubicBezTo>
                    <a:pt x="2779" y="63"/>
                    <a:pt x="2790" y="63"/>
                    <a:pt x="2790" y="57"/>
                  </a:cubicBezTo>
                  <a:cubicBezTo>
                    <a:pt x="2796" y="46"/>
                    <a:pt x="2790" y="40"/>
                    <a:pt x="2779" y="40"/>
                  </a:cubicBezTo>
                  <a:cubicBezTo>
                    <a:pt x="2619" y="14"/>
                    <a:pt x="2455" y="1"/>
                    <a:pt x="22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67;p35"/>
            <p:cNvSpPr/>
            <p:nvPr/>
          </p:nvSpPr>
          <p:spPr>
            <a:xfrm>
              <a:off x="2980819" y="3664520"/>
              <a:ext cx="39910" cy="25076"/>
            </a:xfrm>
            <a:custGeom>
              <a:avLst/>
              <a:gdLst/>
              <a:ahLst/>
              <a:cxnLst/>
              <a:rect l="l" t="t" r="r" b="b"/>
              <a:pathLst>
                <a:path w="1243" h="781" extrusionOk="0">
                  <a:moveTo>
                    <a:pt x="1226" y="1"/>
                  </a:moveTo>
                  <a:lnTo>
                    <a:pt x="1226" y="1"/>
                  </a:lnTo>
                  <a:cubicBezTo>
                    <a:pt x="1116" y="63"/>
                    <a:pt x="990" y="95"/>
                    <a:pt x="861" y="95"/>
                  </a:cubicBezTo>
                  <a:cubicBezTo>
                    <a:pt x="757" y="95"/>
                    <a:pt x="651" y="75"/>
                    <a:pt x="548" y="35"/>
                  </a:cubicBezTo>
                  <a:cubicBezTo>
                    <a:pt x="463" y="148"/>
                    <a:pt x="350" y="238"/>
                    <a:pt x="226" y="294"/>
                  </a:cubicBezTo>
                  <a:cubicBezTo>
                    <a:pt x="158" y="334"/>
                    <a:pt x="79" y="351"/>
                    <a:pt x="0" y="362"/>
                  </a:cubicBezTo>
                  <a:cubicBezTo>
                    <a:pt x="182" y="644"/>
                    <a:pt x="440" y="781"/>
                    <a:pt x="673" y="781"/>
                  </a:cubicBezTo>
                  <a:cubicBezTo>
                    <a:pt x="889" y="781"/>
                    <a:pt x="1083" y="664"/>
                    <a:pt x="1175" y="436"/>
                  </a:cubicBezTo>
                  <a:cubicBezTo>
                    <a:pt x="1226" y="323"/>
                    <a:pt x="1243" y="176"/>
                    <a:pt x="12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68;p35"/>
            <p:cNvSpPr/>
            <p:nvPr/>
          </p:nvSpPr>
          <p:spPr>
            <a:xfrm>
              <a:off x="2980819" y="3673029"/>
              <a:ext cx="37726" cy="16567"/>
            </a:xfrm>
            <a:custGeom>
              <a:avLst/>
              <a:gdLst/>
              <a:ahLst/>
              <a:cxnLst/>
              <a:rect l="l" t="t" r="r" b="b"/>
              <a:pathLst>
                <a:path w="1175" h="516" extrusionOk="0">
                  <a:moveTo>
                    <a:pt x="514" y="0"/>
                  </a:moveTo>
                  <a:cubicBezTo>
                    <a:pt x="418" y="0"/>
                    <a:pt x="321" y="10"/>
                    <a:pt x="226" y="29"/>
                  </a:cubicBezTo>
                  <a:cubicBezTo>
                    <a:pt x="158" y="69"/>
                    <a:pt x="79" y="86"/>
                    <a:pt x="0" y="97"/>
                  </a:cubicBezTo>
                  <a:cubicBezTo>
                    <a:pt x="182" y="379"/>
                    <a:pt x="440" y="516"/>
                    <a:pt x="673" y="516"/>
                  </a:cubicBezTo>
                  <a:cubicBezTo>
                    <a:pt x="889" y="516"/>
                    <a:pt x="1083" y="399"/>
                    <a:pt x="1175" y="171"/>
                  </a:cubicBezTo>
                  <a:cubicBezTo>
                    <a:pt x="982" y="58"/>
                    <a:pt x="750" y="0"/>
                    <a:pt x="5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69;p35"/>
            <p:cNvSpPr/>
            <p:nvPr/>
          </p:nvSpPr>
          <p:spPr>
            <a:xfrm>
              <a:off x="2959050" y="3645641"/>
              <a:ext cx="74200" cy="31979"/>
            </a:xfrm>
            <a:custGeom>
              <a:avLst/>
              <a:gdLst/>
              <a:ahLst/>
              <a:cxnLst/>
              <a:rect l="l" t="t" r="r" b="b"/>
              <a:pathLst>
                <a:path w="2311" h="996" extrusionOk="0">
                  <a:moveTo>
                    <a:pt x="2239" y="1"/>
                  </a:moveTo>
                  <a:cubicBezTo>
                    <a:pt x="2209" y="1"/>
                    <a:pt x="2185" y="26"/>
                    <a:pt x="2175" y="52"/>
                  </a:cubicBezTo>
                  <a:cubicBezTo>
                    <a:pt x="2141" y="273"/>
                    <a:pt x="2034" y="431"/>
                    <a:pt x="1875" y="532"/>
                  </a:cubicBezTo>
                  <a:cubicBezTo>
                    <a:pt x="1777" y="588"/>
                    <a:pt x="1663" y="617"/>
                    <a:pt x="1545" y="617"/>
                  </a:cubicBezTo>
                  <a:cubicBezTo>
                    <a:pt x="1462" y="617"/>
                    <a:pt x="1376" y="602"/>
                    <a:pt x="1294" y="572"/>
                  </a:cubicBezTo>
                  <a:cubicBezTo>
                    <a:pt x="1299" y="425"/>
                    <a:pt x="1260" y="284"/>
                    <a:pt x="1169" y="148"/>
                  </a:cubicBezTo>
                  <a:cubicBezTo>
                    <a:pt x="1156" y="132"/>
                    <a:pt x="1139" y="123"/>
                    <a:pt x="1122" y="123"/>
                  </a:cubicBezTo>
                  <a:cubicBezTo>
                    <a:pt x="1109" y="123"/>
                    <a:pt x="1097" y="128"/>
                    <a:pt x="1085" y="137"/>
                  </a:cubicBezTo>
                  <a:cubicBezTo>
                    <a:pt x="1057" y="160"/>
                    <a:pt x="1045" y="193"/>
                    <a:pt x="1068" y="222"/>
                  </a:cubicBezTo>
                  <a:cubicBezTo>
                    <a:pt x="1153" y="340"/>
                    <a:pt x="1181" y="459"/>
                    <a:pt x="1169" y="589"/>
                  </a:cubicBezTo>
                  <a:cubicBezTo>
                    <a:pt x="1040" y="753"/>
                    <a:pt x="865" y="854"/>
                    <a:pt x="673" y="877"/>
                  </a:cubicBezTo>
                  <a:cubicBezTo>
                    <a:pt x="650" y="879"/>
                    <a:pt x="629" y="880"/>
                    <a:pt x="607" y="880"/>
                  </a:cubicBezTo>
                  <a:cubicBezTo>
                    <a:pt x="422" y="880"/>
                    <a:pt x="250" y="795"/>
                    <a:pt x="113" y="628"/>
                  </a:cubicBezTo>
                  <a:cubicBezTo>
                    <a:pt x="104" y="613"/>
                    <a:pt x="88" y="606"/>
                    <a:pt x="70" y="606"/>
                  </a:cubicBezTo>
                  <a:cubicBezTo>
                    <a:pt x="55" y="606"/>
                    <a:pt x="39" y="612"/>
                    <a:pt x="29" y="623"/>
                  </a:cubicBezTo>
                  <a:cubicBezTo>
                    <a:pt x="0" y="645"/>
                    <a:pt x="0" y="685"/>
                    <a:pt x="23" y="707"/>
                  </a:cubicBezTo>
                  <a:cubicBezTo>
                    <a:pt x="187" y="899"/>
                    <a:pt x="390" y="995"/>
                    <a:pt x="616" y="995"/>
                  </a:cubicBezTo>
                  <a:cubicBezTo>
                    <a:pt x="644" y="995"/>
                    <a:pt x="667" y="995"/>
                    <a:pt x="695" y="990"/>
                  </a:cubicBezTo>
                  <a:cubicBezTo>
                    <a:pt x="904" y="967"/>
                    <a:pt x="1102" y="854"/>
                    <a:pt x="1254" y="673"/>
                  </a:cubicBezTo>
                  <a:cubicBezTo>
                    <a:pt x="1350" y="707"/>
                    <a:pt x="1452" y="724"/>
                    <a:pt x="1548" y="724"/>
                  </a:cubicBezTo>
                  <a:cubicBezTo>
                    <a:pt x="1689" y="724"/>
                    <a:pt x="1825" y="685"/>
                    <a:pt x="1938" y="623"/>
                  </a:cubicBezTo>
                  <a:lnTo>
                    <a:pt x="1943" y="623"/>
                  </a:lnTo>
                  <a:cubicBezTo>
                    <a:pt x="2141" y="510"/>
                    <a:pt x="2276" y="306"/>
                    <a:pt x="2310" y="52"/>
                  </a:cubicBezTo>
                  <a:cubicBezTo>
                    <a:pt x="2305" y="35"/>
                    <a:pt x="2282" y="7"/>
                    <a:pt x="2248" y="1"/>
                  </a:cubicBezTo>
                  <a:cubicBezTo>
                    <a:pt x="2245" y="1"/>
                    <a:pt x="2242" y="1"/>
                    <a:pt x="2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70;p35"/>
            <p:cNvSpPr/>
            <p:nvPr/>
          </p:nvSpPr>
          <p:spPr>
            <a:xfrm>
              <a:off x="2971572" y="3631224"/>
              <a:ext cx="39556" cy="21384"/>
            </a:xfrm>
            <a:custGeom>
              <a:avLst/>
              <a:gdLst/>
              <a:ahLst/>
              <a:cxnLst/>
              <a:rect l="l" t="t" r="r" b="b"/>
              <a:pathLst>
                <a:path w="1232" h="666" extrusionOk="0">
                  <a:moveTo>
                    <a:pt x="857" y="0"/>
                  </a:moveTo>
                  <a:cubicBezTo>
                    <a:pt x="763" y="0"/>
                    <a:pt x="652" y="14"/>
                    <a:pt x="531" y="44"/>
                  </a:cubicBezTo>
                  <a:cubicBezTo>
                    <a:pt x="203" y="123"/>
                    <a:pt x="0" y="247"/>
                    <a:pt x="0" y="400"/>
                  </a:cubicBezTo>
                  <a:cubicBezTo>
                    <a:pt x="0" y="529"/>
                    <a:pt x="267" y="665"/>
                    <a:pt x="540" y="665"/>
                  </a:cubicBezTo>
                  <a:cubicBezTo>
                    <a:pt x="602" y="665"/>
                    <a:pt x="664" y="658"/>
                    <a:pt x="723" y="642"/>
                  </a:cubicBezTo>
                  <a:cubicBezTo>
                    <a:pt x="1045" y="558"/>
                    <a:pt x="1231" y="225"/>
                    <a:pt x="1164" y="106"/>
                  </a:cubicBezTo>
                  <a:cubicBezTo>
                    <a:pt x="1128" y="39"/>
                    <a:pt x="1016" y="0"/>
                    <a:pt x="857" y="0"/>
                  </a:cubicBezTo>
                  <a:close/>
                </a:path>
              </a:pathLst>
            </a:custGeom>
            <a:solidFill>
              <a:srgbClr val="F99A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71;p35"/>
            <p:cNvSpPr/>
            <p:nvPr/>
          </p:nvSpPr>
          <p:spPr>
            <a:xfrm>
              <a:off x="2979182" y="3633825"/>
              <a:ext cx="21608" cy="8252"/>
            </a:xfrm>
            <a:custGeom>
              <a:avLst/>
              <a:gdLst/>
              <a:ahLst/>
              <a:cxnLst/>
              <a:rect l="l" t="t" r="r" b="b"/>
              <a:pathLst>
                <a:path w="673" h="257" extrusionOk="0">
                  <a:moveTo>
                    <a:pt x="513" y="0"/>
                  </a:moveTo>
                  <a:cubicBezTo>
                    <a:pt x="456" y="0"/>
                    <a:pt x="388" y="10"/>
                    <a:pt x="317" y="31"/>
                  </a:cubicBezTo>
                  <a:cubicBezTo>
                    <a:pt x="136" y="76"/>
                    <a:pt x="0" y="149"/>
                    <a:pt x="17" y="206"/>
                  </a:cubicBezTo>
                  <a:cubicBezTo>
                    <a:pt x="27" y="239"/>
                    <a:pt x="83" y="256"/>
                    <a:pt x="163" y="256"/>
                  </a:cubicBezTo>
                  <a:cubicBezTo>
                    <a:pt x="220" y="256"/>
                    <a:pt x="289" y="247"/>
                    <a:pt x="362" y="228"/>
                  </a:cubicBezTo>
                  <a:cubicBezTo>
                    <a:pt x="542" y="189"/>
                    <a:pt x="672" y="110"/>
                    <a:pt x="661" y="53"/>
                  </a:cubicBezTo>
                  <a:cubicBezTo>
                    <a:pt x="651" y="20"/>
                    <a:pt x="594" y="0"/>
                    <a:pt x="513" y="0"/>
                  </a:cubicBezTo>
                  <a:close/>
                </a:path>
              </a:pathLst>
            </a:custGeom>
            <a:solidFill>
              <a:srgbClr val="F7C6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72;p35"/>
            <p:cNvSpPr/>
            <p:nvPr/>
          </p:nvSpPr>
          <p:spPr>
            <a:xfrm>
              <a:off x="2856594" y="3716021"/>
              <a:ext cx="228509" cy="53812"/>
            </a:xfrm>
            <a:custGeom>
              <a:avLst/>
              <a:gdLst/>
              <a:ahLst/>
              <a:cxnLst/>
              <a:rect l="l" t="t" r="r" b="b"/>
              <a:pathLst>
                <a:path w="7117" h="1676" extrusionOk="0">
                  <a:moveTo>
                    <a:pt x="7116" y="1"/>
                  </a:moveTo>
                  <a:lnTo>
                    <a:pt x="7116" y="1"/>
                  </a:lnTo>
                  <a:cubicBezTo>
                    <a:pt x="6862" y="181"/>
                    <a:pt x="6602" y="351"/>
                    <a:pt x="6331" y="509"/>
                  </a:cubicBezTo>
                  <a:cubicBezTo>
                    <a:pt x="6066" y="661"/>
                    <a:pt x="5789" y="797"/>
                    <a:pt x="5501" y="915"/>
                  </a:cubicBezTo>
                  <a:cubicBezTo>
                    <a:pt x="4931" y="1158"/>
                    <a:pt x="4327" y="1328"/>
                    <a:pt x="3717" y="1441"/>
                  </a:cubicBezTo>
                  <a:cubicBezTo>
                    <a:pt x="3135" y="1542"/>
                    <a:pt x="2549" y="1588"/>
                    <a:pt x="1962" y="1588"/>
                  </a:cubicBezTo>
                  <a:cubicBezTo>
                    <a:pt x="1927" y="1588"/>
                    <a:pt x="1893" y="1588"/>
                    <a:pt x="1859" y="1587"/>
                  </a:cubicBezTo>
                  <a:cubicBezTo>
                    <a:pt x="1548" y="1587"/>
                    <a:pt x="1238" y="1565"/>
                    <a:pt x="927" y="1520"/>
                  </a:cubicBezTo>
                  <a:cubicBezTo>
                    <a:pt x="848" y="1514"/>
                    <a:pt x="769" y="1503"/>
                    <a:pt x="695" y="1491"/>
                  </a:cubicBezTo>
                  <a:cubicBezTo>
                    <a:pt x="656" y="1486"/>
                    <a:pt x="616" y="1480"/>
                    <a:pt x="582" y="1475"/>
                  </a:cubicBezTo>
                  <a:lnTo>
                    <a:pt x="469" y="1452"/>
                  </a:lnTo>
                  <a:lnTo>
                    <a:pt x="238" y="1407"/>
                  </a:lnTo>
                  <a:cubicBezTo>
                    <a:pt x="159" y="1395"/>
                    <a:pt x="80" y="1373"/>
                    <a:pt x="1" y="1362"/>
                  </a:cubicBezTo>
                  <a:lnTo>
                    <a:pt x="1" y="1362"/>
                  </a:lnTo>
                  <a:cubicBezTo>
                    <a:pt x="80" y="1379"/>
                    <a:pt x="153" y="1407"/>
                    <a:pt x="227" y="1429"/>
                  </a:cubicBezTo>
                  <a:cubicBezTo>
                    <a:pt x="306" y="1452"/>
                    <a:pt x="379" y="1475"/>
                    <a:pt x="453" y="1497"/>
                  </a:cubicBezTo>
                  <a:cubicBezTo>
                    <a:pt x="605" y="1531"/>
                    <a:pt x="757" y="1565"/>
                    <a:pt x="916" y="1587"/>
                  </a:cubicBezTo>
                  <a:cubicBezTo>
                    <a:pt x="1226" y="1638"/>
                    <a:pt x="1542" y="1667"/>
                    <a:pt x="1853" y="1672"/>
                  </a:cubicBezTo>
                  <a:cubicBezTo>
                    <a:pt x="1937" y="1675"/>
                    <a:pt x="2022" y="1676"/>
                    <a:pt x="2106" y="1676"/>
                  </a:cubicBezTo>
                  <a:cubicBezTo>
                    <a:pt x="2645" y="1676"/>
                    <a:pt x="3190" y="1629"/>
                    <a:pt x="3722" y="1531"/>
                  </a:cubicBezTo>
                  <a:cubicBezTo>
                    <a:pt x="4033" y="1475"/>
                    <a:pt x="4338" y="1401"/>
                    <a:pt x="4643" y="1311"/>
                  </a:cubicBezTo>
                  <a:cubicBezTo>
                    <a:pt x="4942" y="1220"/>
                    <a:pt x="5241" y="1119"/>
                    <a:pt x="5529" y="995"/>
                  </a:cubicBezTo>
                  <a:cubicBezTo>
                    <a:pt x="5818" y="865"/>
                    <a:pt x="6100" y="723"/>
                    <a:pt x="6371" y="565"/>
                  </a:cubicBezTo>
                  <a:cubicBezTo>
                    <a:pt x="6636" y="407"/>
                    <a:pt x="6890" y="215"/>
                    <a:pt x="7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" name="Google Shape;355;p30"/>
          <p:cNvGrpSpPr/>
          <p:nvPr/>
        </p:nvGrpSpPr>
        <p:grpSpPr>
          <a:xfrm>
            <a:off x="510947" y="4308933"/>
            <a:ext cx="913213" cy="901589"/>
            <a:chOff x="4703760" y="3897271"/>
            <a:chExt cx="550323" cy="548236"/>
          </a:xfrm>
        </p:grpSpPr>
        <p:sp>
          <p:nvSpPr>
            <p:cNvPr id="57" name="Google Shape;356;p30"/>
            <p:cNvSpPr/>
            <p:nvPr/>
          </p:nvSpPr>
          <p:spPr>
            <a:xfrm>
              <a:off x="4703760" y="3897271"/>
              <a:ext cx="550323" cy="548236"/>
            </a:xfrm>
            <a:custGeom>
              <a:avLst/>
              <a:gdLst/>
              <a:ahLst/>
              <a:cxnLst/>
              <a:rect l="l" t="t" r="r" b="b"/>
              <a:pathLst>
                <a:path w="17140" h="17075" extrusionOk="0">
                  <a:moveTo>
                    <a:pt x="7584" y="1"/>
                  </a:moveTo>
                  <a:cubicBezTo>
                    <a:pt x="7217" y="1"/>
                    <a:pt x="6847" y="51"/>
                    <a:pt x="6483" y="150"/>
                  </a:cubicBezTo>
                  <a:cubicBezTo>
                    <a:pt x="4620" y="658"/>
                    <a:pt x="3400" y="2380"/>
                    <a:pt x="3479" y="4255"/>
                  </a:cubicBezTo>
                  <a:cubicBezTo>
                    <a:pt x="1621" y="4560"/>
                    <a:pt x="181" y="6108"/>
                    <a:pt x="62" y="8033"/>
                  </a:cubicBezTo>
                  <a:cubicBezTo>
                    <a:pt x="0" y="9050"/>
                    <a:pt x="316" y="10055"/>
                    <a:pt x="960" y="10851"/>
                  </a:cubicBezTo>
                  <a:cubicBezTo>
                    <a:pt x="1485" y="11507"/>
                    <a:pt x="2203" y="11981"/>
                    <a:pt x="3005" y="12212"/>
                  </a:cubicBezTo>
                  <a:cubicBezTo>
                    <a:pt x="2858" y="12969"/>
                    <a:pt x="2926" y="13760"/>
                    <a:pt x="3219" y="14488"/>
                  </a:cubicBezTo>
                  <a:cubicBezTo>
                    <a:pt x="3620" y="15505"/>
                    <a:pt x="4388" y="16301"/>
                    <a:pt x="5393" y="16736"/>
                  </a:cubicBezTo>
                  <a:cubicBezTo>
                    <a:pt x="5913" y="16962"/>
                    <a:pt x="6455" y="17075"/>
                    <a:pt x="7020" y="17075"/>
                  </a:cubicBezTo>
                  <a:cubicBezTo>
                    <a:pt x="7528" y="17075"/>
                    <a:pt x="8036" y="16979"/>
                    <a:pt x="8516" y="16792"/>
                  </a:cubicBezTo>
                  <a:cubicBezTo>
                    <a:pt x="9414" y="16442"/>
                    <a:pt x="10149" y="15799"/>
                    <a:pt x="10606" y="14957"/>
                  </a:cubicBezTo>
                  <a:cubicBezTo>
                    <a:pt x="11249" y="15335"/>
                    <a:pt x="11966" y="15519"/>
                    <a:pt x="12677" y="15519"/>
                  </a:cubicBezTo>
                  <a:cubicBezTo>
                    <a:pt x="13919" y="15519"/>
                    <a:pt x="15145" y="14958"/>
                    <a:pt x="15943" y="13895"/>
                  </a:cubicBezTo>
                  <a:cubicBezTo>
                    <a:pt x="16530" y="13110"/>
                    <a:pt x="16818" y="12145"/>
                    <a:pt x="16756" y="11168"/>
                  </a:cubicBezTo>
                  <a:cubicBezTo>
                    <a:pt x="16699" y="10354"/>
                    <a:pt x="16411" y="9581"/>
                    <a:pt x="15914" y="8943"/>
                  </a:cubicBezTo>
                  <a:cubicBezTo>
                    <a:pt x="16372" y="8451"/>
                    <a:pt x="16699" y="7853"/>
                    <a:pt x="16869" y="7186"/>
                  </a:cubicBezTo>
                  <a:cubicBezTo>
                    <a:pt x="17140" y="6130"/>
                    <a:pt x="16982" y="5029"/>
                    <a:pt x="16423" y="4086"/>
                  </a:cubicBezTo>
                  <a:cubicBezTo>
                    <a:pt x="15869" y="3154"/>
                    <a:pt x="14977" y="2488"/>
                    <a:pt x="13921" y="2217"/>
                  </a:cubicBezTo>
                  <a:cubicBezTo>
                    <a:pt x="13583" y="2131"/>
                    <a:pt x="13241" y="2088"/>
                    <a:pt x="12902" y="2088"/>
                  </a:cubicBezTo>
                  <a:cubicBezTo>
                    <a:pt x="12353" y="2088"/>
                    <a:pt x="11811" y="2200"/>
                    <a:pt x="11301" y="2420"/>
                  </a:cubicBezTo>
                  <a:cubicBezTo>
                    <a:pt x="10945" y="1629"/>
                    <a:pt x="10352" y="974"/>
                    <a:pt x="9589" y="539"/>
                  </a:cubicBezTo>
                  <a:cubicBezTo>
                    <a:pt x="8971" y="180"/>
                    <a:pt x="8283" y="1"/>
                    <a:pt x="75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357;p30"/>
            <p:cNvSpPr/>
            <p:nvPr/>
          </p:nvSpPr>
          <p:spPr>
            <a:xfrm>
              <a:off x="4744922" y="3939718"/>
              <a:ext cx="475095" cy="463985"/>
            </a:xfrm>
            <a:custGeom>
              <a:avLst/>
              <a:gdLst/>
              <a:ahLst/>
              <a:cxnLst/>
              <a:rect l="l" t="t" r="r" b="b"/>
              <a:pathLst>
                <a:path w="14797" h="14451" extrusionOk="0">
                  <a:moveTo>
                    <a:pt x="6288" y="0"/>
                  </a:moveTo>
                  <a:cubicBezTo>
                    <a:pt x="6046" y="0"/>
                    <a:pt x="5801" y="32"/>
                    <a:pt x="5557" y="98"/>
                  </a:cubicBezTo>
                  <a:cubicBezTo>
                    <a:pt x="4078" y="499"/>
                    <a:pt x="3214" y="2024"/>
                    <a:pt x="3614" y="3498"/>
                  </a:cubicBezTo>
                  <a:cubicBezTo>
                    <a:pt x="3694" y="3780"/>
                    <a:pt x="3818" y="4085"/>
                    <a:pt x="3999" y="4396"/>
                  </a:cubicBezTo>
                  <a:cubicBezTo>
                    <a:pt x="3660" y="4289"/>
                    <a:pt x="3332" y="4227"/>
                    <a:pt x="3038" y="4204"/>
                  </a:cubicBezTo>
                  <a:cubicBezTo>
                    <a:pt x="2980" y="4200"/>
                    <a:pt x="2921" y="4198"/>
                    <a:pt x="2863" y="4198"/>
                  </a:cubicBezTo>
                  <a:cubicBezTo>
                    <a:pt x="1414" y="4198"/>
                    <a:pt x="194" y="5330"/>
                    <a:pt x="102" y="6796"/>
                  </a:cubicBezTo>
                  <a:cubicBezTo>
                    <a:pt x="0" y="8321"/>
                    <a:pt x="1164" y="9637"/>
                    <a:pt x="2688" y="9733"/>
                  </a:cubicBezTo>
                  <a:cubicBezTo>
                    <a:pt x="2755" y="9737"/>
                    <a:pt x="2824" y="9740"/>
                    <a:pt x="2894" y="9740"/>
                  </a:cubicBezTo>
                  <a:cubicBezTo>
                    <a:pt x="3169" y="9740"/>
                    <a:pt x="3468" y="9705"/>
                    <a:pt x="3778" y="9642"/>
                  </a:cubicBezTo>
                  <a:lnTo>
                    <a:pt x="3778" y="9642"/>
                  </a:lnTo>
                  <a:cubicBezTo>
                    <a:pt x="3530" y="9947"/>
                    <a:pt x="3332" y="10264"/>
                    <a:pt x="3197" y="10569"/>
                  </a:cubicBezTo>
                  <a:cubicBezTo>
                    <a:pt x="2587" y="11969"/>
                    <a:pt x="3225" y="13601"/>
                    <a:pt x="4631" y="14217"/>
                  </a:cubicBezTo>
                  <a:cubicBezTo>
                    <a:pt x="4993" y="14375"/>
                    <a:pt x="5370" y="14450"/>
                    <a:pt x="5741" y="14450"/>
                  </a:cubicBezTo>
                  <a:cubicBezTo>
                    <a:pt x="6810" y="14450"/>
                    <a:pt x="7826" y="13826"/>
                    <a:pt x="8279" y="12782"/>
                  </a:cubicBezTo>
                  <a:cubicBezTo>
                    <a:pt x="8488" y="12319"/>
                    <a:pt x="8601" y="11698"/>
                    <a:pt x="8618" y="11060"/>
                  </a:cubicBezTo>
                  <a:cubicBezTo>
                    <a:pt x="8946" y="11585"/>
                    <a:pt x="9341" y="12037"/>
                    <a:pt x="9731" y="12331"/>
                  </a:cubicBezTo>
                  <a:cubicBezTo>
                    <a:pt x="10230" y="12706"/>
                    <a:pt x="10815" y="12887"/>
                    <a:pt x="11395" y="12887"/>
                  </a:cubicBezTo>
                  <a:cubicBezTo>
                    <a:pt x="12237" y="12887"/>
                    <a:pt x="13068" y="12505"/>
                    <a:pt x="13610" y="11783"/>
                  </a:cubicBezTo>
                  <a:cubicBezTo>
                    <a:pt x="14531" y="10557"/>
                    <a:pt x="14288" y="8824"/>
                    <a:pt x="13068" y="7903"/>
                  </a:cubicBezTo>
                  <a:cubicBezTo>
                    <a:pt x="12882" y="7767"/>
                    <a:pt x="12673" y="7643"/>
                    <a:pt x="12430" y="7530"/>
                  </a:cubicBezTo>
                  <a:cubicBezTo>
                    <a:pt x="12656" y="7446"/>
                    <a:pt x="12859" y="7344"/>
                    <a:pt x="13046" y="7242"/>
                  </a:cubicBezTo>
                  <a:cubicBezTo>
                    <a:pt x="14356" y="6457"/>
                    <a:pt x="14796" y="4757"/>
                    <a:pt x="14011" y="3442"/>
                  </a:cubicBezTo>
                  <a:cubicBezTo>
                    <a:pt x="13491" y="2573"/>
                    <a:pt x="12567" y="2086"/>
                    <a:pt x="11623" y="2086"/>
                  </a:cubicBezTo>
                  <a:cubicBezTo>
                    <a:pt x="11143" y="2086"/>
                    <a:pt x="10657" y="2212"/>
                    <a:pt x="10216" y="2476"/>
                  </a:cubicBezTo>
                  <a:cubicBezTo>
                    <a:pt x="9832" y="2707"/>
                    <a:pt x="9431" y="3069"/>
                    <a:pt x="9075" y="3492"/>
                  </a:cubicBezTo>
                  <a:cubicBezTo>
                    <a:pt x="9115" y="2962"/>
                    <a:pt x="9070" y="2448"/>
                    <a:pt x="8957" y="2041"/>
                  </a:cubicBezTo>
                  <a:cubicBezTo>
                    <a:pt x="8622" y="806"/>
                    <a:pt x="7505" y="0"/>
                    <a:pt x="62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358;p30"/>
            <p:cNvSpPr/>
            <p:nvPr/>
          </p:nvSpPr>
          <p:spPr>
            <a:xfrm>
              <a:off x="4943638" y="4051550"/>
              <a:ext cx="49735" cy="112376"/>
            </a:xfrm>
            <a:custGeom>
              <a:avLst/>
              <a:gdLst/>
              <a:ahLst/>
              <a:cxnLst/>
              <a:rect l="l" t="t" r="r" b="b"/>
              <a:pathLst>
                <a:path w="1549" h="3500" extrusionOk="0">
                  <a:moveTo>
                    <a:pt x="395" y="1"/>
                  </a:moveTo>
                  <a:cubicBezTo>
                    <a:pt x="364" y="1"/>
                    <a:pt x="332" y="5"/>
                    <a:pt x="300" y="15"/>
                  </a:cubicBezTo>
                  <a:cubicBezTo>
                    <a:pt x="114" y="66"/>
                    <a:pt x="1" y="258"/>
                    <a:pt x="57" y="439"/>
                  </a:cubicBezTo>
                  <a:lnTo>
                    <a:pt x="831" y="3245"/>
                  </a:lnTo>
                  <a:cubicBezTo>
                    <a:pt x="870" y="3398"/>
                    <a:pt x="1012" y="3500"/>
                    <a:pt x="1158" y="3500"/>
                  </a:cubicBezTo>
                  <a:cubicBezTo>
                    <a:pt x="1187" y="3500"/>
                    <a:pt x="1226" y="3488"/>
                    <a:pt x="1254" y="3483"/>
                  </a:cubicBezTo>
                  <a:cubicBezTo>
                    <a:pt x="1435" y="3432"/>
                    <a:pt x="1548" y="3240"/>
                    <a:pt x="1492" y="3059"/>
                  </a:cubicBezTo>
                  <a:lnTo>
                    <a:pt x="724" y="258"/>
                  </a:lnTo>
                  <a:cubicBezTo>
                    <a:pt x="682" y="104"/>
                    <a:pt x="544" y="1"/>
                    <a:pt x="39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359;p30"/>
            <p:cNvSpPr/>
            <p:nvPr/>
          </p:nvSpPr>
          <p:spPr>
            <a:xfrm>
              <a:off x="4860960" y="4154456"/>
              <a:ext cx="116261" cy="28158"/>
            </a:xfrm>
            <a:custGeom>
              <a:avLst/>
              <a:gdLst/>
              <a:ahLst/>
              <a:cxnLst/>
              <a:rect l="l" t="t" r="r" b="b"/>
              <a:pathLst>
                <a:path w="3621" h="877" extrusionOk="0">
                  <a:moveTo>
                    <a:pt x="364" y="0"/>
                  </a:moveTo>
                  <a:cubicBezTo>
                    <a:pt x="181" y="0"/>
                    <a:pt x="28" y="143"/>
                    <a:pt x="17" y="328"/>
                  </a:cubicBezTo>
                  <a:cubicBezTo>
                    <a:pt x="0" y="520"/>
                    <a:pt x="147" y="679"/>
                    <a:pt x="339" y="695"/>
                  </a:cubicBezTo>
                  <a:lnTo>
                    <a:pt x="3242" y="876"/>
                  </a:lnTo>
                  <a:lnTo>
                    <a:pt x="3265" y="876"/>
                  </a:lnTo>
                  <a:cubicBezTo>
                    <a:pt x="3445" y="876"/>
                    <a:pt x="3592" y="735"/>
                    <a:pt x="3609" y="554"/>
                  </a:cubicBezTo>
                  <a:cubicBezTo>
                    <a:pt x="3620" y="362"/>
                    <a:pt x="3474" y="199"/>
                    <a:pt x="3282" y="187"/>
                  </a:cubicBezTo>
                  <a:lnTo>
                    <a:pt x="385" y="1"/>
                  </a:lnTo>
                  <a:cubicBezTo>
                    <a:pt x="378" y="0"/>
                    <a:pt x="371" y="0"/>
                    <a:pt x="36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360;p30"/>
            <p:cNvSpPr/>
            <p:nvPr/>
          </p:nvSpPr>
          <p:spPr>
            <a:xfrm>
              <a:off x="4994786" y="4102601"/>
              <a:ext cx="105537" cy="69834"/>
            </a:xfrm>
            <a:custGeom>
              <a:avLst/>
              <a:gdLst/>
              <a:ahLst/>
              <a:cxnLst/>
              <a:rect l="l" t="t" r="r" b="b"/>
              <a:pathLst>
                <a:path w="3287" h="2175" extrusionOk="0">
                  <a:moveTo>
                    <a:pt x="2893" y="1"/>
                  </a:moveTo>
                  <a:cubicBezTo>
                    <a:pt x="2833" y="1"/>
                    <a:pt x="2772" y="17"/>
                    <a:pt x="2717" y="52"/>
                  </a:cubicBezTo>
                  <a:lnTo>
                    <a:pt x="215" y="1531"/>
                  </a:lnTo>
                  <a:cubicBezTo>
                    <a:pt x="57" y="1633"/>
                    <a:pt x="0" y="1842"/>
                    <a:pt x="96" y="2006"/>
                  </a:cubicBezTo>
                  <a:cubicBezTo>
                    <a:pt x="158" y="2113"/>
                    <a:pt x="271" y="2175"/>
                    <a:pt x="396" y="2175"/>
                  </a:cubicBezTo>
                  <a:cubicBezTo>
                    <a:pt x="458" y="2175"/>
                    <a:pt x="514" y="2164"/>
                    <a:pt x="571" y="2124"/>
                  </a:cubicBezTo>
                  <a:lnTo>
                    <a:pt x="3067" y="645"/>
                  </a:lnTo>
                  <a:cubicBezTo>
                    <a:pt x="3231" y="554"/>
                    <a:pt x="3287" y="334"/>
                    <a:pt x="3191" y="170"/>
                  </a:cubicBezTo>
                  <a:cubicBezTo>
                    <a:pt x="3124" y="62"/>
                    <a:pt x="3010" y="1"/>
                    <a:pt x="28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361;p30"/>
            <p:cNvSpPr/>
            <p:nvPr/>
          </p:nvSpPr>
          <p:spPr>
            <a:xfrm>
              <a:off x="4995139" y="4175840"/>
              <a:ext cx="99758" cy="78760"/>
            </a:xfrm>
            <a:custGeom>
              <a:avLst/>
              <a:gdLst/>
              <a:ahLst/>
              <a:cxnLst/>
              <a:rect l="l" t="t" r="r" b="b"/>
              <a:pathLst>
                <a:path w="3107" h="2453" extrusionOk="0">
                  <a:moveTo>
                    <a:pt x="393" y="0"/>
                  </a:moveTo>
                  <a:cubicBezTo>
                    <a:pt x="288" y="0"/>
                    <a:pt x="184" y="49"/>
                    <a:pt x="113" y="142"/>
                  </a:cubicBezTo>
                  <a:cubicBezTo>
                    <a:pt x="1" y="295"/>
                    <a:pt x="29" y="509"/>
                    <a:pt x="187" y="628"/>
                  </a:cubicBezTo>
                  <a:lnTo>
                    <a:pt x="2508" y="2379"/>
                  </a:lnTo>
                  <a:cubicBezTo>
                    <a:pt x="2570" y="2430"/>
                    <a:pt x="2643" y="2452"/>
                    <a:pt x="2711" y="2452"/>
                  </a:cubicBezTo>
                  <a:cubicBezTo>
                    <a:pt x="2819" y="2452"/>
                    <a:pt x="2926" y="2401"/>
                    <a:pt x="2988" y="2311"/>
                  </a:cubicBezTo>
                  <a:cubicBezTo>
                    <a:pt x="3107" y="2153"/>
                    <a:pt x="3078" y="1933"/>
                    <a:pt x="2926" y="1820"/>
                  </a:cubicBezTo>
                  <a:lnTo>
                    <a:pt x="599" y="69"/>
                  </a:lnTo>
                  <a:cubicBezTo>
                    <a:pt x="537" y="23"/>
                    <a:pt x="465" y="0"/>
                    <a:pt x="3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362;p30"/>
            <p:cNvSpPr/>
            <p:nvPr/>
          </p:nvSpPr>
          <p:spPr>
            <a:xfrm>
              <a:off x="4930602" y="4185055"/>
              <a:ext cx="62770" cy="107978"/>
            </a:xfrm>
            <a:custGeom>
              <a:avLst/>
              <a:gdLst/>
              <a:ahLst/>
              <a:cxnLst/>
              <a:rect l="l" t="t" r="r" b="b"/>
              <a:pathLst>
                <a:path w="1955" h="3363" extrusionOk="0">
                  <a:moveTo>
                    <a:pt x="1562" y="1"/>
                  </a:moveTo>
                  <a:cubicBezTo>
                    <a:pt x="1428" y="1"/>
                    <a:pt x="1301" y="80"/>
                    <a:pt x="1242" y="206"/>
                  </a:cubicBezTo>
                  <a:lnTo>
                    <a:pt x="79" y="2877"/>
                  </a:lnTo>
                  <a:cubicBezTo>
                    <a:pt x="0" y="3052"/>
                    <a:pt x="85" y="3255"/>
                    <a:pt x="254" y="3334"/>
                  </a:cubicBezTo>
                  <a:cubicBezTo>
                    <a:pt x="294" y="3357"/>
                    <a:pt x="345" y="3362"/>
                    <a:pt x="395" y="3362"/>
                  </a:cubicBezTo>
                  <a:cubicBezTo>
                    <a:pt x="531" y="3362"/>
                    <a:pt x="655" y="3283"/>
                    <a:pt x="712" y="3159"/>
                  </a:cubicBezTo>
                  <a:lnTo>
                    <a:pt x="1875" y="488"/>
                  </a:lnTo>
                  <a:cubicBezTo>
                    <a:pt x="1954" y="313"/>
                    <a:pt x="1875" y="110"/>
                    <a:pt x="1700" y="30"/>
                  </a:cubicBezTo>
                  <a:cubicBezTo>
                    <a:pt x="1655" y="10"/>
                    <a:pt x="1608" y="1"/>
                    <a:pt x="15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363;p30"/>
            <p:cNvSpPr/>
            <p:nvPr/>
          </p:nvSpPr>
          <p:spPr>
            <a:xfrm>
              <a:off x="4935482" y="4125591"/>
              <a:ext cx="105923" cy="98024"/>
            </a:xfrm>
            <a:custGeom>
              <a:avLst/>
              <a:gdLst/>
              <a:ahLst/>
              <a:cxnLst/>
              <a:rect l="l" t="t" r="r" b="b"/>
              <a:pathLst>
                <a:path w="3299" h="3053" extrusionOk="0">
                  <a:moveTo>
                    <a:pt x="1647" y="1"/>
                  </a:moveTo>
                  <a:cubicBezTo>
                    <a:pt x="1558" y="1"/>
                    <a:pt x="1469" y="9"/>
                    <a:pt x="1379" y="25"/>
                  </a:cubicBezTo>
                  <a:cubicBezTo>
                    <a:pt x="554" y="177"/>
                    <a:pt x="1" y="968"/>
                    <a:pt x="147" y="1798"/>
                  </a:cubicBezTo>
                  <a:cubicBezTo>
                    <a:pt x="283" y="2533"/>
                    <a:pt x="927" y="3052"/>
                    <a:pt x="1653" y="3052"/>
                  </a:cubicBezTo>
                  <a:cubicBezTo>
                    <a:pt x="1741" y="3052"/>
                    <a:pt x="1831" y="3045"/>
                    <a:pt x="1921" y="3029"/>
                  </a:cubicBezTo>
                  <a:cubicBezTo>
                    <a:pt x="2751" y="2876"/>
                    <a:pt x="3299" y="2080"/>
                    <a:pt x="3152" y="1256"/>
                  </a:cubicBezTo>
                  <a:cubicBezTo>
                    <a:pt x="3021" y="521"/>
                    <a:pt x="2374" y="1"/>
                    <a:pt x="16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" name="Google Shape;1171;p46"/>
          <p:cNvGrpSpPr/>
          <p:nvPr/>
        </p:nvGrpSpPr>
        <p:grpSpPr>
          <a:xfrm>
            <a:off x="554167" y="529921"/>
            <a:ext cx="632949" cy="698415"/>
            <a:chOff x="6680192" y="3951373"/>
            <a:chExt cx="363200" cy="400766"/>
          </a:xfrm>
        </p:grpSpPr>
        <p:sp>
          <p:nvSpPr>
            <p:cNvPr id="66" name="Google Shape;1172;p46"/>
            <p:cNvSpPr/>
            <p:nvPr/>
          </p:nvSpPr>
          <p:spPr>
            <a:xfrm>
              <a:off x="6680192" y="3951373"/>
              <a:ext cx="363200" cy="400766"/>
            </a:xfrm>
            <a:custGeom>
              <a:avLst/>
              <a:gdLst/>
              <a:ahLst/>
              <a:cxnLst/>
              <a:rect l="l" t="t" r="r" b="b"/>
              <a:pathLst>
                <a:path w="11312" h="12482" extrusionOk="0">
                  <a:moveTo>
                    <a:pt x="3360" y="1"/>
                  </a:moveTo>
                  <a:lnTo>
                    <a:pt x="2530" y="170"/>
                  </a:lnTo>
                  <a:cubicBezTo>
                    <a:pt x="1966" y="283"/>
                    <a:pt x="1486" y="639"/>
                    <a:pt x="1203" y="1130"/>
                  </a:cubicBezTo>
                  <a:lnTo>
                    <a:pt x="780" y="1881"/>
                  </a:lnTo>
                  <a:lnTo>
                    <a:pt x="876" y="2006"/>
                  </a:lnTo>
                  <a:cubicBezTo>
                    <a:pt x="0" y="4987"/>
                    <a:pt x="774" y="7930"/>
                    <a:pt x="2965" y="9980"/>
                  </a:cubicBezTo>
                  <a:lnTo>
                    <a:pt x="2954" y="10025"/>
                  </a:lnTo>
                  <a:lnTo>
                    <a:pt x="3598" y="10522"/>
                  </a:lnTo>
                  <a:cubicBezTo>
                    <a:pt x="3767" y="10646"/>
                    <a:pt x="3925" y="10759"/>
                    <a:pt x="4083" y="10866"/>
                  </a:cubicBezTo>
                  <a:lnTo>
                    <a:pt x="4817" y="11346"/>
                  </a:lnTo>
                  <a:lnTo>
                    <a:pt x="4857" y="11324"/>
                  </a:lnTo>
                  <a:cubicBezTo>
                    <a:pt x="6043" y="11956"/>
                    <a:pt x="7404" y="12340"/>
                    <a:pt x="8895" y="12476"/>
                  </a:cubicBezTo>
                  <a:cubicBezTo>
                    <a:pt x="8951" y="12481"/>
                    <a:pt x="9013" y="12481"/>
                    <a:pt x="9070" y="12481"/>
                  </a:cubicBezTo>
                  <a:cubicBezTo>
                    <a:pt x="9985" y="12481"/>
                    <a:pt x="10798" y="11832"/>
                    <a:pt x="11001" y="10945"/>
                  </a:cubicBezTo>
                  <a:cubicBezTo>
                    <a:pt x="11137" y="10347"/>
                    <a:pt x="11227" y="9754"/>
                    <a:pt x="11267" y="9166"/>
                  </a:cubicBezTo>
                  <a:lnTo>
                    <a:pt x="11312" y="9150"/>
                  </a:lnTo>
                  <a:lnTo>
                    <a:pt x="11284" y="8161"/>
                  </a:lnTo>
                  <a:cubicBezTo>
                    <a:pt x="11278" y="7907"/>
                    <a:pt x="11272" y="7704"/>
                    <a:pt x="11250" y="7512"/>
                  </a:cubicBezTo>
                  <a:lnTo>
                    <a:pt x="11143" y="6507"/>
                  </a:lnTo>
                  <a:lnTo>
                    <a:pt x="11097" y="6495"/>
                  </a:lnTo>
                  <a:cubicBezTo>
                    <a:pt x="10962" y="5840"/>
                    <a:pt x="10758" y="5213"/>
                    <a:pt x="10482" y="4626"/>
                  </a:cubicBezTo>
                  <a:lnTo>
                    <a:pt x="10566" y="4564"/>
                  </a:lnTo>
                  <a:lnTo>
                    <a:pt x="9844" y="3502"/>
                  </a:lnTo>
                  <a:cubicBezTo>
                    <a:pt x="9697" y="3288"/>
                    <a:pt x="9533" y="3073"/>
                    <a:pt x="9375" y="2881"/>
                  </a:cubicBezTo>
                  <a:lnTo>
                    <a:pt x="8997" y="2446"/>
                  </a:lnTo>
                  <a:lnTo>
                    <a:pt x="8968" y="2446"/>
                  </a:lnTo>
                  <a:cubicBezTo>
                    <a:pt x="7551" y="1006"/>
                    <a:pt x="5608" y="193"/>
                    <a:pt x="3451" y="131"/>
                  </a:cubicBezTo>
                  <a:lnTo>
                    <a:pt x="33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173;p46"/>
            <p:cNvSpPr/>
            <p:nvPr/>
          </p:nvSpPr>
          <p:spPr>
            <a:xfrm>
              <a:off x="6719171" y="3997448"/>
              <a:ext cx="282000" cy="312149"/>
            </a:xfrm>
            <a:custGeom>
              <a:avLst/>
              <a:gdLst/>
              <a:ahLst/>
              <a:cxnLst/>
              <a:rect l="l" t="t" r="r" b="b"/>
              <a:pathLst>
                <a:path w="8783" h="9722" extrusionOk="0">
                  <a:moveTo>
                    <a:pt x="2003" y="0"/>
                  </a:moveTo>
                  <a:cubicBezTo>
                    <a:pt x="1903" y="0"/>
                    <a:pt x="1802" y="2"/>
                    <a:pt x="1700" y="6"/>
                  </a:cubicBezTo>
                  <a:cubicBezTo>
                    <a:pt x="1655" y="6"/>
                    <a:pt x="1621" y="17"/>
                    <a:pt x="1587" y="23"/>
                  </a:cubicBezTo>
                  <a:cubicBezTo>
                    <a:pt x="1395" y="57"/>
                    <a:pt x="1226" y="175"/>
                    <a:pt x="1136" y="345"/>
                  </a:cubicBezTo>
                  <a:cubicBezTo>
                    <a:pt x="1113" y="373"/>
                    <a:pt x="1102" y="407"/>
                    <a:pt x="1085" y="446"/>
                  </a:cubicBezTo>
                  <a:cubicBezTo>
                    <a:pt x="0" y="3411"/>
                    <a:pt x="887" y="6274"/>
                    <a:pt x="3180" y="8025"/>
                  </a:cubicBezTo>
                  <a:cubicBezTo>
                    <a:pt x="3315" y="8132"/>
                    <a:pt x="3457" y="8228"/>
                    <a:pt x="3603" y="8330"/>
                  </a:cubicBezTo>
                  <a:cubicBezTo>
                    <a:pt x="4733" y="9081"/>
                    <a:pt x="6145" y="9572"/>
                    <a:pt x="7799" y="9719"/>
                  </a:cubicBezTo>
                  <a:cubicBezTo>
                    <a:pt x="7818" y="9721"/>
                    <a:pt x="7837" y="9722"/>
                    <a:pt x="7856" y="9722"/>
                  </a:cubicBezTo>
                  <a:cubicBezTo>
                    <a:pt x="8157" y="9722"/>
                    <a:pt x="8436" y="9514"/>
                    <a:pt x="8505" y="9205"/>
                  </a:cubicBezTo>
                  <a:cubicBezTo>
                    <a:pt x="8703" y="8347"/>
                    <a:pt x="8782" y="7528"/>
                    <a:pt x="8765" y="6743"/>
                  </a:cubicBezTo>
                  <a:cubicBezTo>
                    <a:pt x="8760" y="6551"/>
                    <a:pt x="8754" y="6359"/>
                    <a:pt x="8731" y="6178"/>
                  </a:cubicBezTo>
                  <a:cubicBezTo>
                    <a:pt x="8613" y="4891"/>
                    <a:pt x="8195" y="3750"/>
                    <a:pt x="7551" y="2801"/>
                  </a:cubicBezTo>
                  <a:cubicBezTo>
                    <a:pt x="7427" y="2621"/>
                    <a:pt x="7297" y="2451"/>
                    <a:pt x="7156" y="2287"/>
                  </a:cubicBezTo>
                  <a:cubicBezTo>
                    <a:pt x="5947" y="858"/>
                    <a:pt x="4141" y="0"/>
                    <a:pt x="200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174;p46"/>
            <p:cNvSpPr/>
            <p:nvPr/>
          </p:nvSpPr>
          <p:spPr>
            <a:xfrm>
              <a:off x="6755260" y="3998154"/>
              <a:ext cx="245173" cy="266781"/>
            </a:xfrm>
            <a:custGeom>
              <a:avLst/>
              <a:gdLst/>
              <a:ahLst/>
              <a:cxnLst/>
              <a:rect l="l" t="t" r="r" b="b"/>
              <a:pathLst>
                <a:path w="7636" h="8309" extrusionOk="0">
                  <a:moveTo>
                    <a:pt x="452" y="1"/>
                  </a:moveTo>
                  <a:cubicBezTo>
                    <a:pt x="266" y="35"/>
                    <a:pt x="96" y="153"/>
                    <a:pt x="0" y="323"/>
                  </a:cubicBezTo>
                  <a:lnTo>
                    <a:pt x="2779" y="4118"/>
                  </a:lnTo>
                  <a:lnTo>
                    <a:pt x="2056" y="8003"/>
                  </a:lnTo>
                  <a:cubicBezTo>
                    <a:pt x="2191" y="8110"/>
                    <a:pt x="2333" y="8212"/>
                    <a:pt x="2479" y="8308"/>
                  </a:cubicBezTo>
                  <a:cubicBezTo>
                    <a:pt x="2542" y="8274"/>
                    <a:pt x="2587" y="8212"/>
                    <a:pt x="2604" y="8133"/>
                  </a:cubicBezTo>
                  <a:lnTo>
                    <a:pt x="3231" y="4739"/>
                  </a:lnTo>
                  <a:lnTo>
                    <a:pt x="5473" y="7800"/>
                  </a:lnTo>
                  <a:cubicBezTo>
                    <a:pt x="5529" y="7873"/>
                    <a:pt x="5614" y="7913"/>
                    <a:pt x="5698" y="7913"/>
                  </a:cubicBezTo>
                  <a:cubicBezTo>
                    <a:pt x="5755" y="7913"/>
                    <a:pt x="5811" y="7890"/>
                    <a:pt x="5862" y="7856"/>
                  </a:cubicBezTo>
                  <a:cubicBezTo>
                    <a:pt x="5981" y="7766"/>
                    <a:pt x="6009" y="7597"/>
                    <a:pt x="5919" y="7467"/>
                  </a:cubicBezTo>
                  <a:lnTo>
                    <a:pt x="5032" y="6252"/>
                  </a:lnTo>
                  <a:lnTo>
                    <a:pt x="7573" y="6721"/>
                  </a:lnTo>
                  <a:cubicBezTo>
                    <a:pt x="7585" y="6727"/>
                    <a:pt x="7607" y="6727"/>
                    <a:pt x="7619" y="6727"/>
                  </a:cubicBezTo>
                  <a:lnTo>
                    <a:pt x="7636" y="6727"/>
                  </a:lnTo>
                  <a:cubicBezTo>
                    <a:pt x="7630" y="6535"/>
                    <a:pt x="7619" y="6348"/>
                    <a:pt x="7602" y="6162"/>
                  </a:cubicBezTo>
                  <a:lnTo>
                    <a:pt x="4558" y="5603"/>
                  </a:lnTo>
                  <a:lnTo>
                    <a:pt x="2383" y="2633"/>
                  </a:lnTo>
                  <a:lnTo>
                    <a:pt x="6241" y="2836"/>
                  </a:lnTo>
                  <a:lnTo>
                    <a:pt x="6258" y="2836"/>
                  </a:lnTo>
                  <a:cubicBezTo>
                    <a:pt x="6320" y="2836"/>
                    <a:pt x="6376" y="2825"/>
                    <a:pt x="6421" y="2791"/>
                  </a:cubicBezTo>
                  <a:cubicBezTo>
                    <a:pt x="6291" y="2604"/>
                    <a:pt x="6167" y="2435"/>
                    <a:pt x="6026" y="2271"/>
                  </a:cubicBezTo>
                  <a:lnTo>
                    <a:pt x="1960" y="2056"/>
                  </a:lnTo>
                  <a:lnTo>
                    <a:pt x="45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466878461"/>
              </p:ext>
            </p:extLst>
          </p:nvPr>
        </p:nvGraphicFramePr>
        <p:xfrm>
          <a:off x="1060002" y="1263188"/>
          <a:ext cx="7410182" cy="40308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29" name="Google Shape;329;p29"/>
          <p:cNvGrpSpPr/>
          <p:nvPr/>
        </p:nvGrpSpPr>
        <p:grpSpPr>
          <a:xfrm rot="19893616">
            <a:off x="7059278" y="3956792"/>
            <a:ext cx="968683" cy="901011"/>
            <a:chOff x="6588267" y="3170475"/>
            <a:chExt cx="511151" cy="518022"/>
          </a:xfrm>
        </p:grpSpPr>
        <p:sp>
          <p:nvSpPr>
            <p:cNvPr id="330" name="Google Shape;330;p29"/>
            <p:cNvSpPr/>
            <p:nvPr/>
          </p:nvSpPr>
          <p:spPr>
            <a:xfrm>
              <a:off x="6588267" y="3170475"/>
              <a:ext cx="511151" cy="518022"/>
            </a:xfrm>
            <a:custGeom>
              <a:avLst/>
              <a:gdLst/>
              <a:ahLst/>
              <a:cxnLst/>
              <a:rect l="l" t="t" r="r" b="b"/>
              <a:pathLst>
                <a:path w="15920" h="16134" extrusionOk="0">
                  <a:moveTo>
                    <a:pt x="10586" y="1"/>
                  </a:moveTo>
                  <a:cubicBezTo>
                    <a:pt x="9689" y="1"/>
                    <a:pt x="8714" y="209"/>
                    <a:pt x="7686" y="626"/>
                  </a:cubicBezTo>
                  <a:cubicBezTo>
                    <a:pt x="7556" y="682"/>
                    <a:pt x="7421" y="739"/>
                    <a:pt x="7291" y="795"/>
                  </a:cubicBezTo>
                  <a:cubicBezTo>
                    <a:pt x="6952" y="953"/>
                    <a:pt x="6607" y="1128"/>
                    <a:pt x="6269" y="1320"/>
                  </a:cubicBezTo>
                  <a:cubicBezTo>
                    <a:pt x="4800" y="2156"/>
                    <a:pt x="3473" y="3308"/>
                    <a:pt x="2541" y="4545"/>
                  </a:cubicBezTo>
                  <a:lnTo>
                    <a:pt x="2378" y="4754"/>
                  </a:lnTo>
                  <a:lnTo>
                    <a:pt x="2095" y="5149"/>
                  </a:lnTo>
                  <a:lnTo>
                    <a:pt x="2107" y="5172"/>
                  </a:lnTo>
                  <a:cubicBezTo>
                    <a:pt x="2050" y="5262"/>
                    <a:pt x="1994" y="5364"/>
                    <a:pt x="1937" y="5454"/>
                  </a:cubicBezTo>
                  <a:cubicBezTo>
                    <a:pt x="0" y="8865"/>
                    <a:pt x="1017" y="13101"/>
                    <a:pt x="4253" y="15100"/>
                  </a:cubicBezTo>
                  <a:cubicBezTo>
                    <a:pt x="5348" y="15777"/>
                    <a:pt x="6607" y="16133"/>
                    <a:pt x="7901" y="16133"/>
                  </a:cubicBezTo>
                  <a:cubicBezTo>
                    <a:pt x="10312" y="16133"/>
                    <a:pt x="12560" y="14902"/>
                    <a:pt x="13915" y="12830"/>
                  </a:cubicBezTo>
                  <a:cubicBezTo>
                    <a:pt x="15242" y="10796"/>
                    <a:pt x="15920" y="7758"/>
                    <a:pt x="15609" y="5223"/>
                  </a:cubicBezTo>
                  <a:lnTo>
                    <a:pt x="15615" y="5206"/>
                  </a:lnTo>
                  <a:lnTo>
                    <a:pt x="15553" y="4810"/>
                  </a:lnTo>
                  <a:cubicBezTo>
                    <a:pt x="15225" y="2901"/>
                    <a:pt x="14378" y="1467"/>
                    <a:pt x="13091" y="671"/>
                  </a:cubicBezTo>
                  <a:cubicBezTo>
                    <a:pt x="12989" y="603"/>
                    <a:pt x="12893" y="547"/>
                    <a:pt x="12786" y="501"/>
                  </a:cubicBezTo>
                  <a:cubicBezTo>
                    <a:pt x="12129" y="168"/>
                    <a:pt x="11389" y="1"/>
                    <a:pt x="105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29"/>
            <p:cNvSpPr/>
            <p:nvPr/>
          </p:nvSpPr>
          <p:spPr>
            <a:xfrm>
              <a:off x="6636108" y="3212183"/>
              <a:ext cx="422535" cy="434896"/>
            </a:xfrm>
            <a:custGeom>
              <a:avLst/>
              <a:gdLst/>
              <a:ahLst/>
              <a:cxnLst/>
              <a:rect l="l" t="t" r="r" b="b"/>
              <a:pathLst>
                <a:path w="13160" h="13545" extrusionOk="0">
                  <a:moveTo>
                    <a:pt x="9102" y="0"/>
                  </a:moveTo>
                  <a:cubicBezTo>
                    <a:pt x="6682" y="0"/>
                    <a:pt x="3662" y="1928"/>
                    <a:pt x="2085" y="4020"/>
                  </a:cubicBezTo>
                  <a:cubicBezTo>
                    <a:pt x="1887" y="4285"/>
                    <a:pt x="1718" y="4533"/>
                    <a:pt x="1571" y="4799"/>
                  </a:cubicBezTo>
                  <a:cubicBezTo>
                    <a:pt x="1" y="7549"/>
                    <a:pt x="741" y="11034"/>
                    <a:pt x="3440" y="12700"/>
                  </a:cubicBezTo>
                  <a:cubicBezTo>
                    <a:pt x="4368" y="13274"/>
                    <a:pt x="5389" y="13545"/>
                    <a:pt x="6398" y="13545"/>
                  </a:cubicBezTo>
                  <a:cubicBezTo>
                    <a:pt x="8318" y="13545"/>
                    <a:pt x="10201" y="12564"/>
                    <a:pt x="11341" y="10825"/>
                  </a:cubicBezTo>
                  <a:cubicBezTo>
                    <a:pt x="12589" y="8899"/>
                    <a:pt x="13159" y="6024"/>
                    <a:pt x="12781" y="3726"/>
                  </a:cubicBezTo>
                  <a:cubicBezTo>
                    <a:pt x="12544" y="2308"/>
                    <a:pt x="11945" y="1106"/>
                    <a:pt x="10917" y="473"/>
                  </a:cubicBezTo>
                  <a:cubicBezTo>
                    <a:pt x="10386" y="146"/>
                    <a:pt x="9766" y="0"/>
                    <a:pt x="91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29"/>
            <p:cNvSpPr/>
            <p:nvPr/>
          </p:nvSpPr>
          <p:spPr>
            <a:xfrm>
              <a:off x="6702860" y="3212183"/>
              <a:ext cx="343261" cy="239650"/>
            </a:xfrm>
            <a:custGeom>
              <a:avLst/>
              <a:gdLst/>
              <a:ahLst/>
              <a:cxnLst/>
              <a:rect l="l" t="t" r="r" b="b"/>
              <a:pathLst>
                <a:path w="10691" h="7464" extrusionOk="0">
                  <a:moveTo>
                    <a:pt x="7015" y="0"/>
                  </a:moveTo>
                  <a:cubicBezTo>
                    <a:pt x="4597" y="0"/>
                    <a:pt x="1578" y="1928"/>
                    <a:pt x="0" y="4020"/>
                  </a:cubicBezTo>
                  <a:cubicBezTo>
                    <a:pt x="435" y="5059"/>
                    <a:pt x="1186" y="5979"/>
                    <a:pt x="2231" y="6617"/>
                  </a:cubicBezTo>
                  <a:cubicBezTo>
                    <a:pt x="3161" y="7192"/>
                    <a:pt x="4183" y="7464"/>
                    <a:pt x="5194" y="7464"/>
                  </a:cubicBezTo>
                  <a:cubicBezTo>
                    <a:pt x="7112" y="7464"/>
                    <a:pt x="8991" y="6486"/>
                    <a:pt x="10126" y="4748"/>
                  </a:cubicBezTo>
                  <a:cubicBezTo>
                    <a:pt x="10335" y="4432"/>
                    <a:pt x="10521" y="4093"/>
                    <a:pt x="10691" y="3726"/>
                  </a:cubicBezTo>
                  <a:cubicBezTo>
                    <a:pt x="10459" y="2308"/>
                    <a:pt x="9860" y="1100"/>
                    <a:pt x="8827" y="473"/>
                  </a:cubicBezTo>
                  <a:cubicBezTo>
                    <a:pt x="8297" y="146"/>
                    <a:pt x="7678" y="0"/>
                    <a:pt x="7015" y="0"/>
                  </a:cubicBezTo>
                  <a:close/>
                </a:path>
              </a:pathLst>
            </a:custGeom>
            <a:solidFill>
              <a:srgbClr val="F4EDED">
                <a:alpha val="311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29"/>
            <p:cNvSpPr/>
            <p:nvPr/>
          </p:nvSpPr>
          <p:spPr>
            <a:xfrm>
              <a:off x="6833764" y="3228976"/>
              <a:ext cx="98506" cy="62385"/>
            </a:xfrm>
            <a:custGeom>
              <a:avLst/>
              <a:gdLst/>
              <a:ahLst/>
              <a:cxnLst/>
              <a:rect l="l" t="t" r="r" b="b"/>
              <a:pathLst>
                <a:path w="3068" h="1943" extrusionOk="0">
                  <a:moveTo>
                    <a:pt x="1983" y="1"/>
                  </a:moveTo>
                  <a:cubicBezTo>
                    <a:pt x="1748" y="1"/>
                    <a:pt x="1488" y="46"/>
                    <a:pt x="1226" y="142"/>
                  </a:cubicBezTo>
                  <a:cubicBezTo>
                    <a:pt x="475" y="424"/>
                    <a:pt x="1" y="1023"/>
                    <a:pt x="176" y="1480"/>
                  </a:cubicBezTo>
                  <a:cubicBezTo>
                    <a:pt x="286" y="1778"/>
                    <a:pt x="641" y="1942"/>
                    <a:pt x="1082" y="1942"/>
                  </a:cubicBezTo>
                  <a:cubicBezTo>
                    <a:pt x="1318" y="1942"/>
                    <a:pt x="1580" y="1895"/>
                    <a:pt x="1842" y="1797"/>
                  </a:cubicBezTo>
                  <a:cubicBezTo>
                    <a:pt x="2598" y="1514"/>
                    <a:pt x="3067" y="921"/>
                    <a:pt x="2898" y="464"/>
                  </a:cubicBezTo>
                  <a:cubicBezTo>
                    <a:pt x="2787" y="165"/>
                    <a:pt x="2429" y="1"/>
                    <a:pt x="1983" y="1"/>
                  </a:cubicBezTo>
                  <a:close/>
                </a:path>
              </a:pathLst>
            </a:custGeom>
            <a:solidFill>
              <a:srgbClr val="F4EDED">
                <a:alpha val="568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29"/>
            <p:cNvSpPr/>
            <p:nvPr/>
          </p:nvSpPr>
          <p:spPr>
            <a:xfrm>
              <a:off x="6772663" y="3281312"/>
              <a:ext cx="52977" cy="41772"/>
            </a:xfrm>
            <a:custGeom>
              <a:avLst/>
              <a:gdLst/>
              <a:ahLst/>
              <a:cxnLst/>
              <a:rect l="l" t="t" r="r" b="b"/>
              <a:pathLst>
                <a:path w="1650" h="1301" extrusionOk="0">
                  <a:moveTo>
                    <a:pt x="926" y="1"/>
                  </a:moveTo>
                  <a:cubicBezTo>
                    <a:pt x="808" y="1"/>
                    <a:pt x="684" y="27"/>
                    <a:pt x="565" y="82"/>
                  </a:cubicBezTo>
                  <a:cubicBezTo>
                    <a:pt x="181" y="251"/>
                    <a:pt x="0" y="647"/>
                    <a:pt x="142" y="963"/>
                  </a:cubicBezTo>
                  <a:cubicBezTo>
                    <a:pt x="238" y="1176"/>
                    <a:pt x="467" y="1301"/>
                    <a:pt x="723" y="1301"/>
                  </a:cubicBezTo>
                  <a:cubicBezTo>
                    <a:pt x="841" y="1301"/>
                    <a:pt x="965" y="1274"/>
                    <a:pt x="1085" y="1217"/>
                  </a:cubicBezTo>
                  <a:cubicBezTo>
                    <a:pt x="1469" y="1048"/>
                    <a:pt x="1649" y="652"/>
                    <a:pt x="1508" y="336"/>
                  </a:cubicBezTo>
                  <a:cubicBezTo>
                    <a:pt x="1412" y="123"/>
                    <a:pt x="1183" y="1"/>
                    <a:pt x="926" y="1"/>
                  </a:cubicBezTo>
                  <a:close/>
                </a:path>
              </a:pathLst>
            </a:custGeom>
            <a:solidFill>
              <a:srgbClr val="F4EDED">
                <a:alpha val="568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3153477" y="409897"/>
            <a:ext cx="2887329" cy="646331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2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3600" dirty="0">
                <a:solidFill>
                  <a:schemeClr val="accent2">
                    <a:lumMod val="50000"/>
                  </a:schemeClr>
                </a:solidFill>
              </a:rPr>
              <a:t>KHỞI ĐỘNG</a:t>
            </a:r>
          </a:p>
        </p:txBody>
      </p:sp>
      <p:sp>
        <p:nvSpPr>
          <p:cNvPr id="5" name="Rectangle 4"/>
          <p:cNvSpPr/>
          <p:nvPr/>
        </p:nvSpPr>
        <p:spPr>
          <a:xfrm>
            <a:off x="964425" y="1166454"/>
            <a:ext cx="711737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000">
                <a:solidFill>
                  <a:schemeClr val="accent6">
                    <a:lumMod val="10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Viết đoạn văn tưởng tượng là kể về những điều chưa xảy ra hoặc không có thật, do người viết tưởng tượng ra. </a:t>
            </a:r>
            <a:endParaRPr lang="en-US" sz="2000">
              <a:solidFill>
                <a:schemeClr val="accent6">
                  <a:lumMod val="10000"/>
                </a:schemeClr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2" name="Google Shape;355;p30"/>
          <p:cNvGrpSpPr/>
          <p:nvPr/>
        </p:nvGrpSpPr>
        <p:grpSpPr>
          <a:xfrm>
            <a:off x="8058370" y="179658"/>
            <a:ext cx="913213" cy="901589"/>
            <a:chOff x="4703760" y="3897271"/>
            <a:chExt cx="550323" cy="548236"/>
          </a:xfrm>
        </p:grpSpPr>
        <p:sp>
          <p:nvSpPr>
            <p:cNvPr id="13" name="Google Shape;356;p30"/>
            <p:cNvSpPr/>
            <p:nvPr/>
          </p:nvSpPr>
          <p:spPr>
            <a:xfrm>
              <a:off x="4703760" y="3897271"/>
              <a:ext cx="550323" cy="548236"/>
            </a:xfrm>
            <a:custGeom>
              <a:avLst/>
              <a:gdLst/>
              <a:ahLst/>
              <a:cxnLst/>
              <a:rect l="l" t="t" r="r" b="b"/>
              <a:pathLst>
                <a:path w="17140" h="17075" extrusionOk="0">
                  <a:moveTo>
                    <a:pt x="7584" y="1"/>
                  </a:moveTo>
                  <a:cubicBezTo>
                    <a:pt x="7217" y="1"/>
                    <a:pt x="6847" y="51"/>
                    <a:pt x="6483" y="150"/>
                  </a:cubicBezTo>
                  <a:cubicBezTo>
                    <a:pt x="4620" y="658"/>
                    <a:pt x="3400" y="2380"/>
                    <a:pt x="3479" y="4255"/>
                  </a:cubicBezTo>
                  <a:cubicBezTo>
                    <a:pt x="1621" y="4560"/>
                    <a:pt x="181" y="6108"/>
                    <a:pt x="62" y="8033"/>
                  </a:cubicBezTo>
                  <a:cubicBezTo>
                    <a:pt x="0" y="9050"/>
                    <a:pt x="316" y="10055"/>
                    <a:pt x="960" y="10851"/>
                  </a:cubicBezTo>
                  <a:cubicBezTo>
                    <a:pt x="1485" y="11507"/>
                    <a:pt x="2203" y="11981"/>
                    <a:pt x="3005" y="12212"/>
                  </a:cubicBezTo>
                  <a:cubicBezTo>
                    <a:pt x="2858" y="12969"/>
                    <a:pt x="2926" y="13760"/>
                    <a:pt x="3219" y="14488"/>
                  </a:cubicBezTo>
                  <a:cubicBezTo>
                    <a:pt x="3620" y="15505"/>
                    <a:pt x="4388" y="16301"/>
                    <a:pt x="5393" y="16736"/>
                  </a:cubicBezTo>
                  <a:cubicBezTo>
                    <a:pt x="5913" y="16962"/>
                    <a:pt x="6455" y="17075"/>
                    <a:pt x="7020" y="17075"/>
                  </a:cubicBezTo>
                  <a:cubicBezTo>
                    <a:pt x="7528" y="17075"/>
                    <a:pt x="8036" y="16979"/>
                    <a:pt x="8516" y="16792"/>
                  </a:cubicBezTo>
                  <a:cubicBezTo>
                    <a:pt x="9414" y="16442"/>
                    <a:pt x="10149" y="15799"/>
                    <a:pt x="10606" y="14957"/>
                  </a:cubicBezTo>
                  <a:cubicBezTo>
                    <a:pt x="11249" y="15335"/>
                    <a:pt x="11966" y="15519"/>
                    <a:pt x="12677" y="15519"/>
                  </a:cubicBezTo>
                  <a:cubicBezTo>
                    <a:pt x="13919" y="15519"/>
                    <a:pt x="15145" y="14958"/>
                    <a:pt x="15943" y="13895"/>
                  </a:cubicBezTo>
                  <a:cubicBezTo>
                    <a:pt x="16530" y="13110"/>
                    <a:pt x="16818" y="12145"/>
                    <a:pt x="16756" y="11168"/>
                  </a:cubicBezTo>
                  <a:cubicBezTo>
                    <a:pt x="16699" y="10354"/>
                    <a:pt x="16411" y="9581"/>
                    <a:pt x="15914" y="8943"/>
                  </a:cubicBezTo>
                  <a:cubicBezTo>
                    <a:pt x="16372" y="8451"/>
                    <a:pt x="16699" y="7853"/>
                    <a:pt x="16869" y="7186"/>
                  </a:cubicBezTo>
                  <a:cubicBezTo>
                    <a:pt x="17140" y="6130"/>
                    <a:pt x="16982" y="5029"/>
                    <a:pt x="16423" y="4086"/>
                  </a:cubicBezTo>
                  <a:cubicBezTo>
                    <a:pt x="15869" y="3154"/>
                    <a:pt x="14977" y="2488"/>
                    <a:pt x="13921" y="2217"/>
                  </a:cubicBezTo>
                  <a:cubicBezTo>
                    <a:pt x="13583" y="2131"/>
                    <a:pt x="13241" y="2088"/>
                    <a:pt x="12902" y="2088"/>
                  </a:cubicBezTo>
                  <a:cubicBezTo>
                    <a:pt x="12353" y="2088"/>
                    <a:pt x="11811" y="2200"/>
                    <a:pt x="11301" y="2420"/>
                  </a:cubicBezTo>
                  <a:cubicBezTo>
                    <a:pt x="10945" y="1629"/>
                    <a:pt x="10352" y="974"/>
                    <a:pt x="9589" y="539"/>
                  </a:cubicBezTo>
                  <a:cubicBezTo>
                    <a:pt x="8971" y="180"/>
                    <a:pt x="8283" y="1"/>
                    <a:pt x="75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357;p30"/>
            <p:cNvSpPr/>
            <p:nvPr/>
          </p:nvSpPr>
          <p:spPr>
            <a:xfrm>
              <a:off x="4744922" y="3939718"/>
              <a:ext cx="475095" cy="463985"/>
            </a:xfrm>
            <a:custGeom>
              <a:avLst/>
              <a:gdLst/>
              <a:ahLst/>
              <a:cxnLst/>
              <a:rect l="l" t="t" r="r" b="b"/>
              <a:pathLst>
                <a:path w="14797" h="14451" extrusionOk="0">
                  <a:moveTo>
                    <a:pt x="6288" y="0"/>
                  </a:moveTo>
                  <a:cubicBezTo>
                    <a:pt x="6046" y="0"/>
                    <a:pt x="5801" y="32"/>
                    <a:pt x="5557" y="98"/>
                  </a:cubicBezTo>
                  <a:cubicBezTo>
                    <a:pt x="4078" y="499"/>
                    <a:pt x="3214" y="2024"/>
                    <a:pt x="3614" y="3498"/>
                  </a:cubicBezTo>
                  <a:cubicBezTo>
                    <a:pt x="3694" y="3780"/>
                    <a:pt x="3818" y="4085"/>
                    <a:pt x="3999" y="4396"/>
                  </a:cubicBezTo>
                  <a:cubicBezTo>
                    <a:pt x="3660" y="4289"/>
                    <a:pt x="3332" y="4227"/>
                    <a:pt x="3038" y="4204"/>
                  </a:cubicBezTo>
                  <a:cubicBezTo>
                    <a:pt x="2980" y="4200"/>
                    <a:pt x="2921" y="4198"/>
                    <a:pt x="2863" y="4198"/>
                  </a:cubicBezTo>
                  <a:cubicBezTo>
                    <a:pt x="1414" y="4198"/>
                    <a:pt x="194" y="5330"/>
                    <a:pt x="102" y="6796"/>
                  </a:cubicBezTo>
                  <a:cubicBezTo>
                    <a:pt x="0" y="8321"/>
                    <a:pt x="1164" y="9637"/>
                    <a:pt x="2688" y="9733"/>
                  </a:cubicBezTo>
                  <a:cubicBezTo>
                    <a:pt x="2755" y="9737"/>
                    <a:pt x="2824" y="9740"/>
                    <a:pt x="2894" y="9740"/>
                  </a:cubicBezTo>
                  <a:cubicBezTo>
                    <a:pt x="3169" y="9740"/>
                    <a:pt x="3468" y="9705"/>
                    <a:pt x="3778" y="9642"/>
                  </a:cubicBezTo>
                  <a:lnTo>
                    <a:pt x="3778" y="9642"/>
                  </a:lnTo>
                  <a:cubicBezTo>
                    <a:pt x="3530" y="9947"/>
                    <a:pt x="3332" y="10264"/>
                    <a:pt x="3197" y="10569"/>
                  </a:cubicBezTo>
                  <a:cubicBezTo>
                    <a:pt x="2587" y="11969"/>
                    <a:pt x="3225" y="13601"/>
                    <a:pt x="4631" y="14217"/>
                  </a:cubicBezTo>
                  <a:cubicBezTo>
                    <a:pt x="4993" y="14375"/>
                    <a:pt x="5370" y="14450"/>
                    <a:pt x="5741" y="14450"/>
                  </a:cubicBezTo>
                  <a:cubicBezTo>
                    <a:pt x="6810" y="14450"/>
                    <a:pt x="7826" y="13826"/>
                    <a:pt x="8279" y="12782"/>
                  </a:cubicBezTo>
                  <a:cubicBezTo>
                    <a:pt x="8488" y="12319"/>
                    <a:pt x="8601" y="11698"/>
                    <a:pt x="8618" y="11060"/>
                  </a:cubicBezTo>
                  <a:cubicBezTo>
                    <a:pt x="8946" y="11585"/>
                    <a:pt x="9341" y="12037"/>
                    <a:pt x="9731" y="12331"/>
                  </a:cubicBezTo>
                  <a:cubicBezTo>
                    <a:pt x="10230" y="12706"/>
                    <a:pt x="10815" y="12887"/>
                    <a:pt x="11395" y="12887"/>
                  </a:cubicBezTo>
                  <a:cubicBezTo>
                    <a:pt x="12237" y="12887"/>
                    <a:pt x="13068" y="12505"/>
                    <a:pt x="13610" y="11783"/>
                  </a:cubicBezTo>
                  <a:cubicBezTo>
                    <a:pt x="14531" y="10557"/>
                    <a:pt x="14288" y="8824"/>
                    <a:pt x="13068" y="7903"/>
                  </a:cubicBezTo>
                  <a:cubicBezTo>
                    <a:pt x="12882" y="7767"/>
                    <a:pt x="12673" y="7643"/>
                    <a:pt x="12430" y="7530"/>
                  </a:cubicBezTo>
                  <a:cubicBezTo>
                    <a:pt x="12656" y="7446"/>
                    <a:pt x="12859" y="7344"/>
                    <a:pt x="13046" y="7242"/>
                  </a:cubicBezTo>
                  <a:cubicBezTo>
                    <a:pt x="14356" y="6457"/>
                    <a:pt x="14796" y="4757"/>
                    <a:pt x="14011" y="3442"/>
                  </a:cubicBezTo>
                  <a:cubicBezTo>
                    <a:pt x="13491" y="2573"/>
                    <a:pt x="12567" y="2086"/>
                    <a:pt x="11623" y="2086"/>
                  </a:cubicBezTo>
                  <a:cubicBezTo>
                    <a:pt x="11143" y="2086"/>
                    <a:pt x="10657" y="2212"/>
                    <a:pt x="10216" y="2476"/>
                  </a:cubicBezTo>
                  <a:cubicBezTo>
                    <a:pt x="9832" y="2707"/>
                    <a:pt x="9431" y="3069"/>
                    <a:pt x="9075" y="3492"/>
                  </a:cubicBezTo>
                  <a:cubicBezTo>
                    <a:pt x="9115" y="2962"/>
                    <a:pt x="9070" y="2448"/>
                    <a:pt x="8957" y="2041"/>
                  </a:cubicBezTo>
                  <a:cubicBezTo>
                    <a:pt x="8622" y="806"/>
                    <a:pt x="7505" y="0"/>
                    <a:pt x="62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358;p30"/>
            <p:cNvSpPr/>
            <p:nvPr/>
          </p:nvSpPr>
          <p:spPr>
            <a:xfrm>
              <a:off x="4943638" y="4051550"/>
              <a:ext cx="49735" cy="112376"/>
            </a:xfrm>
            <a:custGeom>
              <a:avLst/>
              <a:gdLst/>
              <a:ahLst/>
              <a:cxnLst/>
              <a:rect l="l" t="t" r="r" b="b"/>
              <a:pathLst>
                <a:path w="1549" h="3500" extrusionOk="0">
                  <a:moveTo>
                    <a:pt x="395" y="1"/>
                  </a:moveTo>
                  <a:cubicBezTo>
                    <a:pt x="364" y="1"/>
                    <a:pt x="332" y="5"/>
                    <a:pt x="300" y="15"/>
                  </a:cubicBezTo>
                  <a:cubicBezTo>
                    <a:pt x="114" y="66"/>
                    <a:pt x="1" y="258"/>
                    <a:pt x="57" y="439"/>
                  </a:cubicBezTo>
                  <a:lnTo>
                    <a:pt x="831" y="3245"/>
                  </a:lnTo>
                  <a:cubicBezTo>
                    <a:pt x="870" y="3398"/>
                    <a:pt x="1012" y="3500"/>
                    <a:pt x="1158" y="3500"/>
                  </a:cubicBezTo>
                  <a:cubicBezTo>
                    <a:pt x="1187" y="3500"/>
                    <a:pt x="1226" y="3488"/>
                    <a:pt x="1254" y="3483"/>
                  </a:cubicBezTo>
                  <a:cubicBezTo>
                    <a:pt x="1435" y="3432"/>
                    <a:pt x="1548" y="3240"/>
                    <a:pt x="1492" y="3059"/>
                  </a:cubicBezTo>
                  <a:lnTo>
                    <a:pt x="724" y="258"/>
                  </a:lnTo>
                  <a:cubicBezTo>
                    <a:pt x="682" y="104"/>
                    <a:pt x="544" y="1"/>
                    <a:pt x="39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359;p30"/>
            <p:cNvSpPr/>
            <p:nvPr/>
          </p:nvSpPr>
          <p:spPr>
            <a:xfrm>
              <a:off x="4860960" y="4154456"/>
              <a:ext cx="116261" cy="28158"/>
            </a:xfrm>
            <a:custGeom>
              <a:avLst/>
              <a:gdLst/>
              <a:ahLst/>
              <a:cxnLst/>
              <a:rect l="l" t="t" r="r" b="b"/>
              <a:pathLst>
                <a:path w="3621" h="877" extrusionOk="0">
                  <a:moveTo>
                    <a:pt x="364" y="0"/>
                  </a:moveTo>
                  <a:cubicBezTo>
                    <a:pt x="181" y="0"/>
                    <a:pt x="28" y="143"/>
                    <a:pt x="17" y="328"/>
                  </a:cubicBezTo>
                  <a:cubicBezTo>
                    <a:pt x="0" y="520"/>
                    <a:pt x="147" y="679"/>
                    <a:pt x="339" y="695"/>
                  </a:cubicBezTo>
                  <a:lnTo>
                    <a:pt x="3242" y="876"/>
                  </a:lnTo>
                  <a:lnTo>
                    <a:pt x="3265" y="876"/>
                  </a:lnTo>
                  <a:cubicBezTo>
                    <a:pt x="3445" y="876"/>
                    <a:pt x="3592" y="735"/>
                    <a:pt x="3609" y="554"/>
                  </a:cubicBezTo>
                  <a:cubicBezTo>
                    <a:pt x="3620" y="362"/>
                    <a:pt x="3474" y="199"/>
                    <a:pt x="3282" y="187"/>
                  </a:cubicBezTo>
                  <a:lnTo>
                    <a:pt x="385" y="1"/>
                  </a:lnTo>
                  <a:cubicBezTo>
                    <a:pt x="378" y="0"/>
                    <a:pt x="371" y="0"/>
                    <a:pt x="36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360;p30"/>
            <p:cNvSpPr/>
            <p:nvPr/>
          </p:nvSpPr>
          <p:spPr>
            <a:xfrm>
              <a:off x="4994786" y="4102601"/>
              <a:ext cx="105537" cy="69834"/>
            </a:xfrm>
            <a:custGeom>
              <a:avLst/>
              <a:gdLst/>
              <a:ahLst/>
              <a:cxnLst/>
              <a:rect l="l" t="t" r="r" b="b"/>
              <a:pathLst>
                <a:path w="3287" h="2175" extrusionOk="0">
                  <a:moveTo>
                    <a:pt x="2893" y="1"/>
                  </a:moveTo>
                  <a:cubicBezTo>
                    <a:pt x="2833" y="1"/>
                    <a:pt x="2772" y="17"/>
                    <a:pt x="2717" y="52"/>
                  </a:cubicBezTo>
                  <a:lnTo>
                    <a:pt x="215" y="1531"/>
                  </a:lnTo>
                  <a:cubicBezTo>
                    <a:pt x="57" y="1633"/>
                    <a:pt x="0" y="1842"/>
                    <a:pt x="96" y="2006"/>
                  </a:cubicBezTo>
                  <a:cubicBezTo>
                    <a:pt x="158" y="2113"/>
                    <a:pt x="271" y="2175"/>
                    <a:pt x="396" y="2175"/>
                  </a:cubicBezTo>
                  <a:cubicBezTo>
                    <a:pt x="458" y="2175"/>
                    <a:pt x="514" y="2164"/>
                    <a:pt x="571" y="2124"/>
                  </a:cubicBezTo>
                  <a:lnTo>
                    <a:pt x="3067" y="645"/>
                  </a:lnTo>
                  <a:cubicBezTo>
                    <a:pt x="3231" y="554"/>
                    <a:pt x="3287" y="334"/>
                    <a:pt x="3191" y="170"/>
                  </a:cubicBezTo>
                  <a:cubicBezTo>
                    <a:pt x="3124" y="62"/>
                    <a:pt x="3010" y="1"/>
                    <a:pt x="28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361;p30"/>
            <p:cNvSpPr/>
            <p:nvPr/>
          </p:nvSpPr>
          <p:spPr>
            <a:xfrm>
              <a:off x="4995139" y="4175840"/>
              <a:ext cx="99758" cy="78760"/>
            </a:xfrm>
            <a:custGeom>
              <a:avLst/>
              <a:gdLst/>
              <a:ahLst/>
              <a:cxnLst/>
              <a:rect l="l" t="t" r="r" b="b"/>
              <a:pathLst>
                <a:path w="3107" h="2453" extrusionOk="0">
                  <a:moveTo>
                    <a:pt x="393" y="0"/>
                  </a:moveTo>
                  <a:cubicBezTo>
                    <a:pt x="288" y="0"/>
                    <a:pt x="184" y="49"/>
                    <a:pt x="113" y="142"/>
                  </a:cubicBezTo>
                  <a:cubicBezTo>
                    <a:pt x="1" y="295"/>
                    <a:pt x="29" y="509"/>
                    <a:pt x="187" y="628"/>
                  </a:cubicBezTo>
                  <a:lnTo>
                    <a:pt x="2508" y="2379"/>
                  </a:lnTo>
                  <a:cubicBezTo>
                    <a:pt x="2570" y="2430"/>
                    <a:pt x="2643" y="2452"/>
                    <a:pt x="2711" y="2452"/>
                  </a:cubicBezTo>
                  <a:cubicBezTo>
                    <a:pt x="2819" y="2452"/>
                    <a:pt x="2926" y="2401"/>
                    <a:pt x="2988" y="2311"/>
                  </a:cubicBezTo>
                  <a:cubicBezTo>
                    <a:pt x="3107" y="2153"/>
                    <a:pt x="3078" y="1933"/>
                    <a:pt x="2926" y="1820"/>
                  </a:cubicBezTo>
                  <a:lnTo>
                    <a:pt x="599" y="69"/>
                  </a:lnTo>
                  <a:cubicBezTo>
                    <a:pt x="537" y="23"/>
                    <a:pt x="465" y="0"/>
                    <a:pt x="3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362;p30"/>
            <p:cNvSpPr/>
            <p:nvPr/>
          </p:nvSpPr>
          <p:spPr>
            <a:xfrm>
              <a:off x="4930602" y="4185055"/>
              <a:ext cx="62770" cy="107978"/>
            </a:xfrm>
            <a:custGeom>
              <a:avLst/>
              <a:gdLst/>
              <a:ahLst/>
              <a:cxnLst/>
              <a:rect l="l" t="t" r="r" b="b"/>
              <a:pathLst>
                <a:path w="1955" h="3363" extrusionOk="0">
                  <a:moveTo>
                    <a:pt x="1562" y="1"/>
                  </a:moveTo>
                  <a:cubicBezTo>
                    <a:pt x="1428" y="1"/>
                    <a:pt x="1301" y="80"/>
                    <a:pt x="1242" y="206"/>
                  </a:cubicBezTo>
                  <a:lnTo>
                    <a:pt x="79" y="2877"/>
                  </a:lnTo>
                  <a:cubicBezTo>
                    <a:pt x="0" y="3052"/>
                    <a:pt x="85" y="3255"/>
                    <a:pt x="254" y="3334"/>
                  </a:cubicBezTo>
                  <a:cubicBezTo>
                    <a:pt x="294" y="3357"/>
                    <a:pt x="345" y="3362"/>
                    <a:pt x="395" y="3362"/>
                  </a:cubicBezTo>
                  <a:cubicBezTo>
                    <a:pt x="531" y="3362"/>
                    <a:pt x="655" y="3283"/>
                    <a:pt x="712" y="3159"/>
                  </a:cubicBezTo>
                  <a:lnTo>
                    <a:pt x="1875" y="488"/>
                  </a:lnTo>
                  <a:cubicBezTo>
                    <a:pt x="1954" y="313"/>
                    <a:pt x="1875" y="110"/>
                    <a:pt x="1700" y="30"/>
                  </a:cubicBezTo>
                  <a:cubicBezTo>
                    <a:pt x="1655" y="10"/>
                    <a:pt x="1608" y="1"/>
                    <a:pt x="15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363;p30"/>
            <p:cNvSpPr/>
            <p:nvPr/>
          </p:nvSpPr>
          <p:spPr>
            <a:xfrm>
              <a:off x="4935482" y="4125591"/>
              <a:ext cx="105923" cy="98024"/>
            </a:xfrm>
            <a:custGeom>
              <a:avLst/>
              <a:gdLst/>
              <a:ahLst/>
              <a:cxnLst/>
              <a:rect l="l" t="t" r="r" b="b"/>
              <a:pathLst>
                <a:path w="3299" h="3053" extrusionOk="0">
                  <a:moveTo>
                    <a:pt x="1647" y="1"/>
                  </a:moveTo>
                  <a:cubicBezTo>
                    <a:pt x="1558" y="1"/>
                    <a:pt x="1469" y="9"/>
                    <a:pt x="1379" y="25"/>
                  </a:cubicBezTo>
                  <a:cubicBezTo>
                    <a:pt x="554" y="177"/>
                    <a:pt x="1" y="968"/>
                    <a:pt x="147" y="1798"/>
                  </a:cubicBezTo>
                  <a:cubicBezTo>
                    <a:pt x="283" y="2533"/>
                    <a:pt x="927" y="3052"/>
                    <a:pt x="1653" y="3052"/>
                  </a:cubicBezTo>
                  <a:cubicBezTo>
                    <a:pt x="1741" y="3052"/>
                    <a:pt x="1831" y="3045"/>
                    <a:pt x="1921" y="3029"/>
                  </a:cubicBezTo>
                  <a:cubicBezTo>
                    <a:pt x="2751" y="2876"/>
                    <a:pt x="3299" y="2080"/>
                    <a:pt x="3152" y="1256"/>
                  </a:cubicBezTo>
                  <a:cubicBezTo>
                    <a:pt x="3021" y="521"/>
                    <a:pt x="2374" y="1"/>
                    <a:pt x="16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" name="Google Shape;256;p26"/>
          <p:cNvGrpSpPr/>
          <p:nvPr/>
        </p:nvGrpSpPr>
        <p:grpSpPr>
          <a:xfrm rot="19233148">
            <a:off x="464578" y="3992440"/>
            <a:ext cx="1021143" cy="1113986"/>
            <a:chOff x="5447225" y="2785225"/>
            <a:chExt cx="381650" cy="416350"/>
          </a:xfrm>
        </p:grpSpPr>
        <p:sp>
          <p:nvSpPr>
            <p:cNvPr id="25" name="Google Shape;257;p26"/>
            <p:cNvSpPr/>
            <p:nvPr/>
          </p:nvSpPr>
          <p:spPr>
            <a:xfrm>
              <a:off x="5447225" y="2785225"/>
              <a:ext cx="381650" cy="416350"/>
            </a:xfrm>
            <a:custGeom>
              <a:avLst/>
              <a:gdLst/>
              <a:ahLst/>
              <a:cxnLst/>
              <a:rect l="l" t="t" r="r" b="b"/>
              <a:pathLst>
                <a:path w="15266" h="16654" extrusionOk="0">
                  <a:moveTo>
                    <a:pt x="9464" y="1"/>
                  </a:moveTo>
                  <a:cubicBezTo>
                    <a:pt x="8102" y="1"/>
                    <a:pt x="6618" y="592"/>
                    <a:pt x="5162" y="1738"/>
                  </a:cubicBezTo>
                  <a:cubicBezTo>
                    <a:pt x="3575" y="2987"/>
                    <a:pt x="2141" y="4833"/>
                    <a:pt x="1412" y="6567"/>
                  </a:cubicBezTo>
                  <a:lnTo>
                    <a:pt x="1316" y="6798"/>
                  </a:lnTo>
                  <a:lnTo>
                    <a:pt x="1153" y="7216"/>
                  </a:lnTo>
                  <a:lnTo>
                    <a:pt x="1164" y="7233"/>
                  </a:lnTo>
                  <a:cubicBezTo>
                    <a:pt x="1147" y="7307"/>
                    <a:pt x="1119" y="7386"/>
                    <a:pt x="1096" y="7454"/>
                  </a:cubicBezTo>
                  <a:cubicBezTo>
                    <a:pt x="0" y="11226"/>
                    <a:pt x="1971" y="15106"/>
                    <a:pt x="5580" y="16297"/>
                  </a:cubicBezTo>
                  <a:cubicBezTo>
                    <a:pt x="6292" y="16534"/>
                    <a:pt x="7031" y="16653"/>
                    <a:pt x="7771" y="16653"/>
                  </a:cubicBezTo>
                  <a:cubicBezTo>
                    <a:pt x="10736" y="16653"/>
                    <a:pt x="13430" y="14727"/>
                    <a:pt x="14458" y="11858"/>
                  </a:cubicBezTo>
                  <a:cubicBezTo>
                    <a:pt x="15265" y="9656"/>
                    <a:pt x="15243" y="6623"/>
                    <a:pt x="14424" y="4263"/>
                  </a:cubicBezTo>
                  <a:lnTo>
                    <a:pt x="14429" y="4240"/>
                  </a:lnTo>
                  <a:lnTo>
                    <a:pt x="14288" y="3890"/>
                  </a:lnTo>
                  <a:cubicBezTo>
                    <a:pt x="13543" y="1981"/>
                    <a:pt x="12351" y="711"/>
                    <a:pt x="10843" y="219"/>
                  </a:cubicBezTo>
                  <a:cubicBezTo>
                    <a:pt x="10403" y="73"/>
                    <a:pt x="9941" y="1"/>
                    <a:pt x="946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58;p26"/>
            <p:cNvSpPr/>
            <p:nvPr/>
          </p:nvSpPr>
          <p:spPr>
            <a:xfrm>
              <a:off x="5483800" y="2817825"/>
              <a:ext cx="313450" cy="351425"/>
            </a:xfrm>
            <a:custGeom>
              <a:avLst/>
              <a:gdLst/>
              <a:ahLst/>
              <a:cxnLst/>
              <a:rect l="l" t="t" r="r" b="b"/>
              <a:pathLst>
                <a:path w="12538" h="14057" extrusionOk="0">
                  <a:moveTo>
                    <a:pt x="8012" y="0"/>
                  </a:moveTo>
                  <a:cubicBezTo>
                    <a:pt x="5391" y="0"/>
                    <a:pt x="2311" y="3024"/>
                    <a:pt x="1158" y="5771"/>
                  </a:cubicBezTo>
                  <a:cubicBezTo>
                    <a:pt x="1051" y="6025"/>
                    <a:pt x="960" y="6268"/>
                    <a:pt x="892" y="6517"/>
                  </a:cubicBezTo>
                  <a:cubicBezTo>
                    <a:pt x="0" y="9561"/>
                    <a:pt x="1525" y="12774"/>
                    <a:pt x="4535" y="13768"/>
                  </a:cubicBezTo>
                  <a:cubicBezTo>
                    <a:pt x="5127" y="13964"/>
                    <a:pt x="5725" y="14056"/>
                    <a:pt x="6312" y="14056"/>
                  </a:cubicBezTo>
                  <a:cubicBezTo>
                    <a:pt x="8706" y="14056"/>
                    <a:pt x="10919" y="12514"/>
                    <a:pt x="11780" y="10120"/>
                  </a:cubicBezTo>
                  <a:cubicBezTo>
                    <a:pt x="12537" y="8019"/>
                    <a:pt x="12458" y="5195"/>
                    <a:pt x="11622" y="3066"/>
                  </a:cubicBezTo>
                  <a:cubicBezTo>
                    <a:pt x="11069" y="1654"/>
                    <a:pt x="10182" y="547"/>
                    <a:pt x="8979" y="152"/>
                  </a:cubicBezTo>
                  <a:cubicBezTo>
                    <a:pt x="8668" y="49"/>
                    <a:pt x="8344" y="0"/>
                    <a:pt x="80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59;p26"/>
            <p:cNvSpPr/>
            <p:nvPr/>
          </p:nvSpPr>
          <p:spPr>
            <a:xfrm>
              <a:off x="5512725" y="2817575"/>
              <a:ext cx="261650" cy="205775"/>
            </a:xfrm>
            <a:custGeom>
              <a:avLst/>
              <a:gdLst/>
              <a:ahLst/>
              <a:cxnLst/>
              <a:rect l="l" t="t" r="r" b="b"/>
              <a:pathLst>
                <a:path w="10466" h="8231" extrusionOk="0">
                  <a:moveTo>
                    <a:pt x="6860" y="1"/>
                  </a:moveTo>
                  <a:cubicBezTo>
                    <a:pt x="4238" y="1"/>
                    <a:pt x="1155" y="3026"/>
                    <a:pt x="1" y="5770"/>
                  </a:cubicBezTo>
                  <a:cubicBezTo>
                    <a:pt x="673" y="6753"/>
                    <a:pt x="1655" y="7526"/>
                    <a:pt x="2881" y="7938"/>
                  </a:cubicBezTo>
                  <a:cubicBezTo>
                    <a:pt x="3477" y="8136"/>
                    <a:pt x="4080" y="8230"/>
                    <a:pt x="4671" y="8230"/>
                  </a:cubicBezTo>
                  <a:cubicBezTo>
                    <a:pt x="7064" y="8230"/>
                    <a:pt x="9272" y="6692"/>
                    <a:pt x="10132" y="4296"/>
                  </a:cubicBezTo>
                  <a:cubicBezTo>
                    <a:pt x="10273" y="3906"/>
                    <a:pt x="10381" y="3500"/>
                    <a:pt x="10465" y="3076"/>
                  </a:cubicBezTo>
                  <a:cubicBezTo>
                    <a:pt x="9906" y="1664"/>
                    <a:pt x="9014" y="552"/>
                    <a:pt x="7822" y="151"/>
                  </a:cubicBezTo>
                  <a:cubicBezTo>
                    <a:pt x="7512" y="49"/>
                    <a:pt x="7190" y="1"/>
                    <a:pt x="6860" y="1"/>
                  </a:cubicBezTo>
                  <a:close/>
                </a:path>
              </a:pathLst>
            </a:custGeom>
            <a:solidFill>
              <a:srgbClr val="F4EDED">
                <a:alpha val="311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60;p26"/>
            <p:cNvSpPr/>
            <p:nvPr/>
          </p:nvSpPr>
          <p:spPr>
            <a:xfrm>
              <a:off x="5597025" y="2842175"/>
              <a:ext cx="75825" cy="60375"/>
            </a:xfrm>
            <a:custGeom>
              <a:avLst/>
              <a:gdLst/>
              <a:ahLst/>
              <a:cxnLst/>
              <a:rect l="l" t="t" r="r" b="b"/>
              <a:pathLst>
                <a:path w="3033" h="2415" extrusionOk="0">
                  <a:moveTo>
                    <a:pt x="2169" y="0"/>
                  </a:moveTo>
                  <a:cubicBezTo>
                    <a:pt x="1804" y="0"/>
                    <a:pt x="1350" y="177"/>
                    <a:pt x="943" y="511"/>
                  </a:cubicBezTo>
                  <a:cubicBezTo>
                    <a:pt x="283" y="1053"/>
                    <a:pt x="0" y="1804"/>
                    <a:pt x="317" y="2194"/>
                  </a:cubicBezTo>
                  <a:cubicBezTo>
                    <a:pt x="439" y="2343"/>
                    <a:pt x="634" y="2415"/>
                    <a:pt x="865" y="2415"/>
                  </a:cubicBezTo>
                  <a:cubicBezTo>
                    <a:pt x="1228" y="2415"/>
                    <a:pt x="1682" y="2237"/>
                    <a:pt x="2090" y="1906"/>
                  </a:cubicBezTo>
                  <a:cubicBezTo>
                    <a:pt x="2756" y="1364"/>
                    <a:pt x="3033" y="613"/>
                    <a:pt x="2722" y="223"/>
                  </a:cubicBezTo>
                  <a:cubicBezTo>
                    <a:pt x="2599" y="73"/>
                    <a:pt x="2402" y="0"/>
                    <a:pt x="2169" y="0"/>
                  </a:cubicBezTo>
                  <a:close/>
                </a:path>
              </a:pathLst>
            </a:custGeom>
            <a:solidFill>
              <a:srgbClr val="8FE2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61;p26"/>
            <p:cNvSpPr/>
            <p:nvPr/>
          </p:nvSpPr>
          <p:spPr>
            <a:xfrm>
              <a:off x="5557200" y="2909075"/>
              <a:ext cx="39275" cy="38575"/>
            </a:xfrm>
            <a:custGeom>
              <a:avLst/>
              <a:gdLst/>
              <a:ahLst/>
              <a:cxnLst/>
              <a:rect l="l" t="t" r="r" b="b"/>
              <a:pathLst>
                <a:path w="1571" h="1543" extrusionOk="0">
                  <a:moveTo>
                    <a:pt x="1045" y="0"/>
                  </a:moveTo>
                  <a:cubicBezTo>
                    <a:pt x="810" y="0"/>
                    <a:pt x="533" y="152"/>
                    <a:pt x="328" y="416"/>
                  </a:cubicBezTo>
                  <a:cubicBezTo>
                    <a:pt x="35" y="794"/>
                    <a:pt x="1" y="1257"/>
                    <a:pt x="255" y="1455"/>
                  </a:cubicBezTo>
                  <a:cubicBezTo>
                    <a:pt x="331" y="1514"/>
                    <a:pt x="425" y="1543"/>
                    <a:pt x="526" y="1543"/>
                  </a:cubicBezTo>
                  <a:cubicBezTo>
                    <a:pt x="761" y="1543"/>
                    <a:pt x="1038" y="1390"/>
                    <a:pt x="1243" y="1122"/>
                  </a:cubicBezTo>
                  <a:cubicBezTo>
                    <a:pt x="1542" y="743"/>
                    <a:pt x="1571" y="280"/>
                    <a:pt x="1317" y="88"/>
                  </a:cubicBezTo>
                  <a:cubicBezTo>
                    <a:pt x="1240" y="28"/>
                    <a:pt x="1146" y="0"/>
                    <a:pt x="1045" y="0"/>
                  </a:cubicBezTo>
                  <a:close/>
                </a:path>
              </a:pathLst>
            </a:custGeom>
            <a:solidFill>
              <a:srgbClr val="8FE2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" name="Google Shape;262;p26"/>
          <p:cNvGrpSpPr/>
          <p:nvPr/>
        </p:nvGrpSpPr>
        <p:grpSpPr>
          <a:xfrm>
            <a:off x="7841425" y="4341045"/>
            <a:ext cx="726865" cy="729351"/>
            <a:chOff x="5865431" y="2867521"/>
            <a:chExt cx="232389" cy="233183"/>
          </a:xfrm>
        </p:grpSpPr>
        <p:sp>
          <p:nvSpPr>
            <p:cNvPr id="31" name="Google Shape;263;p26"/>
            <p:cNvSpPr/>
            <p:nvPr/>
          </p:nvSpPr>
          <p:spPr>
            <a:xfrm>
              <a:off x="5865431" y="2867521"/>
              <a:ext cx="232389" cy="233183"/>
            </a:xfrm>
            <a:custGeom>
              <a:avLst/>
              <a:gdLst/>
              <a:ahLst/>
              <a:cxnLst/>
              <a:rect l="l" t="t" r="r" b="b"/>
              <a:pathLst>
                <a:path w="10234" h="10269" extrusionOk="0">
                  <a:moveTo>
                    <a:pt x="6560" y="1"/>
                  </a:moveTo>
                  <a:cubicBezTo>
                    <a:pt x="5682" y="1"/>
                    <a:pt x="4711" y="308"/>
                    <a:pt x="3733" y="911"/>
                  </a:cubicBezTo>
                  <a:lnTo>
                    <a:pt x="3502" y="1058"/>
                  </a:lnTo>
                  <a:lnTo>
                    <a:pt x="3502" y="1069"/>
                  </a:lnTo>
                  <a:cubicBezTo>
                    <a:pt x="2508" y="1730"/>
                    <a:pt x="1644" y="2650"/>
                    <a:pt x="1180" y="3537"/>
                  </a:cubicBezTo>
                  <a:cubicBezTo>
                    <a:pt x="0" y="5751"/>
                    <a:pt x="751" y="8444"/>
                    <a:pt x="2875" y="9664"/>
                  </a:cubicBezTo>
                  <a:cubicBezTo>
                    <a:pt x="3558" y="10054"/>
                    <a:pt x="4326" y="10269"/>
                    <a:pt x="5105" y="10269"/>
                  </a:cubicBezTo>
                  <a:cubicBezTo>
                    <a:pt x="6687" y="10269"/>
                    <a:pt x="8138" y="9455"/>
                    <a:pt x="8991" y="8083"/>
                  </a:cubicBezTo>
                  <a:lnTo>
                    <a:pt x="9030" y="8072"/>
                  </a:lnTo>
                  <a:lnTo>
                    <a:pt x="9256" y="7620"/>
                  </a:lnTo>
                  <a:cubicBezTo>
                    <a:pt x="9414" y="7287"/>
                    <a:pt x="9555" y="6931"/>
                    <a:pt x="9680" y="6553"/>
                  </a:cubicBezTo>
                  <a:cubicBezTo>
                    <a:pt x="10233" y="4689"/>
                    <a:pt x="10052" y="2667"/>
                    <a:pt x="9205" y="1414"/>
                  </a:cubicBezTo>
                  <a:cubicBezTo>
                    <a:pt x="9115" y="1278"/>
                    <a:pt x="9013" y="1154"/>
                    <a:pt x="8912" y="1024"/>
                  </a:cubicBezTo>
                  <a:lnTo>
                    <a:pt x="8900" y="1018"/>
                  </a:lnTo>
                  <a:cubicBezTo>
                    <a:pt x="8866" y="979"/>
                    <a:pt x="8827" y="934"/>
                    <a:pt x="8776" y="883"/>
                  </a:cubicBezTo>
                  <a:lnTo>
                    <a:pt x="8742" y="849"/>
                  </a:lnTo>
                  <a:cubicBezTo>
                    <a:pt x="8556" y="674"/>
                    <a:pt x="8358" y="527"/>
                    <a:pt x="8144" y="403"/>
                  </a:cubicBezTo>
                  <a:cubicBezTo>
                    <a:pt x="7673" y="134"/>
                    <a:pt x="7137" y="1"/>
                    <a:pt x="65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264;p26"/>
            <p:cNvSpPr/>
            <p:nvPr/>
          </p:nvSpPr>
          <p:spPr>
            <a:xfrm>
              <a:off x="5890975" y="2887775"/>
              <a:ext cx="187925" cy="191875"/>
            </a:xfrm>
            <a:custGeom>
              <a:avLst/>
              <a:gdLst/>
              <a:ahLst/>
              <a:cxnLst/>
              <a:rect l="l" t="t" r="r" b="b"/>
              <a:pathLst>
                <a:path w="7517" h="7675" extrusionOk="0">
                  <a:moveTo>
                    <a:pt x="5067" y="1"/>
                  </a:moveTo>
                  <a:cubicBezTo>
                    <a:pt x="4388" y="1"/>
                    <a:pt x="3627" y="283"/>
                    <a:pt x="2925" y="714"/>
                  </a:cubicBezTo>
                  <a:cubicBezTo>
                    <a:pt x="2033" y="1268"/>
                    <a:pt x="1242" y="2070"/>
                    <a:pt x="830" y="2838"/>
                  </a:cubicBezTo>
                  <a:cubicBezTo>
                    <a:pt x="0" y="4419"/>
                    <a:pt x="480" y="6362"/>
                    <a:pt x="2027" y="7248"/>
                  </a:cubicBezTo>
                  <a:cubicBezTo>
                    <a:pt x="2532" y="7538"/>
                    <a:pt x="3077" y="7675"/>
                    <a:pt x="3614" y="7675"/>
                  </a:cubicBezTo>
                  <a:cubicBezTo>
                    <a:pt x="4730" y="7675"/>
                    <a:pt x="5813" y="7086"/>
                    <a:pt x="6438" y="6057"/>
                  </a:cubicBezTo>
                  <a:cubicBezTo>
                    <a:pt x="6494" y="5955"/>
                    <a:pt x="6551" y="5859"/>
                    <a:pt x="6607" y="5752"/>
                  </a:cubicBezTo>
                  <a:cubicBezTo>
                    <a:pt x="7517" y="3939"/>
                    <a:pt x="7466" y="1081"/>
                    <a:pt x="6014" y="234"/>
                  </a:cubicBezTo>
                  <a:cubicBezTo>
                    <a:pt x="5732" y="73"/>
                    <a:pt x="5410" y="1"/>
                    <a:pt x="50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265;p26"/>
            <p:cNvSpPr/>
            <p:nvPr/>
          </p:nvSpPr>
          <p:spPr>
            <a:xfrm>
              <a:off x="5937125" y="2887925"/>
              <a:ext cx="141775" cy="149000"/>
            </a:xfrm>
            <a:custGeom>
              <a:avLst/>
              <a:gdLst/>
              <a:ahLst/>
              <a:cxnLst/>
              <a:rect l="l" t="t" r="r" b="b"/>
              <a:pathLst>
                <a:path w="5671" h="5960" extrusionOk="0">
                  <a:moveTo>
                    <a:pt x="3227" y="1"/>
                  </a:moveTo>
                  <a:cubicBezTo>
                    <a:pt x="2548" y="1"/>
                    <a:pt x="1788" y="283"/>
                    <a:pt x="1091" y="714"/>
                  </a:cubicBezTo>
                  <a:cubicBezTo>
                    <a:pt x="989" y="844"/>
                    <a:pt x="904" y="985"/>
                    <a:pt x="837" y="1120"/>
                  </a:cubicBezTo>
                  <a:cubicBezTo>
                    <a:pt x="1" y="2702"/>
                    <a:pt x="481" y="4644"/>
                    <a:pt x="2028" y="5537"/>
                  </a:cubicBezTo>
                  <a:cubicBezTo>
                    <a:pt x="2530" y="5823"/>
                    <a:pt x="3073" y="5960"/>
                    <a:pt x="3610" y="5960"/>
                  </a:cubicBezTo>
                  <a:cubicBezTo>
                    <a:pt x="4004" y="5960"/>
                    <a:pt x="4394" y="5887"/>
                    <a:pt x="4761" y="5746"/>
                  </a:cubicBezTo>
                  <a:cubicBezTo>
                    <a:pt x="5671" y="3933"/>
                    <a:pt x="5620" y="1075"/>
                    <a:pt x="4174" y="234"/>
                  </a:cubicBezTo>
                  <a:cubicBezTo>
                    <a:pt x="3892" y="73"/>
                    <a:pt x="3570" y="1"/>
                    <a:pt x="3227" y="1"/>
                  </a:cubicBezTo>
                  <a:close/>
                </a:path>
              </a:pathLst>
            </a:custGeom>
            <a:solidFill>
              <a:srgbClr val="F4EDED">
                <a:alpha val="311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266;p26"/>
            <p:cNvSpPr/>
            <p:nvPr/>
          </p:nvSpPr>
          <p:spPr>
            <a:xfrm>
              <a:off x="6021425" y="2908975"/>
              <a:ext cx="30525" cy="43725"/>
            </a:xfrm>
            <a:custGeom>
              <a:avLst/>
              <a:gdLst/>
              <a:ahLst/>
              <a:cxnLst/>
              <a:rect l="l" t="t" r="r" b="b"/>
              <a:pathLst>
                <a:path w="1221" h="1749" extrusionOk="0">
                  <a:moveTo>
                    <a:pt x="564" y="1"/>
                  </a:moveTo>
                  <a:cubicBezTo>
                    <a:pt x="555" y="1"/>
                    <a:pt x="546" y="1"/>
                    <a:pt x="537" y="2"/>
                  </a:cubicBezTo>
                  <a:cubicBezTo>
                    <a:pt x="226" y="30"/>
                    <a:pt x="0" y="442"/>
                    <a:pt x="40" y="922"/>
                  </a:cubicBezTo>
                  <a:cubicBezTo>
                    <a:pt x="78" y="1385"/>
                    <a:pt x="347" y="1748"/>
                    <a:pt x="650" y="1748"/>
                  </a:cubicBezTo>
                  <a:cubicBezTo>
                    <a:pt x="661" y="1748"/>
                    <a:pt x="672" y="1748"/>
                    <a:pt x="684" y="1747"/>
                  </a:cubicBezTo>
                  <a:cubicBezTo>
                    <a:pt x="1000" y="1724"/>
                    <a:pt x="1220" y="1312"/>
                    <a:pt x="1180" y="826"/>
                  </a:cubicBezTo>
                  <a:cubicBezTo>
                    <a:pt x="1142" y="360"/>
                    <a:pt x="870" y="1"/>
                    <a:pt x="564" y="1"/>
                  </a:cubicBezTo>
                  <a:close/>
                </a:path>
              </a:pathLst>
            </a:custGeom>
            <a:solidFill>
              <a:srgbClr val="F4EDED">
                <a:alpha val="568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67;p26"/>
            <p:cNvSpPr/>
            <p:nvPr/>
          </p:nvSpPr>
          <p:spPr>
            <a:xfrm>
              <a:off x="6030025" y="2964750"/>
              <a:ext cx="22625" cy="26325"/>
            </a:xfrm>
            <a:custGeom>
              <a:avLst/>
              <a:gdLst/>
              <a:ahLst/>
              <a:cxnLst/>
              <a:rect l="l" t="t" r="r" b="b"/>
              <a:pathLst>
                <a:path w="905" h="1053" extrusionOk="0">
                  <a:moveTo>
                    <a:pt x="433" y="1"/>
                  </a:moveTo>
                  <a:cubicBezTo>
                    <a:pt x="425" y="1"/>
                    <a:pt x="416" y="1"/>
                    <a:pt x="407" y="1"/>
                  </a:cubicBezTo>
                  <a:cubicBezTo>
                    <a:pt x="170" y="24"/>
                    <a:pt x="1" y="273"/>
                    <a:pt x="23" y="561"/>
                  </a:cubicBezTo>
                  <a:cubicBezTo>
                    <a:pt x="40" y="843"/>
                    <a:pt x="239" y="1053"/>
                    <a:pt x="466" y="1053"/>
                  </a:cubicBezTo>
                  <a:cubicBezTo>
                    <a:pt x="474" y="1053"/>
                    <a:pt x="483" y="1053"/>
                    <a:pt x="492" y="1052"/>
                  </a:cubicBezTo>
                  <a:cubicBezTo>
                    <a:pt x="735" y="1029"/>
                    <a:pt x="904" y="781"/>
                    <a:pt x="882" y="493"/>
                  </a:cubicBezTo>
                  <a:cubicBezTo>
                    <a:pt x="854" y="215"/>
                    <a:pt x="665" y="1"/>
                    <a:pt x="433" y="1"/>
                  </a:cubicBezTo>
                  <a:close/>
                </a:path>
              </a:pathLst>
            </a:custGeom>
            <a:solidFill>
              <a:srgbClr val="F4EDED">
                <a:alpha val="568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" name="Google Shape;268;p26"/>
          <p:cNvGrpSpPr/>
          <p:nvPr/>
        </p:nvGrpSpPr>
        <p:grpSpPr>
          <a:xfrm>
            <a:off x="197254" y="3140702"/>
            <a:ext cx="595915" cy="593655"/>
            <a:chOff x="8132822" y="4099298"/>
            <a:chExt cx="595915" cy="593655"/>
          </a:xfrm>
        </p:grpSpPr>
        <p:sp>
          <p:nvSpPr>
            <p:cNvPr id="37" name="Google Shape;269;p26"/>
            <p:cNvSpPr/>
            <p:nvPr/>
          </p:nvSpPr>
          <p:spPr>
            <a:xfrm>
              <a:off x="8132822" y="4099298"/>
              <a:ext cx="595915" cy="593655"/>
            </a:xfrm>
            <a:custGeom>
              <a:avLst/>
              <a:gdLst/>
              <a:ahLst/>
              <a:cxnLst/>
              <a:rect l="l" t="t" r="r" b="b"/>
              <a:pathLst>
                <a:path w="17140" h="17075" extrusionOk="0">
                  <a:moveTo>
                    <a:pt x="7584" y="1"/>
                  </a:moveTo>
                  <a:cubicBezTo>
                    <a:pt x="7217" y="1"/>
                    <a:pt x="6847" y="51"/>
                    <a:pt x="6483" y="150"/>
                  </a:cubicBezTo>
                  <a:cubicBezTo>
                    <a:pt x="4620" y="658"/>
                    <a:pt x="3400" y="2380"/>
                    <a:pt x="3479" y="4255"/>
                  </a:cubicBezTo>
                  <a:cubicBezTo>
                    <a:pt x="1621" y="4560"/>
                    <a:pt x="181" y="6108"/>
                    <a:pt x="62" y="8033"/>
                  </a:cubicBezTo>
                  <a:cubicBezTo>
                    <a:pt x="0" y="9050"/>
                    <a:pt x="316" y="10055"/>
                    <a:pt x="960" y="10851"/>
                  </a:cubicBezTo>
                  <a:cubicBezTo>
                    <a:pt x="1485" y="11507"/>
                    <a:pt x="2203" y="11981"/>
                    <a:pt x="3005" y="12212"/>
                  </a:cubicBezTo>
                  <a:cubicBezTo>
                    <a:pt x="2858" y="12969"/>
                    <a:pt x="2926" y="13760"/>
                    <a:pt x="3219" y="14488"/>
                  </a:cubicBezTo>
                  <a:cubicBezTo>
                    <a:pt x="3620" y="15505"/>
                    <a:pt x="4388" y="16301"/>
                    <a:pt x="5393" y="16736"/>
                  </a:cubicBezTo>
                  <a:cubicBezTo>
                    <a:pt x="5913" y="16962"/>
                    <a:pt x="6455" y="17075"/>
                    <a:pt x="7020" y="17075"/>
                  </a:cubicBezTo>
                  <a:cubicBezTo>
                    <a:pt x="7528" y="17075"/>
                    <a:pt x="8036" y="16979"/>
                    <a:pt x="8516" y="16792"/>
                  </a:cubicBezTo>
                  <a:cubicBezTo>
                    <a:pt x="9414" y="16442"/>
                    <a:pt x="10149" y="15799"/>
                    <a:pt x="10606" y="14957"/>
                  </a:cubicBezTo>
                  <a:cubicBezTo>
                    <a:pt x="11249" y="15335"/>
                    <a:pt x="11966" y="15519"/>
                    <a:pt x="12677" y="15519"/>
                  </a:cubicBezTo>
                  <a:cubicBezTo>
                    <a:pt x="13919" y="15519"/>
                    <a:pt x="15145" y="14958"/>
                    <a:pt x="15943" y="13895"/>
                  </a:cubicBezTo>
                  <a:cubicBezTo>
                    <a:pt x="16530" y="13110"/>
                    <a:pt x="16818" y="12145"/>
                    <a:pt x="16756" y="11168"/>
                  </a:cubicBezTo>
                  <a:cubicBezTo>
                    <a:pt x="16699" y="10354"/>
                    <a:pt x="16411" y="9581"/>
                    <a:pt x="15914" y="8943"/>
                  </a:cubicBezTo>
                  <a:cubicBezTo>
                    <a:pt x="16372" y="8451"/>
                    <a:pt x="16699" y="7853"/>
                    <a:pt x="16869" y="7186"/>
                  </a:cubicBezTo>
                  <a:cubicBezTo>
                    <a:pt x="17140" y="6130"/>
                    <a:pt x="16982" y="5029"/>
                    <a:pt x="16423" y="4086"/>
                  </a:cubicBezTo>
                  <a:cubicBezTo>
                    <a:pt x="15869" y="3154"/>
                    <a:pt x="14977" y="2488"/>
                    <a:pt x="13921" y="2217"/>
                  </a:cubicBezTo>
                  <a:cubicBezTo>
                    <a:pt x="13583" y="2131"/>
                    <a:pt x="13241" y="2088"/>
                    <a:pt x="12902" y="2088"/>
                  </a:cubicBezTo>
                  <a:cubicBezTo>
                    <a:pt x="12353" y="2088"/>
                    <a:pt x="11811" y="2200"/>
                    <a:pt x="11301" y="2420"/>
                  </a:cubicBezTo>
                  <a:cubicBezTo>
                    <a:pt x="10945" y="1629"/>
                    <a:pt x="10352" y="974"/>
                    <a:pt x="9589" y="539"/>
                  </a:cubicBezTo>
                  <a:cubicBezTo>
                    <a:pt x="8971" y="180"/>
                    <a:pt x="8283" y="1"/>
                    <a:pt x="75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270;p26"/>
            <p:cNvSpPr/>
            <p:nvPr/>
          </p:nvSpPr>
          <p:spPr>
            <a:xfrm>
              <a:off x="8177394" y="4145261"/>
              <a:ext cx="514455" cy="502425"/>
            </a:xfrm>
            <a:custGeom>
              <a:avLst/>
              <a:gdLst/>
              <a:ahLst/>
              <a:cxnLst/>
              <a:rect l="l" t="t" r="r" b="b"/>
              <a:pathLst>
                <a:path w="14797" h="14451" extrusionOk="0">
                  <a:moveTo>
                    <a:pt x="6288" y="0"/>
                  </a:moveTo>
                  <a:cubicBezTo>
                    <a:pt x="6046" y="0"/>
                    <a:pt x="5801" y="32"/>
                    <a:pt x="5557" y="98"/>
                  </a:cubicBezTo>
                  <a:cubicBezTo>
                    <a:pt x="4078" y="499"/>
                    <a:pt x="3214" y="2024"/>
                    <a:pt x="3614" y="3498"/>
                  </a:cubicBezTo>
                  <a:cubicBezTo>
                    <a:pt x="3694" y="3780"/>
                    <a:pt x="3818" y="4085"/>
                    <a:pt x="3999" y="4396"/>
                  </a:cubicBezTo>
                  <a:cubicBezTo>
                    <a:pt x="3660" y="4289"/>
                    <a:pt x="3332" y="4227"/>
                    <a:pt x="3038" y="4204"/>
                  </a:cubicBezTo>
                  <a:cubicBezTo>
                    <a:pt x="2980" y="4200"/>
                    <a:pt x="2921" y="4198"/>
                    <a:pt x="2863" y="4198"/>
                  </a:cubicBezTo>
                  <a:cubicBezTo>
                    <a:pt x="1414" y="4198"/>
                    <a:pt x="194" y="5330"/>
                    <a:pt x="102" y="6796"/>
                  </a:cubicBezTo>
                  <a:cubicBezTo>
                    <a:pt x="0" y="8321"/>
                    <a:pt x="1164" y="9637"/>
                    <a:pt x="2688" y="9733"/>
                  </a:cubicBezTo>
                  <a:cubicBezTo>
                    <a:pt x="2755" y="9737"/>
                    <a:pt x="2824" y="9740"/>
                    <a:pt x="2894" y="9740"/>
                  </a:cubicBezTo>
                  <a:cubicBezTo>
                    <a:pt x="3169" y="9740"/>
                    <a:pt x="3468" y="9705"/>
                    <a:pt x="3778" y="9642"/>
                  </a:cubicBezTo>
                  <a:lnTo>
                    <a:pt x="3778" y="9642"/>
                  </a:lnTo>
                  <a:cubicBezTo>
                    <a:pt x="3530" y="9947"/>
                    <a:pt x="3332" y="10264"/>
                    <a:pt x="3197" y="10569"/>
                  </a:cubicBezTo>
                  <a:cubicBezTo>
                    <a:pt x="2587" y="11969"/>
                    <a:pt x="3225" y="13601"/>
                    <a:pt x="4631" y="14217"/>
                  </a:cubicBezTo>
                  <a:cubicBezTo>
                    <a:pt x="4993" y="14375"/>
                    <a:pt x="5370" y="14450"/>
                    <a:pt x="5741" y="14450"/>
                  </a:cubicBezTo>
                  <a:cubicBezTo>
                    <a:pt x="6810" y="14450"/>
                    <a:pt x="7826" y="13826"/>
                    <a:pt x="8279" y="12782"/>
                  </a:cubicBezTo>
                  <a:cubicBezTo>
                    <a:pt x="8488" y="12319"/>
                    <a:pt x="8601" y="11698"/>
                    <a:pt x="8618" y="11060"/>
                  </a:cubicBezTo>
                  <a:cubicBezTo>
                    <a:pt x="8946" y="11585"/>
                    <a:pt x="9341" y="12037"/>
                    <a:pt x="9731" y="12331"/>
                  </a:cubicBezTo>
                  <a:cubicBezTo>
                    <a:pt x="10230" y="12706"/>
                    <a:pt x="10815" y="12887"/>
                    <a:pt x="11395" y="12887"/>
                  </a:cubicBezTo>
                  <a:cubicBezTo>
                    <a:pt x="12237" y="12887"/>
                    <a:pt x="13068" y="12505"/>
                    <a:pt x="13610" y="11783"/>
                  </a:cubicBezTo>
                  <a:cubicBezTo>
                    <a:pt x="14531" y="10557"/>
                    <a:pt x="14288" y="8824"/>
                    <a:pt x="13068" y="7903"/>
                  </a:cubicBezTo>
                  <a:cubicBezTo>
                    <a:pt x="12882" y="7767"/>
                    <a:pt x="12673" y="7643"/>
                    <a:pt x="12430" y="7530"/>
                  </a:cubicBezTo>
                  <a:cubicBezTo>
                    <a:pt x="12656" y="7446"/>
                    <a:pt x="12859" y="7344"/>
                    <a:pt x="13046" y="7242"/>
                  </a:cubicBezTo>
                  <a:cubicBezTo>
                    <a:pt x="14356" y="6457"/>
                    <a:pt x="14796" y="4757"/>
                    <a:pt x="14011" y="3442"/>
                  </a:cubicBezTo>
                  <a:cubicBezTo>
                    <a:pt x="13491" y="2573"/>
                    <a:pt x="12567" y="2086"/>
                    <a:pt x="11623" y="2086"/>
                  </a:cubicBezTo>
                  <a:cubicBezTo>
                    <a:pt x="11143" y="2086"/>
                    <a:pt x="10657" y="2212"/>
                    <a:pt x="10216" y="2476"/>
                  </a:cubicBezTo>
                  <a:cubicBezTo>
                    <a:pt x="9832" y="2707"/>
                    <a:pt x="9431" y="3069"/>
                    <a:pt x="9075" y="3492"/>
                  </a:cubicBezTo>
                  <a:cubicBezTo>
                    <a:pt x="9115" y="2962"/>
                    <a:pt x="9070" y="2448"/>
                    <a:pt x="8957" y="2041"/>
                  </a:cubicBezTo>
                  <a:cubicBezTo>
                    <a:pt x="8622" y="806"/>
                    <a:pt x="7505" y="0"/>
                    <a:pt x="62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71;p26"/>
            <p:cNvSpPr/>
            <p:nvPr/>
          </p:nvSpPr>
          <p:spPr>
            <a:xfrm>
              <a:off x="8392570" y="4266356"/>
              <a:ext cx="53855" cy="121686"/>
            </a:xfrm>
            <a:custGeom>
              <a:avLst/>
              <a:gdLst/>
              <a:ahLst/>
              <a:cxnLst/>
              <a:rect l="l" t="t" r="r" b="b"/>
              <a:pathLst>
                <a:path w="1549" h="3500" extrusionOk="0">
                  <a:moveTo>
                    <a:pt x="395" y="1"/>
                  </a:moveTo>
                  <a:cubicBezTo>
                    <a:pt x="364" y="1"/>
                    <a:pt x="332" y="5"/>
                    <a:pt x="300" y="15"/>
                  </a:cubicBezTo>
                  <a:cubicBezTo>
                    <a:pt x="114" y="66"/>
                    <a:pt x="1" y="258"/>
                    <a:pt x="57" y="439"/>
                  </a:cubicBezTo>
                  <a:lnTo>
                    <a:pt x="831" y="3245"/>
                  </a:lnTo>
                  <a:cubicBezTo>
                    <a:pt x="870" y="3398"/>
                    <a:pt x="1012" y="3500"/>
                    <a:pt x="1158" y="3500"/>
                  </a:cubicBezTo>
                  <a:cubicBezTo>
                    <a:pt x="1187" y="3500"/>
                    <a:pt x="1226" y="3488"/>
                    <a:pt x="1254" y="3483"/>
                  </a:cubicBezTo>
                  <a:cubicBezTo>
                    <a:pt x="1435" y="3432"/>
                    <a:pt x="1548" y="3240"/>
                    <a:pt x="1492" y="3059"/>
                  </a:cubicBezTo>
                  <a:lnTo>
                    <a:pt x="724" y="258"/>
                  </a:lnTo>
                  <a:cubicBezTo>
                    <a:pt x="682" y="104"/>
                    <a:pt x="544" y="1"/>
                    <a:pt x="39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72;p26"/>
            <p:cNvSpPr/>
            <p:nvPr/>
          </p:nvSpPr>
          <p:spPr>
            <a:xfrm>
              <a:off x="8303044" y="4377786"/>
              <a:ext cx="125893" cy="30491"/>
            </a:xfrm>
            <a:custGeom>
              <a:avLst/>
              <a:gdLst/>
              <a:ahLst/>
              <a:cxnLst/>
              <a:rect l="l" t="t" r="r" b="b"/>
              <a:pathLst>
                <a:path w="3621" h="877" extrusionOk="0">
                  <a:moveTo>
                    <a:pt x="364" y="0"/>
                  </a:moveTo>
                  <a:cubicBezTo>
                    <a:pt x="181" y="0"/>
                    <a:pt x="28" y="143"/>
                    <a:pt x="17" y="328"/>
                  </a:cubicBezTo>
                  <a:cubicBezTo>
                    <a:pt x="0" y="520"/>
                    <a:pt x="147" y="679"/>
                    <a:pt x="339" y="695"/>
                  </a:cubicBezTo>
                  <a:lnTo>
                    <a:pt x="3242" y="876"/>
                  </a:lnTo>
                  <a:lnTo>
                    <a:pt x="3265" y="876"/>
                  </a:lnTo>
                  <a:cubicBezTo>
                    <a:pt x="3445" y="876"/>
                    <a:pt x="3592" y="735"/>
                    <a:pt x="3609" y="554"/>
                  </a:cubicBezTo>
                  <a:cubicBezTo>
                    <a:pt x="3620" y="362"/>
                    <a:pt x="3474" y="199"/>
                    <a:pt x="3282" y="187"/>
                  </a:cubicBezTo>
                  <a:lnTo>
                    <a:pt x="385" y="1"/>
                  </a:lnTo>
                  <a:cubicBezTo>
                    <a:pt x="378" y="0"/>
                    <a:pt x="371" y="0"/>
                    <a:pt x="36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73;p26"/>
            <p:cNvSpPr/>
            <p:nvPr/>
          </p:nvSpPr>
          <p:spPr>
            <a:xfrm>
              <a:off x="8447955" y="4321636"/>
              <a:ext cx="114281" cy="75619"/>
            </a:xfrm>
            <a:custGeom>
              <a:avLst/>
              <a:gdLst/>
              <a:ahLst/>
              <a:cxnLst/>
              <a:rect l="l" t="t" r="r" b="b"/>
              <a:pathLst>
                <a:path w="3287" h="2175" extrusionOk="0">
                  <a:moveTo>
                    <a:pt x="2893" y="1"/>
                  </a:moveTo>
                  <a:cubicBezTo>
                    <a:pt x="2833" y="1"/>
                    <a:pt x="2772" y="17"/>
                    <a:pt x="2717" y="52"/>
                  </a:cubicBezTo>
                  <a:lnTo>
                    <a:pt x="215" y="1531"/>
                  </a:lnTo>
                  <a:cubicBezTo>
                    <a:pt x="57" y="1633"/>
                    <a:pt x="0" y="1842"/>
                    <a:pt x="96" y="2006"/>
                  </a:cubicBezTo>
                  <a:cubicBezTo>
                    <a:pt x="158" y="2113"/>
                    <a:pt x="271" y="2175"/>
                    <a:pt x="396" y="2175"/>
                  </a:cubicBezTo>
                  <a:cubicBezTo>
                    <a:pt x="458" y="2175"/>
                    <a:pt x="514" y="2164"/>
                    <a:pt x="571" y="2124"/>
                  </a:cubicBezTo>
                  <a:lnTo>
                    <a:pt x="3067" y="645"/>
                  </a:lnTo>
                  <a:cubicBezTo>
                    <a:pt x="3231" y="554"/>
                    <a:pt x="3287" y="334"/>
                    <a:pt x="3191" y="170"/>
                  </a:cubicBezTo>
                  <a:cubicBezTo>
                    <a:pt x="3124" y="62"/>
                    <a:pt x="3010" y="1"/>
                    <a:pt x="28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74;p26"/>
            <p:cNvSpPr/>
            <p:nvPr/>
          </p:nvSpPr>
          <p:spPr>
            <a:xfrm>
              <a:off x="8448337" y="4400941"/>
              <a:ext cx="108023" cy="85285"/>
            </a:xfrm>
            <a:custGeom>
              <a:avLst/>
              <a:gdLst/>
              <a:ahLst/>
              <a:cxnLst/>
              <a:rect l="l" t="t" r="r" b="b"/>
              <a:pathLst>
                <a:path w="3107" h="2453" extrusionOk="0">
                  <a:moveTo>
                    <a:pt x="393" y="0"/>
                  </a:moveTo>
                  <a:cubicBezTo>
                    <a:pt x="288" y="0"/>
                    <a:pt x="184" y="49"/>
                    <a:pt x="113" y="142"/>
                  </a:cubicBezTo>
                  <a:cubicBezTo>
                    <a:pt x="1" y="295"/>
                    <a:pt x="29" y="509"/>
                    <a:pt x="187" y="628"/>
                  </a:cubicBezTo>
                  <a:lnTo>
                    <a:pt x="2508" y="2379"/>
                  </a:lnTo>
                  <a:cubicBezTo>
                    <a:pt x="2570" y="2430"/>
                    <a:pt x="2643" y="2452"/>
                    <a:pt x="2711" y="2452"/>
                  </a:cubicBezTo>
                  <a:cubicBezTo>
                    <a:pt x="2819" y="2452"/>
                    <a:pt x="2926" y="2401"/>
                    <a:pt x="2988" y="2311"/>
                  </a:cubicBezTo>
                  <a:cubicBezTo>
                    <a:pt x="3107" y="2153"/>
                    <a:pt x="3078" y="1933"/>
                    <a:pt x="2926" y="1820"/>
                  </a:cubicBezTo>
                  <a:lnTo>
                    <a:pt x="599" y="69"/>
                  </a:lnTo>
                  <a:cubicBezTo>
                    <a:pt x="537" y="23"/>
                    <a:pt x="465" y="0"/>
                    <a:pt x="3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75;p26"/>
            <p:cNvSpPr/>
            <p:nvPr/>
          </p:nvSpPr>
          <p:spPr>
            <a:xfrm>
              <a:off x="8378455" y="4410919"/>
              <a:ext cx="67970" cy="116923"/>
            </a:xfrm>
            <a:custGeom>
              <a:avLst/>
              <a:gdLst/>
              <a:ahLst/>
              <a:cxnLst/>
              <a:rect l="l" t="t" r="r" b="b"/>
              <a:pathLst>
                <a:path w="1955" h="3363" extrusionOk="0">
                  <a:moveTo>
                    <a:pt x="1562" y="1"/>
                  </a:moveTo>
                  <a:cubicBezTo>
                    <a:pt x="1428" y="1"/>
                    <a:pt x="1301" y="80"/>
                    <a:pt x="1242" y="206"/>
                  </a:cubicBezTo>
                  <a:lnTo>
                    <a:pt x="79" y="2877"/>
                  </a:lnTo>
                  <a:cubicBezTo>
                    <a:pt x="0" y="3052"/>
                    <a:pt x="85" y="3255"/>
                    <a:pt x="254" y="3334"/>
                  </a:cubicBezTo>
                  <a:cubicBezTo>
                    <a:pt x="294" y="3357"/>
                    <a:pt x="345" y="3362"/>
                    <a:pt x="395" y="3362"/>
                  </a:cubicBezTo>
                  <a:cubicBezTo>
                    <a:pt x="531" y="3362"/>
                    <a:pt x="655" y="3283"/>
                    <a:pt x="712" y="3159"/>
                  </a:cubicBezTo>
                  <a:lnTo>
                    <a:pt x="1875" y="488"/>
                  </a:lnTo>
                  <a:cubicBezTo>
                    <a:pt x="1954" y="313"/>
                    <a:pt x="1875" y="110"/>
                    <a:pt x="1700" y="30"/>
                  </a:cubicBezTo>
                  <a:cubicBezTo>
                    <a:pt x="1655" y="10"/>
                    <a:pt x="1608" y="1"/>
                    <a:pt x="15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76;p26"/>
            <p:cNvSpPr/>
            <p:nvPr/>
          </p:nvSpPr>
          <p:spPr>
            <a:xfrm>
              <a:off x="8383739" y="4346530"/>
              <a:ext cx="114698" cy="106145"/>
            </a:xfrm>
            <a:custGeom>
              <a:avLst/>
              <a:gdLst/>
              <a:ahLst/>
              <a:cxnLst/>
              <a:rect l="l" t="t" r="r" b="b"/>
              <a:pathLst>
                <a:path w="3299" h="3053" extrusionOk="0">
                  <a:moveTo>
                    <a:pt x="1647" y="1"/>
                  </a:moveTo>
                  <a:cubicBezTo>
                    <a:pt x="1558" y="1"/>
                    <a:pt x="1469" y="9"/>
                    <a:pt x="1379" y="25"/>
                  </a:cubicBezTo>
                  <a:cubicBezTo>
                    <a:pt x="554" y="177"/>
                    <a:pt x="1" y="968"/>
                    <a:pt x="147" y="1798"/>
                  </a:cubicBezTo>
                  <a:cubicBezTo>
                    <a:pt x="283" y="2533"/>
                    <a:pt x="927" y="3052"/>
                    <a:pt x="1653" y="3052"/>
                  </a:cubicBezTo>
                  <a:cubicBezTo>
                    <a:pt x="1741" y="3052"/>
                    <a:pt x="1831" y="3045"/>
                    <a:pt x="1921" y="3029"/>
                  </a:cubicBezTo>
                  <a:cubicBezTo>
                    <a:pt x="2751" y="2876"/>
                    <a:pt x="3299" y="2080"/>
                    <a:pt x="3152" y="1256"/>
                  </a:cubicBezTo>
                  <a:cubicBezTo>
                    <a:pt x="3021" y="521"/>
                    <a:pt x="2374" y="1"/>
                    <a:pt x="16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905117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BCE3FD4-9F14-4C28-BEF2-D2E3FF940A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DBCE3FD4-9F14-4C28-BEF2-D2E3FF940A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graphicEl>
                                              <a:dgm id="{DBCE3FD4-9F14-4C28-BEF2-D2E3FF940A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4BADA05-AD60-4BCB-AF6B-FF10C205D9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graphicEl>
                                              <a:dgm id="{04BADA05-AD60-4BCB-AF6B-FF10C205D9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graphicEl>
                                              <a:dgm id="{04BADA05-AD60-4BCB-AF6B-FF10C205D9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" name="Google Shape;205;p26"/>
          <p:cNvGrpSpPr/>
          <p:nvPr/>
        </p:nvGrpSpPr>
        <p:grpSpPr>
          <a:xfrm>
            <a:off x="7740915" y="143013"/>
            <a:ext cx="1124257" cy="1088781"/>
            <a:chOff x="5781364" y="3850650"/>
            <a:chExt cx="743802" cy="720332"/>
          </a:xfrm>
        </p:grpSpPr>
        <p:sp>
          <p:nvSpPr>
            <p:cNvPr id="206" name="Google Shape;206;p26"/>
            <p:cNvSpPr/>
            <p:nvPr/>
          </p:nvSpPr>
          <p:spPr>
            <a:xfrm>
              <a:off x="5781364" y="3850650"/>
              <a:ext cx="743802" cy="720332"/>
            </a:xfrm>
            <a:custGeom>
              <a:avLst/>
              <a:gdLst/>
              <a:ahLst/>
              <a:cxnLst/>
              <a:rect l="l" t="t" r="r" b="b"/>
              <a:pathLst>
                <a:path w="23166" h="22435" extrusionOk="0">
                  <a:moveTo>
                    <a:pt x="13470" y="0"/>
                  </a:moveTo>
                  <a:cubicBezTo>
                    <a:pt x="12045" y="0"/>
                    <a:pt x="10889" y="905"/>
                    <a:pt x="10301" y="2505"/>
                  </a:cubicBezTo>
                  <a:cubicBezTo>
                    <a:pt x="9510" y="1533"/>
                    <a:pt x="8543" y="1029"/>
                    <a:pt x="7547" y="1029"/>
                  </a:cubicBezTo>
                  <a:cubicBezTo>
                    <a:pt x="7050" y="1029"/>
                    <a:pt x="6547" y="1154"/>
                    <a:pt x="6054" y="1410"/>
                  </a:cubicBezTo>
                  <a:cubicBezTo>
                    <a:pt x="4501" y="2217"/>
                    <a:pt x="3914" y="3912"/>
                    <a:pt x="4558" y="5730"/>
                  </a:cubicBezTo>
                  <a:cubicBezTo>
                    <a:pt x="4597" y="5843"/>
                    <a:pt x="4643" y="5956"/>
                    <a:pt x="4699" y="6074"/>
                  </a:cubicBezTo>
                  <a:cubicBezTo>
                    <a:pt x="4620" y="6063"/>
                    <a:pt x="4541" y="6046"/>
                    <a:pt x="4462" y="6041"/>
                  </a:cubicBezTo>
                  <a:cubicBezTo>
                    <a:pt x="4235" y="6012"/>
                    <a:pt x="4014" y="5997"/>
                    <a:pt x="3800" y="5997"/>
                  </a:cubicBezTo>
                  <a:cubicBezTo>
                    <a:pt x="2179" y="5997"/>
                    <a:pt x="980" y="6819"/>
                    <a:pt x="526" y="8271"/>
                  </a:cubicBezTo>
                  <a:cubicBezTo>
                    <a:pt x="0" y="9943"/>
                    <a:pt x="791" y="11552"/>
                    <a:pt x="2536" y="12371"/>
                  </a:cubicBezTo>
                  <a:cubicBezTo>
                    <a:pt x="2666" y="12439"/>
                    <a:pt x="2813" y="12495"/>
                    <a:pt x="2960" y="12552"/>
                  </a:cubicBezTo>
                  <a:cubicBezTo>
                    <a:pt x="2937" y="12563"/>
                    <a:pt x="2926" y="12580"/>
                    <a:pt x="2903" y="12591"/>
                  </a:cubicBezTo>
                  <a:cubicBezTo>
                    <a:pt x="1339" y="13783"/>
                    <a:pt x="876" y="15415"/>
                    <a:pt x="1666" y="16946"/>
                  </a:cubicBezTo>
                  <a:cubicBezTo>
                    <a:pt x="2257" y="18082"/>
                    <a:pt x="3323" y="18704"/>
                    <a:pt x="4562" y="18704"/>
                  </a:cubicBezTo>
                  <a:cubicBezTo>
                    <a:pt x="5017" y="18704"/>
                    <a:pt x="5495" y="18621"/>
                    <a:pt x="5981" y="18448"/>
                  </a:cubicBezTo>
                  <a:cubicBezTo>
                    <a:pt x="6173" y="18380"/>
                    <a:pt x="6376" y="18295"/>
                    <a:pt x="6585" y="18188"/>
                  </a:cubicBezTo>
                  <a:lnTo>
                    <a:pt x="6585" y="18188"/>
                  </a:lnTo>
                  <a:cubicBezTo>
                    <a:pt x="6580" y="18244"/>
                    <a:pt x="6574" y="18295"/>
                    <a:pt x="6568" y="18346"/>
                  </a:cubicBezTo>
                  <a:cubicBezTo>
                    <a:pt x="6320" y="20300"/>
                    <a:pt x="7161" y="21768"/>
                    <a:pt x="8805" y="22277"/>
                  </a:cubicBezTo>
                  <a:cubicBezTo>
                    <a:pt x="9143" y="22384"/>
                    <a:pt x="9488" y="22435"/>
                    <a:pt x="9821" y="22435"/>
                  </a:cubicBezTo>
                  <a:cubicBezTo>
                    <a:pt x="11126" y="22435"/>
                    <a:pt x="12250" y="21633"/>
                    <a:pt x="12899" y="20249"/>
                  </a:cubicBezTo>
                  <a:cubicBezTo>
                    <a:pt x="12961" y="20108"/>
                    <a:pt x="13023" y="19944"/>
                    <a:pt x="13091" y="19775"/>
                  </a:cubicBezTo>
                  <a:cubicBezTo>
                    <a:pt x="13232" y="19973"/>
                    <a:pt x="13373" y="20142"/>
                    <a:pt x="13503" y="20294"/>
                  </a:cubicBezTo>
                  <a:cubicBezTo>
                    <a:pt x="14286" y="21134"/>
                    <a:pt x="15232" y="21566"/>
                    <a:pt x="16169" y="21566"/>
                  </a:cubicBezTo>
                  <a:cubicBezTo>
                    <a:pt x="16809" y="21566"/>
                    <a:pt x="17444" y="21365"/>
                    <a:pt x="18021" y="20955"/>
                  </a:cubicBezTo>
                  <a:cubicBezTo>
                    <a:pt x="19433" y="19961"/>
                    <a:pt x="19783" y="18307"/>
                    <a:pt x="18947" y="16522"/>
                  </a:cubicBezTo>
                  <a:cubicBezTo>
                    <a:pt x="18908" y="16437"/>
                    <a:pt x="18863" y="16347"/>
                    <a:pt x="18806" y="16257"/>
                  </a:cubicBezTo>
                  <a:lnTo>
                    <a:pt x="18806" y="16257"/>
                  </a:lnTo>
                  <a:cubicBezTo>
                    <a:pt x="18947" y="16268"/>
                    <a:pt x="19083" y="16285"/>
                    <a:pt x="19207" y="16285"/>
                  </a:cubicBezTo>
                  <a:cubicBezTo>
                    <a:pt x="19256" y="16286"/>
                    <a:pt x="19304" y="16287"/>
                    <a:pt x="19352" y="16287"/>
                  </a:cubicBezTo>
                  <a:cubicBezTo>
                    <a:pt x="21210" y="16287"/>
                    <a:pt x="22575" y="15225"/>
                    <a:pt x="22867" y="13546"/>
                  </a:cubicBezTo>
                  <a:cubicBezTo>
                    <a:pt x="23166" y="11902"/>
                    <a:pt x="22234" y="10468"/>
                    <a:pt x="20461" y="9802"/>
                  </a:cubicBezTo>
                  <a:cubicBezTo>
                    <a:pt x="20653" y="9661"/>
                    <a:pt x="20828" y="9531"/>
                    <a:pt x="20975" y="9389"/>
                  </a:cubicBezTo>
                  <a:cubicBezTo>
                    <a:pt x="22386" y="8074"/>
                    <a:pt x="22658" y="6300"/>
                    <a:pt x="21647" y="4872"/>
                  </a:cubicBezTo>
                  <a:cubicBezTo>
                    <a:pt x="21017" y="3973"/>
                    <a:pt x="20088" y="3506"/>
                    <a:pt x="19037" y="3506"/>
                  </a:cubicBezTo>
                  <a:cubicBezTo>
                    <a:pt x="18456" y="3506"/>
                    <a:pt x="17839" y="3648"/>
                    <a:pt x="17214" y="3940"/>
                  </a:cubicBezTo>
                  <a:cubicBezTo>
                    <a:pt x="17078" y="4002"/>
                    <a:pt x="16931" y="4081"/>
                    <a:pt x="16767" y="4177"/>
                  </a:cubicBezTo>
                  <a:cubicBezTo>
                    <a:pt x="16790" y="4008"/>
                    <a:pt x="16801" y="3844"/>
                    <a:pt x="16801" y="3697"/>
                  </a:cubicBezTo>
                  <a:cubicBezTo>
                    <a:pt x="16858" y="1771"/>
                    <a:pt x="15779" y="337"/>
                    <a:pt x="14051" y="49"/>
                  </a:cubicBezTo>
                  <a:cubicBezTo>
                    <a:pt x="13853" y="16"/>
                    <a:pt x="13659" y="0"/>
                    <a:pt x="134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26"/>
            <p:cNvSpPr/>
            <p:nvPr/>
          </p:nvSpPr>
          <p:spPr>
            <a:xfrm>
              <a:off x="5828145" y="3892872"/>
              <a:ext cx="652071" cy="635696"/>
            </a:xfrm>
            <a:custGeom>
              <a:avLst/>
              <a:gdLst/>
              <a:ahLst/>
              <a:cxnLst/>
              <a:rect l="l" t="t" r="r" b="b"/>
              <a:pathLst>
                <a:path w="20309" h="19799" extrusionOk="0">
                  <a:moveTo>
                    <a:pt x="12011" y="0"/>
                  </a:moveTo>
                  <a:cubicBezTo>
                    <a:pt x="11106" y="0"/>
                    <a:pt x="10443" y="618"/>
                    <a:pt x="10064" y="1682"/>
                  </a:cubicBezTo>
                  <a:cubicBezTo>
                    <a:pt x="9770" y="2523"/>
                    <a:pt x="9590" y="4517"/>
                    <a:pt x="9663" y="6222"/>
                  </a:cubicBezTo>
                  <a:cubicBezTo>
                    <a:pt x="9206" y="4607"/>
                    <a:pt x="8443" y="2822"/>
                    <a:pt x="7912" y="2128"/>
                  </a:cubicBezTo>
                  <a:cubicBezTo>
                    <a:pt x="7368" y="1423"/>
                    <a:pt x="6750" y="1038"/>
                    <a:pt x="6093" y="1038"/>
                  </a:cubicBezTo>
                  <a:cubicBezTo>
                    <a:pt x="5803" y="1038"/>
                    <a:pt x="5505" y="1114"/>
                    <a:pt x="5202" y="1269"/>
                  </a:cubicBezTo>
                  <a:cubicBezTo>
                    <a:pt x="4213" y="1783"/>
                    <a:pt x="3914" y="2777"/>
                    <a:pt x="4338" y="3980"/>
                  </a:cubicBezTo>
                  <a:cubicBezTo>
                    <a:pt x="4716" y="5031"/>
                    <a:pt x="5998" y="6640"/>
                    <a:pt x="7246" y="7820"/>
                  </a:cubicBezTo>
                  <a:cubicBezTo>
                    <a:pt x="5732" y="6951"/>
                    <a:pt x="3756" y="6160"/>
                    <a:pt x="2841" y="6041"/>
                  </a:cubicBezTo>
                  <a:cubicBezTo>
                    <a:pt x="2666" y="6019"/>
                    <a:pt x="2498" y="6007"/>
                    <a:pt x="2337" y="6007"/>
                  </a:cubicBezTo>
                  <a:cubicBezTo>
                    <a:pt x="1338" y="6007"/>
                    <a:pt x="615" y="6448"/>
                    <a:pt x="328" y="7357"/>
                  </a:cubicBezTo>
                  <a:cubicBezTo>
                    <a:pt x="0" y="8419"/>
                    <a:pt x="492" y="9328"/>
                    <a:pt x="1649" y="9870"/>
                  </a:cubicBezTo>
                  <a:cubicBezTo>
                    <a:pt x="2550" y="10294"/>
                    <a:pt x="4287" y="10520"/>
                    <a:pt x="5870" y="10520"/>
                  </a:cubicBezTo>
                  <a:cubicBezTo>
                    <a:pt x="6123" y="10520"/>
                    <a:pt x="6372" y="10514"/>
                    <a:pt x="6613" y="10503"/>
                  </a:cubicBezTo>
                  <a:lnTo>
                    <a:pt x="6613" y="10503"/>
                  </a:lnTo>
                  <a:cubicBezTo>
                    <a:pt x="4931" y="10955"/>
                    <a:pt x="2982" y="11762"/>
                    <a:pt x="2259" y="12321"/>
                  </a:cubicBezTo>
                  <a:cubicBezTo>
                    <a:pt x="1243" y="13089"/>
                    <a:pt x="887" y="14038"/>
                    <a:pt x="1395" y="15026"/>
                  </a:cubicBezTo>
                  <a:cubicBezTo>
                    <a:pt x="1753" y="15719"/>
                    <a:pt x="2353" y="16072"/>
                    <a:pt x="3096" y="16072"/>
                  </a:cubicBezTo>
                  <a:cubicBezTo>
                    <a:pt x="3408" y="16072"/>
                    <a:pt x="3745" y="16010"/>
                    <a:pt x="4100" y="15885"/>
                  </a:cubicBezTo>
                  <a:cubicBezTo>
                    <a:pt x="5264" y="15478"/>
                    <a:pt x="7127" y="13948"/>
                    <a:pt x="8313" y="12575"/>
                  </a:cubicBezTo>
                  <a:lnTo>
                    <a:pt x="8313" y="12575"/>
                  </a:lnTo>
                  <a:cubicBezTo>
                    <a:pt x="7410" y="14117"/>
                    <a:pt x="6551" y="16235"/>
                    <a:pt x="6427" y="17184"/>
                  </a:cubicBezTo>
                  <a:cubicBezTo>
                    <a:pt x="6275" y="18454"/>
                    <a:pt x="6698" y="19375"/>
                    <a:pt x="7760" y="19697"/>
                  </a:cubicBezTo>
                  <a:cubicBezTo>
                    <a:pt x="7978" y="19765"/>
                    <a:pt x="8189" y="19799"/>
                    <a:pt x="8393" y="19799"/>
                  </a:cubicBezTo>
                  <a:cubicBezTo>
                    <a:pt x="9179" y="19799"/>
                    <a:pt x="9846" y="19300"/>
                    <a:pt x="10267" y="18381"/>
                  </a:cubicBezTo>
                  <a:cubicBezTo>
                    <a:pt x="10759" y="17342"/>
                    <a:pt x="10973" y="15201"/>
                    <a:pt x="10894" y="13451"/>
                  </a:cubicBezTo>
                  <a:lnTo>
                    <a:pt x="10894" y="13451"/>
                  </a:lnTo>
                  <a:cubicBezTo>
                    <a:pt x="11335" y="15167"/>
                    <a:pt x="12227" y="17217"/>
                    <a:pt x="13029" y="18082"/>
                  </a:cubicBezTo>
                  <a:cubicBezTo>
                    <a:pt x="13557" y="18647"/>
                    <a:pt x="14141" y="18940"/>
                    <a:pt x="14721" y="18940"/>
                  </a:cubicBezTo>
                  <a:cubicBezTo>
                    <a:pt x="15096" y="18940"/>
                    <a:pt x="15469" y="18818"/>
                    <a:pt x="15824" y="18567"/>
                  </a:cubicBezTo>
                  <a:cubicBezTo>
                    <a:pt x="16739" y="17923"/>
                    <a:pt x="16858" y="16924"/>
                    <a:pt x="16316" y="15766"/>
                  </a:cubicBezTo>
                  <a:cubicBezTo>
                    <a:pt x="15909" y="14896"/>
                    <a:pt x="14452" y="13163"/>
                    <a:pt x="13114" y="11977"/>
                  </a:cubicBezTo>
                  <a:lnTo>
                    <a:pt x="13114" y="11977"/>
                  </a:lnTo>
                  <a:cubicBezTo>
                    <a:pt x="14638" y="12841"/>
                    <a:pt x="16660" y="13620"/>
                    <a:pt x="17812" y="13654"/>
                  </a:cubicBezTo>
                  <a:cubicBezTo>
                    <a:pt x="17857" y="13656"/>
                    <a:pt x="17902" y="13656"/>
                    <a:pt x="17946" y="13656"/>
                  </a:cubicBezTo>
                  <a:cubicBezTo>
                    <a:pt x="19143" y="13656"/>
                    <a:pt x="19948" y="13067"/>
                    <a:pt x="20128" y="12011"/>
                  </a:cubicBezTo>
                  <a:cubicBezTo>
                    <a:pt x="20308" y="10915"/>
                    <a:pt x="19681" y="10124"/>
                    <a:pt x="18479" y="9695"/>
                  </a:cubicBezTo>
                  <a:cubicBezTo>
                    <a:pt x="17761" y="9439"/>
                    <a:pt x="16181" y="9270"/>
                    <a:pt x="14665" y="9270"/>
                  </a:cubicBezTo>
                  <a:cubicBezTo>
                    <a:pt x="14378" y="9270"/>
                    <a:pt x="14095" y="9276"/>
                    <a:pt x="13819" y="9289"/>
                  </a:cubicBezTo>
                  <a:cubicBezTo>
                    <a:pt x="15565" y="8865"/>
                    <a:pt x="17727" y="7939"/>
                    <a:pt x="18620" y="7103"/>
                  </a:cubicBezTo>
                  <a:cubicBezTo>
                    <a:pt x="19552" y="6239"/>
                    <a:pt x="19744" y="5223"/>
                    <a:pt x="19105" y="4308"/>
                  </a:cubicBezTo>
                  <a:cubicBezTo>
                    <a:pt x="18722" y="3756"/>
                    <a:pt x="18201" y="3496"/>
                    <a:pt x="17592" y="3496"/>
                  </a:cubicBezTo>
                  <a:cubicBezTo>
                    <a:pt x="17197" y="3496"/>
                    <a:pt x="16765" y="3605"/>
                    <a:pt x="16310" y="3816"/>
                  </a:cubicBezTo>
                  <a:cubicBezTo>
                    <a:pt x="15333" y="4274"/>
                    <a:pt x="13249" y="6064"/>
                    <a:pt x="12091" y="7510"/>
                  </a:cubicBezTo>
                  <a:cubicBezTo>
                    <a:pt x="13057" y="5962"/>
                    <a:pt x="13995" y="3619"/>
                    <a:pt x="14034" y="2348"/>
                  </a:cubicBezTo>
                  <a:cubicBezTo>
                    <a:pt x="14068" y="1072"/>
                    <a:pt x="13475" y="213"/>
                    <a:pt x="12379" y="33"/>
                  </a:cubicBezTo>
                  <a:cubicBezTo>
                    <a:pt x="12253" y="11"/>
                    <a:pt x="12130" y="0"/>
                    <a:pt x="120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26"/>
            <p:cNvSpPr/>
            <p:nvPr/>
          </p:nvSpPr>
          <p:spPr>
            <a:xfrm>
              <a:off x="6071298" y="4069562"/>
              <a:ext cx="77636" cy="116839"/>
            </a:xfrm>
            <a:custGeom>
              <a:avLst/>
              <a:gdLst/>
              <a:ahLst/>
              <a:cxnLst/>
              <a:rect l="l" t="t" r="r" b="b"/>
              <a:pathLst>
                <a:path w="2418" h="3639" extrusionOk="0">
                  <a:moveTo>
                    <a:pt x="337" y="0"/>
                  </a:moveTo>
                  <a:cubicBezTo>
                    <a:pt x="280" y="0"/>
                    <a:pt x="225" y="11"/>
                    <a:pt x="176" y="41"/>
                  </a:cubicBezTo>
                  <a:cubicBezTo>
                    <a:pt x="46" y="120"/>
                    <a:pt x="1" y="290"/>
                    <a:pt x="80" y="425"/>
                  </a:cubicBezTo>
                  <a:lnTo>
                    <a:pt x="1864" y="3503"/>
                  </a:lnTo>
                  <a:cubicBezTo>
                    <a:pt x="1913" y="3592"/>
                    <a:pt x="2006" y="3638"/>
                    <a:pt x="2101" y="3638"/>
                  </a:cubicBezTo>
                  <a:cubicBezTo>
                    <a:pt x="2128" y="3638"/>
                    <a:pt x="2155" y="3635"/>
                    <a:pt x="2180" y="3627"/>
                  </a:cubicBezTo>
                  <a:cubicBezTo>
                    <a:pt x="2203" y="3622"/>
                    <a:pt x="2226" y="3616"/>
                    <a:pt x="2237" y="3599"/>
                  </a:cubicBezTo>
                  <a:cubicBezTo>
                    <a:pt x="2372" y="3520"/>
                    <a:pt x="2418" y="3351"/>
                    <a:pt x="2406" y="3136"/>
                  </a:cubicBezTo>
                  <a:lnTo>
                    <a:pt x="622" y="58"/>
                  </a:lnTo>
                  <a:cubicBezTo>
                    <a:pt x="531" y="30"/>
                    <a:pt x="431" y="0"/>
                    <a:pt x="337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26"/>
            <p:cNvSpPr/>
            <p:nvPr/>
          </p:nvSpPr>
          <p:spPr>
            <a:xfrm>
              <a:off x="6166498" y="4231354"/>
              <a:ext cx="81617" cy="114399"/>
            </a:xfrm>
            <a:custGeom>
              <a:avLst/>
              <a:gdLst/>
              <a:ahLst/>
              <a:cxnLst/>
              <a:rect l="l" t="t" r="r" b="b"/>
              <a:pathLst>
                <a:path w="2542" h="3563" extrusionOk="0">
                  <a:moveTo>
                    <a:pt x="319" y="1"/>
                  </a:moveTo>
                  <a:cubicBezTo>
                    <a:pt x="268" y="1"/>
                    <a:pt x="216" y="15"/>
                    <a:pt x="170" y="45"/>
                  </a:cubicBezTo>
                  <a:cubicBezTo>
                    <a:pt x="46" y="130"/>
                    <a:pt x="0" y="300"/>
                    <a:pt x="85" y="424"/>
                  </a:cubicBezTo>
                  <a:lnTo>
                    <a:pt x="1994" y="3434"/>
                  </a:lnTo>
                  <a:cubicBezTo>
                    <a:pt x="2048" y="3514"/>
                    <a:pt x="2140" y="3563"/>
                    <a:pt x="2232" y="3563"/>
                  </a:cubicBezTo>
                  <a:cubicBezTo>
                    <a:pt x="2257" y="3563"/>
                    <a:pt x="2281" y="3560"/>
                    <a:pt x="2304" y="3552"/>
                  </a:cubicBezTo>
                  <a:cubicBezTo>
                    <a:pt x="2321" y="3547"/>
                    <a:pt x="2350" y="3536"/>
                    <a:pt x="2372" y="3524"/>
                  </a:cubicBezTo>
                  <a:cubicBezTo>
                    <a:pt x="2502" y="3440"/>
                    <a:pt x="2542" y="3270"/>
                    <a:pt x="2457" y="3140"/>
                  </a:cubicBezTo>
                  <a:lnTo>
                    <a:pt x="554" y="130"/>
                  </a:lnTo>
                  <a:cubicBezTo>
                    <a:pt x="499" y="47"/>
                    <a:pt x="410" y="1"/>
                    <a:pt x="319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26"/>
            <p:cNvSpPr/>
            <p:nvPr/>
          </p:nvSpPr>
          <p:spPr>
            <a:xfrm>
              <a:off x="6020343" y="4219731"/>
              <a:ext cx="119536" cy="75260"/>
            </a:xfrm>
            <a:custGeom>
              <a:avLst/>
              <a:gdLst/>
              <a:ahLst/>
              <a:cxnLst/>
              <a:rect l="l" t="t" r="r" b="b"/>
              <a:pathLst>
                <a:path w="3723" h="2344" extrusionOk="0">
                  <a:moveTo>
                    <a:pt x="3406" y="0"/>
                  </a:moveTo>
                  <a:cubicBezTo>
                    <a:pt x="3357" y="0"/>
                    <a:pt x="3306" y="13"/>
                    <a:pt x="3259" y="40"/>
                  </a:cubicBezTo>
                  <a:lnTo>
                    <a:pt x="176" y="1825"/>
                  </a:lnTo>
                  <a:cubicBezTo>
                    <a:pt x="40" y="1904"/>
                    <a:pt x="1" y="2073"/>
                    <a:pt x="80" y="2203"/>
                  </a:cubicBezTo>
                  <a:cubicBezTo>
                    <a:pt x="129" y="2293"/>
                    <a:pt x="225" y="2344"/>
                    <a:pt x="321" y="2344"/>
                  </a:cubicBezTo>
                  <a:cubicBezTo>
                    <a:pt x="346" y="2344"/>
                    <a:pt x="372" y="2340"/>
                    <a:pt x="396" y="2333"/>
                  </a:cubicBezTo>
                  <a:cubicBezTo>
                    <a:pt x="419" y="2328"/>
                    <a:pt x="435" y="2316"/>
                    <a:pt x="452" y="2305"/>
                  </a:cubicBezTo>
                  <a:lnTo>
                    <a:pt x="3536" y="520"/>
                  </a:lnTo>
                  <a:cubicBezTo>
                    <a:pt x="3677" y="441"/>
                    <a:pt x="3722" y="272"/>
                    <a:pt x="3643" y="136"/>
                  </a:cubicBezTo>
                  <a:cubicBezTo>
                    <a:pt x="3591" y="48"/>
                    <a:pt x="3501" y="0"/>
                    <a:pt x="3406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26"/>
            <p:cNvSpPr/>
            <p:nvPr/>
          </p:nvSpPr>
          <p:spPr>
            <a:xfrm>
              <a:off x="6182103" y="4120678"/>
              <a:ext cx="116968" cy="79113"/>
            </a:xfrm>
            <a:custGeom>
              <a:avLst/>
              <a:gdLst/>
              <a:ahLst/>
              <a:cxnLst/>
              <a:rect l="l" t="t" r="r" b="b"/>
              <a:pathLst>
                <a:path w="3643" h="2464" extrusionOk="0">
                  <a:moveTo>
                    <a:pt x="3334" y="0"/>
                  </a:moveTo>
                  <a:cubicBezTo>
                    <a:pt x="3283" y="0"/>
                    <a:pt x="3232" y="15"/>
                    <a:pt x="3185" y="48"/>
                  </a:cubicBezTo>
                  <a:lnTo>
                    <a:pt x="169" y="1951"/>
                  </a:lnTo>
                  <a:cubicBezTo>
                    <a:pt x="45" y="2035"/>
                    <a:pt x="0" y="2205"/>
                    <a:pt x="85" y="2335"/>
                  </a:cubicBezTo>
                  <a:cubicBezTo>
                    <a:pt x="143" y="2415"/>
                    <a:pt x="233" y="2464"/>
                    <a:pt x="324" y="2464"/>
                  </a:cubicBezTo>
                  <a:cubicBezTo>
                    <a:pt x="348" y="2464"/>
                    <a:pt x="372" y="2460"/>
                    <a:pt x="395" y="2453"/>
                  </a:cubicBezTo>
                  <a:cubicBezTo>
                    <a:pt x="418" y="2448"/>
                    <a:pt x="446" y="2436"/>
                    <a:pt x="469" y="2425"/>
                  </a:cubicBezTo>
                  <a:lnTo>
                    <a:pt x="3484" y="516"/>
                  </a:lnTo>
                  <a:cubicBezTo>
                    <a:pt x="3609" y="426"/>
                    <a:pt x="3643" y="257"/>
                    <a:pt x="3569" y="132"/>
                  </a:cubicBezTo>
                  <a:cubicBezTo>
                    <a:pt x="3515" y="49"/>
                    <a:pt x="3425" y="0"/>
                    <a:pt x="3334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26"/>
            <p:cNvSpPr/>
            <p:nvPr/>
          </p:nvSpPr>
          <p:spPr>
            <a:xfrm>
              <a:off x="6115350" y="4234918"/>
              <a:ext cx="48097" cy="128751"/>
            </a:xfrm>
            <a:custGeom>
              <a:avLst/>
              <a:gdLst/>
              <a:ahLst/>
              <a:cxnLst/>
              <a:rect l="l" t="t" r="r" b="b"/>
              <a:pathLst>
                <a:path w="1498" h="4010" extrusionOk="0">
                  <a:moveTo>
                    <a:pt x="1195" y="0"/>
                  </a:moveTo>
                  <a:cubicBezTo>
                    <a:pt x="1072" y="0"/>
                    <a:pt x="960" y="80"/>
                    <a:pt x="921" y="206"/>
                  </a:cubicBezTo>
                  <a:lnTo>
                    <a:pt x="35" y="3662"/>
                  </a:lnTo>
                  <a:cubicBezTo>
                    <a:pt x="1" y="3809"/>
                    <a:pt x="86" y="3955"/>
                    <a:pt x="232" y="4001"/>
                  </a:cubicBezTo>
                  <a:cubicBezTo>
                    <a:pt x="258" y="4006"/>
                    <a:pt x="282" y="4009"/>
                    <a:pt x="306" y="4009"/>
                  </a:cubicBezTo>
                  <a:cubicBezTo>
                    <a:pt x="330" y="4009"/>
                    <a:pt x="354" y="4006"/>
                    <a:pt x="379" y="4001"/>
                  </a:cubicBezTo>
                  <a:cubicBezTo>
                    <a:pt x="470" y="3972"/>
                    <a:pt x="543" y="3899"/>
                    <a:pt x="571" y="3803"/>
                  </a:cubicBezTo>
                  <a:lnTo>
                    <a:pt x="1458" y="347"/>
                  </a:lnTo>
                  <a:cubicBezTo>
                    <a:pt x="1497" y="200"/>
                    <a:pt x="1413" y="47"/>
                    <a:pt x="1260" y="8"/>
                  </a:cubicBezTo>
                  <a:cubicBezTo>
                    <a:pt x="1238" y="3"/>
                    <a:pt x="1217" y="0"/>
                    <a:pt x="1195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26"/>
            <p:cNvSpPr/>
            <p:nvPr/>
          </p:nvSpPr>
          <p:spPr>
            <a:xfrm>
              <a:off x="6160879" y="4051614"/>
              <a:ext cx="44822" cy="129650"/>
            </a:xfrm>
            <a:custGeom>
              <a:avLst/>
              <a:gdLst/>
              <a:ahLst/>
              <a:cxnLst/>
              <a:rect l="l" t="t" r="r" b="b"/>
              <a:pathLst>
                <a:path w="1396" h="4038" extrusionOk="0">
                  <a:moveTo>
                    <a:pt x="1053" y="1"/>
                  </a:moveTo>
                  <a:cubicBezTo>
                    <a:pt x="928" y="1"/>
                    <a:pt x="815" y="90"/>
                    <a:pt x="785" y="222"/>
                  </a:cubicBezTo>
                  <a:lnTo>
                    <a:pt x="29" y="3701"/>
                  </a:lnTo>
                  <a:cubicBezTo>
                    <a:pt x="0" y="3853"/>
                    <a:pt x="91" y="4006"/>
                    <a:pt x="237" y="4034"/>
                  </a:cubicBezTo>
                  <a:cubicBezTo>
                    <a:pt x="256" y="4036"/>
                    <a:pt x="274" y="4037"/>
                    <a:pt x="291" y="4037"/>
                  </a:cubicBezTo>
                  <a:cubicBezTo>
                    <a:pt x="321" y="4037"/>
                    <a:pt x="350" y="4033"/>
                    <a:pt x="379" y="4023"/>
                  </a:cubicBezTo>
                  <a:cubicBezTo>
                    <a:pt x="475" y="3994"/>
                    <a:pt x="548" y="3921"/>
                    <a:pt x="644" y="3729"/>
                  </a:cubicBezTo>
                  <a:lnTo>
                    <a:pt x="1395" y="250"/>
                  </a:lnTo>
                  <a:cubicBezTo>
                    <a:pt x="1361" y="183"/>
                    <a:pt x="1260" y="36"/>
                    <a:pt x="1113" y="7"/>
                  </a:cubicBezTo>
                  <a:cubicBezTo>
                    <a:pt x="1093" y="3"/>
                    <a:pt x="1073" y="1"/>
                    <a:pt x="1053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26"/>
            <p:cNvSpPr/>
            <p:nvPr/>
          </p:nvSpPr>
          <p:spPr>
            <a:xfrm>
              <a:off x="6003133" y="4163574"/>
              <a:ext cx="130035" cy="46620"/>
            </a:xfrm>
            <a:custGeom>
              <a:avLst/>
              <a:gdLst/>
              <a:ahLst/>
              <a:cxnLst/>
              <a:rect l="l" t="t" r="r" b="b"/>
              <a:pathLst>
                <a:path w="4050" h="1452" extrusionOk="0">
                  <a:moveTo>
                    <a:pt x="300" y="1"/>
                  </a:moveTo>
                  <a:cubicBezTo>
                    <a:pt x="180" y="1"/>
                    <a:pt x="72" y="81"/>
                    <a:pt x="34" y="208"/>
                  </a:cubicBezTo>
                  <a:cubicBezTo>
                    <a:pt x="0" y="355"/>
                    <a:pt x="85" y="507"/>
                    <a:pt x="232" y="547"/>
                  </a:cubicBezTo>
                  <a:lnTo>
                    <a:pt x="3677" y="1439"/>
                  </a:lnTo>
                  <a:cubicBezTo>
                    <a:pt x="3702" y="1448"/>
                    <a:pt x="3727" y="1452"/>
                    <a:pt x="3752" y="1452"/>
                  </a:cubicBezTo>
                  <a:cubicBezTo>
                    <a:pt x="3777" y="1452"/>
                    <a:pt x="3801" y="1448"/>
                    <a:pt x="3823" y="1439"/>
                  </a:cubicBezTo>
                  <a:cubicBezTo>
                    <a:pt x="3919" y="1411"/>
                    <a:pt x="3987" y="1343"/>
                    <a:pt x="4015" y="1242"/>
                  </a:cubicBezTo>
                  <a:cubicBezTo>
                    <a:pt x="4049" y="1095"/>
                    <a:pt x="3965" y="948"/>
                    <a:pt x="3818" y="903"/>
                  </a:cubicBezTo>
                  <a:lnTo>
                    <a:pt x="373" y="11"/>
                  </a:lnTo>
                  <a:cubicBezTo>
                    <a:pt x="349" y="4"/>
                    <a:pt x="324" y="1"/>
                    <a:pt x="300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26"/>
            <p:cNvSpPr/>
            <p:nvPr/>
          </p:nvSpPr>
          <p:spPr>
            <a:xfrm>
              <a:off x="6184800" y="4209553"/>
              <a:ext cx="131512" cy="42414"/>
            </a:xfrm>
            <a:custGeom>
              <a:avLst/>
              <a:gdLst/>
              <a:ahLst/>
              <a:cxnLst/>
              <a:rect l="l" t="t" r="r" b="b"/>
              <a:pathLst>
                <a:path w="4096" h="1321" extrusionOk="0">
                  <a:moveTo>
                    <a:pt x="311" y="1"/>
                  </a:moveTo>
                  <a:cubicBezTo>
                    <a:pt x="185" y="1"/>
                    <a:pt x="70" y="94"/>
                    <a:pt x="40" y="222"/>
                  </a:cubicBezTo>
                  <a:cubicBezTo>
                    <a:pt x="1" y="369"/>
                    <a:pt x="102" y="516"/>
                    <a:pt x="249" y="555"/>
                  </a:cubicBezTo>
                  <a:lnTo>
                    <a:pt x="3728" y="1317"/>
                  </a:lnTo>
                  <a:cubicBezTo>
                    <a:pt x="3747" y="1320"/>
                    <a:pt x="3764" y="1321"/>
                    <a:pt x="3782" y="1321"/>
                  </a:cubicBezTo>
                  <a:cubicBezTo>
                    <a:pt x="3812" y="1321"/>
                    <a:pt x="3841" y="1317"/>
                    <a:pt x="3869" y="1306"/>
                  </a:cubicBezTo>
                  <a:cubicBezTo>
                    <a:pt x="3965" y="1278"/>
                    <a:pt x="4039" y="1205"/>
                    <a:pt x="4061" y="1103"/>
                  </a:cubicBezTo>
                  <a:cubicBezTo>
                    <a:pt x="4095" y="950"/>
                    <a:pt x="4005" y="798"/>
                    <a:pt x="3852" y="770"/>
                  </a:cubicBezTo>
                  <a:lnTo>
                    <a:pt x="368" y="7"/>
                  </a:lnTo>
                  <a:cubicBezTo>
                    <a:pt x="349" y="3"/>
                    <a:pt x="329" y="1"/>
                    <a:pt x="311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26"/>
            <p:cNvSpPr/>
            <p:nvPr/>
          </p:nvSpPr>
          <p:spPr>
            <a:xfrm>
              <a:off x="6083082" y="4142223"/>
              <a:ext cx="148915" cy="133407"/>
            </a:xfrm>
            <a:custGeom>
              <a:avLst/>
              <a:gdLst/>
              <a:ahLst/>
              <a:cxnLst/>
              <a:rect l="l" t="t" r="r" b="b"/>
              <a:pathLst>
                <a:path w="4638" h="4155" extrusionOk="0">
                  <a:moveTo>
                    <a:pt x="2318" y="1"/>
                  </a:moveTo>
                  <a:cubicBezTo>
                    <a:pt x="2121" y="1"/>
                    <a:pt x="1921" y="29"/>
                    <a:pt x="1723" y="88"/>
                  </a:cubicBezTo>
                  <a:cubicBezTo>
                    <a:pt x="622" y="421"/>
                    <a:pt x="1" y="1579"/>
                    <a:pt x="328" y="2669"/>
                  </a:cubicBezTo>
                  <a:cubicBezTo>
                    <a:pt x="597" y="3574"/>
                    <a:pt x="1427" y="4154"/>
                    <a:pt x="2321" y="4154"/>
                  </a:cubicBezTo>
                  <a:cubicBezTo>
                    <a:pt x="2516" y="4154"/>
                    <a:pt x="2713" y="4127"/>
                    <a:pt x="2909" y="4070"/>
                  </a:cubicBezTo>
                  <a:cubicBezTo>
                    <a:pt x="4010" y="3742"/>
                    <a:pt x="4637" y="2584"/>
                    <a:pt x="4310" y="1483"/>
                  </a:cubicBezTo>
                  <a:cubicBezTo>
                    <a:pt x="4037" y="581"/>
                    <a:pt x="3210" y="1"/>
                    <a:pt x="231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7" name="Google Shape;217;p26"/>
          <p:cNvGrpSpPr/>
          <p:nvPr/>
        </p:nvGrpSpPr>
        <p:grpSpPr>
          <a:xfrm>
            <a:off x="165759" y="2431002"/>
            <a:ext cx="1698185" cy="2494595"/>
            <a:chOff x="6936220" y="1615095"/>
            <a:chExt cx="706294" cy="1109766"/>
          </a:xfrm>
        </p:grpSpPr>
        <p:sp>
          <p:nvSpPr>
            <p:cNvPr id="218" name="Google Shape;218;p26"/>
            <p:cNvSpPr/>
            <p:nvPr/>
          </p:nvSpPr>
          <p:spPr>
            <a:xfrm>
              <a:off x="6936220" y="1615095"/>
              <a:ext cx="706294" cy="1109766"/>
            </a:xfrm>
            <a:custGeom>
              <a:avLst/>
              <a:gdLst/>
              <a:ahLst/>
              <a:cxnLst/>
              <a:rect l="l" t="t" r="r" b="b"/>
              <a:pathLst>
                <a:path w="22596" h="35504" extrusionOk="0">
                  <a:moveTo>
                    <a:pt x="4262" y="0"/>
                  </a:moveTo>
                  <a:cubicBezTo>
                    <a:pt x="4161" y="0"/>
                    <a:pt x="4060" y="5"/>
                    <a:pt x="3959" y="16"/>
                  </a:cubicBezTo>
                  <a:cubicBezTo>
                    <a:pt x="3649" y="50"/>
                    <a:pt x="3349" y="129"/>
                    <a:pt x="3061" y="259"/>
                  </a:cubicBezTo>
                  <a:cubicBezTo>
                    <a:pt x="2965" y="298"/>
                    <a:pt x="2864" y="349"/>
                    <a:pt x="2773" y="405"/>
                  </a:cubicBezTo>
                  <a:cubicBezTo>
                    <a:pt x="2124" y="767"/>
                    <a:pt x="1559" y="1360"/>
                    <a:pt x="1102" y="2156"/>
                  </a:cubicBezTo>
                  <a:cubicBezTo>
                    <a:pt x="1090" y="2162"/>
                    <a:pt x="1090" y="2179"/>
                    <a:pt x="1085" y="2184"/>
                  </a:cubicBezTo>
                  <a:lnTo>
                    <a:pt x="1028" y="2275"/>
                  </a:lnTo>
                  <a:cubicBezTo>
                    <a:pt x="1017" y="2297"/>
                    <a:pt x="1006" y="2320"/>
                    <a:pt x="994" y="2337"/>
                  </a:cubicBezTo>
                  <a:lnTo>
                    <a:pt x="966" y="2388"/>
                  </a:lnTo>
                  <a:cubicBezTo>
                    <a:pt x="656" y="2981"/>
                    <a:pt x="401" y="3664"/>
                    <a:pt x="238" y="4381"/>
                  </a:cubicBezTo>
                  <a:cubicBezTo>
                    <a:pt x="215" y="4472"/>
                    <a:pt x="198" y="4562"/>
                    <a:pt x="181" y="4664"/>
                  </a:cubicBezTo>
                  <a:lnTo>
                    <a:pt x="181" y="4669"/>
                  </a:lnTo>
                  <a:cubicBezTo>
                    <a:pt x="46" y="5358"/>
                    <a:pt x="0" y="6058"/>
                    <a:pt x="40" y="6697"/>
                  </a:cubicBezTo>
                  <a:lnTo>
                    <a:pt x="40" y="6730"/>
                  </a:lnTo>
                  <a:lnTo>
                    <a:pt x="40" y="6742"/>
                  </a:lnTo>
                  <a:cubicBezTo>
                    <a:pt x="46" y="6815"/>
                    <a:pt x="46" y="6877"/>
                    <a:pt x="57" y="6939"/>
                  </a:cubicBezTo>
                  <a:cubicBezTo>
                    <a:pt x="63" y="6985"/>
                    <a:pt x="63" y="7018"/>
                    <a:pt x="68" y="7064"/>
                  </a:cubicBezTo>
                  <a:cubicBezTo>
                    <a:pt x="74" y="7098"/>
                    <a:pt x="74" y="7137"/>
                    <a:pt x="85" y="7177"/>
                  </a:cubicBezTo>
                  <a:cubicBezTo>
                    <a:pt x="238" y="8171"/>
                    <a:pt x="718" y="9080"/>
                    <a:pt x="1435" y="9774"/>
                  </a:cubicBezTo>
                  <a:cubicBezTo>
                    <a:pt x="1378" y="9899"/>
                    <a:pt x="1356" y="10034"/>
                    <a:pt x="1339" y="10170"/>
                  </a:cubicBezTo>
                  <a:cubicBezTo>
                    <a:pt x="1294" y="10610"/>
                    <a:pt x="1480" y="11045"/>
                    <a:pt x="1825" y="11316"/>
                  </a:cubicBezTo>
                  <a:cubicBezTo>
                    <a:pt x="2081" y="11519"/>
                    <a:pt x="2379" y="11616"/>
                    <a:pt x="2726" y="11616"/>
                  </a:cubicBezTo>
                  <a:cubicBezTo>
                    <a:pt x="2746" y="11616"/>
                    <a:pt x="2765" y="11616"/>
                    <a:pt x="2785" y="11615"/>
                  </a:cubicBezTo>
                  <a:cubicBezTo>
                    <a:pt x="2977" y="11864"/>
                    <a:pt x="3253" y="12033"/>
                    <a:pt x="3564" y="12107"/>
                  </a:cubicBezTo>
                  <a:cubicBezTo>
                    <a:pt x="3632" y="12124"/>
                    <a:pt x="3705" y="12135"/>
                    <a:pt x="3773" y="12135"/>
                  </a:cubicBezTo>
                  <a:cubicBezTo>
                    <a:pt x="3773" y="12643"/>
                    <a:pt x="3801" y="13135"/>
                    <a:pt x="3852" y="13603"/>
                  </a:cubicBezTo>
                  <a:cubicBezTo>
                    <a:pt x="3948" y="14439"/>
                    <a:pt x="4168" y="15252"/>
                    <a:pt x="4507" y="16026"/>
                  </a:cubicBezTo>
                  <a:cubicBezTo>
                    <a:pt x="4383" y="16523"/>
                    <a:pt x="4394" y="17043"/>
                    <a:pt x="4552" y="17539"/>
                  </a:cubicBezTo>
                  <a:cubicBezTo>
                    <a:pt x="4846" y="18454"/>
                    <a:pt x="5569" y="19149"/>
                    <a:pt x="6478" y="19386"/>
                  </a:cubicBezTo>
                  <a:cubicBezTo>
                    <a:pt x="6608" y="19420"/>
                    <a:pt x="6738" y="19443"/>
                    <a:pt x="6868" y="19465"/>
                  </a:cubicBezTo>
                  <a:cubicBezTo>
                    <a:pt x="6642" y="19861"/>
                    <a:pt x="6540" y="20324"/>
                    <a:pt x="6597" y="20787"/>
                  </a:cubicBezTo>
                  <a:cubicBezTo>
                    <a:pt x="6670" y="21385"/>
                    <a:pt x="6992" y="21927"/>
                    <a:pt x="7489" y="22272"/>
                  </a:cubicBezTo>
                  <a:cubicBezTo>
                    <a:pt x="7545" y="22317"/>
                    <a:pt x="7607" y="22351"/>
                    <a:pt x="7670" y="22385"/>
                  </a:cubicBezTo>
                  <a:cubicBezTo>
                    <a:pt x="7461" y="22938"/>
                    <a:pt x="7077" y="23509"/>
                    <a:pt x="6501" y="24186"/>
                  </a:cubicBezTo>
                  <a:cubicBezTo>
                    <a:pt x="6263" y="24457"/>
                    <a:pt x="6150" y="24802"/>
                    <a:pt x="6173" y="25163"/>
                  </a:cubicBezTo>
                  <a:cubicBezTo>
                    <a:pt x="6201" y="25519"/>
                    <a:pt x="6365" y="25847"/>
                    <a:pt x="6630" y="26078"/>
                  </a:cubicBezTo>
                  <a:cubicBezTo>
                    <a:pt x="6822" y="26242"/>
                    <a:pt x="7054" y="26355"/>
                    <a:pt x="7297" y="26389"/>
                  </a:cubicBezTo>
                  <a:cubicBezTo>
                    <a:pt x="7212" y="26507"/>
                    <a:pt x="7133" y="26620"/>
                    <a:pt x="7054" y="26733"/>
                  </a:cubicBezTo>
                  <a:cubicBezTo>
                    <a:pt x="6920" y="26716"/>
                    <a:pt x="6788" y="26707"/>
                    <a:pt x="6658" y="26707"/>
                  </a:cubicBezTo>
                  <a:cubicBezTo>
                    <a:pt x="6580" y="26707"/>
                    <a:pt x="6503" y="26710"/>
                    <a:pt x="6427" y="26716"/>
                  </a:cubicBezTo>
                  <a:cubicBezTo>
                    <a:pt x="5823" y="26745"/>
                    <a:pt x="5269" y="27095"/>
                    <a:pt x="4993" y="27631"/>
                  </a:cubicBezTo>
                  <a:lnTo>
                    <a:pt x="4987" y="27648"/>
                  </a:lnTo>
                  <a:cubicBezTo>
                    <a:pt x="4959" y="27710"/>
                    <a:pt x="4931" y="27767"/>
                    <a:pt x="4908" y="27835"/>
                  </a:cubicBezTo>
                  <a:lnTo>
                    <a:pt x="4908" y="27846"/>
                  </a:lnTo>
                  <a:cubicBezTo>
                    <a:pt x="4739" y="28315"/>
                    <a:pt x="4789" y="28834"/>
                    <a:pt x="5038" y="29263"/>
                  </a:cubicBezTo>
                  <a:cubicBezTo>
                    <a:pt x="5490" y="30054"/>
                    <a:pt x="6229" y="30681"/>
                    <a:pt x="7223" y="31127"/>
                  </a:cubicBezTo>
                  <a:cubicBezTo>
                    <a:pt x="7548" y="31271"/>
                    <a:pt x="7906" y="31347"/>
                    <a:pt x="8261" y="31347"/>
                  </a:cubicBezTo>
                  <a:cubicBezTo>
                    <a:pt x="8462" y="31347"/>
                    <a:pt x="8662" y="31323"/>
                    <a:pt x="8855" y="31274"/>
                  </a:cubicBezTo>
                  <a:cubicBezTo>
                    <a:pt x="9443" y="31133"/>
                    <a:pt x="9979" y="30958"/>
                    <a:pt x="10488" y="30760"/>
                  </a:cubicBezTo>
                  <a:cubicBezTo>
                    <a:pt x="10657" y="30856"/>
                    <a:pt x="10838" y="30958"/>
                    <a:pt x="11018" y="31037"/>
                  </a:cubicBezTo>
                  <a:lnTo>
                    <a:pt x="11030" y="31042"/>
                  </a:lnTo>
                  <a:cubicBezTo>
                    <a:pt x="11109" y="31076"/>
                    <a:pt x="11188" y="31110"/>
                    <a:pt x="11261" y="31138"/>
                  </a:cubicBezTo>
                  <a:lnTo>
                    <a:pt x="11628" y="32573"/>
                  </a:lnTo>
                  <a:cubicBezTo>
                    <a:pt x="11758" y="33250"/>
                    <a:pt x="12300" y="35391"/>
                    <a:pt x="13995" y="35498"/>
                  </a:cubicBezTo>
                  <a:cubicBezTo>
                    <a:pt x="14028" y="35504"/>
                    <a:pt x="14074" y="35504"/>
                    <a:pt x="14107" y="35504"/>
                  </a:cubicBezTo>
                  <a:lnTo>
                    <a:pt x="14198" y="35504"/>
                  </a:lnTo>
                  <a:cubicBezTo>
                    <a:pt x="14254" y="35504"/>
                    <a:pt x="14311" y="35498"/>
                    <a:pt x="14379" y="35487"/>
                  </a:cubicBezTo>
                  <a:cubicBezTo>
                    <a:pt x="14763" y="35430"/>
                    <a:pt x="15113" y="35306"/>
                    <a:pt x="15384" y="35103"/>
                  </a:cubicBezTo>
                  <a:lnTo>
                    <a:pt x="15401" y="35091"/>
                  </a:lnTo>
                  <a:cubicBezTo>
                    <a:pt x="15440" y="35063"/>
                    <a:pt x="15480" y="35035"/>
                    <a:pt x="15514" y="35007"/>
                  </a:cubicBezTo>
                  <a:cubicBezTo>
                    <a:pt x="16180" y="34481"/>
                    <a:pt x="16395" y="33685"/>
                    <a:pt x="16220" y="32657"/>
                  </a:cubicBezTo>
                  <a:cubicBezTo>
                    <a:pt x="16722" y="31754"/>
                    <a:pt x="17315" y="30421"/>
                    <a:pt x="17739" y="29258"/>
                  </a:cubicBezTo>
                  <a:cubicBezTo>
                    <a:pt x="18202" y="28552"/>
                    <a:pt x="18507" y="27705"/>
                    <a:pt x="18648" y="26728"/>
                  </a:cubicBezTo>
                  <a:lnTo>
                    <a:pt x="19840" y="26462"/>
                  </a:lnTo>
                  <a:cubicBezTo>
                    <a:pt x="19981" y="26496"/>
                    <a:pt x="20195" y="26536"/>
                    <a:pt x="20421" y="26536"/>
                  </a:cubicBezTo>
                  <a:cubicBezTo>
                    <a:pt x="21189" y="26536"/>
                    <a:pt x="21901" y="26123"/>
                    <a:pt x="22285" y="25457"/>
                  </a:cubicBezTo>
                  <a:lnTo>
                    <a:pt x="22291" y="25451"/>
                  </a:lnTo>
                  <a:lnTo>
                    <a:pt x="22296" y="25434"/>
                  </a:lnTo>
                  <a:cubicBezTo>
                    <a:pt x="22307" y="25418"/>
                    <a:pt x="22319" y="25401"/>
                    <a:pt x="22324" y="25378"/>
                  </a:cubicBezTo>
                  <a:cubicBezTo>
                    <a:pt x="22336" y="25372"/>
                    <a:pt x="22336" y="25367"/>
                    <a:pt x="22341" y="25361"/>
                  </a:cubicBezTo>
                  <a:lnTo>
                    <a:pt x="22347" y="25338"/>
                  </a:lnTo>
                  <a:cubicBezTo>
                    <a:pt x="22522" y="24983"/>
                    <a:pt x="22595" y="24587"/>
                    <a:pt x="22550" y="24192"/>
                  </a:cubicBezTo>
                  <a:cubicBezTo>
                    <a:pt x="22545" y="24152"/>
                    <a:pt x="22545" y="24107"/>
                    <a:pt x="22539" y="24073"/>
                  </a:cubicBezTo>
                  <a:cubicBezTo>
                    <a:pt x="22539" y="24068"/>
                    <a:pt x="22539" y="24051"/>
                    <a:pt x="22533" y="24045"/>
                  </a:cubicBezTo>
                  <a:cubicBezTo>
                    <a:pt x="22522" y="24011"/>
                    <a:pt x="22516" y="23977"/>
                    <a:pt x="22511" y="23949"/>
                  </a:cubicBezTo>
                  <a:lnTo>
                    <a:pt x="22494" y="23893"/>
                  </a:lnTo>
                  <a:lnTo>
                    <a:pt x="22488" y="23870"/>
                  </a:lnTo>
                  <a:cubicBezTo>
                    <a:pt x="22285" y="23063"/>
                    <a:pt x="21630" y="22453"/>
                    <a:pt x="20811" y="22295"/>
                  </a:cubicBezTo>
                  <a:cubicBezTo>
                    <a:pt x="20672" y="22272"/>
                    <a:pt x="20536" y="22259"/>
                    <a:pt x="20400" y="22259"/>
                  </a:cubicBezTo>
                  <a:cubicBezTo>
                    <a:pt x="20298" y="22259"/>
                    <a:pt x="20196" y="22266"/>
                    <a:pt x="20094" y="22283"/>
                  </a:cubicBezTo>
                  <a:cubicBezTo>
                    <a:pt x="20094" y="22272"/>
                    <a:pt x="20105" y="22272"/>
                    <a:pt x="20105" y="22266"/>
                  </a:cubicBezTo>
                  <a:cubicBezTo>
                    <a:pt x="20116" y="22244"/>
                    <a:pt x="20122" y="22232"/>
                    <a:pt x="20139" y="22210"/>
                  </a:cubicBezTo>
                  <a:cubicBezTo>
                    <a:pt x="20161" y="22176"/>
                    <a:pt x="20178" y="22142"/>
                    <a:pt x="20195" y="22114"/>
                  </a:cubicBezTo>
                  <a:cubicBezTo>
                    <a:pt x="20207" y="22091"/>
                    <a:pt x="20218" y="22069"/>
                    <a:pt x="20229" y="22046"/>
                  </a:cubicBezTo>
                  <a:cubicBezTo>
                    <a:pt x="20246" y="22012"/>
                    <a:pt x="20263" y="21978"/>
                    <a:pt x="20280" y="21944"/>
                  </a:cubicBezTo>
                  <a:lnTo>
                    <a:pt x="20286" y="21927"/>
                  </a:lnTo>
                  <a:cubicBezTo>
                    <a:pt x="20291" y="21905"/>
                    <a:pt x="20303" y="21894"/>
                    <a:pt x="20314" y="21871"/>
                  </a:cubicBezTo>
                  <a:cubicBezTo>
                    <a:pt x="20331" y="21837"/>
                    <a:pt x="20348" y="21792"/>
                    <a:pt x="20365" y="21758"/>
                  </a:cubicBezTo>
                  <a:lnTo>
                    <a:pt x="20370" y="21747"/>
                  </a:lnTo>
                  <a:lnTo>
                    <a:pt x="20393" y="21702"/>
                  </a:lnTo>
                  <a:cubicBezTo>
                    <a:pt x="20416" y="21639"/>
                    <a:pt x="20433" y="21583"/>
                    <a:pt x="20455" y="21526"/>
                  </a:cubicBezTo>
                  <a:cubicBezTo>
                    <a:pt x="20489" y="21419"/>
                    <a:pt x="20517" y="21306"/>
                    <a:pt x="20540" y="21199"/>
                  </a:cubicBezTo>
                  <a:cubicBezTo>
                    <a:pt x="20709" y="20420"/>
                    <a:pt x="20568" y="19589"/>
                    <a:pt x="20150" y="18878"/>
                  </a:cubicBezTo>
                  <a:lnTo>
                    <a:pt x="20116" y="18810"/>
                  </a:lnTo>
                  <a:lnTo>
                    <a:pt x="20105" y="18793"/>
                  </a:lnTo>
                  <a:cubicBezTo>
                    <a:pt x="20026" y="18669"/>
                    <a:pt x="19936" y="18539"/>
                    <a:pt x="19840" y="18420"/>
                  </a:cubicBezTo>
                  <a:cubicBezTo>
                    <a:pt x="19834" y="18392"/>
                    <a:pt x="19828" y="18358"/>
                    <a:pt x="19823" y="18336"/>
                  </a:cubicBezTo>
                  <a:lnTo>
                    <a:pt x="19811" y="18313"/>
                  </a:lnTo>
                  <a:lnTo>
                    <a:pt x="19749" y="18104"/>
                  </a:lnTo>
                  <a:cubicBezTo>
                    <a:pt x="19738" y="18053"/>
                    <a:pt x="19715" y="18003"/>
                    <a:pt x="19698" y="17952"/>
                  </a:cubicBezTo>
                  <a:lnTo>
                    <a:pt x="19687" y="17923"/>
                  </a:lnTo>
                  <a:cubicBezTo>
                    <a:pt x="19681" y="17912"/>
                    <a:pt x="19681" y="17895"/>
                    <a:pt x="19670" y="17884"/>
                  </a:cubicBezTo>
                  <a:cubicBezTo>
                    <a:pt x="19331" y="16952"/>
                    <a:pt x="18767" y="16162"/>
                    <a:pt x="18044" y="15591"/>
                  </a:cubicBezTo>
                  <a:cubicBezTo>
                    <a:pt x="18134" y="13987"/>
                    <a:pt x="17801" y="12429"/>
                    <a:pt x="17095" y="11175"/>
                  </a:cubicBezTo>
                  <a:cubicBezTo>
                    <a:pt x="16553" y="10209"/>
                    <a:pt x="15661" y="8876"/>
                    <a:pt x="14260" y="8408"/>
                  </a:cubicBezTo>
                  <a:cubicBezTo>
                    <a:pt x="13989" y="8320"/>
                    <a:pt x="13710" y="8277"/>
                    <a:pt x="13432" y="8277"/>
                  </a:cubicBezTo>
                  <a:cubicBezTo>
                    <a:pt x="12821" y="8277"/>
                    <a:pt x="12218" y="8486"/>
                    <a:pt x="11724" y="8882"/>
                  </a:cubicBezTo>
                  <a:cubicBezTo>
                    <a:pt x="10973" y="9492"/>
                    <a:pt x="10595" y="10407"/>
                    <a:pt x="10691" y="11356"/>
                  </a:cubicBezTo>
                  <a:cubicBezTo>
                    <a:pt x="10815" y="12468"/>
                    <a:pt x="11566" y="13247"/>
                    <a:pt x="12238" y="13824"/>
                  </a:cubicBezTo>
                  <a:cubicBezTo>
                    <a:pt x="11384" y="13496"/>
                    <a:pt x="10452" y="13319"/>
                    <a:pt x="9550" y="13319"/>
                  </a:cubicBezTo>
                  <a:cubicBezTo>
                    <a:pt x="9254" y="13319"/>
                    <a:pt x="8961" y="13338"/>
                    <a:pt x="8675" y="13377"/>
                  </a:cubicBezTo>
                  <a:cubicBezTo>
                    <a:pt x="8133" y="13456"/>
                    <a:pt x="7376" y="13592"/>
                    <a:pt x="6653" y="13897"/>
                  </a:cubicBezTo>
                  <a:cubicBezTo>
                    <a:pt x="6613" y="13699"/>
                    <a:pt x="6580" y="13502"/>
                    <a:pt x="6551" y="13304"/>
                  </a:cubicBezTo>
                  <a:cubicBezTo>
                    <a:pt x="6495" y="12852"/>
                    <a:pt x="6478" y="12361"/>
                    <a:pt x="6495" y="11853"/>
                  </a:cubicBezTo>
                  <a:lnTo>
                    <a:pt x="6495" y="11853"/>
                  </a:lnTo>
                  <a:cubicBezTo>
                    <a:pt x="6579" y="11866"/>
                    <a:pt x="6662" y="11872"/>
                    <a:pt x="6744" y="11872"/>
                  </a:cubicBezTo>
                  <a:cubicBezTo>
                    <a:pt x="6948" y="11872"/>
                    <a:pt x="7145" y="11832"/>
                    <a:pt x="7331" y="11751"/>
                  </a:cubicBezTo>
                  <a:cubicBezTo>
                    <a:pt x="7630" y="11615"/>
                    <a:pt x="7862" y="11395"/>
                    <a:pt x="8003" y="11113"/>
                  </a:cubicBezTo>
                  <a:cubicBezTo>
                    <a:pt x="8375" y="11056"/>
                    <a:pt x="8669" y="10893"/>
                    <a:pt x="8884" y="10633"/>
                  </a:cubicBezTo>
                  <a:cubicBezTo>
                    <a:pt x="9177" y="10294"/>
                    <a:pt x="9268" y="9837"/>
                    <a:pt x="9138" y="9413"/>
                  </a:cubicBezTo>
                  <a:cubicBezTo>
                    <a:pt x="9053" y="9136"/>
                    <a:pt x="8901" y="8905"/>
                    <a:pt x="8652" y="8707"/>
                  </a:cubicBezTo>
                  <a:cubicBezTo>
                    <a:pt x="8714" y="8594"/>
                    <a:pt x="8771" y="8481"/>
                    <a:pt x="8822" y="8368"/>
                  </a:cubicBezTo>
                  <a:lnTo>
                    <a:pt x="8839" y="8346"/>
                  </a:lnTo>
                  <a:lnTo>
                    <a:pt x="8839" y="8340"/>
                  </a:lnTo>
                  <a:cubicBezTo>
                    <a:pt x="8850" y="8306"/>
                    <a:pt x="8867" y="8278"/>
                    <a:pt x="8878" y="8238"/>
                  </a:cubicBezTo>
                  <a:lnTo>
                    <a:pt x="8884" y="8221"/>
                  </a:lnTo>
                  <a:cubicBezTo>
                    <a:pt x="8906" y="8176"/>
                    <a:pt x="8923" y="8137"/>
                    <a:pt x="8935" y="8086"/>
                  </a:cubicBezTo>
                  <a:lnTo>
                    <a:pt x="8940" y="8063"/>
                  </a:lnTo>
                  <a:cubicBezTo>
                    <a:pt x="9189" y="7391"/>
                    <a:pt x="9279" y="6697"/>
                    <a:pt x="9206" y="5979"/>
                  </a:cubicBezTo>
                  <a:cubicBezTo>
                    <a:pt x="9189" y="5833"/>
                    <a:pt x="9166" y="5691"/>
                    <a:pt x="9138" y="5550"/>
                  </a:cubicBezTo>
                  <a:lnTo>
                    <a:pt x="9098" y="5319"/>
                  </a:lnTo>
                  <a:lnTo>
                    <a:pt x="9093" y="5285"/>
                  </a:lnTo>
                  <a:cubicBezTo>
                    <a:pt x="8912" y="4443"/>
                    <a:pt x="8584" y="3591"/>
                    <a:pt x="8133" y="2811"/>
                  </a:cubicBezTo>
                  <a:cubicBezTo>
                    <a:pt x="8082" y="2727"/>
                    <a:pt x="8031" y="2647"/>
                    <a:pt x="7980" y="2563"/>
                  </a:cubicBezTo>
                  <a:lnTo>
                    <a:pt x="7974" y="2551"/>
                  </a:lnTo>
                  <a:lnTo>
                    <a:pt x="7941" y="2501"/>
                  </a:lnTo>
                  <a:cubicBezTo>
                    <a:pt x="6922" y="894"/>
                    <a:pt x="5596" y="0"/>
                    <a:pt x="42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26"/>
            <p:cNvSpPr/>
            <p:nvPr/>
          </p:nvSpPr>
          <p:spPr>
            <a:xfrm>
              <a:off x="7097594" y="1904779"/>
              <a:ext cx="514458" cy="795849"/>
            </a:xfrm>
            <a:custGeom>
              <a:avLst/>
              <a:gdLst/>
              <a:ahLst/>
              <a:cxnLst/>
              <a:rect l="l" t="t" r="r" b="b"/>
              <a:pathLst>
                <a:path w="16023" h="24787" extrusionOk="0">
                  <a:moveTo>
                    <a:pt x="8107" y="0"/>
                  </a:moveTo>
                  <a:cubicBezTo>
                    <a:pt x="7241" y="0"/>
                    <a:pt x="6512" y="808"/>
                    <a:pt x="6608" y="1711"/>
                  </a:cubicBezTo>
                  <a:cubicBezTo>
                    <a:pt x="6716" y="2688"/>
                    <a:pt x="7732" y="3360"/>
                    <a:pt x="8404" y="3959"/>
                  </a:cubicBezTo>
                  <a:cubicBezTo>
                    <a:pt x="9082" y="4574"/>
                    <a:pt x="9771" y="5314"/>
                    <a:pt x="9771" y="6286"/>
                  </a:cubicBezTo>
                  <a:cubicBezTo>
                    <a:pt x="9724" y="6284"/>
                    <a:pt x="9677" y="6283"/>
                    <a:pt x="9629" y="6283"/>
                  </a:cubicBezTo>
                  <a:cubicBezTo>
                    <a:pt x="9341" y="6283"/>
                    <a:pt x="9034" y="6312"/>
                    <a:pt x="8715" y="6370"/>
                  </a:cubicBezTo>
                  <a:cubicBezTo>
                    <a:pt x="8528" y="6410"/>
                    <a:pt x="8353" y="6455"/>
                    <a:pt x="8178" y="6511"/>
                  </a:cubicBezTo>
                  <a:cubicBezTo>
                    <a:pt x="7169" y="5565"/>
                    <a:pt x="5617" y="5052"/>
                    <a:pt x="4237" y="5052"/>
                  </a:cubicBezTo>
                  <a:cubicBezTo>
                    <a:pt x="3995" y="5052"/>
                    <a:pt x="3758" y="5068"/>
                    <a:pt x="3530" y="5100"/>
                  </a:cubicBezTo>
                  <a:cubicBezTo>
                    <a:pt x="2565" y="5241"/>
                    <a:pt x="1356" y="5517"/>
                    <a:pt x="701" y="6308"/>
                  </a:cubicBezTo>
                  <a:cubicBezTo>
                    <a:pt x="1" y="7155"/>
                    <a:pt x="498" y="8443"/>
                    <a:pt x="1520" y="8714"/>
                  </a:cubicBezTo>
                  <a:cubicBezTo>
                    <a:pt x="1659" y="8751"/>
                    <a:pt x="1799" y="8768"/>
                    <a:pt x="1939" y="8768"/>
                  </a:cubicBezTo>
                  <a:cubicBezTo>
                    <a:pt x="2754" y="8768"/>
                    <a:pt x="3575" y="8203"/>
                    <a:pt x="4265" y="7861"/>
                  </a:cubicBezTo>
                  <a:cubicBezTo>
                    <a:pt x="4787" y="7602"/>
                    <a:pt x="5302" y="7443"/>
                    <a:pt x="5777" y="7443"/>
                  </a:cubicBezTo>
                  <a:cubicBezTo>
                    <a:pt x="6047" y="7443"/>
                    <a:pt x="6303" y="7494"/>
                    <a:pt x="6540" y="7607"/>
                  </a:cubicBezTo>
                  <a:lnTo>
                    <a:pt x="6546" y="7607"/>
                  </a:lnTo>
                  <a:cubicBezTo>
                    <a:pt x="5756" y="8488"/>
                    <a:pt x="5338" y="9730"/>
                    <a:pt x="5524" y="11086"/>
                  </a:cubicBezTo>
                  <a:lnTo>
                    <a:pt x="4558" y="10719"/>
                  </a:lnTo>
                  <a:cubicBezTo>
                    <a:pt x="4395" y="10657"/>
                    <a:pt x="4248" y="10566"/>
                    <a:pt x="4123" y="10431"/>
                  </a:cubicBezTo>
                  <a:cubicBezTo>
                    <a:pt x="4050" y="10346"/>
                    <a:pt x="3948" y="10273"/>
                    <a:pt x="3835" y="10216"/>
                  </a:cubicBezTo>
                  <a:cubicBezTo>
                    <a:pt x="3830" y="10210"/>
                    <a:pt x="3824" y="10210"/>
                    <a:pt x="3813" y="10210"/>
                  </a:cubicBezTo>
                  <a:cubicBezTo>
                    <a:pt x="3700" y="10162"/>
                    <a:pt x="3581" y="10139"/>
                    <a:pt x="3463" y="10139"/>
                  </a:cubicBezTo>
                  <a:cubicBezTo>
                    <a:pt x="3206" y="10139"/>
                    <a:pt x="2953" y="10248"/>
                    <a:pt x="2779" y="10453"/>
                  </a:cubicBezTo>
                  <a:cubicBezTo>
                    <a:pt x="2424" y="10860"/>
                    <a:pt x="2503" y="11481"/>
                    <a:pt x="2937" y="11792"/>
                  </a:cubicBezTo>
                  <a:cubicBezTo>
                    <a:pt x="3011" y="11842"/>
                    <a:pt x="3107" y="11893"/>
                    <a:pt x="3203" y="11927"/>
                  </a:cubicBezTo>
                  <a:cubicBezTo>
                    <a:pt x="3231" y="11933"/>
                    <a:pt x="3248" y="11950"/>
                    <a:pt x="3276" y="11961"/>
                  </a:cubicBezTo>
                  <a:cubicBezTo>
                    <a:pt x="3418" y="12023"/>
                    <a:pt x="3547" y="12125"/>
                    <a:pt x="3643" y="12238"/>
                  </a:cubicBezTo>
                  <a:lnTo>
                    <a:pt x="5377" y="14847"/>
                  </a:lnTo>
                  <a:cubicBezTo>
                    <a:pt x="5355" y="14869"/>
                    <a:pt x="5332" y="14898"/>
                    <a:pt x="5309" y="14920"/>
                  </a:cubicBezTo>
                  <a:cubicBezTo>
                    <a:pt x="5168" y="15084"/>
                    <a:pt x="5044" y="15253"/>
                    <a:pt x="4925" y="15434"/>
                  </a:cubicBezTo>
                  <a:cubicBezTo>
                    <a:pt x="3965" y="16389"/>
                    <a:pt x="3005" y="17569"/>
                    <a:pt x="2446" y="18518"/>
                  </a:cubicBezTo>
                  <a:cubicBezTo>
                    <a:pt x="2407" y="18583"/>
                    <a:pt x="2341" y="18625"/>
                    <a:pt x="2266" y="18625"/>
                  </a:cubicBezTo>
                  <a:cubicBezTo>
                    <a:pt x="2244" y="18625"/>
                    <a:pt x="2221" y="18621"/>
                    <a:pt x="2198" y="18614"/>
                  </a:cubicBezTo>
                  <a:cubicBezTo>
                    <a:pt x="1885" y="18516"/>
                    <a:pt x="1585" y="18469"/>
                    <a:pt x="1324" y="18469"/>
                  </a:cubicBezTo>
                  <a:cubicBezTo>
                    <a:pt x="1283" y="18469"/>
                    <a:pt x="1243" y="18470"/>
                    <a:pt x="1204" y="18472"/>
                  </a:cubicBezTo>
                  <a:cubicBezTo>
                    <a:pt x="1029" y="18478"/>
                    <a:pt x="876" y="18585"/>
                    <a:pt x="808" y="18727"/>
                  </a:cubicBezTo>
                  <a:cubicBezTo>
                    <a:pt x="803" y="18744"/>
                    <a:pt x="791" y="18760"/>
                    <a:pt x="780" y="18783"/>
                  </a:cubicBezTo>
                  <a:cubicBezTo>
                    <a:pt x="735" y="18902"/>
                    <a:pt x="746" y="19043"/>
                    <a:pt x="814" y="19167"/>
                  </a:cubicBezTo>
                  <a:cubicBezTo>
                    <a:pt x="1170" y="19783"/>
                    <a:pt x="1752" y="20212"/>
                    <a:pt x="2441" y="20517"/>
                  </a:cubicBezTo>
                  <a:cubicBezTo>
                    <a:pt x="2607" y="20593"/>
                    <a:pt x="2788" y="20629"/>
                    <a:pt x="2969" y="20629"/>
                  </a:cubicBezTo>
                  <a:cubicBezTo>
                    <a:pt x="3070" y="20629"/>
                    <a:pt x="3172" y="20618"/>
                    <a:pt x="3271" y="20596"/>
                  </a:cubicBezTo>
                  <a:cubicBezTo>
                    <a:pt x="3994" y="20421"/>
                    <a:pt x="4683" y="20184"/>
                    <a:pt x="5338" y="19867"/>
                  </a:cubicBezTo>
                  <a:lnTo>
                    <a:pt x="5355" y="19884"/>
                  </a:lnTo>
                  <a:cubicBezTo>
                    <a:pt x="5829" y="20280"/>
                    <a:pt x="6405" y="20551"/>
                    <a:pt x="7004" y="20692"/>
                  </a:cubicBezTo>
                  <a:lnTo>
                    <a:pt x="7551" y="22832"/>
                  </a:lnTo>
                  <a:cubicBezTo>
                    <a:pt x="7551" y="22832"/>
                    <a:pt x="7902" y="24781"/>
                    <a:pt x="8822" y="24786"/>
                  </a:cubicBezTo>
                  <a:lnTo>
                    <a:pt x="8856" y="24786"/>
                  </a:lnTo>
                  <a:cubicBezTo>
                    <a:pt x="8878" y="24786"/>
                    <a:pt x="8895" y="24786"/>
                    <a:pt x="8918" y="24781"/>
                  </a:cubicBezTo>
                  <a:cubicBezTo>
                    <a:pt x="9116" y="24752"/>
                    <a:pt x="9274" y="24696"/>
                    <a:pt x="9387" y="24611"/>
                  </a:cubicBezTo>
                  <a:cubicBezTo>
                    <a:pt x="9398" y="24600"/>
                    <a:pt x="9415" y="24589"/>
                    <a:pt x="9426" y="24577"/>
                  </a:cubicBezTo>
                  <a:cubicBezTo>
                    <a:pt x="9782" y="24272"/>
                    <a:pt x="9737" y="23724"/>
                    <a:pt x="9624" y="23205"/>
                  </a:cubicBezTo>
                  <a:cubicBezTo>
                    <a:pt x="9590" y="23052"/>
                    <a:pt x="9618" y="22894"/>
                    <a:pt x="9697" y="22764"/>
                  </a:cubicBezTo>
                  <a:cubicBezTo>
                    <a:pt x="10189" y="21917"/>
                    <a:pt x="10855" y="20426"/>
                    <a:pt x="11284" y="19212"/>
                  </a:cubicBezTo>
                  <a:cubicBezTo>
                    <a:pt x="11877" y="18376"/>
                    <a:pt x="12114" y="17320"/>
                    <a:pt x="12154" y="16242"/>
                  </a:cubicBezTo>
                  <a:cubicBezTo>
                    <a:pt x="12154" y="16242"/>
                    <a:pt x="12154" y="16247"/>
                    <a:pt x="12160" y="16247"/>
                  </a:cubicBezTo>
                  <a:lnTo>
                    <a:pt x="14249" y="15773"/>
                  </a:lnTo>
                  <a:cubicBezTo>
                    <a:pt x="14334" y="15754"/>
                    <a:pt x="14422" y="15744"/>
                    <a:pt x="14511" y="15744"/>
                  </a:cubicBezTo>
                  <a:cubicBezTo>
                    <a:pt x="14606" y="15744"/>
                    <a:pt x="14701" y="15755"/>
                    <a:pt x="14791" y="15779"/>
                  </a:cubicBezTo>
                  <a:cubicBezTo>
                    <a:pt x="14893" y="15807"/>
                    <a:pt x="14995" y="15824"/>
                    <a:pt x="15091" y="15824"/>
                  </a:cubicBezTo>
                  <a:cubicBezTo>
                    <a:pt x="15429" y="15824"/>
                    <a:pt x="15729" y="15632"/>
                    <a:pt x="15887" y="15355"/>
                  </a:cubicBezTo>
                  <a:cubicBezTo>
                    <a:pt x="15893" y="15344"/>
                    <a:pt x="15898" y="15338"/>
                    <a:pt x="15909" y="15321"/>
                  </a:cubicBezTo>
                  <a:cubicBezTo>
                    <a:pt x="15983" y="15152"/>
                    <a:pt x="16022" y="14982"/>
                    <a:pt x="16005" y="14807"/>
                  </a:cubicBezTo>
                  <a:cubicBezTo>
                    <a:pt x="16005" y="14785"/>
                    <a:pt x="16000" y="14773"/>
                    <a:pt x="16000" y="14751"/>
                  </a:cubicBezTo>
                  <a:cubicBezTo>
                    <a:pt x="15994" y="14728"/>
                    <a:pt x="15994" y="14700"/>
                    <a:pt x="15983" y="14683"/>
                  </a:cubicBezTo>
                  <a:cubicBezTo>
                    <a:pt x="15898" y="14344"/>
                    <a:pt x="15627" y="14068"/>
                    <a:pt x="15271" y="14005"/>
                  </a:cubicBezTo>
                  <a:cubicBezTo>
                    <a:pt x="15213" y="13995"/>
                    <a:pt x="15154" y="13989"/>
                    <a:pt x="15097" y="13989"/>
                  </a:cubicBezTo>
                  <a:cubicBezTo>
                    <a:pt x="15032" y="13989"/>
                    <a:pt x="14969" y="13996"/>
                    <a:pt x="14910" y="14011"/>
                  </a:cubicBezTo>
                  <a:cubicBezTo>
                    <a:pt x="14837" y="14026"/>
                    <a:pt x="14764" y="14033"/>
                    <a:pt x="14690" y="14033"/>
                  </a:cubicBezTo>
                  <a:cubicBezTo>
                    <a:pt x="14591" y="14033"/>
                    <a:pt x="14493" y="14020"/>
                    <a:pt x="14396" y="13994"/>
                  </a:cubicBezTo>
                  <a:lnTo>
                    <a:pt x="12188" y="13418"/>
                  </a:lnTo>
                  <a:cubicBezTo>
                    <a:pt x="13103" y="12989"/>
                    <a:pt x="13735" y="12345"/>
                    <a:pt x="13967" y="11634"/>
                  </a:cubicBezTo>
                  <a:cubicBezTo>
                    <a:pt x="14142" y="11097"/>
                    <a:pt x="14085" y="10515"/>
                    <a:pt x="13763" y="9968"/>
                  </a:cubicBezTo>
                  <a:cubicBezTo>
                    <a:pt x="13690" y="9855"/>
                    <a:pt x="13611" y="9742"/>
                    <a:pt x="13521" y="9634"/>
                  </a:cubicBezTo>
                  <a:cubicBezTo>
                    <a:pt x="13436" y="9533"/>
                    <a:pt x="13379" y="9414"/>
                    <a:pt x="13346" y="9290"/>
                  </a:cubicBezTo>
                  <a:cubicBezTo>
                    <a:pt x="13346" y="9279"/>
                    <a:pt x="13340" y="9267"/>
                    <a:pt x="13340" y="9262"/>
                  </a:cubicBezTo>
                  <a:cubicBezTo>
                    <a:pt x="13329" y="9222"/>
                    <a:pt x="13317" y="9188"/>
                    <a:pt x="13312" y="9154"/>
                  </a:cubicBezTo>
                  <a:cubicBezTo>
                    <a:pt x="13012" y="8081"/>
                    <a:pt x="12357" y="7206"/>
                    <a:pt x="11420" y="6709"/>
                  </a:cubicBezTo>
                  <a:cubicBezTo>
                    <a:pt x="11634" y="5207"/>
                    <a:pt x="11459" y="3614"/>
                    <a:pt x="10703" y="2276"/>
                  </a:cubicBezTo>
                  <a:cubicBezTo>
                    <a:pt x="10223" y="1429"/>
                    <a:pt x="9534" y="401"/>
                    <a:pt x="8557" y="73"/>
                  </a:cubicBezTo>
                  <a:cubicBezTo>
                    <a:pt x="8405" y="23"/>
                    <a:pt x="8254" y="0"/>
                    <a:pt x="810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26"/>
            <p:cNvSpPr/>
            <p:nvPr/>
          </p:nvSpPr>
          <p:spPr>
            <a:xfrm>
              <a:off x="7342899" y="1945364"/>
              <a:ext cx="105955" cy="167216"/>
            </a:xfrm>
            <a:custGeom>
              <a:avLst/>
              <a:gdLst/>
              <a:ahLst/>
              <a:cxnLst/>
              <a:rect l="l" t="t" r="r" b="b"/>
              <a:pathLst>
                <a:path w="3300" h="5208" extrusionOk="0">
                  <a:moveTo>
                    <a:pt x="727" y="1"/>
                  </a:moveTo>
                  <a:cubicBezTo>
                    <a:pt x="314" y="1"/>
                    <a:pt x="1" y="374"/>
                    <a:pt x="194" y="871"/>
                  </a:cubicBezTo>
                  <a:cubicBezTo>
                    <a:pt x="487" y="1644"/>
                    <a:pt x="2430" y="2520"/>
                    <a:pt x="2662" y="5072"/>
                  </a:cubicBezTo>
                  <a:lnTo>
                    <a:pt x="3249" y="5208"/>
                  </a:lnTo>
                  <a:cubicBezTo>
                    <a:pt x="3300" y="3751"/>
                    <a:pt x="2707" y="2187"/>
                    <a:pt x="1990" y="1051"/>
                  </a:cubicBezTo>
                  <a:cubicBezTo>
                    <a:pt x="1775" y="701"/>
                    <a:pt x="1357" y="159"/>
                    <a:pt x="945" y="35"/>
                  </a:cubicBezTo>
                  <a:cubicBezTo>
                    <a:pt x="871" y="12"/>
                    <a:pt x="797" y="1"/>
                    <a:pt x="72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26"/>
            <p:cNvSpPr/>
            <p:nvPr/>
          </p:nvSpPr>
          <p:spPr>
            <a:xfrm>
              <a:off x="7148004" y="2094666"/>
              <a:ext cx="190622" cy="55995"/>
            </a:xfrm>
            <a:custGeom>
              <a:avLst/>
              <a:gdLst/>
              <a:ahLst/>
              <a:cxnLst/>
              <a:rect l="l" t="t" r="r" b="b"/>
              <a:pathLst>
                <a:path w="5937" h="1744" extrusionOk="0">
                  <a:moveTo>
                    <a:pt x="2972" y="0"/>
                  </a:moveTo>
                  <a:cubicBezTo>
                    <a:pt x="2516" y="0"/>
                    <a:pt x="2071" y="50"/>
                    <a:pt x="1650" y="129"/>
                  </a:cubicBezTo>
                  <a:cubicBezTo>
                    <a:pt x="1249" y="202"/>
                    <a:pt x="594" y="394"/>
                    <a:pt x="334" y="733"/>
                  </a:cubicBezTo>
                  <a:cubicBezTo>
                    <a:pt x="1" y="1151"/>
                    <a:pt x="210" y="1744"/>
                    <a:pt x="842" y="1744"/>
                  </a:cubicBezTo>
                  <a:cubicBezTo>
                    <a:pt x="1473" y="1744"/>
                    <a:pt x="2382" y="1030"/>
                    <a:pt x="3897" y="1030"/>
                  </a:cubicBezTo>
                  <a:cubicBezTo>
                    <a:pt x="4349" y="1030"/>
                    <a:pt x="4854" y="1093"/>
                    <a:pt x="5422" y="1258"/>
                  </a:cubicBezTo>
                  <a:lnTo>
                    <a:pt x="5936" y="902"/>
                  </a:lnTo>
                  <a:cubicBezTo>
                    <a:pt x="4987" y="231"/>
                    <a:pt x="3954" y="0"/>
                    <a:pt x="29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26"/>
            <p:cNvSpPr/>
            <p:nvPr/>
          </p:nvSpPr>
          <p:spPr>
            <a:xfrm>
              <a:off x="7394785" y="2677554"/>
              <a:ext cx="6582" cy="17081"/>
            </a:xfrm>
            <a:custGeom>
              <a:avLst/>
              <a:gdLst/>
              <a:ahLst/>
              <a:cxnLst/>
              <a:rect l="l" t="t" r="r" b="b"/>
              <a:pathLst>
                <a:path w="205" h="532" extrusionOk="0">
                  <a:moveTo>
                    <a:pt x="1" y="1"/>
                  </a:moveTo>
                  <a:lnTo>
                    <a:pt x="1" y="7"/>
                  </a:lnTo>
                  <a:cubicBezTo>
                    <a:pt x="23" y="57"/>
                    <a:pt x="35" y="103"/>
                    <a:pt x="52" y="142"/>
                  </a:cubicBezTo>
                  <a:cubicBezTo>
                    <a:pt x="63" y="187"/>
                    <a:pt x="80" y="227"/>
                    <a:pt x="86" y="272"/>
                  </a:cubicBezTo>
                  <a:cubicBezTo>
                    <a:pt x="91" y="312"/>
                    <a:pt x="108" y="362"/>
                    <a:pt x="114" y="402"/>
                  </a:cubicBezTo>
                  <a:cubicBezTo>
                    <a:pt x="119" y="447"/>
                    <a:pt x="131" y="487"/>
                    <a:pt x="142" y="532"/>
                  </a:cubicBezTo>
                  <a:cubicBezTo>
                    <a:pt x="159" y="515"/>
                    <a:pt x="170" y="509"/>
                    <a:pt x="187" y="498"/>
                  </a:cubicBezTo>
                  <a:cubicBezTo>
                    <a:pt x="193" y="458"/>
                    <a:pt x="199" y="430"/>
                    <a:pt x="199" y="396"/>
                  </a:cubicBezTo>
                  <a:cubicBezTo>
                    <a:pt x="204" y="345"/>
                    <a:pt x="199" y="300"/>
                    <a:pt x="176" y="244"/>
                  </a:cubicBezTo>
                  <a:cubicBezTo>
                    <a:pt x="165" y="193"/>
                    <a:pt x="142" y="142"/>
                    <a:pt x="114" y="103"/>
                  </a:cubicBezTo>
                  <a:cubicBezTo>
                    <a:pt x="86" y="63"/>
                    <a:pt x="52" y="24"/>
                    <a:pt x="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26"/>
            <p:cNvSpPr/>
            <p:nvPr/>
          </p:nvSpPr>
          <p:spPr>
            <a:xfrm>
              <a:off x="7376130" y="2683012"/>
              <a:ext cx="7449" cy="17242"/>
            </a:xfrm>
            <a:custGeom>
              <a:avLst/>
              <a:gdLst/>
              <a:ahLst/>
              <a:cxnLst/>
              <a:rect l="l" t="t" r="r" b="b"/>
              <a:pathLst>
                <a:path w="232" h="537" extrusionOk="0">
                  <a:moveTo>
                    <a:pt x="11" y="0"/>
                  </a:moveTo>
                  <a:cubicBezTo>
                    <a:pt x="0" y="0"/>
                    <a:pt x="0" y="0"/>
                    <a:pt x="0" y="6"/>
                  </a:cubicBezTo>
                  <a:cubicBezTo>
                    <a:pt x="23" y="57"/>
                    <a:pt x="45" y="96"/>
                    <a:pt x="62" y="142"/>
                  </a:cubicBezTo>
                  <a:cubicBezTo>
                    <a:pt x="74" y="192"/>
                    <a:pt x="91" y="232"/>
                    <a:pt x="102" y="277"/>
                  </a:cubicBezTo>
                  <a:cubicBezTo>
                    <a:pt x="119" y="317"/>
                    <a:pt x="124" y="362"/>
                    <a:pt x="130" y="413"/>
                  </a:cubicBezTo>
                  <a:lnTo>
                    <a:pt x="153" y="537"/>
                  </a:lnTo>
                  <a:lnTo>
                    <a:pt x="187" y="537"/>
                  </a:lnTo>
                  <a:cubicBezTo>
                    <a:pt x="209" y="497"/>
                    <a:pt x="215" y="452"/>
                    <a:pt x="220" y="413"/>
                  </a:cubicBezTo>
                  <a:cubicBezTo>
                    <a:pt x="232" y="356"/>
                    <a:pt x="220" y="300"/>
                    <a:pt x="209" y="255"/>
                  </a:cubicBezTo>
                  <a:cubicBezTo>
                    <a:pt x="192" y="198"/>
                    <a:pt x="170" y="147"/>
                    <a:pt x="136" y="108"/>
                  </a:cubicBezTo>
                  <a:cubicBezTo>
                    <a:pt x="102" y="62"/>
                    <a:pt x="68" y="29"/>
                    <a:pt x="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26"/>
            <p:cNvSpPr/>
            <p:nvPr/>
          </p:nvSpPr>
          <p:spPr>
            <a:xfrm>
              <a:off x="7122992" y="2503850"/>
              <a:ext cx="19072" cy="4559"/>
            </a:xfrm>
            <a:custGeom>
              <a:avLst/>
              <a:gdLst/>
              <a:ahLst/>
              <a:cxnLst/>
              <a:rect l="l" t="t" r="r" b="b"/>
              <a:pathLst>
                <a:path w="594" h="142" extrusionOk="0">
                  <a:moveTo>
                    <a:pt x="283" y="1"/>
                  </a:moveTo>
                  <a:cubicBezTo>
                    <a:pt x="226" y="1"/>
                    <a:pt x="170" y="12"/>
                    <a:pt x="125" y="23"/>
                  </a:cubicBezTo>
                  <a:cubicBezTo>
                    <a:pt x="97" y="40"/>
                    <a:pt x="57" y="46"/>
                    <a:pt x="29" y="57"/>
                  </a:cubicBezTo>
                  <a:cubicBezTo>
                    <a:pt x="17" y="74"/>
                    <a:pt x="12" y="97"/>
                    <a:pt x="0" y="114"/>
                  </a:cubicBezTo>
                  <a:cubicBezTo>
                    <a:pt x="51" y="114"/>
                    <a:pt x="97" y="108"/>
                    <a:pt x="136" y="108"/>
                  </a:cubicBezTo>
                  <a:lnTo>
                    <a:pt x="283" y="108"/>
                  </a:lnTo>
                  <a:cubicBezTo>
                    <a:pt x="334" y="108"/>
                    <a:pt x="385" y="108"/>
                    <a:pt x="435" y="114"/>
                  </a:cubicBezTo>
                  <a:cubicBezTo>
                    <a:pt x="481" y="125"/>
                    <a:pt x="531" y="131"/>
                    <a:pt x="582" y="142"/>
                  </a:cubicBezTo>
                  <a:cubicBezTo>
                    <a:pt x="588" y="142"/>
                    <a:pt x="593" y="136"/>
                    <a:pt x="593" y="136"/>
                  </a:cubicBezTo>
                  <a:cubicBezTo>
                    <a:pt x="593" y="131"/>
                    <a:pt x="593" y="125"/>
                    <a:pt x="588" y="119"/>
                  </a:cubicBezTo>
                  <a:cubicBezTo>
                    <a:pt x="554" y="80"/>
                    <a:pt x="503" y="52"/>
                    <a:pt x="447" y="29"/>
                  </a:cubicBezTo>
                  <a:cubicBezTo>
                    <a:pt x="396" y="12"/>
                    <a:pt x="339" y="1"/>
                    <a:pt x="2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26"/>
            <p:cNvSpPr/>
            <p:nvPr/>
          </p:nvSpPr>
          <p:spPr>
            <a:xfrm>
              <a:off x="7598606" y="2374037"/>
              <a:ext cx="12715" cy="4367"/>
            </a:xfrm>
            <a:custGeom>
              <a:avLst/>
              <a:gdLst/>
              <a:ahLst/>
              <a:cxnLst/>
              <a:rect l="l" t="t" r="r" b="b"/>
              <a:pathLst>
                <a:path w="396" h="136" extrusionOk="0">
                  <a:moveTo>
                    <a:pt x="226" y="0"/>
                  </a:moveTo>
                  <a:cubicBezTo>
                    <a:pt x="193" y="0"/>
                    <a:pt x="147" y="0"/>
                    <a:pt x="113" y="6"/>
                  </a:cubicBezTo>
                  <a:cubicBezTo>
                    <a:pt x="80" y="17"/>
                    <a:pt x="40" y="23"/>
                    <a:pt x="6" y="45"/>
                  </a:cubicBezTo>
                  <a:lnTo>
                    <a:pt x="6" y="51"/>
                  </a:lnTo>
                  <a:cubicBezTo>
                    <a:pt x="0" y="51"/>
                    <a:pt x="6" y="57"/>
                    <a:pt x="6" y="57"/>
                  </a:cubicBezTo>
                  <a:cubicBezTo>
                    <a:pt x="40" y="79"/>
                    <a:pt x="80" y="85"/>
                    <a:pt x="113" y="96"/>
                  </a:cubicBezTo>
                  <a:cubicBezTo>
                    <a:pt x="142" y="102"/>
                    <a:pt x="176" y="108"/>
                    <a:pt x="209" y="113"/>
                  </a:cubicBezTo>
                  <a:cubicBezTo>
                    <a:pt x="249" y="119"/>
                    <a:pt x="277" y="119"/>
                    <a:pt x="311" y="130"/>
                  </a:cubicBezTo>
                  <a:cubicBezTo>
                    <a:pt x="339" y="130"/>
                    <a:pt x="368" y="136"/>
                    <a:pt x="396" y="136"/>
                  </a:cubicBezTo>
                  <a:cubicBezTo>
                    <a:pt x="390" y="108"/>
                    <a:pt x="390" y="85"/>
                    <a:pt x="385" y="51"/>
                  </a:cubicBezTo>
                  <a:cubicBezTo>
                    <a:pt x="368" y="45"/>
                    <a:pt x="351" y="34"/>
                    <a:pt x="339" y="29"/>
                  </a:cubicBezTo>
                  <a:cubicBezTo>
                    <a:pt x="300" y="17"/>
                    <a:pt x="260" y="6"/>
                    <a:pt x="2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26"/>
            <p:cNvSpPr/>
            <p:nvPr/>
          </p:nvSpPr>
          <p:spPr>
            <a:xfrm>
              <a:off x="7595331" y="2392884"/>
              <a:ext cx="13293" cy="4399"/>
            </a:xfrm>
            <a:custGeom>
              <a:avLst/>
              <a:gdLst/>
              <a:ahLst/>
              <a:cxnLst/>
              <a:rect l="l" t="t" r="r" b="b"/>
              <a:pathLst>
                <a:path w="414" h="137" extrusionOk="0">
                  <a:moveTo>
                    <a:pt x="114" y="1"/>
                  </a:moveTo>
                  <a:cubicBezTo>
                    <a:pt x="80" y="1"/>
                    <a:pt x="46" y="6"/>
                    <a:pt x="12" y="29"/>
                  </a:cubicBezTo>
                  <a:cubicBezTo>
                    <a:pt x="1" y="29"/>
                    <a:pt x="1" y="35"/>
                    <a:pt x="12" y="35"/>
                  </a:cubicBezTo>
                  <a:cubicBezTo>
                    <a:pt x="46" y="57"/>
                    <a:pt x="74" y="74"/>
                    <a:pt x="108" y="80"/>
                  </a:cubicBezTo>
                  <a:cubicBezTo>
                    <a:pt x="142" y="91"/>
                    <a:pt x="170" y="102"/>
                    <a:pt x="210" y="108"/>
                  </a:cubicBezTo>
                  <a:cubicBezTo>
                    <a:pt x="244" y="114"/>
                    <a:pt x="272" y="119"/>
                    <a:pt x="306" y="131"/>
                  </a:cubicBezTo>
                  <a:cubicBezTo>
                    <a:pt x="334" y="131"/>
                    <a:pt x="362" y="136"/>
                    <a:pt x="391" y="136"/>
                  </a:cubicBezTo>
                  <a:cubicBezTo>
                    <a:pt x="396" y="119"/>
                    <a:pt x="407" y="114"/>
                    <a:pt x="413" y="102"/>
                  </a:cubicBezTo>
                  <a:cubicBezTo>
                    <a:pt x="391" y="74"/>
                    <a:pt x="362" y="57"/>
                    <a:pt x="334" y="46"/>
                  </a:cubicBezTo>
                  <a:cubicBezTo>
                    <a:pt x="300" y="29"/>
                    <a:pt x="261" y="18"/>
                    <a:pt x="227" y="6"/>
                  </a:cubicBezTo>
                  <a:cubicBezTo>
                    <a:pt x="187" y="1"/>
                    <a:pt x="153" y="1"/>
                    <a:pt x="1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6"/>
            <p:cNvSpPr/>
            <p:nvPr/>
          </p:nvSpPr>
          <p:spPr>
            <a:xfrm>
              <a:off x="7571763" y="2373652"/>
              <a:ext cx="17627" cy="20003"/>
            </a:xfrm>
            <a:custGeom>
              <a:avLst/>
              <a:gdLst/>
              <a:ahLst/>
              <a:cxnLst/>
              <a:rect l="l" t="t" r="r" b="b"/>
              <a:pathLst>
                <a:path w="549" h="623" extrusionOk="0">
                  <a:moveTo>
                    <a:pt x="283" y="0"/>
                  </a:moveTo>
                  <a:cubicBezTo>
                    <a:pt x="148" y="0"/>
                    <a:pt x="28" y="126"/>
                    <a:pt x="18" y="289"/>
                  </a:cubicBezTo>
                  <a:cubicBezTo>
                    <a:pt x="1" y="458"/>
                    <a:pt x="108" y="605"/>
                    <a:pt x="249" y="622"/>
                  </a:cubicBezTo>
                  <a:cubicBezTo>
                    <a:pt x="252" y="622"/>
                    <a:pt x="255" y="622"/>
                    <a:pt x="258" y="622"/>
                  </a:cubicBezTo>
                  <a:cubicBezTo>
                    <a:pt x="396" y="622"/>
                    <a:pt x="520" y="500"/>
                    <a:pt x="532" y="334"/>
                  </a:cubicBezTo>
                  <a:cubicBezTo>
                    <a:pt x="548" y="165"/>
                    <a:pt x="441" y="12"/>
                    <a:pt x="300" y="1"/>
                  </a:cubicBezTo>
                  <a:cubicBezTo>
                    <a:pt x="294" y="1"/>
                    <a:pt x="289" y="0"/>
                    <a:pt x="283" y="0"/>
                  </a:cubicBezTo>
                  <a:close/>
                </a:path>
              </a:pathLst>
            </a:custGeom>
            <a:solidFill>
              <a:srgbClr val="F9EA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26"/>
            <p:cNvSpPr/>
            <p:nvPr/>
          </p:nvSpPr>
          <p:spPr>
            <a:xfrm>
              <a:off x="7254088" y="2370184"/>
              <a:ext cx="190590" cy="202245"/>
            </a:xfrm>
            <a:custGeom>
              <a:avLst/>
              <a:gdLst/>
              <a:ahLst/>
              <a:cxnLst/>
              <a:rect l="l" t="t" r="r" b="b"/>
              <a:pathLst>
                <a:path w="5936" h="6299" extrusionOk="0">
                  <a:moveTo>
                    <a:pt x="3492" y="0"/>
                  </a:moveTo>
                  <a:cubicBezTo>
                    <a:pt x="2432" y="0"/>
                    <a:pt x="1276" y="780"/>
                    <a:pt x="622" y="2057"/>
                  </a:cubicBezTo>
                  <a:cubicBezTo>
                    <a:pt x="17" y="3226"/>
                    <a:pt x="1" y="4497"/>
                    <a:pt x="486" y="5367"/>
                  </a:cubicBezTo>
                  <a:cubicBezTo>
                    <a:pt x="1158" y="5931"/>
                    <a:pt x="2034" y="6248"/>
                    <a:pt x="2915" y="6299"/>
                  </a:cubicBezTo>
                  <a:cubicBezTo>
                    <a:pt x="3756" y="6044"/>
                    <a:pt x="4575" y="5344"/>
                    <a:pt x="5089" y="4350"/>
                  </a:cubicBezTo>
                  <a:cubicBezTo>
                    <a:pt x="5936" y="2707"/>
                    <a:pt x="5625" y="843"/>
                    <a:pt x="4389" y="211"/>
                  </a:cubicBezTo>
                  <a:cubicBezTo>
                    <a:pt x="4108" y="68"/>
                    <a:pt x="3804" y="0"/>
                    <a:pt x="349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26"/>
            <p:cNvSpPr/>
            <p:nvPr/>
          </p:nvSpPr>
          <p:spPr>
            <a:xfrm>
              <a:off x="7230714" y="2322889"/>
              <a:ext cx="77989" cy="219808"/>
            </a:xfrm>
            <a:custGeom>
              <a:avLst/>
              <a:gdLst/>
              <a:ahLst/>
              <a:cxnLst/>
              <a:rect l="l" t="t" r="r" b="b"/>
              <a:pathLst>
                <a:path w="2429" h="6846" extrusionOk="0">
                  <a:moveTo>
                    <a:pt x="2417" y="1"/>
                  </a:moveTo>
                  <a:cubicBezTo>
                    <a:pt x="2406" y="1"/>
                    <a:pt x="2394" y="6"/>
                    <a:pt x="2394" y="12"/>
                  </a:cubicBezTo>
                  <a:cubicBezTo>
                    <a:pt x="2338" y="340"/>
                    <a:pt x="2191" y="628"/>
                    <a:pt x="1999" y="887"/>
                  </a:cubicBezTo>
                  <a:cubicBezTo>
                    <a:pt x="1898" y="1017"/>
                    <a:pt x="1796" y="1142"/>
                    <a:pt x="1683" y="1254"/>
                  </a:cubicBezTo>
                  <a:lnTo>
                    <a:pt x="1344" y="1616"/>
                  </a:lnTo>
                  <a:cubicBezTo>
                    <a:pt x="1124" y="1853"/>
                    <a:pt x="921" y="2119"/>
                    <a:pt x="734" y="2395"/>
                  </a:cubicBezTo>
                  <a:cubicBezTo>
                    <a:pt x="553" y="2678"/>
                    <a:pt x="395" y="2966"/>
                    <a:pt x="277" y="3276"/>
                  </a:cubicBezTo>
                  <a:cubicBezTo>
                    <a:pt x="153" y="3587"/>
                    <a:pt x="73" y="3909"/>
                    <a:pt x="34" y="4242"/>
                  </a:cubicBezTo>
                  <a:cubicBezTo>
                    <a:pt x="0" y="4575"/>
                    <a:pt x="23" y="4914"/>
                    <a:pt x="107" y="5236"/>
                  </a:cubicBezTo>
                  <a:cubicBezTo>
                    <a:pt x="147" y="5400"/>
                    <a:pt x="203" y="5558"/>
                    <a:pt x="277" y="5710"/>
                  </a:cubicBezTo>
                  <a:cubicBezTo>
                    <a:pt x="345" y="5857"/>
                    <a:pt x="429" y="5998"/>
                    <a:pt x="525" y="6139"/>
                  </a:cubicBezTo>
                  <a:cubicBezTo>
                    <a:pt x="621" y="6275"/>
                    <a:pt x="723" y="6410"/>
                    <a:pt x="836" y="6529"/>
                  </a:cubicBezTo>
                  <a:cubicBezTo>
                    <a:pt x="949" y="6653"/>
                    <a:pt x="1067" y="6761"/>
                    <a:pt x="1214" y="6845"/>
                  </a:cubicBezTo>
                  <a:cubicBezTo>
                    <a:pt x="1118" y="6715"/>
                    <a:pt x="1005" y="6591"/>
                    <a:pt x="904" y="6473"/>
                  </a:cubicBezTo>
                  <a:cubicBezTo>
                    <a:pt x="796" y="6348"/>
                    <a:pt x="695" y="6218"/>
                    <a:pt x="610" y="6083"/>
                  </a:cubicBezTo>
                  <a:cubicBezTo>
                    <a:pt x="514" y="5947"/>
                    <a:pt x="441" y="5806"/>
                    <a:pt x="373" y="5659"/>
                  </a:cubicBezTo>
                  <a:cubicBezTo>
                    <a:pt x="305" y="5518"/>
                    <a:pt x="254" y="5366"/>
                    <a:pt x="215" y="5208"/>
                  </a:cubicBezTo>
                  <a:cubicBezTo>
                    <a:pt x="175" y="5055"/>
                    <a:pt x="147" y="4897"/>
                    <a:pt x="136" y="4733"/>
                  </a:cubicBezTo>
                  <a:cubicBezTo>
                    <a:pt x="119" y="4581"/>
                    <a:pt x="130" y="4417"/>
                    <a:pt x="141" y="4253"/>
                  </a:cubicBezTo>
                  <a:cubicBezTo>
                    <a:pt x="175" y="3931"/>
                    <a:pt x="254" y="3621"/>
                    <a:pt x="373" y="3316"/>
                  </a:cubicBezTo>
                  <a:cubicBezTo>
                    <a:pt x="486" y="3011"/>
                    <a:pt x="644" y="2723"/>
                    <a:pt x="819" y="2457"/>
                  </a:cubicBezTo>
                  <a:cubicBezTo>
                    <a:pt x="1005" y="2186"/>
                    <a:pt x="1209" y="1932"/>
                    <a:pt x="1418" y="1684"/>
                  </a:cubicBezTo>
                  <a:cubicBezTo>
                    <a:pt x="1525" y="1565"/>
                    <a:pt x="1638" y="1446"/>
                    <a:pt x="1751" y="1328"/>
                  </a:cubicBezTo>
                  <a:cubicBezTo>
                    <a:pt x="1864" y="1204"/>
                    <a:pt x="1971" y="1079"/>
                    <a:pt x="2067" y="944"/>
                  </a:cubicBezTo>
                  <a:cubicBezTo>
                    <a:pt x="2118" y="876"/>
                    <a:pt x="2163" y="803"/>
                    <a:pt x="2202" y="735"/>
                  </a:cubicBezTo>
                  <a:cubicBezTo>
                    <a:pt x="2248" y="662"/>
                    <a:pt x="2282" y="582"/>
                    <a:pt x="2315" y="509"/>
                  </a:cubicBezTo>
                  <a:cubicBezTo>
                    <a:pt x="2378" y="351"/>
                    <a:pt x="2423" y="187"/>
                    <a:pt x="2428" y="18"/>
                  </a:cubicBezTo>
                  <a:cubicBezTo>
                    <a:pt x="2428" y="6"/>
                    <a:pt x="2423" y="1"/>
                    <a:pt x="24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26"/>
            <p:cNvSpPr/>
            <p:nvPr/>
          </p:nvSpPr>
          <p:spPr>
            <a:xfrm>
              <a:off x="7322799" y="2520899"/>
              <a:ext cx="137837" cy="52624"/>
            </a:xfrm>
            <a:custGeom>
              <a:avLst/>
              <a:gdLst/>
              <a:ahLst/>
              <a:cxnLst/>
              <a:rect l="l" t="t" r="r" b="b"/>
              <a:pathLst>
                <a:path w="4293" h="1639" extrusionOk="0">
                  <a:moveTo>
                    <a:pt x="4293" y="1"/>
                  </a:moveTo>
                  <a:lnTo>
                    <a:pt x="4293" y="1"/>
                  </a:lnTo>
                  <a:cubicBezTo>
                    <a:pt x="4039" y="323"/>
                    <a:pt x="3745" y="588"/>
                    <a:pt x="3418" y="803"/>
                  </a:cubicBezTo>
                  <a:lnTo>
                    <a:pt x="3288" y="876"/>
                  </a:lnTo>
                  <a:lnTo>
                    <a:pt x="3226" y="921"/>
                  </a:lnTo>
                  <a:lnTo>
                    <a:pt x="3163" y="955"/>
                  </a:lnTo>
                  <a:lnTo>
                    <a:pt x="3033" y="1034"/>
                  </a:lnTo>
                  <a:lnTo>
                    <a:pt x="2898" y="1096"/>
                  </a:lnTo>
                  <a:cubicBezTo>
                    <a:pt x="2813" y="1147"/>
                    <a:pt x="2723" y="1181"/>
                    <a:pt x="2633" y="1226"/>
                  </a:cubicBezTo>
                  <a:cubicBezTo>
                    <a:pt x="2582" y="1243"/>
                    <a:pt x="2537" y="1260"/>
                    <a:pt x="2491" y="1283"/>
                  </a:cubicBezTo>
                  <a:cubicBezTo>
                    <a:pt x="2441" y="1294"/>
                    <a:pt x="2395" y="1316"/>
                    <a:pt x="2350" y="1328"/>
                  </a:cubicBezTo>
                  <a:cubicBezTo>
                    <a:pt x="2254" y="1356"/>
                    <a:pt x="2164" y="1396"/>
                    <a:pt x="2068" y="1412"/>
                  </a:cubicBezTo>
                  <a:cubicBezTo>
                    <a:pt x="2023" y="1429"/>
                    <a:pt x="1972" y="1441"/>
                    <a:pt x="1927" y="1452"/>
                  </a:cubicBezTo>
                  <a:lnTo>
                    <a:pt x="1774" y="1480"/>
                  </a:lnTo>
                  <a:cubicBezTo>
                    <a:pt x="1729" y="1492"/>
                    <a:pt x="1678" y="1497"/>
                    <a:pt x="1627" y="1508"/>
                  </a:cubicBezTo>
                  <a:lnTo>
                    <a:pt x="1480" y="1525"/>
                  </a:lnTo>
                  <a:lnTo>
                    <a:pt x="1334" y="1542"/>
                  </a:lnTo>
                  <a:lnTo>
                    <a:pt x="1260" y="1548"/>
                  </a:lnTo>
                  <a:lnTo>
                    <a:pt x="1187" y="1554"/>
                  </a:lnTo>
                  <a:lnTo>
                    <a:pt x="1034" y="1565"/>
                  </a:lnTo>
                  <a:lnTo>
                    <a:pt x="888" y="1565"/>
                  </a:lnTo>
                  <a:cubicBezTo>
                    <a:pt x="792" y="1565"/>
                    <a:pt x="690" y="1565"/>
                    <a:pt x="594" y="1554"/>
                  </a:cubicBezTo>
                  <a:cubicBezTo>
                    <a:pt x="396" y="1542"/>
                    <a:pt x="199" y="1514"/>
                    <a:pt x="1" y="1480"/>
                  </a:cubicBezTo>
                  <a:lnTo>
                    <a:pt x="1" y="1480"/>
                  </a:lnTo>
                  <a:cubicBezTo>
                    <a:pt x="199" y="1537"/>
                    <a:pt x="396" y="1576"/>
                    <a:pt x="594" y="1605"/>
                  </a:cubicBezTo>
                  <a:cubicBezTo>
                    <a:pt x="690" y="1621"/>
                    <a:pt x="797" y="1627"/>
                    <a:pt x="893" y="1633"/>
                  </a:cubicBezTo>
                  <a:cubicBezTo>
                    <a:pt x="944" y="1633"/>
                    <a:pt x="995" y="1638"/>
                    <a:pt x="1046" y="1638"/>
                  </a:cubicBezTo>
                  <a:lnTo>
                    <a:pt x="1198" y="1638"/>
                  </a:lnTo>
                  <a:cubicBezTo>
                    <a:pt x="1599" y="1638"/>
                    <a:pt x="2006" y="1565"/>
                    <a:pt x="2390" y="1435"/>
                  </a:cubicBezTo>
                  <a:cubicBezTo>
                    <a:pt x="2774" y="1311"/>
                    <a:pt x="3141" y="1119"/>
                    <a:pt x="3463" y="876"/>
                  </a:cubicBezTo>
                  <a:cubicBezTo>
                    <a:pt x="3790" y="639"/>
                    <a:pt x="4073" y="340"/>
                    <a:pt x="42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26"/>
            <p:cNvSpPr/>
            <p:nvPr/>
          </p:nvSpPr>
          <p:spPr>
            <a:xfrm>
              <a:off x="7479646" y="2338686"/>
              <a:ext cx="10018" cy="86883"/>
            </a:xfrm>
            <a:custGeom>
              <a:avLst/>
              <a:gdLst/>
              <a:ahLst/>
              <a:cxnLst/>
              <a:rect l="l" t="t" r="r" b="b"/>
              <a:pathLst>
                <a:path w="312" h="2706" extrusionOk="0">
                  <a:moveTo>
                    <a:pt x="6" y="0"/>
                  </a:moveTo>
                  <a:cubicBezTo>
                    <a:pt x="1" y="0"/>
                    <a:pt x="1" y="11"/>
                    <a:pt x="1" y="17"/>
                  </a:cubicBezTo>
                  <a:lnTo>
                    <a:pt x="91" y="689"/>
                  </a:lnTo>
                  <a:cubicBezTo>
                    <a:pt x="119" y="915"/>
                    <a:pt x="148" y="1130"/>
                    <a:pt x="170" y="1355"/>
                  </a:cubicBezTo>
                  <a:cubicBezTo>
                    <a:pt x="198" y="1576"/>
                    <a:pt x="215" y="1802"/>
                    <a:pt x="232" y="2027"/>
                  </a:cubicBezTo>
                  <a:lnTo>
                    <a:pt x="272" y="2705"/>
                  </a:lnTo>
                  <a:cubicBezTo>
                    <a:pt x="300" y="2479"/>
                    <a:pt x="311" y="2253"/>
                    <a:pt x="311" y="2027"/>
                  </a:cubicBezTo>
                  <a:cubicBezTo>
                    <a:pt x="311" y="1802"/>
                    <a:pt x="294" y="1576"/>
                    <a:pt x="272" y="1350"/>
                  </a:cubicBezTo>
                  <a:cubicBezTo>
                    <a:pt x="244" y="1124"/>
                    <a:pt x="215" y="904"/>
                    <a:pt x="176" y="678"/>
                  </a:cubicBezTo>
                  <a:cubicBezTo>
                    <a:pt x="131" y="452"/>
                    <a:pt x="86" y="237"/>
                    <a:pt x="18" y="17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26"/>
            <p:cNvSpPr/>
            <p:nvPr/>
          </p:nvSpPr>
          <p:spPr>
            <a:xfrm>
              <a:off x="7262597" y="2106289"/>
              <a:ext cx="288903" cy="247549"/>
            </a:xfrm>
            <a:custGeom>
              <a:avLst/>
              <a:gdLst/>
              <a:ahLst/>
              <a:cxnLst/>
              <a:rect l="l" t="t" r="r" b="b"/>
              <a:pathLst>
                <a:path w="8998" h="7710" extrusionOk="0">
                  <a:moveTo>
                    <a:pt x="4490" y="1"/>
                  </a:moveTo>
                  <a:cubicBezTo>
                    <a:pt x="4200" y="1"/>
                    <a:pt x="3897" y="29"/>
                    <a:pt x="3581" y="89"/>
                  </a:cubicBezTo>
                  <a:cubicBezTo>
                    <a:pt x="1469" y="484"/>
                    <a:pt x="1" y="2579"/>
                    <a:pt x="419" y="4968"/>
                  </a:cubicBezTo>
                  <a:cubicBezTo>
                    <a:pt x="504" y="5454"/>
                    <a:pt x="679" y="5871"/>
                    <a:pt x="933" y="6222"/>
                  </a:cubicBezTo>
                  <a:cubicBezTo>
                    <a:pt x="1537" y="7063"/>
                    <a:pt x="2537" y="7549"/>
                    <a:pt x="3643" y="7679"/>
                  </a:cubicBezTo>
                  <a:cubicBezTo>
                    <a:pt x="3838" y="7699"/>
                    <a:pt x="4036" y="7710"/>
                    <a:pt x="4237" y="7710"/>
                  </a:cubicBezTo>
                  <a:cubicBezTo>
                    <a:pt x="4527" y="7710"/>
                    <a:pt x="4821" y="7688"/>
                    <a:pt x="5112" y="7645"/>
                  </a:cubicBezTo>
                  <a:cubicBezTo>
                    <a:pt x="7054" y="7464"/>
                    <a:pt x="8455" y="6498"/>
                    <a:pt x="8828" y="5358"/>
                  </a:cubicBezTo>
                  <a:cubicBezTo>
                    <a:pt x="8997" y="4821"/>
                    <a:pt x="8946" y="4239"/>
                    <a:pt x="8624" y="3680"/>
                  </a:cubicBezTo>
                  <a:cubicBezTo>
                    <a:pt x="8551" y="3567"/>
                    <a:pt x="8472" y="3466"/>
                    <a:pt x="8382" y="3353"/>
                  </a:cubicBezTo>
                  <a:cubicBezTo>
                    <a:pt x="8297" y="3251"/>
                    <a:pt x="8240" y="3132"/>
                    <a:pt x="8207" y="3003"/>
                  </a:cubicBezTo>
                  <a:cubicBezTo>
                    <a:pt x="8207" y="2997"/>
                    <a:pt x="8201" y="2986"/>
                    <a:pt x="8201" y="2974"/>
                  </a:cubicBezTo>
                  <a:cubicBezTo>
                    <a:pt x="8190" y="2940"/>
                    <a:pt x="8178" y="2907"/>
                    <a:pt x="8173" y="2873"/>
                  </a:cubicBezTo>
                  <a:cubicBezTo>
                    <a:pt x="7713" y="1199"/>
                    <a:pt x="6375" y="1"/>
                    <a:pt x="44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26"/>
            <p:cNvSpPr/>
            <p:nvPr/>
          </p:nvSpPr>
          <p:spPr>
            <a:xfrm>
              <a:off x="7391349" y="2124462"/>
              <a:ext cx="42478" cy="52721"/>
            </a:xfrm>
            <a:custGeom>
              <a:avLst/>
              <a:gdLst/>
              <a:ahLst/>
              <a:cxnLst/>
              <a:rect l="l" t="t" r="r" b="b"/>
              <a:pathLst>
                <a:path w="1323" h="1642" extrusionOk="0">
                  <a:moveTo>
                    <a:pt x="729" y="673"/>
                  </a:moveTo>
                  <a:cubicBezTo>
                    <a:pt x="762" y="673"/>
                    <a:pt x="797" y="682"/>
                    <a:pt x="825" y="692"/>
                  </a:cubicBezTo>
                  <a:cubicBezTo>
                    <a:pt x="893" y="714"/>
                    <a:pt x="949" y="759"/>
                    <a:pt x="1000" y="810"/>
                  </a:cubicBezTo>
                  <a:cubicBezTo>
                    <a:pt x="989" y="816"/>
                    <a:pt x="978" y="816"/>
                    <a:pt x="966" y="821"/>
                  </a:cubicBezTo>
                  <a:cubicBezTo>
                    <a:pt x="901" y="842"/>
                    <a:pt x="835" y="856"/>
                    <a:pt x="774" y="856"/>
                  </a:cubicBezTo>
                  <a:cubicBezTo>
                    <a:pt x="751" y="856"/>
                    <a:pt x="728" y="854"/>
                    <a:pt x="706" y="850"/>
                  </a:cubicBezTo>
                  <a:cubicBezTo>
                    <a:pt x="667" y="844"/>
                    <a:pt x="639" y="821"/>
                    <a:pt x="622" y="793"/>
                  </a:cubicBezTo>
                  <a:cubicBezTo>
                    <a:pt x="605" y="765"/>
                    <a:pt x="605" y="737"/>
                    <a:pt x="622" y="714"/>
                  </a:cubicBezTo>
                  <a:cubicBezTo>
                    <a:pt x="639" y="686"/>
                    <a:pt x="673" y="675"/>
                    <a:pt x="706" y="675"/>
                  </a:cubicBezTo>
                  <a:cubicBezTo>
                    <a:pt x="714" y="674"/>
                    <a:pt x="721" y="673"/>
                    <a:pt x="729" y="673"/>
                  </a:cubicBezTo>
                  <a:close/>
                  <a:moveTo>
                    <a:pt x="640" y="0"/>
                  </a:moveTo>
                  <a:cubicBezTo>
                    <a:pt x="595" y="0"/>
                    <a:pt x="549" y="3"/>
                    <a:pt x="503" y="8"/>
                  </a:cubicBezTo>
                  <a:cubicBezTo>
                    <a:pt x="452" y="14"/>
                    <a:pt x="407" y="25"/>
                    <a:pt x="356" y="36"/>
                  </a:cubicBezTo>
                  <a:cubicBezTo>
                    <a:pt x="306" y="53"/>
                    <a:pt x="266" y="70"/>
                    <a:pt x="215" y="93"/>
                  </a:cubicBezTo>
                  <a:cubicBezTo>
                    <a:pt x="210" y="93"/>
                    <a:pt x="210" y="99"/>
                    <a:pt x="210" y="110"/>
                  </a:cubicBezTo>
                  <a:cubicBezTo>
                    <a:pt x="210" y="116"/>
                    <a:pt x="215" y="116"/>
                    <a:pt x="221" y="116"/>
                  </a:cubicBezTo>
                  <a:cubicBezTo>
                    <a:pt x="323" y="88"/>
                    <a:pt x="429" y="75"/>
                    <a:pt x="534" y="75"/>
                  </a:cubicBezTo>
                  <a:cubicBezTo>
                    <a:pt x="620" y="75"/>
                    <a:pt x="704" y="83"/>
                    <a:pt x="786" y="99"/>
                  </a:cubicBezTo>
                  <a:cubicBezTo>
                    <a:pt x="876" y="121"/>
                    <a:pt x="961" y="155"/>
                    <a:pt x="1034" y="206"/>
                  </a:cubicBezTo>
                  <a:cubicBezTo>
                    <a:pt x="1102" y="262"/>
                    <a:pt x="1153" y="336"/>
                    <a:pt x="1181" y="420"/>
                  </a:cubicBezTo>
                  <a:cubicBezTo>
                    <a:pt x="1209" y="505"/>
                    <a:pt x="1203" y="590"/>
                    <a:pt x="1158" y="658"/>
                  </a:cubicBezTo>
                  <a:cubicBezTo>
                    <a:pt x="1141" y="692"/>
                    <a:pt x="1113" y="720"/>
                    <a:pt x="1085" y="742"/>
                  </a:cubicBezTo>
                  <a:cubicBezTo>
                    <a:pt x="1028" y="675"/>
                    <a:pt x="944" y="618"/>
                    <a:pt x="848" y="579"/>
                  </a:cubicBezTo>
                  <a:cubicBezTo>
                    <a:pt x="813" y="570"/>
                    <a:pt x="772" y="558"/>
                    <a:pt x="726" y="558"/>
                  </a:cubicBezTo>
                  <a:cubicBezTo>
                    <a:pt x="712" y="558"/>
                    <a:pt x="698" y="559"/>
                    <a:pt x="684" y="562"/>
                  </a:cubicBezTo>
                  <a:cubicBezTo>
                    <a:pt x="627" y="567"/>
                    <a:pt x="560" y="590"/>
                    <a:pt x="526" y="652"/>
                  </a:cubicBezTo>
                  <a:cubicBezTo>
                    <a:pt x="503" y="680"/>
                    <a:pt x="498" y="714"/>
                    <a:pt x="498" y="748"/>
                  </a:cubicBezTo>
                  <a:cubicBezTo>
                    <a:pt x="498" y="788"/>
                    <a:pt x="509" y="821"/>
                    <a:pt x="526" y="850"/>
                  </a:cubicBezTo>
                  <a:cubicBezTo>
                    <a:pt x="560" y="906"/>
                    <a:pt x="622" y="934"/>
                    <a:pt x="678" y="946"/>
                  </a:cubicBezTo>
                  <a:cubicBezTo>
                    <a:pt x="710" y="952"/>
                    <a:pt x="741" y="955"/>
                    <a:pt x="771" y="955"/>
                  </a:cubicBezTo>
                  <a:cubicBezTo>
                    <a:pt x="850" y="955"/>
                    <a:pt x="925" y="936"/>
                    <a:pt x="995" y="912"/>
                  </a:cubicBezTo>
                  <a:cubicBezTo>
                    <a:pt x="1017" y="906"/>
                    <a:pt x="1034" y="901"/>
                    <a:pt x="1051" y="889"/>
                  </a:cubicBezTo>
                  <a:cubicBezTo>
                    <a:pt x="1079" y="957"/>
                    <a:pt x="1096" y="1019"/>
                    <a:pt x="1091" y="1087"/>
                  </a:cubicBezTo>
                  <a:cubicBezTo>
                    <a:pt x="1079" y="1172"/>
                    <a:pt x="1051" y="1256"/>
                    <a:pt x="995" y="1335"/>
                  </a:cubicBezTo>
                  <a:cubicBezTo>
                    <a:pt x="908" y="1468"/>
                    <a:pt x="742" y="1541"/>
                    <a:pt x="581" y="1541"/>
                  </a:cubicBezTo>
                  <a:cubicBezTo>
                    <a:pt x="565" y="1541"/>
                    <a:pt x="548" y="1540"/>
                    <a:pt x="531" y="1539"/>
                  </a:cubicBezTo>
                  <a:cubicBezTo>
                    <a:pt x="441" y="1533"/>
                    <a:pt x="345" y="1510"/>
                    <a:pt x="272" y="1471"/>
                  </a:cubicBezTo>
                  <a:cubicBezTo>
                    <a:pt x="187" y="1426"/>
                    <a:pt x="114" y="1381"/>
                    <a:pt x="34" y="1313"/>
                  </a:cubicBezTo>
                  <a:cubicBezTo>
                    <a:pt x="32" y="1310"/>
                    <a:pt x="29" y="1309"/>
                    <a:pt x="26" y="1309"/>
                  </a:cubicBezTo>
                  <a:cubicBezTo>
                    <a:pt x="23" y="1309"/>
                    <a:pt x="20" y="1310"/>
                    <a:pt x="18" y="1313"/>
                  </a:cubicBezTo>
                  <a:cubicBezTo>
                    <a:pt x="6" y="1324"/>
                    <a:pt x="1" y="1330"/>
                    <a:pt x="6" y="1335"/>
                  </a:cubicBezTo>
                  <a:cubicBezTo>
                    <a:pt x="57" y="1426"/>
                    <a:pt x="136" y="1499"/>
                    <a:pt x="226" y="1550"/>
                  </a:cubicBezTo>
                  <a:cubicBezTo>
                    <a:pt x="317" y="1595"/>
                    <a:pt x="418" y="1635"/>
                    <a:pt x="526" y="1640"/>
                  </a:cubicBezTo>
                  <a:cubicBezTo>
                    <a:pt x="542" y="1641"/>
                    <a:pt x="558" y="1642"/>
                    <a:pt x="574" y="1642"/>
                  </a:cubicBezTo>
                  <a:cubicBezTo>
                    <a:pt x="661" y="1642"/>
                    <a:pt x="751" y="1628"/>
                    <a:pt x="836" y="1595"/>
                  </a:cubicBezTo>
                  <a:cubicBezTo>
                    <a:pt x="932" y="1556"/>
                    <a:pt x="1017" y="1493"/>
                    <a:pt x="1079" y="1397"/>
                  </a:cubicBezTo>
                  <a:cubicBezTo>
                    <a:pt x="1147" y="1313"/>
                    <a:pt x="1181" y="1211"/>
                    <a:pt x="1187" y="1104"/>
                  </a:cubicBezTo>
                  <a:cubicBezTo>
                    <a:pt x="1192" y="1019"/>
                    <a:pt x="1175" y="929"/>
                    <a:pt x="1136" y="850"/>
                  </a:cubicBezTo>
                  <a:cubicBezTo>
                    <a:pt x="1198" y="810"/>
                    <a:pt x="1232" y="765"/>
                    <a:pt x="1260" y="714"/>
                  </a:cubicBezTo>
                  <a:cubicBezTo>
                    <a:pt x="1316" y="618"/>
                    <a:pt x="1322" y="488"/>
                    <a:pt x="1288" y="392"/>
                  </a:cubicBezTo>
                  <a:cubicBezTo>
                    <a:pt x="1254" y="285"/>
                    <a:pt x="1181" y="200"/>
                    <a:pt x="1096" y="138"/>
                  </a:cubicBezTo>
                  <a:cubicBezTo>
                    <a:pt x="1011" y="76"/>
                    <a:pt x="904" y="36"/>
                    <a:pt x="808" y="14"/>
                  </a:cubicBezTo>
                  <a:cubicBezTo>
                    <a:pt x="752" y="5"/>
                    <a:pt x="696" y="0"/>
                    <a:pt x="6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26"/>
            <p:cNvSpPr/>
            <p:nvPr/>
          </p:nvSpPr>
          <p:spPr>
            <a:xfrm>
              <a:off x="7292361" y="2275658"/>
              <a:ext cx="103547" cy="77186"/>
            </a:xfrm>
            <a:custGeom>
              <a:avLst/>
              <a:gdLst/>
              <a:ahLst/>
              <a:cxnLst/>
              <a:rect l="l" t="t" r="r" b="b"/>
              <a:pathLst>
                <a:path w="3225" h="2404" extrusionOk="0">
                  <a:moveTo>
                    <a:pt x="1336" y="1"/>
                  </a:moveTo>
                  <a:cubicBezTo>
                    <a:pt x="833" y="1"/>
                    <a:pt x="366" y="235"/>
                    <a:pt x="119" y="664"/>
                  </a:cubicBezTo>
                  <a:cubicBezTo>
                    <a:pt x="62" y="760"/>
                    <a:pt x="28" y="851"/>
                    <a:pt x="0" y="947"/>
                  </a:cubicBezTo>
                  <a:cubicBezTo>
                    <a:pt x="599" y="1788"/>
                    <a:pt x="1604" y="2274"/>
                    <a:pt x="2711" y="2404"/>
                  </a:cubicBezTo>
                  <a:cubicBezTo>
                    <a:pt x="2762" y="2341"/>
                    <a:pt x="2801" y="2274"/>
                    <a:pt x="2846" y="2206"/>
                  </a:cubicBezTo>
                  <a:cubicBezTo>
                    <a:pt x="3225" y="1534"/>
                    <a:pt x="2925" y="647"/>
                    <a:pt x="2174" y="224"/>
                  </a:cubicBezTo>
                  <a:cubicBezTo>
                    <a:pt x="1905" y="73"/>
                    <a:pt x="1615" y="1"/>
                    <a:pt x="133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26"/>
            <p:cNvSpPr/>
            <p:nvPr/>
          </p:nvSpPr>
          <p:spPr>
            <a:xfrm>
              <a:off x="7534229" y="2224799"/>
              <a:ext cx="17274" cy="53523"/>
            </a:xfrm>
            <a:custGeom>
              <a:avLst/>
              <a:gdLst/>
              <a:ahLst/>
              <a:cxnLst/>
              <a:rect l="l" t="t" r="r" b="b"/>
              <a:pathLst>
                <a:path w="538" h="1667" extrusionOk="0">
                  <a:moveTo>
                    <a:pt x="164" y="1"/>
                  </a:moveTo>
                  <a:cubicBezTo>
                    <a:pt x="57" y="204"/>
                    <a:pt x="1" y="430"/>
                    <a:pt x="1" y="678"/>
                  </a:cubicBezTo>
                  <a:cubicBezTo>
                    <a:pt x="1" y="1057"/>
                    <a:pt x="136" y="1401"/>
                    <a:pt x="368" y="1667"/>
                  </a:cubicBezTo>
                  <a:cubicBezTo>
                    <a:pt x="537" y="1130"/>
                    <a:pt x="486" y="548"/>
                    <a:pt x="16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26"/>
            <p:cNvSpPr/>
            <p:nvPr/>
          </p:nvSpPr>
          <p:spPr>
            <a:xfrm>
              <a:off x="7379020" y="2255270"/>
              <a:ext cx="22154" cy="22315"/>
            </a:xfrm>
            <a:custGeom>
              <a:avLst/>
              <a:gdLst/>
              <a:ahLst/>
              <a:cxnLst/>
              <a:rect l="l" t="t" r="r" b="b"/>
              <a:pathLst>
                <a:path w="690" h="695" extrusionOk="0">
                  <a:moveTo>
                    <a:pt x="345" y="0"/>
                  </a:moveTo>
                  <a:cubicBezTo>
                    <a:pt x="153" y="0"/>
                    <a:pt x="1" y="158"/>
                    <a:pt x="1" y="350"/>
                  </a:cubicBezTo>
                  <a:cubicBezTo>
                    <a:pt x="1" y="537"/>
                    <a:pt x="153" y="695"/>
                    <a:pt x="345" y="695"/>
                  </a:cubicBezTo>
                  <a:cubicBezTo>
                    <a:pt x="537" y="695"/>
                    <a:pt x="690" y="537"/>
                    <a:pt x="690" y="350"/>
                  </a:cubicBezTo>
                  <a:cubicBezTo>
                    <a:pt x="690" y="164"/>
                    <a:pt x="537" y="0"/>
                    <a:pt x="3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26"/>
            <p:cNvSpPr/>
            <p:nvPr/>
          </p:nvSpPr>
          <p:spPr>
            <a:xfrm>
              <a:off x="7367782" y="2239633"/>
              <a:ext cx="23053" cy="15251"/>
            </a:xfrm>
            <a:custGeom>
              <a:avLst/>
              <a:gdLst/>
              <a:ahLst/>
              <a:cxnLst/>
              <a:rect l="l" t="t" r="r" b="b"/>
              <a:pathLst>
                <a:path w="718" h="475" extrusionOk="0">
                  <a:moveTo>
                    <a:pt x="506" y="0"/>
                  </a:moveTo>
                  <a:cubicBezTo>
                    <a:pt x="494" y="0"/>
                    <a:pt x="482" y="1"/>
                    <a:pt x="469" y="2"/>
                  </a:cubicBezTo>
                  <a:cubicBezTo>
                    <a:pt x="390" y="2"/>
                    <a:pt x="311" y="30"/>
                    <a:pt x="243" y="64"/>
                  </a:cubicBezTo>
                  <a:cubicBezTo>
                    <a:pt x="102" y="143"/>
                    <a:pt x="0" y="290"/>
                    <a:pt x="0" y="448"/>
                  </a:cubicBezTo>
                  <a:cubicBezTo>
                    <a:pt x="0" y="453"/>
                    <a:pt x="12" y="459"/>
                    <a:pt x="17" y="470"/>
                  </a:cubicBezTo>
                  <a:cubicBezTo>
                    <a:pt x="20" y="473"/>
                    <a:pt x="26" y="475"/>
                    <a:pt x="31" y="475"/>
                  </a:cubicBezTo>
                  <a:cubicBezTo>
                    <a:pt x="37" y="475"/>
                    <a:pt x="43" y="473"/>
                    <a:pt x="46" y="470"/>
                  </a:cubicBezTo>
                  <a:cubicBezTo>
                    <a:pt x="102" y="420"/>
                    <a:pt x="142" y="369"/>
                    <a:pt x="192" y="335"/>
                  </a:cubicBezTo>
                  <a:cubicBezTo>
                    <a:pt x="243" y="290"/>
                    <a:pt x="294" y="261"/>
                    <a:pt x="339" y="233"/>
                  </a:cubicBezTo>
                  <a:cubicBezTo>
                    <a:pt x="390" y="205"/>
                    <a:pt x="447" y="188"/>
                    <a:pt x="503" y="165"/>
                  </a:cubicBezTo>
                  <a:lnTo>
                    <a:pt x="695" y="92"/>
                  </a:lnTo>
                  <a:cubicBezTo>
                    <a:pt x="701" y="92"/>
                    <a:pt x="706" y="86"/>
                    <a:pt x="706" y="81"/>
                  </a:cubicBezTo>
                  <a:cubicBezTo>
                    <a:pt x="718" y="64"/>
                    <a:pt x="706" y="52"/>
                    <a:pt x="695" y="47"/>
                  </a:cubicBezTo>
                  <a:cubicBezTo>
                    <a:pt x="633" y="14"/>
                    <a:pt x="571" y="0"/>
                    <a:pt x="5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26"/>
            <p:cNvSpPr/>
            <p:nvPr/>
          </p:nvSpPr>
          <p:spPr>
            <a:xfrm>
              <a:off x="7508126" y="2214300"/>
              <a:ext cx="20870" cy="20870"/>
            </a:xfrm>
            <a:custGeom>
              <a:avLst/>
              <a:gdLst/>
              <a:ahLst/>
              <a:cxnLst/>
              <a:rect l="l" t="t" r="r" b="b"/>
              <a:pathLst>
                <a:path w="650" h="650" extrusionOk="0">
                  <a:moveTo>
                    <a:pt x="328" y="0"/>
                  </a:moveTo>
                  <a:cubicBezTo>
                    <a:pt x="147" y="0"/>
                    <a:pt x="0" y="147"/>
                    <a:pt x="0" y="328"/>
                  </a:cubicBezTo>
                  <a:cubicBezTo>
                    <a:pt x="0" y="503"/>
                    <a:pt x="147" y="649"/>
                    <a:pt x="328" y="649"/>
                  </a:cubicBezTo>
                  <a:cubicBezTo>
                    <a:pt x="503" y="649"/>
                    <a:pt x="650" y="503"/>
                    <a:pt x="650" y="328"/>
                  </a:cubicBezTo>
                  <a:cubicBezTo>
                    <a:pt x="650" y="147"/>
                    <a:pt x="503" y="0"/>
                    <a:pt x="3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26"/>
            <p:cNvSpPr/>
            <p:nvPr/>
          </p:nvSpPr>
          <p:spPr>
            <a:xfrm>
              <a:off x="7503598" y="2196320"/>
              <a:ext cx="22507" cy="8541"/>
            </a:xfrm>
            <a:custGeom>
              <a:avLst/>
              <a:gdLst/>
              <a:ahLst/>
              <a:cxnLst/>
              <a:rect l="l" t="t" r="r" b="b"/>
              <a:pathLst>
                <a:path w="701" h="266" extrusionOk="0">
                  <a:moveTo>
                    <a:pt x="390" y="1"/>
                  </a:moveTo>
                  <a:cubicBezTo>
                    <a:pt x="232" y="7"/>
                    <a:pt x="74" y="91"/>
                    <a:pt x="0" y="227"/>
                  </a:cubicBezTo>
                  <a:lnTo>
                    <a:pt x="0" y="249"/>
                  </a:lnTo>
                  <a:cubicBezTo>
                    <a:pt x="4" y="257"/>
                    <a:pt x="14" y="265"/>
                    <a:pt x="23" y="265"/>
                  </a:cubicBezTo>
                  <a:cubicBezTo>
                    <a:pt x="27" y="265"/>
                    <a:pt x="31" y="264"/>
                    <a:pt x="34" y="261"/>
                  </a:cubicBezTo>
                  <a:cubicBezTo>
                    <a:pt x="102" y="244"/>
                    <a:pt x="164" y="221"/>
                    <a:pt x="221" y="204"/>
                  </a:cubicBezTo>
                  <a:cubicBezTo>
                    <a:pt x="283" y="193"/>
                    <a:pt x="339" y="187"/>
                    <a:pt x="396" y="187"/>
                  </a:cubicBezTo>
                  <a:cubicBezTo>
                    <a:pt x="458" y="187"/>
                    <a:pt x="514" y="187"/>
                    <a:pt x="582" y="193"/>
                  </a:cubicBezTo>
                  <a:cubicBezTo>
                    <a:pt x="621" y="199"/>
                    <a:pt x="655" y="199"/>
                    <a:pt x="701" y="210"/>
                  </a:cubicBezTo>
                  <a:cubicBezTo>
                    <a:pt x="695" y="193"/>
                    <a:pt x="695" y="187"/>
                    <a:pt x="684" y="170"/>
                  </a:cubicBezTo>
                  <a:cubicBezTo>
                    <a:pt x="678" y="136"/>
                    <a:pt x="667" y="103"/>
                    <a:pt x="655" y="63"/>
                  </a:cubicBezTo>
                  <a:lnTo>
                    <a:pt x="616" y="46"/>
                  </a:lnTo>
                  <a:cubicBezTo>
                    <a:pt x="542" y="18"/>
                    <a:pt x="469" y="1"/>
                    <a:pt x="3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26"/>
            <p:cNvSpPr/>
            <p:nvPr/>
          </p:nvSpPr>
          <p:spPr>
            <a:xfrm>
              <a:off x="7430874" y="2239665"/>
              <a:ext cx="64054" cy="24209"/>
            </a:xfrm>
            <a:custGeom>
              <a:avLst/>
              <a:gdLst/>
              <a:ahLst/>
              <a:cxnLst/>
              <a:rect l="l" t="t" r="r" b="b"/>
              <a:pathLst>
                <a:path w="1995" h="754" extrusionOk="0">
                  <a:moveTo>
                    <a:pt x="1809" y="1"/>
                  </a:moveTo>
                  <a:cubicBezTo>
                    <a:pt x="1690" y="1"/>
                    <a:pt x="1571" y="8"/>
                    <a:pt x="1446" y="23"/>
                  </a:cubicBezTo>
                  <a:cubicBezTo>
                    <a:pt x="1271" y="46"/>
                    <a:pt x="1085" y="85"/>
                    <a:pt x="916" y="147"/>
                  </a:cubicBezTo>
                  <a:cubicBezTo>
                    <a:pt x="746" y="215"/>
                    <a:pt x="582" y="300"/>
                    <a:pt x="430" y="396"/>
                  </a:cubicBezTo>
                  <a:cubicBezTo>
                    <a:pt x="283" y="498"/>
                    <a:pt x="142" y="611"/>
                    <a:pt x="6" y="735"/>
                  </a:cubicBezTo>
                  <a:cubicBezTo>
                    <a:pt x="4" y="737"/>
                    <a:pt x="3" y="740"/>
                    <a:pt x="2" y="743"/>
                  </a:cubicBezTo>
                  <a:lnTo>
                    <a:pt x="2" y="743"/>
                  </a:lnTo>
                  <a:cubicBezTo>
                    <a:pt x="1" y="742"/>
                    <a:pt x="1" y="741"/>
                    <a:pt x="1" y="740"/>
                  </a:cubicBezTo>
                  <a:lnTo>
                    <a:pt x="1" y="740"/>
                  </a:lnTo>
                  <a:cubicBezTo>
                    <a:pt x="1" y="744"/>
                    <a:pt x="1" y="745"/>
                    <a:pt x="1" y="745"/>
                  </a:cubicBezTo>
                  <a:cubicBezTo>
                    <a:pt x="1" y="745"/>
                    <a:pt x="1" y="744"/>
                    <a:pt x="2" y="743"/>
                  </a:cubicBezTo>
                  <a:lnTo>
                    <a:pt x="2" y="743"/>
                  </a:lnTo>
                  <a:cubicBezTo>
                    <a:pt x="6" y="750"/>
                    <a:pt x="9" y="754"/>
                    <a:pt x="13" y="754"/>
                  </a:cubicBezTo>
                  <a:cubicBezTo>
                    <a:pt x="15" y="754"/>
                    <a:pt x="16" y="753"/>
                    <a:pt x="18" y="752"/>
                  </a:cubicBezTo>
                  <a:cubicBezTo>
                    <a:pt x="170" y="650"/>
                    <a:pt x="317" y="554"/>
                    <a:pt x="475" y="469"/>
                  </a:cubicBezTo>
                  <a:cubicBezTo>
                    <a:pt x="628" y="373"/>
                    <a:pt x="791" y="306"/>
                    <a:pt x="955" y="243"/>
                  </a:cubicBezTo>
                  <a:cubicBezTo>
                    <a:pt x="1113" y="176"/>
                    <a:pt x="1283" y="136"/>
                    <a:pt x="1463" y="102"/>
                  </a:cubicBezTo>
                  <a:cubicBezTo>
                    <a:pt x="1638" y="63"/>
                    <a:pt x="1813" y="46"/>
                    <a:pt x="1989" y="23"/>
                  </a:cubicBezTo>
                  <a:cubicBezTo>
                    <a:pt x="1989" y="23"/>
                    <a:pt x="1994" y="23"/>
                    <a:pt x="1994" y="18"/>
                  </a:cubicBezTo>
                  <a:cubicBezTo>
                    <a:pt x="1994" y="18"/>
                    <a:pt x="1994" y="6"/>
                    <a:pt x="1989" y="6"/>
                  </a:cubicBezTo>
                  <a:cubicBezTo>
                    <a:pt x="1928" y="3"/>
                    <a:pt x="1869" y="1"/>
                    <a:pt x="18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26"/>
            <p:cNvSpPr/>
            <p:nvPr/>
          </p:nvSpPr>
          <p:spPr>
            <a:xfrm>
              <a:off x="7441213" y="2264517"/>
              <a:ext cx="64761" cy="29764"/>
            </a:xfrm>
            <a:custGeom>
              <a:avLst/>
              <a:gdLst/>
              <a:ahLst/>
              <a:cxnLst/>
              <a:rect l="l" t="t" r="r" b="b"/>
              <a:pathLst>
                <a:path w="2017" h="927" extrusionOk="0">
                  <a:moveTo>
                    <a:pt x="1943" y="0"/>
                  </a:moveTo>
                  <a:cubicBezTo>
                    <a:pt x="1915" y="0"/>
                    <a:pt x="1892" y="29"/>
                    <a:pt x="1892" y="57"/>
                  </a:cubicBezTo>
                  <a:cubicBezTo>
                    <a:pt x="1909" y="226"/>
                    <a:pt x="1830" y="396"/>
                    <a:pt x="1695" y="497"/>
                  </a:cubicBezTo>
                  <a:cubicBezTo>
                    <a:pt x="1616" y="555"/>
                    <a:pt x="1522" y="585"/>
                    <a:pt x="1421" y="585"/>
                  </a:cubicBezTo>
                  <a:cubicBezTo>
                    <a:pt x="1363" y="585"/>
                    <a:pt x="1303" y="574"/>
                    <a:pt x="1243" y="554"/>
                  </a:cubicBezTo>
                  <a:cubicBezTo>
                    <a:pt x="1243" y="379"/>
                    <a:pt x="1187" y="198"/>
                    <a:pt x="1079" y="102"/>
                  </a:cubicBezTo>
                  <a:cubicBezTo>
                    <a:pt x="1071" y="91"/>
                    <a:pt x="1057" y="85"/>
                    <a:pt x="1043" y="85"/>
                  </a:cubicBezTo>
                  <a:cubicBezTo>
                    <a:pt x="1030" y="85"/>
                    <a:pt x="1017" y="91"/>
                    <a:pt x="1011" y="102"/>
                  </a:cubicBezTo>
                  <a:cubicBezTo>
                    <a:pt x="989" y="125"/>
                    <a:pt x="989" y="158"/>
                    <a:pt x="1011" y="170"/>
                  </a:cubicBezTo>
                  <a:cubicBezTo>
                    <a:pt x="1096" y="260"/>
                    <a:pt x="1147" y="413"/>
                    <a:pt x="1141" y="576"/>
                  </a:cubicBezTo>
                  <a:cubicBezTo>
                    <a:pt x="1045" y="723"/>
                    <a:pt x="887" y="808"/>
                    <a:pt x="695" y="825"/>
                  </a:cubicBezTo>
                  <a:cubicBezTo>
                    <a:pt x="682" y="825"/>
                    <a:pt x="669" y="826"/>
                    <a:pt x="656" y="826"/>
                  </a:cubicBezTo>
                  <a:cubicBezTo>
                    <a:pt x="432" y="826"/>
                    <a:pt x="220" y="736"/>
                    <a:pt x="102" y="576"/>
                  </a:cubicBezTo>
                  <a:cubicBezTo>
                    <a:pt x="89" y="563"/>
                    <a:pt x="73" y="555"/>
                    <a:pt x="58" y="555"/>
                  </a:cubicBezTo>
                  <a:cubicBezTo>
                    <a:pt x="48" y="555"/>
                    <a:pt x="38" y="558"/>
                    <a:pt x="29" y="565"/>
                  </a:cubicBezTo>
                  <a:cubicBezTo>
                    <a:pt x="6" y="582"/>
                    <a:pt x="1" y="616"/>
                    <a:pt x="23" y="638"/>
                  </a:cubicBezTo>
                  <a:cubicBezTo>
                    <a:pt x="164" y="814"/>
                    <a:pt x="402" y="926"/>
                    <a:pt x="650" y="926"/>
                  </a:cubicBezTo>
                  <a:lnTo>
                    <a:pt x="707" y="926"/>
                  </a:lnTo>
                  <a:cubicBezTo>
                    <a:pt x="927" y="915"/>
                    <a:pt x="1107" y="814"/>
                    <a:pt x="1215" y="655"/>
                  </a:cubicBezTo>
                  <a:cubicBezTo>
                    <a:pt x="1288" y="672"/>
                    <a:pt x="1356" y="689"/>
                    <a:pt x="1424" y="689"/>
                  </a:cubicBezTo>
                  <a:cubicBezTo>
                    <a:pt x="1542" y="689"/>
                    <a:pt x="1661" y="655"/>
                    <a:pt x="1763" y="576"/>
                  </a:cubicBezTo>
                  <a:cubicBezTo>
                    <a:pt x="1921" y="469"/>
                    <a:pt x="2017" y="266"/>
                    <a:pt x="2000" y="51"/>
                  </a:cubicBezTo>
                  <a:cubicBezTo>
                    <a:pt x="2000" y="23"/>
                    <a:pt x="1972" y="0"/>
                    <a:pt x="1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26"/>
            <p:cNvSpPr/>
            <p:nvPr/>
          </p:nvSpPr>
          <p:spPr>
            <a:xfrm>
              <a:off x="7455533" y="2251192"/>
              <a:ext cx="30502" cy="19040"/>
            </a:xfrm>
            <a:custGeom>
              <a:avLst/>
              <a:gdLst/>
              <a:ahLst/>
              <a:cxnLst/>
              <a:rect l="l" t="t" r="r" b="b"/>
              <a:pathLst>
                <a:path w="950" h="593" extrusionOk="0">
                  <a:moveTo>
                    <a:pt x="642" y="1"/>
                  </a:moveTo>
                  <a:cubicBezTo>
                    <a:pt x="567" y="1"/>
                    <a:pt x="483" y="13"/>
                    <a:pt x="396" y="37"/>
                  </a:cubicBezTo>
                  <a:cubicBezTo>
                    <a:pt x="159" y="122"/>
                    <a:pt x="1" y="285"/>
                    <a:pt x="35" y="404"/>
                  </a:cubicBezTo>
                  <a:cubicBezTo>
                    <a:pt x="65" y="497"/>
                    <a:pt x="231" y="593"/>
                    <a:pt x="414" y="593"/>
                  </a:cubicBezTo>
                  <a:cubicBezTo>
                    <a:pt x="466" y="593"/>
                    <a:pt x="519" y="585"/>
                    <a:pt x="571" y="568"/>
                  </a:cubicBezTo>
                  <a:cubicBezTo>
                    <a:pt x="814" y="489"/>
                    <a:pt x="949" y="235"/>
                    <a:pt x="904" y="116"/>
                  </a:cubicBezTo>
                  <a:cubicBezTo>
                    <a:pt x="879" y="40"/>
                    <a:pt x="776" y="1"/>
                    <a:pt x="64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26"/>
            <p:cNvSpPr/>
            <p:nvPr/>
          </p:nvSpPr>
          <p:spPr>
            <a:xfrm>
              <a:off x="7462597" y="2252894"/>
              <a:ext cx="14930" cy="7353"/>
            </a:xfrm>
            <a:custGeom>
              <a:avLst/>
              <a:gdLst/>
              <a:ahLst/>
              <a:cxnLst/>
              <a:rect l="l" t="t" r="r" b="b"/>
              <a:pathLst>
                <a:path w="465" h="229" extrusionOk="0">
                  <a:moveTo>
                    <a:pt x="367" y="1"/>
                  </a:moveTo>
                  <a:cubicBezTo>
                    <a:pt x="321" y="1"/>
                    <a:pt x="264" y="12"/>
                    <a:pt x="204" y="35"/>
                  </a:cubicBezTo>
                  <a:cubicBezTo>
                    <a:pt x="86" y="80"/>
                    <a:pt x="1" y="153"/>
                    <a:pt x="12" y="199"/>
                  </a:cubicBezTo>
                  <a:cubicBezTo>
                    <a:pt x="21" y="218"/>
                    <a:pt x="53" y="228"/>
                    <a:pt x="98" y="228"/>
                  </a:cubicBezTo>
                  <a:cubicBezTo>
                    <a:pt x="144" y="228"/>
                    <a:pt x="201" y="218"/>
                    <a:pt x="261" y="199"/>
                  </a:cubicBezTo>
                  <a:cubicBezTo>
                    <a:pt x="379" y="148"/>
                    <a:pt x="464" y="74"/>
                    <a:pt x="453" y="35"/>
                  </a:cubicBezTo>
                  <a:cubicBezTo>
                    <a:pt x="444" y="12"/>
                    <a:pt x="412" y="1"/>
                    <a:pt x="367" y="1"/>
                  </a:cubicBezTo>
                  <a:close/>
                </a:path>
              </a:pathLst>
            </a:custGeom>
            <a:solidFill>
              <a:srgbClr val="F7C6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26"/>
            <p:cNvSpPr/>
            <p:nvPr/>
          </p:nvSpPr>
          <p:spPr>
            <a:xfrm>
              <a:off x="7274766" y="2260535"/>
              <a:ext cx="214157" cy="95167"/>
            </a:xfrm>
            <a:custGeom>
              <a:avLst/>
              <a:gdLst/>
              <a:ahLst/>
              <a:cxnLst/>
              <a:rect l="l" t="t" r="r" b="b"/>
              <a:pathLst>
                <a:path w="6670" h="2964" extrusionOk="0">
                  <a:moveTo>
                    <a:pt x="0" y="0"/>
                  </a:moveTo>
                  <a:cubicBezTo>
                    <a:pt x="12" y="339"/>
                    <a:pt x="102" y="678"/>
                    <a:pt x="260" y="988"/>
                  </a:cubicBezTo>
                  <a:cubicBezTo>
                    <a:pt x="413" y="1293"/>
                    <a:pt x="616" y="1576"/>
                    <a:pt x="864" y="1819"/>
                  </a:cubicBezTo>
                  <a:cubicBezTo>
                    <a:pt x="1361" y="2315"/>
                    <a:pt x="1994" y="2643"/>
                    <a:pt x="2660" y="2818"/>
                  </a:cubicBezTo>
                  <a:cubicBezTo>
                    <a:pt x="2830" y="2858"/>
                    <a:pt x="2999" y="2897"/>
                    <a:pt x="3168" y="2914"/>
                  </a:cubicBezTo>
                  <a:cubicBezTo>
                    <a:pt x="3338" y="2937"/>
                    <a:pt x="3513" y="2948"/>
                    <a:pt x="3682" y="2959"/>
                  </a:cubicBezTo>
                  <a:cubicBezTo>
                    <a:pt x="3762" y="2962"/>
                    <a:pt x="3843" y="2963"/>
                    <a:pt x="3923" y="2963"/>
                  </a:cubicBezTo>
                  <a:cubicBezTo>
                    <a:pt x="4184" y="2963"/>
                    <a:pt x="4446" y="2949"/>
                    <a:pt x="4705" y="2914"/>
                  </a:cubicBezTo>
                  <a:cubicBezTo>
                    <a:pt x="5055" y="2880"/>
                    <a:pt x="5382" y="2807"/>
                    <a:pt x="5715" y="2716"/>
                  </a:cubicBezTo>
                  <a:cubicBezTo>
                    <a:pt x="6049" y="2620"/>
                    <a:pt x="6371" y="2502"/>
                    <a:pt x="6670" y="2338"/>
                  </a:cubicBezTo>
                  <a:lnTo>
                    <a:pt x="6670" y="2338"/>
                  </a:lnTo>
                  <a:cubicBezTo>
                    <a:pt x="6354" y="2457"/>
                    <a:pt x="6026" y="2564"/>
                    <a:pt x="5704" y="2671"/>
                  </a:cubicBezTo>
                  <a:cubicBezTo>
                    <a:pt x="5371" y="2756"/>
                    <a:pt x="5038" y="2812"/>
                    <a:pt x="4699" y="2846"/>
                  </a:cubicBezTo>
                  <a:cubicBezTo>
                    <a:pt x="4463" y="2870"/>
                    <a:pt x="4226" y="2880"/>
                    <a:pt x="3990" y="2880"/>
                  </a:cubicBezTo>
                  <a:cubicBezTo>
                    <a:pt x="3888" y="2880"/>
                    <a:pt x="3785" y="2878"/>
                    <a:pt x="3682" y="2875"/>
                  </a:cubicBezTo>
                  <a:cubicBezTo>
                    <a:pt x="3344" y="2852"/>
                    <a:pt x="3005" y="2812"/>
                    <a:pt x="2683" y="2728"/>
                  </a:cubicBezTo>
                  <a:cubicBezTo>
                    <a:pt x="2355" y="2643"/>
                    <a:pt x="2039" y="2519"/>
                    <a:pt x="1740" y="2361"/>
                  </a:cubicBezTo>
                  <a:cubicBezTo>
                    <a:pt x="1446" y="2197"/>
                    <a:pt x="1175" y="1999"/>
                    <a:pt x="932" y="1768"/>
                  </a:cubicBezTo>
                  <a:cubicBezTo>
                    <a:pt x="689" y="1531"/>
                    <a:pt x="486" y="1259"/>
                    <a:pt x="328" y="960"/>
                  </a:cubicBezTo>
                  <a:cubicBezTo>
                    <a:pt x="254" y="813"/>
                    <a:pt x="181" y="655"/>
                    <a:pt x="130" y="497"/>
                  </a:cubicBezTo>
                  <a:cubicBezTo>
                    <a:pt x="74" y="333"/>
                    <a:pt x="34" y="17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26"/>
            <p:cNvSpPr/>
            <p:nvPr/>
          </p:nvSpPr>
          <p:spPr>
            <a:xfrm>
              <a:off x="7083467" y="1851576"/>
              <a:ext cx="153442" cy="556744"/>
            </a:xfrm>
            <a:custGeom>
              <a:avLst/>
              <a:gdLst/>
              <a:ahLst/>
              <a:cxnLst/>
              <a:rect l="l" t="t" r="r" b="b"/>
              <a:pathLst>
                <a:path w="4779" h="17340" extrusionOk="0">
                  <a:moveTo>
                    <a:pt x="882" y="0"/>
                  </a:moveTo>
                  <a:cubicBezTo>
                    <a:pt x="834" y="0"/>
                    <a:pt x="789" y="32"/>
                    <a:pt x="774" y="81"/>
                  </a:cubicBezTo>
                  <a:cubicBezTo>
                    <a:pt x="401" y="1601"/>
                    <a:pt x="0" y="3594"/>
                    <a:pt x="238" y="5616"/>
                  </a:cubicBezTo>
                  <a:cubicBezTo>
                    <a:pt x="509" y="7846"/>
                    <a:pt x="1728" y="9450"/>
                    <a:pt x="2886" y="10727"/>
                  </a:cubicBezTo>
                  <a:cubicBezTo>
                    <a:pt x="4168" y="12138"/>
                    <a:pt x="4546" y="13460"/>
                    <a:pt x="4044" y="14860"/>
                  </a:cubicBezTo>
                  <a:cubicBezTo>
                    <a:pt x="3790" y="15595"/>
                    <a:pt x="3332" y="16323"/>
                    <a:pt x="2604" y="17165"/>
                  </a:cubicBezTo>
                  <a:cubicBezTo>
                    <a:pt x="2559" y="17204"/>
                    <a:pt x="2570" y="17278"/>
                    <a:pt x="2609" y="17311"/>
                  </a:cubicBezTo>
                  <a:cubicBezTo>
                    <a:pt x="2632" y="17334"/>
                    <a:pt x="2660" y="17340"/>
                    <a:pt x="2683" y="17340"/>
                  </a:cubicBezTo>
                  <a:cubicBezTo>
                    <a:pt x="2711" y="17340"/>
                    <a:pt x="2745" y="17334"/>
                    <a:pt x="2768" y="17300"/>
                  </a:cubicBezTo>
                  <a:cubicBezTo>
                    <a:pt x="3507" y="16442"/>
                    <a:pt x="3982" y="15691"/>
                    <a:pt x="4247" y="14934"/>
                  </a:cubicBezTo>
                  <a:cubicBezTo>
                    <a:pt x="4778" y="13443"/>
                    <a:pt x="4394" y="12065"/>
                    <a:pt x="3050" y="10585"/>
                  </a:cubicBezTo>
                  <a:cubicBezTo>
                    <a:pt x="1904" y="9332"/>
                    <a:pt x="712" y="7767"/>
                    <a:pt x="452" y="5593"/>
                  </a:cubicBezTo>
                  <a:cubicBezTo>
                    <a:pt x="215" y="3611"/>
                    <a:pt x="610" y="1634"/>
                    <a:pt x="977" y="132"/>
                  </a:cubicBezTo>
                  <a:cubicBezTo>
                    <a:pt x="994" y="76"/>
                    <a:pt x="960" y="19"/>
                    <a:pt x="904" y="2"/>
                  </a:cubicBezTo>
                  <a:cubicBezTo>
                    <a:pt x="897" y="1"/>
                    <a:pt x="889" y="0"/>
                    <a:pt x="88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26"/>
            <p:cNvSpPr/>
            <p:nvPr/>
          </p:nvSpPr>
          <p:spPr>
            <a:xfrm>
              <a:off x="7006954" y="1889785"/>
              <a:ext cx="178261" cy="63059"/>
            </a:xfrm>
            <a:custGeom>
              <a:avLst/>
              <a:gdLst/>
              <a:ahLst/>
              <a:cxnLst/>
              <a:rect l="l" t="t" r="r" b="b"/>
              <a:pathLst>
                <a:path w="5552" h="1964" extrusionOk="0">
                  <a:moveTo>
                    <a:pt x="2934" y="0"/>
                  </a:moveTo>
                  <a:cubicBezTo>
                    <a:pt x="2694" y="0"/>
                    <a:pt x="2461" y="30"/>
                    <a:pt x="2203" y="106"/>
                  </a:cubicBezTo>
                  <a:cubicBezTo>
                    <a:pt x="1790" y="224"/>
                    <a:pt x="1378" y="365"/>
                    <a:pt x="1000" y="563"/>
                  </a:cubicBezTo>
                  <a:cubicBezTo>
                    <a:pt x="300" y="930"/>
                    <a:pt x="0" y="1224"/>
                    <a:pt x="130" y="1325"/>
                  </a:cubicBezTo>
                  <a:cubicBezTo>
                    <a:pt x="157" y="1346"/>
                    <a:pt x="201" y="1357"/>
                    <a:pt x="261" y="1357"/>
                  </a:cubicBezTo>
                  <a:cubicBezTo>
                    <a:pt x="480" y="1357"/>
                    <a:pt x="908" y="1218"/>
                    <a:pt x="1457" y="930"/>
                  </a:cubicBezTo>
                  <a:cubicBezTo>
                    <a:pt x="1480" y="913"/>
                    <a:pt x="1497" y="908"/>
                    <a:pt x="1519" y="896"/>
                  </a:cubicBezTo>
                  <a:cubicBezTo>
                    <a:pt x="1528" y="891"/>
                    <a:pt x="1537" y="889"/>
                    <a:pt x="1546" y="889"/>
                  </a:cubicBezTo>
                  <a:cubicBezTo>
                    <a:pt x="1587" y="889"/>
                    <a:pt x="1621" y="937"/>
                    <a:pt x="1593" y="970"/>
                  </a:cubicBezTo>
                  <a:cubicBezTo>
                    <a:pt x="1231" y="1495"/>
                    <a:pt x="1180" y="1828"/>
                    <a:pt x="1378" y="1868"/>
                  </a:cubicBezTo>
                  <a:cubicBezTo>
                    <a:pt x="1392" y="1871"/>
                    <a:pt x="1407" y="1873"/>
                    <a:pt x="1423" y="1873"/>
                  </a:cubicBezTo>
                  <a:cubicBezTo>
                    <a:pt x="1623" y="1873"/>
                    <a:pt x="1958" y="1609"/>
                    <a:pt x="2287" y="1128"/>
                  </a:cubicBezTo>
                  <a:cubicBezTo>
                    <a:pt x="2327" y="1077"/>
                    <a:pt x="2355" y="1032"/>
                    <a:pt x="2383" y="981"/>
                  </a:cubicBezTo>
                  <a:lnTo>
                    <a:pt x="2383" y="1133"/>
                  </a:lnTo>
                  <a:cubicBezTo>
                    <a:pt x="2422" y="1676"/>
                    <a:pt x="2613" y="1964"/>
                    <a:pt x="2823" y="1964"/>
                  </a:cubicBezTo>
                  <a:cubicBezTo>
                    <a:pt x="2827" y="1964"/>
                    <a:pt x="2831" y="1964"/>
                    <a:pt x="2835" y="1964"/>
                  </a:cubicBezTo>
                  <a:cubicBezTo>
                    <a:pt x="3044" y="1941"/>
                    <a:pt x="3191" y="1613"/>
                    <a:pt x="3151" y="1066"/>
                  </a:cubicBezTo>
                  <a:cubicBezTo>
                    <a:pt x="3151" y="1049"/>
                    <a:pt x="3151" y="1043"/>
                    <a:pt x="3146" y="1032"/>
                  </a:cubicBezTo>
                  <a:cubicBezTo>
                    <a:pt x="3138" y="994"/>
                    <a:pt x="3167" y="966"/>
                    <a:pt x="3198" y="966"/>
                  </a:cubicBezTo>
                  <a:cubicBezTo>
                    <a:pt x="3213" y="966"/>
                    <a:pt x="3229" y="972"/>
                    <a:pt x="3242" y="987"/>
                  </a:cubicBezTo>
                  <a:lnTo>
                    <a:pt x="3293" y="1037"/>
                  </a:lnTo>
                  <a:cubicBezTo>
                    <a:pt x="3681" y="1416"/>
                    <a:pt x="4028" y="1603"/>
                    <a:pt x="4235" y="1603"/>
                  </a:cubicBezTo>
                  <a:cubicBezTo>
                    <a:pt x="4272" y="1603"/>
                    <a:pt x="4304" y="1597"/>
                    <a:pt x="4332" y="1585"/>
                  </a:cubicBezTo>
                  <a:cubicBezTo>
                    <a:pt x="4507" y="1506"/>
                    <a:pt x="4399" y="1190"/>
                    <a:pt x="3942" y="749"/>
                  </a:cubicBezTo>
                  <a:cubicBezTo>
                    <a:pt x="3902" y="709"/>
                    <a:pt x="3933" y="651"/>
                    <a:pt x="3981" y="651"/>
                  </a:cubicBezTo>
                  <a:cubicBezTo>
                    <a:pt x="3987" y="651"/>
                    <a:pt x="3992" y="652"/>
                    <a:pt x="3999" y="653"/>
                  </a:cubicBezTo>
                  <a:lnTo>
                    <a:pt x="4061" y="676"/>
                  </a:lnTo>
                  <a:cubicBezTo>
                    <a:pt x="4525" y="813"/>
                    <a:pt x="4896" y="878"/>
                    <a:pt x="5139" y="878"/>
                  </a:cubicBezTo>
                  <a:cubicBezTo>
                    <a:pt x="5296" y="878"/>
                    <a:pt x="5399" y="851"/>
                    <a:pt x="5439" y="800"/>
                  </a:cubicBezTo>
                  <a:cubicBezTo>
                    <a:pt x="5552" y="676"/>
                    <a:pt x="5207" y="450"/>
                    <a:pt x="4445" y="224"/>
                  </a:cubicBezTo>
                  <a:cubicBezTo>
                    <a:pt x="4106" y="128"/>
                    <a:pt x="3756" y="72"/>
                    <a:pt x="3411" y="32"/>
                  </a:cubicBezTo>
                  <a:cubicBezTo>
                    <a:pt x="3244" y="12"/>
                    <a:pt x="3088" y="0"/>
                    <a:pt x="29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26"/>
            <p:cNvSpPr/>
            <p:nvPr/>
          </p:nvSpPr>
          <p:spPr>
            <a:xfrm>
              <a:off x="6967590" y="1639889"/>
              <a:ext cx="217432" cy="275450"/>
            </a:xfrm>
            <a:custGeom>
              <a:avLst/>
              <a:gdLst/>
              <a:ahLst/>
              <a:cxnLst/>
              <a:rect l="l" t="t" r="r" b="b"/>
              <a:pathLst>
                <a:path w="6772" h="8579" extrusionOk="0">
                  <a:moveTo>
                    <a:pt x="3018" y="1"/>
                  </a:moveTo>
                  <a:cubicBezTo>
                    <a:pt x="2957" y="1"/>
                    <a:pt x="2897" y="4"/>
                    <a:pt x="2836" y="11"/>
                  </a:cubicBezTo>
                  <a:cubicBezTo>
                    <a:pt x="2655" y="22"/>
                    <a:pt x="2474" y="73"/>
                    <a:pt x="2305" y="152"/>
                  </a:cubicBezTo>
                  <a:cubicBezTo>
                    <a:pt x="2243" y="180"/>
                    <a:pt x="2181" y="208"/>
                    <a:pt x="2124" y="242"/>
                  </a:cubicBezTo>
                  <a:cubicBezTo>
                    <a:pt x="1650" y="502"/>
                    <a:pt x="1249" y="971"/>
                    <a:pt x="916" y="1535"/>
                  </a:cubicBezTo>
                  <a:cubicBezTo>
                    <a:pt x="882" y="1597"/>
                    <a:pt x="853" y="1654"/>
                    <a:pt x="820" y="1716"/>
                  </a:cubicBezTo>
                  <a:cubicBezTo>
                    <a:pt x="549" y="2236"/>
                    <a:pt x="340" y="2817"/>
                    <a:pt x="204" y="3422"/>
                  </a:cubicBezTo>
                  <a:cubicBezTo>
                    <a:pt x="187" y="3495"/>
                    <a:pt x="170" y="3580"/>
                    <a:pt x="153" y="3659"/>
                  </a:cubicBezTo>
                  <a:cubicBezTo>
                    <a:pt x="40" y="4246"/>
                    <a:pt x="1" y="4845"/>
                    <a:pt x="35" y="5387"/>
                  </a:cubicBezTo>
                  <a:cubicBezTo>
                    <a:pt x="35" y="5455"/>
                    <a:pt x="40" y="5511"/>
                    <a:pt x="46" y="5568"/>
                  </a:cubicBezTo>
                  <a:cubicBezTo>
                    <a:pt x="57" y="5630"/>
                    <a:pt x="63" y="5686"/>
                    <a:pt x="68" y="5743"/>
                  </a:cubicBezTo>
                  <a:cubicBezTo>
                    <a:pt x="327" y="7380"/>
                    <a:pt x="1747" y="8578"/>
                    <a:pt x="3390" y="8578"/>
                  </a:cubicBezTo>
                  <a:cubicBezTo>
                    <a:pt x="3504" y="8578"/>
                    <a:pt x="3618" y="8572"/>
                    <a:pt x="3734" y="8561"/>
                  </a:cubicBezTo>
                  <a:cubicBezTo>
                    <a:pt x="4202" y="8510"/>
                    <a:pt x="4637" y="8369"/>
                    <a:pt x="5027" y="8148"/>
                  </a:cubicBezTo>
                  <a:cubicBezTo>
                    <a:pt x="5117" y="8092"/>
                    <a:pt x="5208" y="8035"/>
                    <a:pt x="5304" y="7973"/>
                  </a:cubicBezTo>
                  <a:cubicBezTo>
                    <a:pt x="5801" y="7618"/>
                    <a:pt x="6196" y="7149"/>
                    <a:pt x="6444" y="6590"/>
                  </a:cubicBezTo>
                  <a:cubicBezTo>
                    <a:pt x="6473" y="6528"/>
                    <a:pt x="6501" y="6460"/>
                    <a:pt x="6523" y="6398"/>
                  </a:cubicBezTo>
                  <a:cubicBezTo>
                    <a:pt x="6698" y="5923"/>
                    <a:pt x="6772" y="5404"/>
                    <a:pt x="6721" y="4873"/>
                  </a:cubicBezTo>
                  <a:cubicBezTo>
                    <a:pt x="6704" y="4760"/>
                    <a:pt x="6693" y="4641"/>
                    <a:pt x="6670" y="4523"/>
                  </a:cubicBezTo>
                  <a:cubicBezTo>
                    <a:pt x="6665" y="4455"/>
                    <a:pt x="6648" y="4387"/>
                    <a:pt x="6636" y="4325"/>
                  </a:cubicBezTo>
                  <a:cubicBezTo>
                    <a:pt x="6484" y="3608"/>
                    <a:pt x="6196" y="2862"/>
                    <a:pt x="5806" y="2190"/>
                  </a:cubicBezTo>
                  <a:cubicBezTo>
                    <a:pt x="5767" y="2111"/>
                    <a:pt x="5721" y="2038"/>
                    <a:pt x="5676" y="1965"/>
                  </a:cubicBezTo>
                  <a:cubicBezTo>
                    <a:pt x="4969" y="847"/>
                    <a:pt x="4006" y="1"/>
                    <a:pt x="301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26"/>
            <p:cNvSpPr/>
            <p:nvPr/>
          </p:nvSpPr>
          <p:spPr>
            <a:xfrm>
              <a:off x="7035787" y="1644576"/>
              <a:ext cx="118059" cy="65467"/>
            </a:xfrm>
            <a:custGeom>
              <a:avLst/>
              <a:gdLst/>
              <a:ahLst/>
              <a:cxnLst/>
              <a:rect l="l" t="t" r="r" b="b"/>
              <a:pathLst>
                <a:path w="3677" h="2039" extrusionOk="0">
                  <a:moveTo>
                    <a:pt x="186" y="0"/>
                  </a:moveTo>
                  <a:cubicBezTo>
                    <a:pt x="119" y="28"/>
                    <a:pt x="57" y="57"/>
                    <a:pt x="0" y="90"/>
                  </a:cubicBezTo>
                  <a:cubicBezTo>
                    <a:pt x="881" y="1056"/>
                    <a:pt x="2231" y="1768"/>
                    <a:pt x="3677" y="2039"/>
                  </a:cubicBezTo>
                  <a:cubicBezTo>
                    <a:pt x="3637" y="1960"/>
                    <a:pt x="3592" y="1892"/>
                    <a:pt x="3552" y="1813"/>
                  </a:cubicBezTo>
                  <a:cubicBezTo>
                    <a:pt x="2225" y="1531"/>
                    <a:pt x="1005" y="875"/>
                    <a:pt x="186" y="0"/>
                  </a:cubicBezTo>
                  <a:close/>
                </a:path>
              </a:pathLst>
            </a:custGeom>
            <a:solidFill>
              <a:srgbClr val="FF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26"/>
            <p:cNvSpPr/>
            <p:nvPr/>
          </p:nvSpPr>
          <p:spPr>
            <a:xfrm>
              <a:off x="6993693" y="1689174"/>
              <a:ext cx="187893" cy="95584"/>
            </a:xfrm>
            <a:custGeom>
              <a:avLst/>
              <a:gdLst/>
              <a:ahLst/>
              <a:cxnLst/>
              <a:rect l="l" t="t" r="r" b="b"/>
              <a:pathLst>
                <a:path w="5852" h="2977" extrusionOk="0">
                  <a:moveTo>
                    <a:pt x="97" y="0"/>
                  </a:moveTo>
                  <a:cubicBezTo>
                    <a:pt x="63" y="62"/>
                    <a:pt x="35" y="119"/>
                    <a:pt x="1" y="181"/>
                  </a:cubicBezTo>
                  <a:cubicBezTo>
                    <a:pt x="1390" y="1960"/>
                    <a:pt x="3841" y="2892"/>
                    <a:pt x="5852" y="2976"/>
                  </a:cubicBezTo>
                  <a:cubicBezTo>
                    <a:pt x="5846" y="2914"/>
                    <a:pt x="5829" y="2847"/>
                    <a:pt x="5806" y="2779"/>
                  </a:cubicBezTo>
                  <a:cubicBezTo>
                    <a:pt x="3830" y="2688"/>
                    <a:pt x="1430" y="1757"/>
                    <a:pt x="97" y="0"/>
                  </a:cubicBezTo>
                  <a:close/>
                </a:path>
              </a:pathLst>
            </a:custGeom>
            <a:solidFill>
              <a:srgbClr val="FF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26"/>
            <p:cNvSpPr/>
            <p:nvPr/>
          </p:nvSpPr>
          <p:spPr>
            <a:xfrm>
              <a:off x="6972309" y="1749377"/>
              <a:ext cx="204750" cy="102102"/>
            </a:xfrm>
            <a:custGeom>
              <a:avLst/>
              <a:gdLst/>
              <a:ahLst/>
              <a:cxnLst/>
              <a:rect l="l" t="t" r="r" b="b"/>
              <a:pathLst>
                <a:path w="6377" h="3180" extrusionOk="0">
                  <a:moveTo>
                    <a:pt x="51" y="0"/>
                  </a:moveTo>
                  <a:cubicBezTo>
                    <a:pt x="34" y="79"/>
                    <a:pt x="17" y="164"/>
                    <a:pt x="1" y="243"/>
                  </a:cubicBezTo>
                  <a:cubicBezTo>
                    <a:pt x="1418" y="1932"/>
                    <a:pt x="3892" y="3078"/>
                    <a:pt x="6297" y="3180"/>
                  </a:cubicBezTo>
                  <a:cubicBezTo>
                    <a:pt x="6326" y="3118"/>
                    <a:pt x="6354" y="3050"/>
                    <a:pt x="6376" y="2988"/>
                  </a:cubicBezTo>
                  <a:cubicBezTo>
                    <a:pt x="5275" y="2954"/>
                    <a:pt x="4112" y="2677"/>
                    <a:pt x="3039" y="2214"/>
                  </a:cubicBezTo>
                  <a:cubicBezTo>
                    <a:pt x="1802" y="1666"/>
                    <a:pt x="769" y="904"/>
                    <a:pt x="51" y="0"/>
                  </a:cubicBezTo>
                  <a:close/>
                </a:path>
              </a:pathLst>
            </a:custGeom>
            <a:solidFill>
              <a:srgbClr val="FF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26"/>
            <p:cNvSpPr/>
            <p:nvPr/>
          </p:nvSpPr>
          <p:spPr>
            <a:xfrm>
              <a:off x="6968489" y="1812822"/>
              <a:ext cx="169046" cy="88713"/>
            </a:xfrm>
            <a:custGeom>
              <a:avLst/>
              <a:gdLst/>
              <a:ahLst/>
              <a:cxnLst/>
              <a:rect l="l" t="t" r="r" b="b"/>
              <a:pathLst>
                <a:path w="5265" h="2763" extrusionOk="0">
                  <a:moveTo>
                    <a:pt x="1" y="1"/>
                  </a:moveTo>
                  <a:cubicBezTo>
                    <a:pt x="1" y="69"/>
                    <a:pt x="7" y="125"/>
                    <a:pt x="12" y="182"/>
                  </a:cubicBezTo>
                  <a:cubicBezTo>
                    <a:pt x="24" y="244"/>
                    <a:pt x="29" y="300"/>
                    <a:pt x="35" y="357"/>
                  </a:cubicBezTo>
                  <a:cubicBezTo>
                    <a:pt x="1170" y="1667"/>
                    <a:pt x="3090" y="2593"/>
                    <a:pt x="4993" y="2762"/>
                  </a:cubicBezTo>
                  <a:cubicBezTo>
                    <a:pt x="5084" y="2706"/>
                    <a:pt x="5174" y="2649"/>
                    <a:pt x="5264" y="2587"/>
                  </a:cubicBezTo>
                  <a:cubicBezTo>
                    <a:pt x="3231" y="2480"/>
                    <a:pt x="1130" y="1463"/>
                    <a:pt x="7" y="12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26"/>
            <p:cNvSpPr/>
            <p:nvPr/>
          </p:nvSpPr>
          <p:spPr>
            <a:xfrm>
              <a:off x="7175392" y="2229840"/>
              <a:ext cx="61518" cy="58628"/>
            </a:xfrm>
            <a:custGeom>
              <a:avLst/>
              <a:gdLst/>
              <a:ahLst/>
              <a:cxnLst/>
              <a:rect l="l" t="t" r="r" b="b"/>
              <a:pathLst>
                <a:path w="1916" h="1826" extrusionOk="0">
                  <a:moveTo>
                    <a:pt x="1041" y="1"/>
                  </a:moveTo>
                  <a:cubicBezTo>
                    <a:pt x="785" y="1"/>
                    <a:pt x="530" y="112"/>
                    <a:pt x="356" y="312"/>
                  </a:cubicBezTo>
                  <a:cubicBezTo>
                    <a:pt x="1" y="730"/>
                    <a:pt x="85" y="1351"/>
                    <a:pt x="514" y="1656"/>
                  </a:cubicBezTo>
                  <a:cubicBezTo>
                    <a:pt x="588" y="1707"/>
                    <a:pt x="678" y="1752"/>
                    <a:pt x="780" y="1792"/>
                  </a:cubicBezTo>
                  <a:cubicBezTo>
                    <a:pt x="808" y="1803"/>
                    <a:pt x="825" y="1809"/>
                    <a:pt x="853" y="1826"/>
                  </a:cubicBezTo>
                  <a:cubicBezTo>
                    <a:pt x="1175" y="1820"/>
                    <a:pt x="1486" y="1656"/>
                    <a:pt x="1661" y="1357"/>
                  </a:cubicBezTo>
                  <a:cubicBezTo>
                    <a:pt x="1915" y="922"/>
                    <a:pt x="1774" y="341"/>
                    <a:pt x="1390" y="75"/>
                  </a:cubicBezTo>
                  <a:cubicBezTo>
                    <a:pt x="1279" y="25"/>
                    <a:pt x="1160" y="1"/>
                    <a:pt x="104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26"/>
            <p:cNvSpPr/>
            <p:nvPr/>
          </p:nvSpPr>
          <p:spPr>
            <a:xfrm>
              <a:off x="7201881" y="2255173"/>
              <a:ext cx="32461" cy="33263"/>
            </a:xfrm>
            <a:custGeom>
              <a:avLst/>
              <a:gdLst/>
              <a:ahLst/>
              <a:cxnLst/>
              <a:rect l="l" t="t" r="r" b="b"/>
              <a:pathLst>
                <a:path w="1011" h="1036" extrusionOk="0">
                  <a:moveTo>
                    <a:pt x="942" y="1"/>
                  </a:moveTo>
                  <a:cubicBezTo>
                    <a:pt x="937" y="1"/>
                    <a:pt x="932" y="3"/>
                    <a:pt x="932" y="3"/>
                  </a:cubicBezTo>
                  <a:cubicBezTo>
                    <a:pt x="949" y="139"/>
                    <a:pt x="932" y="269"/>
                    <a:pt x="887" y="387"/>
                  </a:cubicBezTo>
                  <a:lnTo>
                    <a:pt x="864" y="427"/>
                  </a:lnTo>
                  <a:cubicBezTo>
                    <a:pt x="791" y="399"/>
                    <a:pt x="729" y="370"/>
                    <a:pt x="672" y="331"/>
                  </a:cubicBezTo>
                  <a:cubicBezTo>
                    <a:pt x="610" y="297"/>
                    <a:pt x="554" y="246"/>
                    <a:pt x="480" y="190"/>
                  </a:cubicBezTo>
                  <a:lnTo>
                    <a:pt x="474" y="190"/>
                  </a:lnTo>
                  <a:cubicBezTo>
                    <a:pt x="469" y="190"/>
                    <a:pt x="469" y="195"/>
                    <a:pt x="469" y="201"/>
                  </a:cubicBezTo>
                  <a:cubicBezTo>
                    <a:pt x="491" y="286"/>
                    <a:pt x="548" y="365"/>
                    <a:pt x="621" y="416"/>
                  </a:cubicBezTo>
                  <a:cubicBezTo>
                    <a:pt x="689" y="455"/>
                    <a:pt x="762" y="483"/>
                    <a:pt x="842" y="483"/>
                  </a:cubicBezTo>
                  <a:cubicBezTo>
                    <a:pt x="802" y="562"/>
                    <a:pt x="751" y="636"/>
                    <a:pt x="689" y="698"/>
                  </a:cubicBezTo>
                  <a:cubicBezTo>
                    <a:pt x="650" y="737"/>
                    <a:pt x="610" y="777"/>
                    <a:pt x="559" y="805"/>
                  </a:cubicBezTo>
                  <a:cubicBezTo>
                    <a:pt x="491" y="777"/>
                    <a:pt x="435" y="737"/>
                    <a:pt x="367" y="704"/>
                  </a:cubicBezTo>
                  <a:cubicBezTo>
                    <a:pt x="333" y="681"/>
                    <a:pt x="305" y="664"/>
                    <a:pt x="277" y="636"/>
                  </a:cubicBezTo>
                  <a:cubicBezTo>
                    <a:pt x="249" y="608"/>
                    <a:pt x="215" y="585"/>
                    <a:pt x="181" y="557"/>
                  </a:cubicBezTo>
                  <a:lnTo>
                    <a:pt x="164" y="557"/>
                  </a:lnTo>
                  <a:cubicBezTo>
                    <a:pt x="158" y="557"/>
                    <a:pt x="153" y="562"/>
                    <a:pt x="158" y="568"/>
                  </a:cubicBezTo>
                  <a:cubicBezTo>
                    <a:pt x="181" y="664"/>
                    <a:pt x="237" y="737"/>
                    <a:pt x="311" y="788"/>
                  </a:cubicBezTo>
                  <a:cubicBezTo>
                    <a:pt x="362" y="822"/>
                    <a:pt x="418" y="850"/>
                    <a:pt x="480" y="862"/>
                  </a:cubicBezTo>
                  <a:cubicBezTo>
                    <a:pt x="446" y="879"/>
                    <a:pt x="412" y="901"/>
                    <a:pt x="378" y="918"/>
                  </a:cubicBezTo>
                  <a:cubicBezTo>
                    <a:pt x="266" y="975"/>
                    <a:pt x="136" y="1009"/>
                    <a:pt x="0" y="1020"/>
                  </a:cubicBezTo>
                  <a:cubicBezTo>
                    <a:pt x="50" y="1030"/>
                    <a:pt x="100" y="1035"/>
                    <a:pt x="151" y="1035"/>
                  </a:cubicBezTo>
                  <a:cubicBezTo>
                    <a:pt x="238" y="1035"/>
                    <a:pt x="324" y="1020"/>
                    <a:pt x="407" y="992"/>
                  </a:cubicBezTo>
                  <a:cubicBezTo>
                    <a:pt x="537" y="952"/>
                    <a:pt x="661" y="873"/>
                    <a:pt x="757" y="777"/>
                  </a:cubicBezTo>
                  <a:cubicBezTo>
                    <a:pt x="858" y="675"/>
                    <a:pt x="932" y="551"/>
                    <a:pt x="971" y="416"/>
                  </a:cubicBezTo>
                  <a:cubicBezTo>
                    <a:pt x="1011" y="280"/>
                    <a:pt x="1005" y="133"/>
                    <a:pt x="949" y="3"/>
                  </a:cubicBezTo>
                  <a:cubicBezTo>
                    <a:pt x="947" y="1"/>
                    <a:pt x="944" y="1"/>
                    <a:pt x="9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6" name="Google Shape;256;p26"/>
          <p:cNvGrpSpPr/>
          <p:nvPr/>
        </p:nvGrpSpPr>
        <p:grpSpPr>
          <a:xfrm>
            <a:off x="6445103" y="3898099"/>
            <a:ext cx="1021143" cy="1113986"/>
            <a:chOff x="5447225" y="2785225"/>
            <a:chExt cx="381650" cy="416350"/>
          </a:xfrm>
        </p:grpSpPr>
        <p:sp>
          <p:nvSpPr>
            <p:cNvPr id="257" name="Google Shape;257;p26"/>
            <p:cNvSpPr/>
            <p:nvPr/>
          </p:nvSpPr>
          <p:spPr>
            <a:xfrm>
              <a:off x="5447225" y="2785225"/>
              <a:ext cx="381650" cy="416350"/>
            </a:xfrm>
            <a:custGeom>
              <a:avLst/>
              <a:gdLst/>
              <a:ahLst/>
              <a:cxnLst/>
              <a:rect l="l" t="t" r="r" b="b"/>
              <a:pathLst>
                <a:path w="15266" h="16654" extrusionOk="0">
                  <a:moveTo>
                    <a:pt x="9464" y="1"/>
                  </a:moveTo>
                  <a:cubicBezTo>
                    <a:pt x="8102" y="1"/>
                    <a:pt x="6618" y="592"/>
                    <a:pt x="5162" y="1738"/>
                  </a:cubicBezTo>
                  <a:cubicBezTo>
                    <a:pt x="3575" y="2987"/>
                    <a:pt x="2141" y="4833"/>
                    <a:pt x="1412" y="6567"/>
                  </a:cubicBezTo>
                  <a:lnTo>
                    <a:pt x="1316" y="6798"/>
                  </a:lnTo>
                  <a:lnTo>
                    <a:pt x="1153" y="7216"/>
                  </a:lnTo>
                  <a:lnTo>
                    <a:pt x="1164" y="7233"/>
                  </a:lnTo>
                  <a:cubicBezTo>
                    <a:pt x="1147" y="7307"/>
                    <a:pt x="1119" y="7386"/>
                    <a:pt x="1096" y="7454"/>
                  </a:cubicBezTo>
                  <a:cubicBezTo>
                    <a:pt x="0" y="11226"/>
                    <a:pt x="1971" y="15106"/>
                    <a:pt x="5580" y="16297"/>
                  </a:cubicBezTo>
                  <a:cubicBezTo>
                    <a:pt x="6292" y="16534"/>
                    <a:pt x="7031" y="16653"/>
                    <a:pt x="7771" y="16653"/>
                  </a:cubicBezTo>
                  <a:cubicBezTo>
                    <a:pt x="10736" y="16653"/>
                    <a:pt x="13430" y="14727"/>
                    <a:pt x="14458" y="11858"/>
                  </a:cubicBezTo>
                  <a:cubicBezTo>
                    <a:pt x="15265" y="9656"/>
                    <a:pt x="15243" y="6623"/>
                    <a:pt x="14424" y="4263"/>
                  </a:cubicBezTo>
                  <a:lnTo>
                    <a:pt x="14429" y="4240"/>
                  </a:lnTo>
                  <a:lnTo>
                    <a:pt x="14288" y="3890"/>
                  </a:lnTo>
                  <a:cubicBezTo>
                    <a:pt x="13543" y="1981"/>
                    <a:pt x="12351" y="711"/>
                    <a:pt x="10843" y="219"/>
                  </a:cubicBezTo>
                  <a:cubicBezTo>
                    <a:pt x="10403" y="73"/>
                    <a:pt x="9941" y="1"/>
                    <a:pt x="946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26"/>
            <p:cNvSpPr/>
            <p:nvPr/>
          </p:nvSpPr>
          <p:spPr>
            <a:xfrm>
              <a:off x="5483800" y="2817825"/>
              <a:ext cx="313450" cy="351425"/>
            </a:xfrm>
            <a:custGeom>
              <a:avLst/>
              <a:gdLst/>
              <a:ahLst/>
              <a:cxnLst/>
              <a:rect l="l" t="t" r="r" b="b"/>
              <a:pathLst>
                <a:path w="12538" h="14057" extrusionOk="0">
                  <a:moveTo>
                    <a:pt x="8012" y="0"/>
                  </a:moveTo>
                  <a:cubicBezTo>
                    <a:pt x="5391" y="0"/>
                    <a:pt x="2311" y="3024"/>
                    <a:pt x="1158" y="5771"/>
                  </a:cubicBezTo>
                  <a:cubicBezTo>
                    <a:pt x="1051" y="6025"/>
                    <a:pt x="960" y="6268"/>
                    <a:pt x="892" y="6517"/>
                  </a:cubicBezTo>
                  <a:cubicBezTo>
                    <a:pt x="0" y="9561"/>
                    <a:pt x="1525" y="12774"/>
                    <a:pt x="4535" y="13768"/>
                  </a:cubicBezTo>
                  <a:cubicBezTo>
                    <a:pt x="5127" y="13964"/>
                    <a:pt x="5725" y="14056"/>
                    <a:pt x="6312" y="14056"/>
                  </a:cubicBezTo>
                  <a:cubicBezTo>
                    <a:pt x="8706" y="14056"/>
                    <a:pt x="10919" y="12514"/>
                    <a:pt x="11780" y="10120"/>
                  </a:cubicBezTo>
                  <a:cubicBezTo>
                    <a:pt x="12537" y="8019"/>
                    <a:pt x="12458" y="5195"/>
                    <a:pt x="11622" y="3066"/>
                  </a:cubicBezTo>
                  <a:cubicBezTo>
                    <a:pt x="11069" y="1654"/>
                    <a:pt x="10182" y="547"/>
                    <a:pt x="8979" y="152"/>
                  </a:cubicBezTo>
                  <a:cubicBezTo>
                    <a:pt x="8668" y="49"/>
                    <a:pt x="8344" y="0"/>
                    <a:pt x="80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26"/>
            <p:cNvSpPr/>
            <p:nvPr/>
          </p:nvSpPr>
          <p:spPr>
            <a:xfrm>
              <a:off x="5512725" y="2817575"/>
              <a:ext cx="261650" cy="205775"/>
            </a:xfrm>
            <a:custGeom>
              <a:avLst/>
              <a:gdLst/>
              <a:ahLst/>
              <a:cxnLst/>
              <a:rect l="l" t="t" r="r" b="b"/>
              <a:pathLst>
                <a:path w="10466" h="8231" extrusionOk="0">
                  <a:moveTo>
                    <a:pt x="6860" y="1"/>
                  </a:moveTo>
                  <a:cubicBezTo>
                    <a:pt x="4238" y="1"/>
                    <a:pt x="1155" y="3026"/>
                    <a:pt x="1" y="5770"/>
                  </a:cubicBezTo>
                  <a:cubicBezTo>
                    <a:pt x="673" y="6753"/>
                    <a:pt x="1655" y="7526"/>
                    <a:pt x="2881" y="7938"/>
                  </a:cubicBezTo>
                  <a:cubicBezTo>
                    <a:pt x="3477" y="8136"/>
                    <a:pt x="4080" y="8230"/>
                    <a:pt x="4671" y="8230"/>
                  </a:cubicBezTo>
                  <a:cubicBezTo>
                    <a:pt x="7064" y="8230"/>
                    <a:pt x="9272" y="6692"/>
                    <a:pt x="10132" y="4296"/>
                  </a:cubicBezTo>
                  <a:cubicBezTo>
                    <a:pt x="10273" y="3906"/>
                    <a:pt x="10381" y="3500"/>
                    <a:pt x="10465" y="3076"/>
                  </a:cubicBezTo>
                  <a:cubicBezTo>
                    <a:pt x="9906" y="1664"/>
                    <a:pt x="9014" y="552"/>
                    <a:pt x="7822" y="151"/>
                  </a:cubicBezTo>
                  <a:cubicBezTo>
                    <a:pt x="7512" y="49"/>
                    <a:pt x="7190" y="1"/>
                    <a:pt x="6860" y="1"/>
                  </a:cubicBezTo>
                  <a:close/>
                </a:path>
              </a:pathLst>
            </a:custGeom>
            <a:solidFill>
              <a:srgbClr val="F4EDED">
                <a:alpha val="311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26"/>
            <p:cNvSpPr/>
            <p:nvPr/>
          </p:nvSpPr>
          <p:spPr>
            <a:xfrm>
              <a:off x="5597025" y="2842175"/>
              <a:ext cx="75825" cy="60375"/>
            </a:xfrm>
            <a:custGeom>
              <a:avLst/>
              <a:gdLst/>
              <a:ahLst/>
              <a:cxnLst/>
              <a:rect l="l" t="t" r="r" b="b"/>
              <a:pathLst>
                <a:path w="3033" h="2415" extrusionOk="0">
                  <a:moveTo>
                    <a:pt x="2169" y="0"/>
                  </a:moveTo>
                  <a:cubicBezTo>
                    <a:pt x="1804" y="0"/>
                    <a:pt x="1350" y="177"/>
                    <a:pt x="943" y="511"/>
                  </a:cubicBezTo>
                  <a:cubicBezTo>
                    <a:pt x="283" y="1053"/>
                    <a:pt x="0" y="1804"/>
                    <a:pt x="317" y="2194"/>
                  </a:cubicBezTo>
                  <a:cubicBezTo>
                    <a:pt x="439" y="2343"/>
                    <a:pt x="634" y="2415"/>
                    <a:pt x="865" y="2415"/>
                  </a:cubicBezTo>
                  <a:cubicBezTo>
                    <a:pt x="1228" y="2415"/>
                    <a:pt x="1682" y="2237"/>
                    <a:pt x="2090" y="1906"/>
                  </a:cubicBezTo>
                  <a:cubicBezTo>
                    <a:pt x="2756" y="1364"/>
                    <a:pt x="3033" y="613"/>
                    <a:pt x="2722" y="223"/>
                  </a:cubicBezTo>
                  <a:cubicBezTo>
                    <a:pt x="2599" y="73"/>
                    <a:pt x="2402" y="0"/>
                    <a:pt x="2169" y="0"/>
                  </a:cubicBezTo>
                  <a:close/>
                </a:path>
              </a:pathLst>
            </a:custGeom>
            <a:solidFill>
              <a:srgbClr val="8FE2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26"/>
            <p:cNvSpPr/>
            <p:nvPr/>
          </p:nvSpPr>
          <p:spPr>
            <a:xfrm>
              <a:off x="5557200" y="2909075"/>
              <a:ext cx="39275" cy="38575"/>
            </a:xfrm>
            <a:custGeom>
              <a:avLst/>
              <a:gdLst/>
              <a:ahLst/>
              <a:cxnLst/>
              <a:rect l="l" t="t" r="r" b="b"/>
              <a:pathLst>
                <a:path w="1571" h="1543" extrusionOk="0">
                  <a:moveTo>
                    <a:pt x="1045" y="0"/>
                  </a:moveTo>
                  <a:cubicBezTo>
                    <a:pt x="810" y="0"/>
                    <a:pt x="533" y="152"/>
                    <a:pt x="328" y="416"/>
                  </a:cubicBezTo>
                  <a:cubicBezTo>
                    <a:pt x="35" y="794"/>
                    <a:pt x="1" y="1257"/>
                    <a:pt x="255" y="1455"/>
                  </a:cubicBezTo>
                  <a:cubicBezTo>
                    <a:pt x="331" y="1514"/>
                    <a:pt x="425" y="1543"/>
                    <a:pt x="526" y="1543"/>
                  </a:cubicBezTo>
                  <a:cubicBezTo>
                    <a:pt x="761" y="1543"/>
                    <a:pt x="1038" y="1390"/>
                    <a:pt x="1243" y="1122"/>
                  </a:cubicBezTo>
                  <a:cubicBezTo>
                    <a:pt x="1542" y="743"/>
                    <a:pt x="1571" y="280"/>
                    <a:pt x="1317" y="88"/>
                  </a:cubicBezTo>
                  <a:cubicBezTo>
                    <a:pt x="1240" y="28"/>
                    <a:pt x="1146" y="0"/>
                    <a:pt x="1045" y="0"/>
                  </a:cubicBezTo>
                  <a:close/>
                </a:path>
              </a:pathLst>
            </a:custGeom>
            <a:solidFill>
              <a:srgbClr val="8FE2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2" name="Google Shape;262;p26"/>
          <p:cNvGrpSpPr/>
          <p:nvPr/>
        </p:nvGrpSpPr>
        <p:grpSpPr>
          <a:xfrm>
            <a:off x="1739396" y="4283010"/>
            <a:ext cx="726865" cy="729351"/>
            <a:chOff x="5865431" y="2867521"/>
            <a:chExt cx="232389" cy="233183"/>
          </a:xfrm>
        </p:grpSpPr>
        <p:sp>
          <p:nvSpPr>
            <p:cNvPr id="263" name="Google Shape;263;p26"/>
            <p:cNvSpPr/>
            <p:nvPr/>
          </p:nvSpPr>
          <p:spPr>
            <a:xfrm>
              <a:off x="5865431" y="2867521"/>
              <a:ext cx="232389" cy="233183"/>
            </a:xfrm>
            <a:custGeom>
              <a:avLst/>
              <a:gdLst/>
              <a:ahLst/>
              <a:cxnLst/>
              <a:rect l="l" t="t" r="r" b="b"/>
              <a:pathLst>
                <a:path w="10234" h="10269" extrusionOk="0">
                  <a:moveTo>
                    <a:pt x="6560" y="1"/>
                  </a:moveTo>
                  <a:cubicBezTo>
                    <a:pt x="5682" y="1"/>
                    <a:pt x="4711" y="308"/>
                    <a:pt x="3733" y="911"/>
                  </a:cubicBezTo>
                  <a:lnTo>
                    <a:pt x="3502" y="1058"/>
                  </a:lnTo>
                  <a:lnTo>
                    <a:pt x="3502" y="1069"/>
                  </a:lnTo>
                  <a:cubicBezTo>
                    <a:pt x="2508" y="1730"/>
                    <a:pt x="1644" y="2650"/>
                    <a:pt x="1180" y="3537"/>
                  </a:cubicBezTo>
                  <a:cubicBezTo>
                    <a:pt x="0" y="5751"/>
                    <a:pt x="751" y="8444"/>
                    <a:pt x="2875" y="9664"/>
                  </a:cubicBezTo>
                  <a:cubicBezTo>
                    <a:pt x="3558" y="10054"/>
                    <a:pt x="4326" y="10269"/>
                    <a:pt x="5105" y="10269"/>
                  </a:cubicBezTo>
                  <a:cubicBezTo>
                    <a:pt x="6687" y="10269"/>
                    <a:pt x="8138" y="9455"/>
                    <a:pt x="8991" y="8083"/>
                  </a:cubicBezTo>
                  <a:lnTo>
                    <a:pt x="9030" y="8072"/>
                  </a:lnTo>
                  <a:lnTo>
                    <a:pt x="9256" y="7620"/>
                  </a:lnTo>
                  <a:cubicBezTo>
                    <a:pt x="9414" y="7287"/>
                    <a:pt x="9555" y="6931"/>
                    <a:pt x="9680" y="6553"/>
                  </a:cubicBezTo>
                  <a:cubicBezTo>
                    <a:pt x="10233" y="4689"/>
                    <a:pt x="10052" y="2667"/>
                    <a:pt x="9205" y="1414"/>
                  </a:cubicBezTo>
                  <a:cubicBezTo>
                    <a:pt x="9115" y="1278"/>
                    <a:pt x="9013" y="1154"/>
                    <a:pt x="8912" y="1024"/>
                  </a:cubicBezTo>
                  <a:lnTo>
                    <a:pt x="8900" y="1018"/>
                  </a:lnTo>
                  <a:cubicBezTo>
                    <a:pt x="8866" y="979"/>
                    <a:pt x="8827" y="934"/>
                    <a:pt x="8776" y="883"/>
                  </a:cubicBezTo>
                  <a:lnTo>
                    <a:pt x="8742" y="849"/>
                  </a:lnTo>
                  <a:cubicBezTo>
                    <a:pt x="8556" y="674"/>
                    <a:pt x="8358" y="527"/>
                    <a:pt x="8144" y="403"/>
                  </a:cubicBezTo>
                  <a:cubicBezTo>
                    <a:pt x="7673" y="134"/>
                    <a:pt x="7137" y="1"/>
                    <a:pt x="65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26"/>
            <p:cNvSpPr/>
            <p:nvPr/>
          </p:nvSpPr>
          <p:spPr>
            <a:xfrm>
              <a:off x="5890975" y="2887775"/>
              <a:ext cx="187925" cy="191875"/>
            </a:xfrm>
            <a:custGeom>
              <a:avLst/>
              <a:gdLst/>
              <a:ahLst/>
              <a:cxnLst/>
              <a:rect l="l" t="t" r="r" b="b"/>
              <a:pathLst>
                <a:path w="7517" h="7675" extrusionOk="0">
                  <a:moveTo>
                    <a:pt x="5067" y="1"/>
                  </a:moveTo>
                  <a:cubicBezTo>
                    <a:pt x="4388" y="1"/>
                    <a:pt x="3627" y="283"/>
                    <a:pt x="2925" y="714"/>
                  </a:cubicBezTo>
                  <a:cubicBezTo>
                    <a:pt x="2033" y="1268"/>
                    <a:pt x="1242" y="2070"/>
                    <a:pt x="830" y="2838"/>
                  </a:cubicBezTo>
                  <a:cubicBezTo>
                    <a:pt x="0" y="4419"/>
                    <a:pt x="480" y="6362"/>
                    <a:pt x="2027" y="7248"/>
                  </a:cubicBezTo>
                  <a:cubicBezTo>
                    <a:pt x="2532" y="7538"/>
                    <a:pt x="3077" y="7675"/>
                    <a:pt x="3614" y="7675"/>
                  </a:cubicBezTo>
                  <a:cubicBezTo>
                    <a:pt x="4730" y="7675"/>
                    <a:pt x="5813" y="7086"/>
                    <a:pt x="6438" y="6057"/>
                  </a:cubicBezTo>
                  <a:cubicBezTo>
                    <a:pt x="6494" y="5955"/>
                    <a:pt x="6551" y="5859"/>
                    <a:pt x="6607" y="5752"/>
                  </a:cubicBezTo>
                  <a:cubicBezTo>
                    <a:pt x="7517" y="3939"/>
                    <a:pt x="7466" y="1081"/>
                    <a:pt x="6014" y="234"/>
                  </a:cubicBezTo>
                  <a:cubicBezTo>
                    <a:pt x="5732" y="73"/>
                    <a:pt x="5410" y="1"/>
                    <a:pt x="50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26"/>
            <p:cNvSpPr/>
            <p:nvPr/>
          </p:nvSpPr>
          <p:spPr>
            <a:xfrm>
              <a:off x="5937125" y="2887925"/>
              <a:ext cx="141775" cy="149000"/>
            </a:xfrm>
            <a:custGeom>
              <a:avLst/>
              <a:gdLst/>
              <a:ahLst/>
              <a:cxnLst/>
              <a:rect l="l" t="t" r="r" b="b"/>
              <a:pathLst>
                <a:path w="5671" h="5960" extrusionOk="0">
                  <a:moveTo>
                    <a:pt x="3227" y="1"/>
                  </a:moveTo>
                  <a:cubicBezTo>
                    <a:pt x="2548" y="1"/>
                    <a:pt x="1788" y="283"/>
                    <a:pt x="1091" y="714"/>
                  </a:cubicBezTo>
                  <a:cubicBezTo>
                    <a:pt x="989" y="844"/>
                    <a:pt x="904" y="985"/>
                    <a:pt x="837" y="1120"/>
                  </a:cubicBezTo>
                  <a:cubicBezTo>
                    <a:pt x="1" y="2702"/>
                    <a:pt x="481" y="4644"/>
                    <a:pt x="2028" y="5537"/>
                  </a:cubicBezTo>
                  <a:cubicBezTo>
                    <a:pt x="2530" y="5823"/>
                    <a:pt x="3073" y="5960"/>
                    <a:pt x="3610" y="5960"/>
                  </a:cubicBezTo>
                  <a:cubicBezTo>
                    <a:pt x="4004" y="5960"/>
                    <a:pt x="4394" y="5887"/>
                    <a:pt x="4761" y="5746"/>
                  </a:cubicBezTo>
                  <a:cubicBezTo>
                    <a:pt x="5671" y="3933"/>
                    <a:pt x="5620" y="1075"/>
                    <a:pt x="4174" y="234"/>
                  </a:cubicBezTo>
                  <a:cubicBezTo>
                    <a:pt x="3892" y="73"/>
                    <a:pt x="3570" y="1"/>
                    <a:pt x="3227" y="1"/>
                  </a:cubicBezTo>
                  <a:close/>
                </a:path>
              </a:pathLst>
            </a:custGeom>
            <a:solidFill>
              <a:srgbClr val="F4EDED">
                <a:alpha val="311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26"/>
            <p:cNvSpPr/>
            <p:nvPr/>
          </p:nvSpPr>
          <p:spPr>
            <a:xfrm>
              <a:off x="6021425" y="2908975"/>
              <a:ext cx="30525" cy="43725"/>
            </a:xfrm>
            <a:custGeom>
              <a:avLst/>
              <a:gdLst/>
              <a:ahLst/>
              <a:cxnLst/>
              <a:rect l="l" t="t" r="r" b="b"/>
              <a:pathLst>
                <a:path w="1221" h="1749" extrusionOk="0">
                  <a:moveTo>
                    <a:pt x="564" y="1"/>
                  </a:moveTo>
                  <a:cubicBezTo>
                    <a:pt x="555" y="1"/>
                    <a:pt x="546" y="1"/>
                    <a:pt x="537" y="2"/>
                  </a:cubicBezTo>
                  <a:cubicBezTo>
                    <a:pt x="226" y="30"/>
                    <a:pt x="0" y="442"/>
                    <a:pt x="40" y="922"/>
                  </a:cubicBezTo>
                  <a:cubicBezTo>
                    <a:pt x="78" y="1385"/>
                    <a:pt x="347" y="1748"/>
                    <a:pt x="650" y="1748"/>
                  </a:cubicBezTo>
                  <a:cubicBezTo>
                    <a:pt x="661" y="1748"/>
                    <a:pt x="672" y="1748"/>
                    <a:pt x="684" y="1747"/>
                  </a:cubicBezTo>
                  <a:cubicBezTo>
                    <a:pt x="1000" y="1724"/>
                    <a:pt x="1220" y="1312"/>
                    <a:pt x="1180" y="826"/>
                  </a:cubicBezTo>
                  <a:cubicBezTo>
                    <a:pt x="1142" y="360"/>
                    <a:pt x="870" y="1"/>
                    <a:pt x="564" y="1"/>
                  </a:cubicBezTo>
                  <a:close/>
                </a:path>
              </a:pathLst>
            </a:custGeom>
            <a:solidFill>
              <a:srgbClr val="F4EDED">
                <a:alpha val="568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26"/>
            <p:cNvSpPr/>
            <p:nvPr/>
          </p:nvSpPr>
          <p:spPr>
            <a:xfrm>
              <a:off x="6030025" y="2964750"/>
              <a:ext cx="22625" cy="26325"/>
            </a:xfrm>
            <a:custGeom>
              <a:avLst/>
              <a:gdLst/>
              <a:ahLst/>
              <a:cxnLst/>
              <a:rect l="l" t="t" r="r" b="b"/>
              <a:pathLst>
                <a:path w="905" h="1053" extrusionOk="0">
                  <a:moveTo>
                    <a:pt x="433" y="1"/>
                  </a:moveTo>
                  <a:cubicBezTo>
                    <a:pt x="425" y="1"/>
                    <a:pt x="416" y="1"/>
                    <a:pt x="407" y="1"/>
                  </a:cubicBezTo>
                  <a:cubicBezTo>
                    <a:pt x="170" y="24"/>
                    <a:pt x="1" y="273"/>
                    <a:pt x="23" y="561"/>
                  </a:cubicBezTo>
                  <a:cubicBezTo>
                    <a:pt x="40" y="843"/>
                    <a:pt x="239" y="1053"/>
                    <a:pt x="466" y="1053"/>
                  </a:cubicBezTo>
                  <a:cubicBezTo>
                    <a:pt x="474" y="1053"/>
                    <a:pt x="483" y="1053"/>
                    <a:pt x="492" y="1052"/>
                  </a:cubicBezTo>
                  <a:cubicBezTo>
                    <a:pt x="735" y="1029"/>
                    <a:pt x="904" y="781"/>
                    <a:pt x="882" y="493"/>
                  </a:cubicBezTo>
                  <a:cubicBezTo>
                    <a:pt x="854" y="215"/>
                    <a:pt x="665" y="1"/>
                    <a:pt x="433" y="1"/>
                  </a:cubicBezTo>
                  <a:close/>
                </a:path>
              </a:pathLst>
            </a:custGeom>
            <a:solidFill>
              <a:srgbClr val="F4EDED">
                <a:alpha val="568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8" name="Google Shape;268;p26"/>
          <p:cNvGrpSpPr/>
          <p:nvPr/>
        </p:nvGrpSpPr>
        <p:grpSpPr>
          <a:xfrm>
            <a:off x="8132822" y="4099298"/>
            <a:ext cx="595915" cy="593655"/>
            <a:chOff x="8132822" y="4099298"/>
            <a:chExt cx="595915" cy="593655"/>
          </a:xfrm>
        </p:grpSpPr>
        <p:sp>
          <p:nvSpPr>
            <p:cNvPr id="269" name="Google Shape;269;p26"/>
            <p:cNvSpPr/>
            <p:nvPr/>
          </p:nvSpPr>
          <p:spPr>
            <a:xfrm>
              <a:off x="8132822" y="4099298"/>
              <a:ext cx="595915" cy="593655"/>
            </a:xfrm>
            <a:custGeom>
              <a:avLst/>
              <a:gdLst/>
              <a:ahLst/>
              <a:cxnLst/>
              <a:rect l="l" t="t" r="r" b="b"/>
              <a:pathLst>
                <a:path w="17140" h="17075" extrusionOk="0">
                  <a:moveTo>
                    <a:pt x="7584" y="1"/>
                  </a:moveTo>
                  <a:cubicBezTo>
                    <a:pt x="7217" y="1"/>
                    <a:pt x="6847" y="51"/>
                    <a:pt x="6483" y="150"/>
                  </a:cubicBezTo>
                  <a:cubicBezTo>
                    <a:pt x="4620" y="658"/>
                    <a:pt x="3400" y="2380"/>
                    <a:pt x="3479" y="4255"/>
                  </a:cubicBezTo>
                  <a:cubicBezTo>
                    <a:pt x="1621" y="4560"/>
                    <a:pt x="181" y="6108"/>
                    <a:pt x="62" y="8033"/>
                  </a:cubicBezTo>
                  <a:cubicBezTo>
                    <a:pt x="0" y="9050"/>
                    <a:pt x="316" y="10055"/>
                    <a:pt x="960" y="10851"/>
                  </a:cubicBezTo>
                  <a:cubicBezTo>
                    <a:pt x="1485" y="11507"/>
                    <a:pt x="2203" y="11981"/>
                    <a:pt x="3005" y="12212"/>
                  </a:cubicBezTo>
                  <a:cubicBezTo>
                    <a:pt x="2858" y="12969"/>
                    <a:pt x="2926" y="13760"/>
                    <a:pt x="3219" y="14488"/>
                  </a:cubicBezTo>
                  <a:cubicBezTo>
                    <a:pt x="3620" y="15505"/>
                    <a:pt x="4388" y="16301"/>
                    <a:pt x="5393" y="16736"/>
                  </a:cubicBezTo>
                  <a:cubicBezTo>
                    <a:pt x="5913" y="16962"/>
                    <a:pt x="6455" y="17075"/>
                    <a:pt x="7020" y="17075"/>
                  </a:cubicBezTo>
                  <a:cubicBezTo>
                    <a:pt x="7528" y="17075"/>
                    <a:pt x="8036" y="16979"/>
                    <a:pt x="8516" y="16792"/>
                  </a:cubicBezTo>
                  <a:cubicBezTo>
                    <a:pt x="9414" y="16442"/>
                    <a:pt x="10149" y="15799"/>
                    <a:pt x="10606" y="14957"/>
                  </a:cubicBezTo>
                  <a:cubicBezTo>
                    <a:pt x="11249" y="15335"/>
                    <a:pt x="11966" y="15519"/>
                    <a:pt x="12677" y="15519"/>
                  </a:cubicBezTo>
                  <a:cubicBezTo>
                    <a:pt x="13919" y="15519"/>
                    <a:pt x="15145" y="14958"/>
                    <a:pt x="15943" y="13895"/>
                  </a:cubicBezTo>
                  <a:cubicBezTo>
                    <a:pt x="16530" y="13110"/>
                    <a:pt x="16818" y="12145"/>
                    <a:pt x="16756" y="11168"/>
                  </a:cubicBezTo>
                  <a:cubicBezTo>
                    <a:pt x="16699" y="10354"/>
                    <a:pt x="16411" y="9581"/>
                    <a:pt x="15914" y="8943"/>
                  </a:cubicBezTo>
                  <a:cubicBezTo>
                    <a:pt x="16372" y="8451"/>
                    <a:pt x="16699" y="7853"/>
                    <a:pt x="16869" y="7186"/>
                  </a:cubicBezTo>
                  <a:cubicBezTo>
                    <a:pt x="17140" y="6130"/>
                    <a:pt x="16982" y="5029"/>
                    <a:pt x="16423" y="4086"/>
                  </a:cubicBezTo>
                  <a:cubicBezTo>
                    <a:pt x="15869" y="3154"/>
                    <a:pt x="14977" y="2488"/>
                    <a:pt x="13921" y="2217"/>
                  </a:cubicBezTo>
                  <a:cubicBezTo>
                    <a:pt x="13583" y="2131"/>
                    <a:pt x="13241" y="2088"/>
                    <a:pt x="12902" y="2088"/>
                  </a:cubicBezTo>
                  <a:cubicBezTo>
                    <a:pt x="12353" y="2088"/>
                    <a:pt x="11811" y="2200"/>
                    <a:pt x="11301" y="2420"/>
                  </a:cubicBezTo>
                  <a:cubicBezTo>
                    <a:pt x="10945" y="1629"/>
                    <a:pt x="10352" y="974"/>
                    <a:pt x="9589" y="539"/>
                  </a:cubicBezTo>
                  <a:cubicBezTo>
                    <a:pt x="8971" y="180"/>
                    <a:pt x="8283" y="1"/>
                    <a:pt x="75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26"/>
            <p:cNvSpPr/>
            <p:nvPr/>
          </p:nvSpPr>
          <p:spPr>
            <a:xfrm>
              <a:off x="8177394" y="4145261"/>
              <a:ext cx="514455" cy="502425"/>
            </a:xfrm>
            <a:custGeom>
              <a:avLst/>
              <a:gdLst/>
              <a:ahLst/>
              <a:cxnLst/>
              <a:rect l="l" t="t" r="r" b="b"/>
              <a:pathLst>
                <a:path w="14797" h="14451" extrusionOk="0">
                  <a:moveTo>
                    <a:pt x="6288" y="0"/>
                  </a:moveTo>
                  <a:cubicBezTo>
                    <a:pt x="6046" y="0"/>
                    <a:pt x="5801" y="32"/>
                    <a:pt x="5557" y="98"/>
                  </a:cubicBezTo>
                  <a:cubicBezTo>
                    <a:pt x="4078" y="499"/>
                    <a:pt x="3214" y="2024"/>
                    <a:pt x="3614" y="3498"/>
                  </a:cubicBezTo>
                  <a:cubicBezTo>
                    <a:pt x="3694" y="3780"/>
                    <a:pt x="3818" y="4085"/>
                    <a:pt x="3999" y="4396"/>
                  </a:cubicBezTo>
                  <a:cubicBezTo>
                    <a:pt x="3660" y="4289"/>
                    <a:pt x="3332" y="4227"/>
                    <a:pt x="3038" y="4204"/>
                  </a:cubicBezTo>
                  <a:cubicBezTo>
                    <a:pt x="2980" y="4200"/>
                    <a:pt x="2921" y="4198"/>
                    <a:pt x="2863" y="4198"/>
                  </a:cubicBezTo>
                  <a:cubicBezTo>
                    <a:pt x="1414" y="4198"/>
                    <a:pt x="194" y="5330"/>
                    <a:pt x="102" y="6796"/>
                  </a:cubicBezTo>
                  <a:cubicBezTo>
                    <a:pt x="0" y="8321"/>
                    <a:pt x="1164" y="9637"/>
                    <a:pt x="2688" y="9733"/>
                  </a:cubicBezTo>
                  <a:cubicBezTo>
                    <a:pt x="2755" y="9737"/>
                    <a:pt x="2824" y="9740"/>
                    <a:pt x="2894" y="9740"/>
                  </a:cubicBezTo>
                  <a:cubicBezTo>
                    <a:pt x="3169" y="9740"/>
                    <a:pt x="3468" y="9705"/>
                    <a:pt x="3778" y="9642"/>
                  </a:cubicBezTo>
                  <a:lnTo>
                    <a:pt x="3778" y="9642"/>
                  </a:lnTo>
                  <a:cubicBezTo>
                    <a:pt x="3530" y="9947"/>
                    <a:pt x="3332" y="10264"/>
                    <a:pt x="3197" y="10569"/>
                  </a:cubicBezTo>
                  <a:cubicBezTo>
                    <a:pt x="2587" y="11969"/>
                    <a:pt x="3225" y="13601"/>
                    <a:pt x="4631" y="14217"/>
                  </a:cubicBezTo>
                  <a:cubicBezTo>
                    <a:pt x="4993" y="14375"/>
                    <a:pt x="5370" y="14450"/>
                    <a:pt x="5741" y="14450"/>
                  </a:cubicBezTo>
                  <a:cubicBezTo>
                    <a:pt x="6810" y="14450"/>
                    <a:pt x="7826" y="13826"/>
                    <a:pt x="8279" y="12782"/>
                  </a:cubicBezTo>
                  <a:cubicBezTo>
                    <a:pt x="8488" y="12319"/>
                    <a:pt x="8601" y="11698"/>
                    <a:pt x="8618" y="11060"/>
                  </a:cubicBezTo>
                  <a:cubicBezTo>
                    <a:pt x="8946" y="11585"/>
                    <a:pt x="9341" y="12037"/>
                    <a:pt x="9731" y="12331"/>
                  </a:cubicBezTo>
                  <a:cubicBezTo>
                    <a:pt x="10230" y="12706"/>
                    <a:pt x="10815" y="12887"/>
                    <a:pt x="11395" y="12887"/>
                  </a:cubicBezTo>
                  <a:cubicBezTo>
                    <a:pt x="12237" y="12887"/>
                    <a:pt x="13068" y="12505"/>
                    <a:pt x="13610" y="11783"/>
                  </a:cubicBezTo>
                  <a:cubicBezTo>
                    <a:pt x="14531" y="10557"/>
                    <a:pt x="14288" y="8824"/>
                    <a:pt x="13068" y="7903"/>
                  </a:cubicBezTo>
                  <a:cubicBezTo>
                    <a:pt x="12882" y="7767"/>
                    <a:pt x="12673" y="7643"/>
                    <a:pt x="12430" y="7530"/>
                  </a:cubicBezTo>
                  <a:cubicBezTo>
                    <a:pt x="12656" y="7446"/>
                    <a:pt x="12859" y="7344"/>
                    <a:pt x="13046" y="7242"/>
                  </a:cubicBezTo>
                  <a:cubicBezTo>
                    <a:pt x="14356" y="6457"/>
                    <a:pt x="14796" y="4757"/>
                    <a:pt x="14011" y="3442"/>
                  </a:cubicBezTo>
                  <a:cubicBezTo>
                    <a:pt x="13491" y="2573"/>
                    <a:pt x="12567" y="2086"/>
                    <a:pt x="11623" y="2086"/>
                  </a:cubicBezTo>
                  <a:cubicBezTo>
                    <a:pt x="11143" y="2086"/>
                    <a:pt x="10657" y="2212"/>
                    <a:pt x="10216" y="2476"/>
                  </a:cubicBezTo>
                  <a:cubicBezTo>
                    <a:pt x="9832" y="2707"/>
                    <a:pt x="9431" y="3069"/>
                    <a:pt x="9075" y="3492"/>
                  </a:cubicBezTo>
                  <a:cubicBezTo>
                    <a:pt x="9115" y="2962"/>
                    <a:pt x="9070" y="2448"/>
                    <a:pt x="8957" y="2041"/>
                  </a:cubicBezTo>
                  <a:cubicBezTo>
                    <a:pt x="8622" y="806"/>
                    <a:pt x="7505" y="0"/>
                    <a:pt x="62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26"/>
            <p:cNvSpPr/>
            <p:nvPr/>
          </p:nvSpPr>
          <p:spPr>
            <a:xfrm>
              <a:off x="8392570" y="4266356"/>
              <a:ext cx="53855" cy="121686"/>
            </a:xfrm>
            <a:custGeom>
              <a:avLst/>
              <a:gdLst/>
              <a:ahLst/>
              <a:cxnLst/>
              <a:rect l="l" t="t" r="r" b="b"/>
              <a:pathLst>
                <a:path w="1549" h="3500" extrusionOk="0">
                  <a:moveTo>
                    <a:pt x="395" y="1"/>
                  </a:moveTo>
                  <a:cubicBezTo>
                    <a:pt x="364" y="1"/>
                    <a:pt x="332" y="5"/>
                    <a:pt x="300" y="15"/>
                  </a:cubicBezTo>
                  <a:cubicBezTo>
                    <a:pt x="114" y="66"/>
                    <a:pt x="1" y="258"/>
                    <a:pt x="57" y="439"/>
                  </a:cubicBezTo>
                  <a:lnTo>
                    <a:pt x="831" y="3245"/>
                  </a:lnTo>
                  <a:cubicBezTo>
                    <a:pt x="870" y="3398"/>
                    <a:pt x="1012" y="3500"/>
                    <a:pt x="1158" y="3500"/>
                  </a:cubicBezTo>
                  <a:cubicBezTo>
                    <a:pt x="1187" y="3500"/>
                    <a:pt x="1226" y="3488"/>
                    <a:pt x="1254" y="3483"/>
                  </a:cubicBezTo>
                  <a:cubicBezTo>
                    <a:pt x="1435" y="3432"/>
                    <a:pt x="1548" y="3240"/>
                    <a:pt x="1492" y="3059"/>
                  </a:cubicBezTo>
                  <a:lnTo>
                    <a:pt x="724" y="258"/>
                  </a:lnTo>
                  <a:cubicBezTo>
                    <a:pt x="682" y="104"/>
                    <a:pt x="544" y="1"/>
                    <a:pt x="39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26"/>
            <p:cNvSpPr/>
            <p:nvPr/>
          </p:nvSpPr>
          <p:spPr>
            <a:xfrm>
              <a:off x="8303044" y="4377786"/>
              <a:ext cx="125893" cy="30491"/>
            </a:xfrm>
            <a:custGeom>
              <a:avLst/>
              <a:gdLst/>
              <a:ahLst/>
              <a:cxnLst/>
              <a:rect l="l" t="t" r="r" b="b"/>
              <a:pathLst>
                <a:path w="3621" h="877" extrusionOk="0">
                  <a:moveTo>
                    <a:pt x="364" y="0"/>
                  </a:moveTo>
                  <a:cubicBezTo>
                    <a:pt x="181" y="0"/>
                    <a:pt x="28" y="143"/>
                    <a:pt x="17" y="328"/>
                  </a:cubicBezTo>
                  <a:cubicBezTo>
                    <a:pt x="0" y="520"/>
                    <a:pt x="147" y="679"/>
                    <a:pt x="339" y="695"/>
                  </a:cubicBezTo>
                  <a:lnTo>
                    <a:pt x="3242" y="876"/>
                  </a:lnTo>
                  <a:lnTo>
                    <a:pt x="3265" y="876"/>
                  </a:lnTo>
                  <a:cubicBezTo>
                    <a:pt x="3445" y="876"/>
                    <a:pt x="3592" y="735"/>
                    <a:pt x="3609" y="554"/>
                  </a:cubicBezTo>
                  <a:cubicBezTo>
                    <a:pt x="3620" y="362"/>
                    <a:pt x="3474" y="199"/>
                    <a:pt x="3282" y="187"/>
                  </a:cubicBezTo>
                  <a:lnTo>
                    <a:pt x="385" y="1"/>
                  </a:lnTo>
                  <a:cubicBezTo>
                    <a:pt x="378" y="0"/>
                    <a:pt x="371" y="0"/>
                    <a:pt x="36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26"/>
            <p:cNvSpPr/>
            <p:nvPr/>
          </p:nvSpPr>
          <p:spPr>
            <a:xfrm>
              <a:off x="8447955" y="4321636"/>
              <a:ext cx="114281" cy="75619"/>
            </a:xfrm>
            <a:custGeom>
              <a:avLst/>
              <a:gdLst/>
              <a:ahLst/>
              <a:cxnLst/>
              <a:rect l="l" t="t" r="r" b="b"/>
              <a:pathLst>
                <a:path w="3287" h="2175" extrusionOk="0">
                  <a:moveTo>
                    <a:pt x="2893" y="1"/>
                  </a:moveTo>
                  <a:cubicBezTo>
                    <a:pt x="2833" y="1"/>
                    <a:pt x="2772" y="17"/>
                    <a:pt x="2717" y="52"/>
                  </a:cubicBezTo>
                  <a:lnTo>
                    <a:pt x="215" y="1531"/>
                  </a:lnTo>
                  <a:cubicBezTo>
                    <a:pt x="57" y="1633"/>
                    <a:pt x="0" y="1842"/>
                    <a:pt x="96" y="2006"/>
                  </a:cubicBezTo>
                  <a:cubicBezTo>
                    <a:pt x="158" y="2113"/>
                    <a:pt x="271" y="2175"/>
                    <a:pt x="396" y="2175"/>
                  </a:cubicBezTo>
                  <a:cubicBezTo>
                    <a:pt x="458" y="2175"/>
                    <a:pt x="514" y="2164"/>
                    <a:pt x="571" y="2124"/>
                  </a:cubicBezTo>
                  <a:lnTo>
                    <a:pt x="3067" y="645"/>
                  </a:lnTo>
                  <a:cubicBezTo>
                    <a:pt x="3231" y="554"/>
                    <a:pt x="3287" y="334"/>
                    <a:pt x="3191" y="170"/>
                  </a:cubicBezTo>
                  <a:cubicBezTo>
                    <a:pt x="3124" y="62"/>
                    <a:pt x="3010" y="1"/>
                    <a:pt x="28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26"/>
            <p:cNvSpPr/>
            <p:nvPr/>
          </p:nvSpPr>
          <p:spPr>
            <a:xfrm>
              <a:off x="8448337" y="4400941"/>
              <a:ext cx="108023" cy="85285"/>
            </a:xfrm>
            <a:custGeom>
              <a:avLst/>
              <a:gdLst/>
              <a:ahLst/>
              <a:cxnLst/>
              <a:rect l="l" t="t" r="r" b="b"/>
              <a:pathLst>
                <a:path w="3107" h="2453" extrusionOk="0">
                  <a:moveTo>
                    <a:pt x="393" y="0"/>
                  </a:moveTo>
                  <a:cubicBezTo>
                    <a:pt x="288" y="0"/>
                    <a:pt x="184" y="49"/>
                    <a:pt x="113" y="142"/>
                  </a:cubicBezTo>
                  <a:cubicBezTo>
                    <a:pt x="1" y="295"/>
                    <a:pt x="29" y="509"/>
                    <a:pt x="187" y="628"/>
                  </a:cubicBezTo>
                  <a:lnTo>
                    <a:pt x="2508" y="2379"/>
                  </a:lnTo>
                  <a:cubicBezTo>
                    <a:pt x="2570" y="2430"/>
                    <a:pt x="2643" y="2452"/>
                    <a:pt x="2711" y="2452"/>
                  </a:cubicBezTo>
                  <a:cubicBezTo>
                    <a:pt x="2819" y="2452"/>
                    <a:pt x="2926" y="2401"/>
                    <a:pt x="2988" y="2311"/>
                  </a:cubicBezTo>
                  <a:cubicBezTo>
                    <a:pt x="3107" y="2153"/>
                    <a:pt x="3078" y="1933"/>
                    <a:pt x="2926" y="1820"/>
                  </a:cubicBezTo>
                  <a:lnTo>
                    <a:pt x="599" y="69"/>
                  </a:lnTo>
                  <a:cubicBezTo>
                    <a:pt x="537" y="23"/>
                    <a:pt x="465" y="0"/>
                    <a:pt x="3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26"/>
            <p:cNvSpPr/>
            <p:nvPr/>
          </p:nvSpPr>
          <p:spPr>
            <a:xfrm>
              <a:off x="8378455" y="4410919"/>
              <a:ext cx="67970" cy="116923"/>
            </a:xfrm>
            <a:custGeom>
              <a:avLst/>
              <a:gdLst/>
              <a:ahLst/>
              <a:cxnLst/>
              <a:rect l="l" t="t" r="r" b="b"/>
              <a:pathLst>
                <a:path w="1955" h="3363" extrusionOk="0">
                  <a:moveTo>
                    <a:pt x="1562" y="1"/>
                  </a:moveTo>
                  <a:cubicBezTo>
                    <a:pt x="1428" y="1"/>
                    <a:pt x="1301" y="80"/>
                    <a:pt x="1242" y="206"/>
                  </a:cubicBezTo>
                  <a:lnTo>
                    <a:pt x="79" y="2877"/>
                  </a:lnTo>
                  <a:cubicBezTo>
                    <a:pt x="0" y="3052"/>
                    <a:pt x="85" y="3255"/>
                    <a:pt x="254" y="3334"/>
                  </a:cubicBezTo>
                  <a:cubicBezTo>
                    <a:pt x="294" y="3357"/>
                    <a:pt x="345" y="3362"/>
                    <a:pt x="395" y="3362"/>
                  </a:cubicBezTo>
                  <a:cubicBezTo>
                    <a:pt x="531" y="3362"/>
                    <a:pt x="655" y="3283"/>
                    <a:pt x="712" y="3159"/>
                  </a:cubicBezTo>
                  <a:lnTo>
                    <a:pt x="1875" y="488"/>
                  </a:lnTo>
                  <a:cubicBezTo>
                    <a:pt x="1954" y="313"/>
                    <a:pt x="1875" y="110"/>
                    <a:pt x="1700" y="30"/>
                  </a:cubicBezTo>
                  <a:cubicBezTo>
                    <a:pt x="1655" y="10"/>
                    <a:pt x="1608" y="1"/>
                    <a:pt x="15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26"/>
            <p:cNvSpPr/>
            <p:nvPr/>
          </p:nvSpPr>
          <p:spPr>
            <a:xfrm>
              <a:off x="8383739" y="4346530"/>
              <a:ext cx="114698" cy="106145"/>
            </a:xfrm>
            <a:custGeom>
              <a:avLst/>
              <a:gdLst/>
              <a:ahLst/>
              <a:cxnLst/>
              <a:rect l="l" t="t" r="r" b="b"/>
              <a:pathLst>
                <a:path w="3299" h="3053" extrusionOk="0">
                  <a:moveTo>
                    <a:pt x="1647" y="1"/>
                  </a:moveTo>
                  <a:cubicBezTo>
                    <a:pt x="1558" y="1"/>
                    <a:pt x="1469" y="9"/>
                    <a:pt x="1379" y="25"/>
                  </a:cubicBezTo>
                  <a:cubicBezTo>
                    <a:pt x="554" y="177"/>
                    <a:pt x="1" y="968"/>
                    <a:pt x="147" y="1798"/>
                  </a:cubicBezTo>
                  <a:cubicBezTo>
                    <a:pt x="283" y="2533"/>
                    <a:pt x="927" y="3052"/>
                    <a:pt x="1653" y="3052"/>
                  </a:cubicBezTo>
                  <a:cubicBezTo>
                    <a:pt x="1741" y="3052"/>
                    <a:pt x="1831" y="3045"/>
                    <a:pt x="1921" y="3029"/>
                  </a:cubicBezTo>
                  <a:cubicBezTo>
                    <a:pt x="2751" y="2876"/>
                    <a:pt x="3299" y="2080"/>
                    <a:pt x="3152" y="1256"/>
                  </a:cubicBezTo>
                  <a:cubicBezTo>
                    <a:pt x="3021" y="521"/>
                    <a:pt x="2374" y="1"/>
                    <a:pt x="16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1159151" y="607390"/>
            <a:ext cx="65710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chemeClr val="tx1">
                    <a:lumMod val="75000"/>
                  </a:schemeClr>
                </a:solidFill>
              </a:rPr>
              <a:t>BÀI 7: HỌ HÀNG, LÀNG </a:t>
            </a:r>
            <a:r>
              <a:rPr lang="en-US" sz="3600" b="1" smtClean="0">
                <a:solidFill>
                  <a:schemeClr val="tx1">
                    <a:lumMod val="75000"/>
                  </a:schemeClr>
                </a:solidFill>
              </a:rPr>
              <a:t>XÓM</a:t>
            </a:r>
            <a:endParaRPr lang="en-US" sz="3600" b="1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6568" y="1237181"/>
            <a:ext cx="8182404" cy="3441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200"/>
              </a:spcBef>
            </a:pPr>
            <a:r>
              <a:rPr lang="en-US" sz="3600" b="1">
                <a:solidFill>
                  <a:schemeClr val="accent4"/>
                </a:solidFill>
              </a:rPr>
              <a:t>BÀI VIẾT 2: </a:t>
            </a:r>
            <a:endParaRPr lang="en-US" sz="3600" b="1" smtClean="0">
              <a:solidFill>
                <a:schemeClr val="accent4"/>
              </a:solidFill>
            </a:endParaRPr>
          </a:p>
          <a:p>
            <a:pPr algn="ctr">
              <a:lnSpc>
                <a:spcPct val="150000"/>
              </a:lnSpc>
              <a:spcBef>
                <a:spcPts val="200"/>
              </a:spcBef>
            </a:pPr>
            <a:r>
              <a:rPr lang="vi-VN" sz="3600" b="1" smtClean="0">
                <a:solidFill>
                  <a:schemeClr val="tx1">
                    <a:lumMod val="75000"/>
                  </a:schemeClr>
                </a:solidFill>
              </a:rPr>
              <a:t>LUYỆN </a:t>
            </a:r>
            <a:r>
              <a:rPr lang="vi-VN" sz="3600" b="1">
                <a:solidFill>
                  <a:schemeClr val="tx1">
                    <a:lumMod val="75000"/>
                  </a:schemeClr>
                </a:solidFill>
              </a:rPr>
              <a:t>TẬP VIẾT ĐOẠN VĂN TƯỞNG TƯỢNG</a:t>
            </a:r>
            <a:endParaRPr lang="en-US" sz="3600" b="1">
              <a:solidFill>
                <a:schemeClr val="tx1">
                  <a:lumMod val="7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vi-VN" sz="3600" i="1">
                <a:solidFill>
                  <a:schemeClr val="tx1">
                    <a:lumMod val="75000"/>
                  </a:schemeClr>
                </a:solidFill>
              </a:rPr>
              <a:t>(Tìm ý, sắp xếp ý)</a:t>
            </a:r>
            <a:endParaRPr lang="en-US" sz="3600" i="1">
              <a:solidFill>
                <a:schemeClr val="tx1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oogle Shape;329;p29"/>
          <p:cNvGrpSpPr/>
          <p:nvPr/>
        </p:nvGrpSpPr>
        <p:grpSpPr>
          <a:xfrm rot="19868150">
            <a:off x="7317977" y="3715281"/>
            <a:ext cx="1238926" cy="1184114"/>
            <a:chOff x="6588267" y="3170475"/>
            <a:chExt cx="511151" cy="518022"/>
          </a:xfrm>
        </p:grpSpPr>
        <p:sp>
          <p:nvSpPr>
            <p:cNvPr id="205" name="Google Shape;330;p29"/>
            <p:cNvSpPr/>
            <p:nvPr/>
          </p:nvSpPr>
          <p:spPr>
            <a:xfrm>
              <a:off x="6588267" y="3170475"/>
              <a:ext cx="511151" cy="518022"/>
            </a:xfrm>
            <a:custGeom>
              <a:avLst/>
              <a:gdLst/>
              <a:ahLst/>
              <a:cxnLst/>
              <a:rect l="l" t="t" r="r" b="b"/>
              <a:pathLst>
                <a:path w="15920" h="16134" extrusionOk="0">
                  <a:moveTo>
                    <a:pt x="10586" y="1"/>
                  </a:moveTo>
                  <a:cubicBezTo>
                    <a:pt x="9689" y="1"/>
                    <a:pt x="8714" y="209"/>
                    <a:pt x="7686" y="626"/>
                  </a:cubicBezTo>
                  <a:cubicBezTo>
                    <a:pt x="7556" y="682"/>
                    <a:pt x="7421" y="739"/>
                    <a:pt x="7291" y="795"/>
                  </a:cubicBezTo>
                  <a:cubicBezTo>
                    <a:pt x="6952" y="953"/>
                    <a:pt x="6607" y="1128"/>
                    <a:pt x="6269" y="1320"/>
                  </a:cubicBezTo>
                  <a:cubicBezTo>
                    <a:pt x="4800" y="2156"/>
                    <a:pt x="3473" y="3308"/>
                    <a:pt x="2541" y="4545"/>
                  </a:cubicBezTo>
                  <a:lnTo>
                    <a:pt x="2378" y="4754"/>
                  </a:lnTo>
                  <a:lnTo>
                    <a:pt x="2095" y="5149"/>
                  </a:lnTo>
                  <a:lnTo>
                    <a:pt x="2107" y="5172"/>
                  </a:lnTo>
                  <a:cubicBezTo>
                    <a:pt x="2050" y="5262"/>
                    <a:pt x="1994" y="5364"/>
                    <a:pt x="1937" y="5454"/>
                  </a:cubicBezTo>
                  <a:cubicBezTo>
                    <a:pt x="0" y="8865"/>
                    <a:pt x="1017" y="13101"/>
                    <a:pt x="4253" y="15100"/>
                  </a:cubicBezTo>
                  <a:cubicBezTo>
                    <a:pt x="5348" y="15777"/>
                    <a:pt x="6607" y="16133"/>
                    <a:pt x="7901" y="16133"/>
                  </a:cubicBezTo>
                  <a:cubicBezTo>
                    <a:pt x="10312" y="16133"/>
                    <a:pt x="12560" y="14902"/>
                    <a:pt x="13915" y="12830"/>
                  </a:cubicBezTo>
                  <a:cubicBezTo>
                    <a:pt x="15242" y="10796"/>
                    <a:pt x="15920" y="7758"/>
                    <a:pt x="15609" y="5223"/>
                  </a:cubicBezTo>
                  <a:lnTo>
                    <a:pt x="15615" y="5206"/>
                  </a:lnTo>
                  <a:lnTo>
                    <a:pt x="15553" y="4810"/>
                  </a:lnTo>
                  <a:cubicBezTo>
                    <a:pt x="15225" y="2901"/>
                    <a:pt x="14378" y="1467"/>
                    <a:pt x="13091" y="671"/>
                  </a:cubicBezTo>
                  <a:cubicBezTo>
                    <a:pt x="12989" y="603"/>
                    <a:pt x="12893" y="547"/>
                    <a:pt x="12786" y="501"/>
                  </a:cubicBezTo>
                  <a:cubicBezTo>
                    <a:pt x="12129" y="168"/>
                    <a:pt x="11389" y="1"/>
                    <a:pt x="105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331;p29"/>
            <p:cNvSpPr/>
            <p:nvPr/>
          </p:nvSpPr>
          <p:spPr>
            <a:xfrm>
              <a:off x="6636108" y="3212183"/>
              <a:ext cx="422535" cy="434896"/>
            </a:xfrm>
            <a:custGeom>
              <a:avLst/>
              <a:gdLst/>
              <a:ahLst/>
              <a:cxnLst/>
              <a:rect l="l" t="t" r="r" b="b"/>
              <a:pathLst>
                <a:path w="13160" h="13545" extrusionOk="0">
                  <a:moveTo>
                    <a:pt x="9102" y="0"/>
                  </a:moveTo>
                  <a:cubicBezTo>
                    <a:pt x="6682" y="0"/>
                    <a:pt x="3662" y="1928"/>
                    <a:pt x="2085" y="4020"/>
                  </a:cubicBezTo>
                  <a:cubicBezTo>
                    <a:pt x="1887" y="4285"/>
                    <a:pt x="1718" y="4533"/>
                    <a:pt x="1571" y="4799"/>
                  </a:cubicBezTo>
                  <a:cubicBezTo>
                    <a:pt x="1" y="7549"/>
                    <a:pt x="741" y="11034"/>
                    <a:pt x="3440" y="12700"/>
                  </a:cubicBezTo>
                  <a:cubicBezTo>
                    <a:pt x="4368" y="13274"/>
                    <a:pt x="5389" y="13545"/>
                    <a:pt x="6398" y="13545"/>
                  </a:cubicBezTo>
                  <a:cubicBezTo>
                    <a:pt x="8318" y="13545"/>
                    <a:pt x="10201" y="12564"/>
                    <a:pt x="11341" y="10825"/>
                  </a:cubicBezTo>
                  <a:cubicBezTo>
                    <a:pt x="12589" y="8899"/>
                    <a:pt x="13159" y="6024"/>
                    <a:pt x="12781" y="3726"/>
                  </a:cubicBezTo>
                  <a:cubicBezTo>
                    <a:pt x="12544" y="2308"/>
                    <a:pt x="11945" y="1106"/>
                    <a:pt x="10917" y="473"/>
                  </a:cubicBezTo>
                  <a:cubicBezTo>
                    <a:pt x="10386" y="146"/>
                    <a:pt x="9766" y="0"/>
                    <a:pt x="91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332;p29"/>
            <p:cNvSpPr/>
            <p:nvPr/>
          </p:nvSpPr>
          <p:spPr>
            <a:xfrm>
              <a:off x="6702860" y="3212183"/>
              <a:ext cx="343261" cy="239650"/>
            </a:xfrm>
            <a:custGeom>
              <a:avLst/>
              <a:gdLst/>
              <a:ahLst/>
              <a:cxnLst/>
              <a:rect l="l" t="t" r="r" b="b"/>
              <a:pathLst>
                <a:path w="10691" h="7464" extrusionOk="0">
                  <a:moveTo>
                    <a:pt x="7015" y="0"/>
                  </a:moveTo>
                  <a:cubicBezTo>
                    <a:pt x="4597" y="0"/>
                    <a:pt x="1578" y="1928"/>
                    <a:pt x="0" y="4020"/>
                  </a:cubicBezTo>
                  <a:cubicBezTo>
                    <a:pt x="435" y="5059"/>
                    <a:pt x="1186" y="5979"/>
                    <a:pt x="2231" y="6617"/>
                  </a:cubicBezTo>
                  <a:cubicBezTo>
                    <a:pt x="3161" y="7192"/>
                    <a:pt x="4183" y="7464"/>
                    <a:pt x="5194" y="7464"/>
                  </a:cubicBezTo>
                  <a:cubicBezTo>
                    <a:pt x="7112" y="7464"/>
                    <a:pt x="8991" y="6486"/>
                    <a:pt x="10126" y="4748"/>
                  </a:cubicBezTo>
                  <a:cubicBezTo>
                    <a:pt x="10335" y="4432"/>
                    <a:pt x="10521" y="4093"/>
                    <a:pt x="10691" y="3726"/>
                  </a:cubicBezTo>
                  <a:cubicBezTo>
                    <a:pt x="10459" y="2308"/>
                    <a:pt x="9860" y="1100"/>
                    <a:pt x="8827" y="473"/>
                  </a:cubicBezTo>
                  <a:cubicBezTo>
                    <a:pt x="8297" y="146"/>
                    <a:pt x="7678" y="0"/>
                    <a:pt x="7015" y="0"/>
                  </a:cubicBezTo>
                  <a:close/>
                </a:path>
              </a:pathLst>
            </a:custGeom>
            <a:solidFill>
              <a:srgbClr val="F4EDED">
                <a:alpha val="311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333;p29"/>
            <p:cNvSpPr/>
            <p:nvPr/>
          </p:nvSpPr>
          <p:spPr>
            <a:xfrm>
              <a:off x="6833764" y="3228976"/>
              <a:ext cx="98506" cy="62385"/>
            </a:xfrm>
            <a:custGeom>
              <a:avLst/>
              <a:gdLst/>
              <a:ahLst/>
              <a:cxnLst/>
              <a:rect l="l" t="t" r="r" b="b"/>
              <a:pathLst>
                <a:path w="3068" h="1943" extrusionOk="0">
                  <a:moveTo>
                    <a:pt x="1983" y="1"/>
                  </a:moveTo>
                  <a:cubicBezTo>
                    <a:pt x="1748" y="1"/>
                    <a:pt x="1488" y="46"/>
                    <a:pt x="1226" y="142"/>
                  </a:cubicBezTo>
                  <a:cubicBezTo>
                    <a:pt x="475" y="424"/>
                    <a:pt x="1" y="1023"/>
                    <a:pt x="176" y="1480"/>
                  </a:cubicBezTo>
                  <a:cubicBezTo>
                    <a:pt x="286" y="1778"/>
                    <a:pt x="641" y="1942"/>
                    <a:pt x="1082" y="1942"/>
                  </a:cubicBezTo>
                  <a:cubicBezTo>
                    <a:pt x="1318" y="1942"/>
                    <a:pt x="1580" y="1895"/>
                    <a:pt x="1842" y="1797"/>
                  </a:cubicBezTo>
                  <a:cubicBezTo>
                    <a:pt x="2598" y="1514"/>
                    <a:pt x="3067" y="921"/>
                    <a:pt x="2898" y="464"/>
                  </a:cubicBezTo>
                  <a:cubicBezTo>
                    <a:pt x="2787" y="165"/>
                    <a:pt x="2429" y="1"/>
                    <a:pt x="1983" y="1"/>
                  </a:cubicBezTo>
                  <a:close/>
                </a:path>
              </a:pathLst>
            </a:custGeom>
            <a:solidFill>
              <a:srgbClr val="F4EDED">
                <a:alpha val="568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334;p29"/>
            <p:cNvSpPr/>
            <p:nvPr/>
          </p:nvSpPr>
          <p:spPr>
            <a:xfrm>
              <a:off x="6772663" y="3281312"/>
              <a:ext cx="52977" cy="41772"/>
            </a:xfrm>
            <a:custGeom>
              <a:avLst/>
              <a:gdLst/>
              <a:ahLst/>
              <a:cxnLst/>
              <a:rect l="l" t="t" r="r" b="b"/>
              <a:pathLst>
                <a:path w="1650" h="1301" extrusionOk="0">
                  <a:moveTo>
                    <a:pt x="926" y="1"/>
                  </a:moveTo>
                  <a:cubicBezTo>
                    <a:pt x="808" y="1"/>
                    <a:pt x="684" y="27"/>
                    <a:pt x="565" y="82"/>
                  </a:cubicBezTo>
                  <a:cubicBezTo>
                    <a:pt x="181" y="251"/>
                    <a:pt x="0" y="647"/>
                    <a:pt x="142" y="963"/>
                  </a:cubicBezTo>
                  <a:cubicBezTo>
                    <a:pt x="238" y="1176"/>
                    <a:pt x="467" y="1301"/>
                    <a:pt x="723" y="1301"/>
                  </a:cubicBezTo>
                  <a:cubicBezTo>
                    <a:pt x="841" y="1301"/>
                    <a:pt x="965" y="1274"/>
                    <a:pt x="1085" y="1217"/>
                  </a:cubicBezTo>
                  <a:cubicBezTo>
                    <a:pt x="1469" y="1048"/>
                    <a:pt x="1649" y="652"/>
                    <a:pt x="1508" y="336"/>
                  </a:cubicBezTo>
                  <a:cubicBezTo>
                    <a:pt x="1412" y="123"/>
                    <a:pt x="1183" y="1"/>
                    <a:pt x="926" y="1"/>
                  </a:cubicBezTo>
                  <a:close/>
                </a:path>
              </a:pathLst>
            </a:custGeom>
            <a:solidFill>
              <a:srgbClr val="F4EDED">
                <a:alpha val="568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Rectangle 6"/>
          <p:cNvSpPr/>
          <p:nvPr/>
        </p:nvSpPr>
        <p:spPr>
          <a:xfrm>
            <a:off x="2559026" y="1877503"/>
            <a:ext cx="4296965" cy="792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/>
          <p:cNvSpPr/>
          <p:nvPr/>
        </p:nvSpPr>
        <p:spPr>
          <a:xfrm>
            <a:off x="2572112" y="3142883"/>
            <a:ext cx="4296965" cy="792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Google Shape;293;p28"/>
          <p:cNvSpPr/>
          <p:nvPr/>
        </p:nvSpPr>
        <p:spPr>
          <a:xfrm>
            <a:off x="2148693" y="1585660"/>
            <a:ext cx="733500" cy="733500"/>
          </a:xfrm>
          <a:prstGeom prst="ellipse">
            <a:avLst/>
          </a:prstGeom>
          <a:solidFill>
            <a:schemeClr val="accent3"/>
          </a:solidFill>
          <a:ln w="381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677;p39"/>
          <p:cNvSpPr txBox="1">
            <a:spLocks noGrp="1"/>
          </p:cNvSpPr>
          <p:nvPr>
            <p:ph type="title" idx="4294967295"/>
          </p:nvPr>
        </p:nvSpPr>
        <p:spPr>
          <a:xfrm>
            <a:off x="2127445" y="1692364"/>
            <a:ext cx="779462" cy="54133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FFFFFF"/>
                </a:solidFill>
                <a:latin typeface="+mj-lt"/>
              </a:rPr>
              <a:t>01</a:t>
            </a:r>
            <a:endParaRPr sz="3200" b="1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0" name="Google Shape;293;p28"/>
          <p:cNvSpPr/>
          <p:nvPr/>
        </p:nvSpPr>
        <p:spPr>
          <a:xfrm>
            <a:off x="2165905" y="2889064"/>
            <a:ext cx="733500" cy="733500"/>
          </a:xfrm>
          <a:prstGeom prst="ellipse">
            <a:avLst/>
          </a:prstGeom>
          <a:solidFill>
            <a:schemeClr val="accent3"/>
          </a:solidFill>
          <a:ln w="381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677;p39"/>
          <p:cNvSpPr txBox="1">
            <a:spLocks noGrp="1"/>
          </p:cNvSpPr>
          <p:nvPr>
            <p:ph type="title" idx="4294967295"/>
          </p:nvPr>
        </p:nvSpPr>
        <p:spPr>
          <a:xfrm>
            <a:off x="2142923" y="2980682"/>
            <a:ext cx="779463" cy="53975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smtClean="0">
                <a:solidFill>
                  <a:srgbClr val="FFFFFF"/>
                </a:solidFill>
                <a:latin typeface="+mj-lt"/>
              </a:rPr>
              <a:t>02</a:t>
            </a:r>
            <a:endParaRPr sz="3200" b="1">
              <a:solidFill>
                <a:srgbClr val="FFFFFF"/>
              </a:solidFill>
              <a:latin typeface="+mj-lt"/>
            </a:endParaRPr>
          </a:p>
        </p:txBody>
      </p:sp>
      <p:grpSp>
        <p:nvGrpSpPr>
          <p:cNvPr id="304" name="Google Shape;304;p28"/>
          <p:cNvGrpSpPr/>
          <p:nvPr/>
        </p:nvGrpSpPr>
        <p:grpSpPr>
          <a:xfrm>
            <a:off x="474128" y="751704"/>
            <a:ext cx="804125" cy="778751"/>
            <a:chOff x="5781364" y="3850650"/>
            <a:chExt cx="743802" cy="720332"/>
          </a:xfrm>
        </p:grpSpPr>
        <p:sp>
          <p:nvSpPr>
            <p:cNvPr id="305" name="Google Shape;305;p28"/>
            <p:cNvSpPr/>
            <p:nvPr/>
          </p:nvSpPr>
          <p:spPr>
            <a:xfrm>
              <a:off x="5781364" y="3850650"/>
              <a:ext cx="743802" cy="720332"/>
            </a:xfrm>
            <a:custGeom>
              <a:avLst/>
              <a:gdLst/>
              <a:ahLst/>
              <a:cxnLst/>
              <a:rect l="l" t="t" r="r" b="b"/>
              <a:pathLst>
                <a:path w="23166" h="22435" extrusionOk="0">
                  <a:moveTo>
                    <a:pt x="13470" y="0"/>
                  </a:moveTo>
                  <a:cubicBezTo>
                    <a:pt x="12045" y="0"/>
                    <a:pt x="10889" y="905"/>
                    <a:pt x="10301" y="2505"/>
                  </a:cubicBezTo>
                  <a:cubicBezTo>
                    <a:pt x="9510" y="1533"/>
                    <a:pt x="8543" y="1029"/>
                    <a:pt x="7547" y="1029"/>
                  </a:cubicBezTo>
                  <a:cubicBezTo>
                    <a:pt x="7050" y="1029"/>
                    <a:pt x="6547" y="1154"/>
                    <a:pt x="6054" y="1410"/>
                  </a:cubicBezTo>
                  <a:cubicBezTo>
                    <a:pt x="4501" y="2217"/>
                    <a:pt x="3914" y="3912"/>
                    <a:pt x="4558" y="5730"/>
                  </a:cubicBezTo>
                  <a:cubicBezTo>
                    <a:pt x="4597" y="5843"/>
                    <a:pt x="4643" y="5956"/>
                    <a:pt x="4699" y="6074"/>
                  </a:cubicBezTo>
                  <a:cubicBezTo>
                    <a:pt x="4620" y="6063"/>
                    <a:pt x="4541" y="6046"/>
                    <a:pt x="4462" y="6041"/>
                  </a:cubicBezTo>
                  <a:cubicBezTo>
                    <a:pt x="4235" y="6012"/>
                    <a:pt x="4014" y="5997"/>
                    <a:pt x="3800" y="5997"/>
                  </a:cubicBezTo>
                  <a:cubicBezTo>
                    <a:pt x="2179" y="5997"/>
                    <a:pt x="980" y="6819"/>
                    <a:pt x="526" y="8271"/>
                  </a:cubicBezTo>
                  <a:cubicBezTo>
                    <a:pt x="0" y="9943"/>
                    <a:pt x="791" y="11552"/>
                    <a:pt x="2536" y="12371"/>
                  </a:cubicBezTo>
                  <a:cubicBezTo>
                    <a:pt x="2666" y="12439"/>
                    <a:pt x="2813" y="12495"/>
                    <a:pt x="2960" y="12552"/>
                  </a:cubicBezTo>
                  <a:cubicBezTo>
                    <a:pt x="2937" y="12563"/>
                    <a:pt x="2926" y="12580"/>
                    <a:pt x="2903" y="12591"/>
                  </a:cubicBezTo>
                  <a:cubicBezTo>
                    <a:pt x="1339" y="13783"/>
                    <a:pt x="876" y="15415"/>
                    <a:pt x="1666" y="16946"/>
                  </a:cubicBezTo>
                  <a:cubicBezTo>
                    <a:pt x="2257" y="18082"/>
                    <a:pt x="3323" y="18704"/>
                    <a:pt x="4562" y="18704"/>
                  </a:cubicBezTo>
                  <a:cubicBezTo>
                    <a:pt x="5017" y="18704"/>
                    <a:pt x="5495" y="18621"/>
                    <a:pt x="5981" y="18448"/>
                  </a:cubicBezTo>
                  <a:cubicBezTo>
                    <a:pt x="6173" y="18380"/>
                    <a:pt x="6376" y="18295"/>
                    <a:pt x="6585" y="18188"/>
                  </a:cubicBezTo>
                  <a:lnTo>
                    <a:pt x="6585" y="18188"/>
                  </a:lnTo>
                  <a:cubicBezTo>
                    <a:pt x="6580" y="18244"/>
                    <a:pt x="6574" y="18295"/>
                    <a:pt x="6568" y="18346"/>
                  </a:cubicBezTo>
                  <a:cubicBezTo>
                    <a:pt x="6320" y="20300"/>
                    <a:pt x="7161" y="21768"/>
                    <a:pt x="8805" y="22277"/>
                  </a:cubicBezTo>
                  <a:cubicBezTo>
                    <a:pt x="9143" y="22384"/>
                    <a:pt x="9488" y="22435"/>
                    <a:pt x="9821" y="22435"/>
                  </a:cubicBezTo>
                  <a:cubicBezTo>
                    <a:pt x="11126" y="22435"/>
                    <a:pt x="12250" y="21633"/>
                    <a:pt x="12899" y="20249"/>
                  </a:cubicBezTo>
                  <a:cubicBezTo>
                    <a:pt x="12961" y="20108"/>
                    <a:pt x="13023" y="19944"/>
                    <a:pt x="13091" y="19775"/>
                  </a:cubicBezTo>
                  <a:cubicBezTo>
                    <a:pt x="13232" y="19973"/>
                    <a:pt x="13373" y="20142"/>
                    <a:pt x="13503" y="20294"/>
                  </a:cubicBezTo>
                  <a:cubicBezTo>
                    <a:pt x="14286" y="21134"/>
                    <a:pt x="15232" y="21566"/>
                    <a:pt x="16169" y="21566"/>
                  </a:cubicBezTo>
                  <a:cubicBezTo>
                    <a:pt x="16809" y="21566"/>
                    <a:pt x="17444" y="21365"/>
                    <a:pt x="18021" y="20955"/>
                  </a:cubicBezTo>
                  <a:cubicBezTo>
                    <a:pt x="19433" y="19961"/>
                    <a:pt x="19783" y="18307"/>
                    <a:pt x="18947" y="16522"/>
                  </a:cubicBezTo>
                  <a:cubicBezTo>
                    <a:pt x="18908" y="16437"/>
                    <a:pt x="18863" y="16347"/>
                    <a:pt x="18806" y="16257"/>
                  </a:cubicBezTo>
                  <a:lnTo>
                    <a:pt x="18806" y="16257"/>
                  </a:lnTo>
                  <a:cubicBezTo>
                    <a:pt x="18947" y="16268"/>
                    <a:pt x="19083" y="16285"/>
                    <a:pt x="19207" y="16285"/>
                  </a:cubicBezTo>
                  <a:cubicBezTo>
                    <a:pt x="19256" y="16286"/>
                    <a:pt x="19304" y="16287"/>
                    <a:pt x="19352" y="16287"/>
                  </a:cubicBezTo>
                  <a:cubicBezTo>
                    <a:pt x="21210" y="16287"/>
                    <a:pt x="22575" y="15225"/>
                    <a:pt x="22867" y="13546"/>
                  </a:cubicBezTo>
                  <a:cubicBezTo>
                    <a:pt x="23166" y="11902"/>
                    <a:pt x="22234" y="10468"/>
                    <a:pt x="20461" y="9802"/>
                  </a:cubicBezTo>
                  <a:cubicBezTo>
                    <a:pt x="20653" y="9661"/>
                    <a:pt x="20828" y="9531"/>
                    <a:pt x="20975" y="9389"/>
                  </a:cubicBezTo>
                  <a:cubicBezTo>
                    <a:pt x="22386" y="8074"/>
                    <a:pt x="22658" y="6300"/>
                    <a:pt x="21647" y="4872"/>
                  </a:cubicBezTo>
                  <a:cubicBezTo>
                    <a:pt x="21017" y="3973"/>
                    <a:pt x="20088" y="3506"/>
                    <a:pt x="19037" y="3506"/>
                  </a:cubicBezTo>
                  <a:cubicBezTo>
                    <a:pt x="18456" y="3506"/>
                    <a:pt x="17839" y="3648"/>
                    <a:pt x="17214" y="3940"/>
                  </a:cubicBezTo>
                  <a:cubicBezTo>
                    <a:pt x="17078" y="4002"/>
                    <a:pt x="16931" y="4081"/>
                    <a:pt x="16767" y="4177"/>
                  </a:cubicBezTo>
                  <a:cubicBezTo>
                    <a:pt x="16790" y="4008"/>
                    <a:pt x="16801" y="3844"/>
                    <a:pt x="16801" y="3697"/>
                  </a:cubicBezTo>
                  <a:cubicBezTo>
                    <a:pt x="16858" y="1771"/>
                    <a:pt x="15779" y="337"/>
                    <a:pt x="14051" y="49"/>
                  </a:cubicBezTo>
                  <a:cubicBezTo>
                    <a:pt x="13853" y="16"/>
                    <a:pt x="13659" y="0"/>
                    <a:pt x="134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8"/>
            <p:cNvSpPr/>
            <p:nvPr/>
          </p:nvSpPr>
          <p:spPr>
            <a:xfrm>
              <a:off x="5828145" y="3892872"/>
              <a:ext cx="652071" cy="635696"/>
            </a:xfrm>
            <a:custGeom>
              <a:avLst/>
              <a:gdLst/>
              <a:ahLst/>
              <a:cxnLst/>
              <a:rect l="l" t="t" r="r" b="b"/>
              <a:pathLst>
                <a:path w="20309" h="19799" extrusionOk="0">
                  <a:moveTo>
                    <a:pt x="12011" y="0"/>
                  </a:moveTo>
                  <a:cubicBezTo>
                    <a:pt x="11106" y="0"/>
                    <a:pt x="10443" y="618"/>
                    <a:pt x="10064" y="1682"/>
                  </a:cubicBezTo>
                  <a:cubicBezTo>
                    <a:pt x="9770" y="2523"/>
                    <a:pt x="9590" y="4517"/>
                    <a:pt x="9663" y="6222"/>
                  </a:cubicBezTo>
                  <a:cubicBezTo>
                    <a:pt x="9206" y="4607"/>
                    <a:pt x="8443" y="2822"/>
                    <a:pt x="7912" y="2128"/>
                  </a:cubicBezTo>
                  <a:cubicBezTo>
                    <a:pt x="7368" y="1423"/>
                    <a:pt x="6750" y="1038"/>
                    <a:pt x="6093" y="1038"/>
                  </a:cubicBezTo>
                  <a:cubicBezTo>
                    <a:pt x="5803" y="1038"/>
                    <a:pt x="5505" y="1114"/>
                    <a:pt x="5202" y="1269"/>
                  </a:cubicBezTo>
                  <a:cubicBezTo>
                    <a:pt x="4213" y="1783"/>
                    <a:pt x="3914" y="2777"/>
                    <a:pt x="4338" y="3980"/>
                  </a:cubicBezTo>
                  <a:cubicBezTo>
                    <a:pt x="4716" y="5031"/>
                    <a:pt x="5998" y="6640"/>
                    <a:pt x="7246" y="7820"/>
                  </a:cubicBezTo>
                  <a:cubicBezTo>
                    <a:pt x="5732" y="6951"/>
                    <a:pt x="3756" y="6160"/>
                    <a:pt x="2841" y="6041"/>
                  </a:cubicBezTo>
                  <a:cubicBezTo>
                    <a:pt x="2666" y="6019"/>
                    <a:pt x="2498" y="6007"/>
                    <a:pt x="2337" y="6007"/>
                  </a:cubicBezTo>
                  <a:cubicBezTo>
                    <a:pt x="1338" y="6007"/>
                    <a:pt x="615" y="6448"/>
                    <a:pt x="328" y="7357"/>
                  </a:cubicBezTo>
                  <a:cubicBezTo>
                    <a:pt x="0" y="8419"/>
                    <a:pt x="492" y="9328"/>
                    <a:pt x="1649" y="9870"/>
                  </a:cubicBezTo>
                  <a:cubicBezTo>
                    <a:pt x="2550" y="10294"/>
                    <a:pt x="4287" y="10520"/>
                    <a:pt x="5870" y="10520"/>
                  </a:cubicBezTo>
                  <a:cubicBezTo>
                    <a:pt x="6123" y="10520"/>
                    <a:pt x="6372" y="10514"/>
                    <a:pt x="6613" y="10503"/>
                  </a:cubicBezTo>
                  <a:lnTo>
                    <a:pt x="6613" y="10503"/>
                  </a:lnTo>
                  <a:cubicBezTo>
                    <a:pt x="4931" y="10955"/>
                    <a:pt x="2982" y="11762"/>
                    <a:pt x="2259" y="12321"/>
                  </a:cubicBezTo>
                  <a:cubicBezTo>
                    <a:pt x="1243" y="13089"/>
                    <a:pt x="887" y="14038"/>
                    <a:pt x="1395" y="15026"/>
                  </a:cubicBezTo>
                  <a:cubicBezTo>
                    <a:pt x="1753" y="15719"/>
                    <a:pt x="2353" y="16072"/>
                    <a:pt x="3096" y="16072"/>
                  </a:cubicBezTo>
                  <a:cubicBezTo>
                    <a:pt x="3408" y="16072"/>
                    <a:pt x="3745" y="16010"/>
                    <a:pt x="4100" y="15885"/>
                  </a:cubicBezTo>
                  <a:cubicBezTo>
                    <a:pt x="5264" y="15478"/>
                    <a:pt x="7127" y="13948"/>
                    <a:pt x="8313" y="12575"/>
                  </a:cubicBezTo>
                  <a:lnTo>
                    <a:pt x="8313" y="12575"/>
                  </a:lnTo>
                  <a:cubicBezTo>
                    <a:pt x="7410" y="14117"/>
                    <a:pt x="6551" y="16235"/>
                    <a:pt x="6427" y="17184"/>
                  </a:cubicBezTo>
                  <a:cubicBezTo>
                    <a:pt x="6275" y="18454"/>
                    <a:pt x="6698" y="19375"/>
                    <a:pt x="7760" y="19697"/>
                  </a:cubicBezTo>
                  <a:cubicBezTo>
                    <a:pt x="7978" y="19765"/>
                    <a:pt x="8189" y="19799"/>
                    <a:pt x="8393" y="19799"/>
                  </a:cubicBezTo>
                  <a:cubicBezTo>
                    <a:pt x="9179" y="19799"/>
                    <a:pt x="9846" y="19300"/>
                    <a:pt x="10267" y="18381"/>
                  </a:cubicBezTo>
                  <a:cubicBezTo>
                    <a:pt x="10759" y="17342"/>
                    <a:pt x="10973" y="15201"/>
                    <a:pt x="10894" y="13451"/>
                  </a:cubicBezTo>
                  <a:lnTo>
                    <a:pt x="10894" y="13451"/>
                  </a:lnTo>
                  <a:cubicBezTo>
                    <a:pt x="11335" y="15167"/>
                    <a:pt x="12227" y="17217"/>
                    <a:pt x="13029" y="18082"/>
                  </a:cubicBezTo>
                  <a:cubicBezTo>
                    <a:pt x="13557" y="18647"/>
                    <a:pt x="14141" y="18940"/>
                    <a:pt x="14721" y="18940"/>
                  </a:cubicBezTo>
                  <a:cubicBezTo>
                    <a:pt x="15096" y="18940"/>
                    <a:pt x="15469" y="18818"/>
                    <a:pt x="15824" y="18567"/>
                  </a:cubicBezTo>
                  <a:cubicBezTo>
                    <a:pt x="16739" y="17923"/>
                    <a:pt x="16858" y="16924"/>
                    <a:pt x="16316" y="15766"/>
                  </a:cubicBezTo>
                  <a:cubicBezTo>
                    <a:pt x="15909" y="14896"/>
                    <a:pt x="14452" y="13163"/>
                    <a:pt x="13114" y="11977"/>
                  </a:cubicBezTo>
                  <a:lnTo>
                    <a:pt x="13114" y="11977"/>
                  </a:lnTo>
                  <a:cubicBezTo>
                    <a:pt x="14638" y="12841"/>
                    <a:pt x="16660" y="13620"/>
                    <a:pt x="17812" y="13654"/>
                  </a:cubicBezTo>
                  <a:cubicBezTo>
                    <a:pt x="17857" y="13656"/>
                    <a:pt x="17902" y="13656"/>
                    <a:pt x="17946" y="13656"/>
                  </a:cubicBezTo>
                  <a:cubicBezTo>
                    <a:pt x="19143" y="13656"/>
                    <a:pt x="19948" y="13067"/>
                    <a:pt x="20128" y="12011"/>
                  </a:cubicBezTo>
                  <a:cubicBezTo>
                    <a:pt x="20308" y="10915"/>
                    <a:pt x="19681" y="10124"/>
                    <a:pt x="18479" y="9695"/>
                  </a:cubicBezTo>
                  <a:cubicBezTo>
                    <a:pt x="17761" y="9439"/>
                    <a:pt x="16181" y="9270"/>
                    <a:pt x="14665" y="9270"/>
                  </a:cubicBezTo>
                  <a:cubicBezTo>
                    <a:pt x="14378" y="9270"/>
                    <a:pt x="14095" y="9276"/>
                    <a:pt x="13819" y="9289"/>
                  </a:cubicBezTo>
                  <a:cubicBezTo>
                    <a:pt x="15565" y="8865"/>
                    <a:pt x="17727" y="7939"/>
                    <a:pt x="18620" y="7103"/>
                  </a:cubicBezTo>
                  <a:cubicBezTo>
                    <a:pt x="19552" y="6239"/>
                    <a:pt x="19744" y="5223"/>
                    <a:pt x="19105" y="4308"/>
                  </a:cubicBezTo>
                  <a:cubicBezTo>
                    <a:pt x="18722" y="3756"/>
                    <a:pt x="18201" y="3496"/>
                    <a:pt x="17592" y="3496"/>
                  </a:cubicBezTo>
                  <a:cubicBezTo>
                    <a:pt x="17197" y="3496"/>
                    <a:pt x="16765" y="3605"/>
                    <a:pt x="16310" y="3816"/>
                  </a:cubicBezTo>
                  <a:cubicBezTo>
                    <a:pt x="15333" y="4274"/>
                    <a:pt x="13249" y="6064"/>
                    <a:pt x="12091" y="7510"/>
                  </a:cubicBezTo>
                  <a:cubicBezTo>
                    <a:pt x="13057" y="5962"/>
                    <a:pt x="13995" y="3619"/>
                    <a:pt x="14034" y="2348"/>
                  </a:cubicBezTo>
                  <a:cubicBezTo>
                    <a:pt x="14068" y="1072"/>
                    <a:pt x="13475" y="213"/>
                    <a:pt x="12379" y="33"/>
                  </a:cubicBezTo>
                  <a:cubicBezTo>
                    <a:pt x="12253" y="11"/>
                    <a:pt x="12130" y="0"/>
                    <a:pt x="120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8"/>
            <p:cNvSpPr/>
            <p:nvPr/>
          </p:nvSpPr>
          <p:spPr>
            <a:xfrm>
              <a:off x="6071298" y="4069562"/>
              <a:ext cx="77636" cy="116839"/>
            </a:xfrm>
            <a:custGeom>
              <a:avLst/>
              <a:gdLst/>
              <a:ahLst/>
              <a:cxnLst/>
              <a:rect l="l" t="t" r="r" b="b"/>
              <a:pathLst>
                <a:path w="2418" h="3639" extrusionOk="0">
                  <a:moveTo>
                    <a:pt x="337" y="0"/>
                  </a:moveTo>
                  <a:cubicBezTo>
                    <a:pt x="280" y="0"/>
                    <a:pt x="225" y="11"/>
                    <a:pt x="176" y="41"/>
                  </a:cubicBezTo>
                  <a:cubicBezTo>
                    <a:pt x="46" y="120"/>
                    <a:pt x="1" y="290"/>
                    <a:pt x="80" y="425"/>
                  </a:cubicBezTo>
                  <a:lnTo>
                    <a:pt x="1864" y="3503"/>
                  </a:lnTo>
                  <a:cubicBezTo>
                    <a:pt x="1913" y="3592"/>
                    <a:pt x="2006" y="3638"/>
                    <a:pt x="2101" y="3638"/>
                  </a:cubicBezTo>
                  <a:cubicBezTo>
                    <a:pt x="2128" y="3638"/>
                    <a:pt x="2155" y="3635"/>
                    <a:pt x="2180" y="3627"/>
                  </a:cubicBezTo>
                  <a:cubicBezTo>
                    <a:pt x="2203" y="3622"/>
                    <a:pt x="2226" y="3616"/>
                    <a:pt x="2237" y="3599"/>
                  </a:cubicBezTo>
                  <a:cubicBezTo>
                    <a:pt x="2372" y="3520"/>
                    <a:pt x="2418" y="3351"/>
                    <a:pt x="2406" y="3136"/>
                  </a:cubicBezTo>
                  <a:lnTo>
                    <a:pt x="622" y="58"/>
                  </a:lnTo>
                  <a:cubicBezTo>
                    <a:pt x="531" y="30"/>
                    <a:pt x="431" y="0"/>
                    <a:pt x="337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8"/>
            <p:cNvSpPr/>
            <p:nvPr/>
          </p:nvSpPr>
          <p:spPr>
            <a:xfrm>
              <a:off x="6166498" y="4231354"/>
              <a:ext cx="81617" cy="114399"/>
            </a:xfrm>
            <a:custGeom>
              <a:avLst/>
              <a:gdLst/>
              <a:ahLst/>
              <a:cxnLst/>
              <a:rect l="l" t="t" r="r" b="b"/>
              <a:pathLst>
                <a:path w="2542" h="3563" extrusionOk="0">
                  <a:moveTo>
                    <a:pt x="319" y="1"/>
                  </a:moveTo>
                  <a:cubicBezTo>
                    <a:pt x="268" y="1"/>
                    <a:pt x="216" y="15"/>
                    <a:pt x="170" y="45"/>
                  </a:cubicBezTo>
                  <a:cubicBezTo>
                    <a:pt x="46" y="130"/>
                    <a:pt x="0" y="300"/>
                    <a:pt x="85" y="424"/>
                  </a:cubicBezTo>
                  <a:lnTo>
                    <a:pt x="1994" y="3434"/>
                  </a:lnTo>
                  <a:cubicBezTo>
                    <a:pt x="2048" y="3514"/>
                    <a:pt x="2140" y="3563"/>
                    <a:pt x="2232" y="3563"/>
                  </a:cubicBezTo>
                  <a:cubicBezTo>
                    <a:pt x="2257" y="3563"/>
                    <a:pt x="2281" y="3560"/>
                    <a:pt x="2304" y="3552"/>
                  </a:cubicBezTo>
                  <a:cubicBezTo>
                    <a:pt x="2321" y="3547"/>
                    <a:pt x="2350" y="3536"/>
                    <a:pt x="2372" y="3524"/>
                  </a:cubicBezTo>
                  <a:cubicBezTo>
                    <a:pt x="2502" y="3440"/>
                    <a:pt x="2542" y="3270"/>
                    <a:pt x="2457" y="3140"/>
                  </a:cubicBezTo>
                  <a:lnTo>
                    <a:pt x="554" y="130"/>
                  </a:lnTo>
                  <a:cubicBezTo>
                    <a:pt x="499" y="47"/>
                    <a:pt x="410" y="1"/>
                    <a:pt x="319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8"/>
            <p:cNvSpPr/>
            <p:nvPr/>
          </p:nvSpPr>
          <p:spPr>
            <a:xfrm>
              <a:off x="6020343" y="4219731"/>
              <a:ext cx="119536" cy="75260"/>
            </a:xfrm>
            <a:custGeom>
              <a:avLst/>
              <a:gdLst/>
              <a:ahLst/>
              <a:cxnLst/>
              <a:rect l="l" t="t" r="r" b="b"/>
              <a:pathLst>
                <a:path w="3723" h="2344" extrusionOk="0">
                  <a:moveTo>
                    <a:pt x="3406" y="0"/>
                  </a:moveTo>
                  <a:cubicBezTo>
                    <a:pt x="3357" y="0"/>
                    <a:pt x="3306" y="13"/>
                    <a:pt x="3259" y="40"/>
                  </a:cubicBezTo>
                  <a:lnTo>
                    <a:pt x="176" y="1825"/>
                  </a:lnTo>
                  <a:cubicBezTo>
                    <a:pt x="40" y="1904"/>
                    <a:pt x="1" y="2073"/>
                    <a:pt x="80" y="2203"/>
                  </a:cubicBezTo>
                  <a:cubicBezTo>
                    <a:pt x="129" y="2293"/>
                    <a:pt x="225" y="2344"/>
                    <a:pt x="321" y="2344"/>
                  </a:cubicBezTo>
                  <a:cubicBezTo>
                    <a:pt x="346" y="2344"/>
                    <a:pt x="372" y="2340"/>
                    <a:pt x="396" y="2333"/>
                  </a:cubicBezTo>
                  <a:cubicBezTo>
                    <a:pt x="419" y="2328"/>
                    <a:pt x="435" y="2316"/>
                    <a:pt x="452" y="2305"/>
                  </a:cubicBezTo>
                  <a:lnTo>
                    <a:pt x="3536" y="520"/>
                  </a:lnTo>
                  <a:cubicBezTo>
                    <a:pt x="3677" y="441"/>
                    <a:pt x="3722" y="272"/>
                    <a:pt x="3643" y="136"/>
                  </a:cubicBezTo>
                  <a:cubicBezTo>
                    <a:pt x="3591" y="48"/>
                    <a:pt x="3501" y="0"/>
                    <a:pt x="3406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28"/>
            <p:cNvSpPr/>
            <p:nvPr/>
          </p:nvSpPr>
          <p:spPr>
            <a:xfrm>
              <a:off x="6182103" y="4120678"/>
              <a:ext cx="116968" cy="79113"/>
            </a:xfrm>
            <a:custGeom>
              <a:avLst/>
              <a:gdLst/>
              <a:ahLst/>
              <a:cxnLst/>
              <a:rect l="l" t="t" r="r" b="b"/>
              <a:pathLst>
                <a:path w="3643" h="2464" extrusionOk="0">
                  <a:moveTo>
                    <a:pt x="3334" y="0"/>
                  </a:moveTo>
                  <a:cubicBezTo>
                    <a:pt x="3283" y="0"/>
                    <a:pt x="3232" y="15"/>
                    <a:pt x="3185" y="48"/>
                  </a:cubicBezTo>
                  <a:lnTo>
                    <a:pt x="169" y="1951"/>
                  </a:lnTo>
                  <a:cubicBezTo>
                    <a:pt x="45" y="2035"/>
                    <a:pt x="0" y="2205"/>
                    <a:pt x="85" y="2335"/>
                  </a:cubicBezTo>
                  <a:cubicBezTo>
                    <a:pt x="143" y="2415"/>
                    <a:pt x="233" y="2464"/>
                    <a:pt x="324" y="2464"/>
                  </a:cubicBezTo>
                  <a:cubicBezTo>
                    <a:pt x="348" y="2464"/>
                    <a:pt x="372" y="2460"/>
                    <a:pt x="395" y="2453"/>
                  </a:cubicBezTo>
                  <a:cubicBezTo>
                    <a:pt x="418" y="2448"/>
                    <a:pt x="446" y="2436"/>
                    <a:pt x="469" y="2425"/>
                  </a:cubicBezTo>
                  <a:lnTo>
                    <a:pt x="3484" y="516"/>
                  </a:lnTo>
                  <a:cubicBezTo>
                    <a:pt x="3609" y="426"/>
                    <a:pt x="3643" y="257"/>
                    <a:pt x="3569" y="132"/>
                  </a:cubicBezTo>
                  <a:cubicBezTo>
                    <a:pt x="3515" y="49"/>
                    <a:pt x="3425" y="0"/>
                    <a:pt x="3334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28"/>
            <p:cNvSpPr/>
            <p:nvPr/>
          </p:nvSpPr>
          <p:spPr>
            <a:xfrm>
              <a:off x="6115350" y="4234918"/>
              <a:ext cx="48097" cy="128751"/>
            </a:xfrm>
            <a:custGeom>
              <a:avLst/>
              <a:gdLst/>
              <a:ahLst/>
              <a:cxnLst/>
              <a:rect l="l" t="t" r="r" b="b"/>
              <a:pathLst>
                <a:path w="1498" h="4010" extrusionOk="0">
                  <a:moveTo>
                    <a:pt x="1195" y="0"/>
                  </a:moveTo>
                  <a:cubicBezTo>
                    <a:pt x="1072" y="0"/>
                    <a:pt x="960" y="80"/>
                    <a:pt x="921" y="206"/>
                  </a:cubicBezTo>
                  <a:lnTo>
                    <a:pt x="35" y="3662"/>
                  </a:lnTo>
                  <a:cubicBezTo>
                    <a:pt x="1" y="3809"/>
                    <a:pt x="86" y="3955"/>
                    <a:pt x="232" y="4001"/>
                  </a:cubicBezTo>
                  <a:cubicBezTo>
                    <a:pt x="258" y="4006"/>
                    <a:pt x="282" y="4009"/>
                    <a:pt x="306" y="4009"/>
                  </a:cubicBezTo>
                  <a:cubicBezTo>
                    <a:pt x="330" y="4009"/>
                    <a:pt x="354" y="4006"/>
                    <a:pt x="379" y="4001"/>
                  </a:cubicBezTo>
                  <a:cubicBezTo>
                    <a:pt x="470" y="3972"/>
                    <a:pt x="543" y="3899"/>
                    <a:pt x="571" y="3803"/>
                  </a:cubicBezTo>
                  <a:lnTo>
                    <a:pt x="1458" y="347"/>
                  </a:lnTo>
                  <a:cubicBezTo>
                    <a:pt x="1497" y="200"/>
                    <a:pt x="1413" y="47"/>
                    <a:pt x="1260" y="8"/>
                  </a:cubicBezTo>
                  <a:cubicBezTo>
                    <a:pt x="1238" y="3"/>
                    <a:pt x="1217" y="0"/>
                    <a:pt x="1195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28"/>
            <p:cNvSpPr/>
            <p:nvPr/>
          </p:nvSpPr>
          <p:spPr>
            <a:xfrm>
              <a:off x="6160879" y="4051614"/>
              <a:ext cx="44822" cy="129650"/>
            </a:xfrm>
            <a:custGeom>
              <a:avLst/>
              <a:gdLst/>
              <a:ahLst/>
              <a:cxnLst/>
              <a:rect l="l" t="t" r="r" b="b"/>
              <a:pathLst>
                <a:path w="1396" h="4038" extrusionOk="0">
                  <a:moveTo>
                    <a:pt x="1053" y="1"/>
                  </a:moveTo>
                  <a:cubicBezTo>
                    <a:pt x="928" y="1"/>
                    <a:pt x="815" y="90"/>
                    <a:pt x="785" y="222"/>
                  </a:cubicBezTo>
                  <a:lnTo>
                    <a:pt x="29" y="3701"/>
                  </a:lnTo>
                  <a:cubicBezTo>
                    <a:pt x="0" y="3853"/>
                    <a:pt x="91" y="4006"/>
                    <a:pt x="237" y="4034"/>
                  </a:cubicBezTo>
                  <a:cubicBezTo>
                    <a:pt x="256" y="4036"/>
                    <a:pt x="274" y="4037"/>
                    <a:pt x="291" y="4037"/>
                  </a:cubicBezTo>
                  <a:cubicBezTo>
                    <a:pt x="321" y="4037"/>
                    <a:pt x="350" y="4033"/>
                    <a:pt x="379" y="4023"/>
                  </a:cubicBezTo>
                  <a:cubicBezTo>
                    <a:pt x="475" y="3994"/>
                    <a:pt x="548" y="3921"/>
                    <a:pt x="644" y="3729"/>
                  </a:cubicBezTo>
                  <a:lnTo>
                    <a:pt x="1395" y="250"/>
                  </a:lnTo>
                  <a:cubicBezTo>
                    <a:pt x="1361" y="183"/>
                    <a:pt x="1260" y="36"/>
                    <a:pt x="1113" y="7"/>
                  </a:cubicBezTo>
                  <a:cubicBezTo>
                    <a:pt x="1093" y="3"/>
                    <a:pt x="1073" y="1"/>
                    <a:pt x="1053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28"/>
            <p:cNvSpPr/>
            <p:nvPr/>
          </p:nvSpPr>
          <p:spPr>
            <a:xfrm>
              <a:off x="6003133" y="4163574"/>
              <a:ext cx="130035" cy="46620"/>
            </a:xfrm>
            <a:custGeom>
              <a:avLst/>
              <a:gdLst/>
              <a:ahLst/>
              <a:cxnLst/>
              <a:rect l="l" t="t" r="r" b="b"/>
              <a:pathLst>
                <a:path w="4050" h="1452" extrusionOk="0">
                  <a:moveTo>
                    <a:pt x="300" y="1"/>
                  </a:moveTo>
                  <a:cubicBezTo>
                    <a:pt x="180" y="1"/>
                    <a:pt x="72" y="81"/>
                    <a:pt x="34" y="208"/>
                  </a:cubicBezTo>
                  <a:cubicBezTo>
                    <a:pt x="0" y="355"/>
                    <a:pt x="85" y="507"/>
                    <a:pt x="232" y="547"/>
                  </a:cubicBezTo>
                  <a:lnTo>
                    <a:pt x="3677" y="1439"/>
                  </a:lnTo>
                  <a:cubicBezTo>
                    <a:pt x="3702" y="1448"/>
                    <a:pt x="3727" y="1452"/>
                    <a:pt x="3752" y="1452"/>
                  </a:cubicBezTo>
                  <a:cubicBezTo>
                    <a:pt x="3777" y="1452"/>
                    <a:pt x="3801" y="1448"/>
                    <a:pt x="3823" y="1439"/>
                  </a:cubicBezTo>
                  <a:cubicBezTo>
                    <a:pt x="3919" y="1411"/>
                    <a:pt x="3987" y="1343"/>
                    <a:pt x="4015" y="1242"/>
                  </a:cubicBezTo>
                  <a:cubicBezTo>
                    <a:pt x="4049" y="1095"/>
                    <a:pt x="3965" y="948"/>
                    <a:pt x="3818" y="903"/>
                  </a:cubicBezTo>
                  <a:lnTo>
                    <a:pt x="373" y="11"/>
                  </a:lnTo>
                  <a:cubicBezTo>
                    <a:pt x="349" y="4"/>
                    <a:pt x="324" y="1"/>
                    <a:pt x="300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28"/>
            <p:cNvSpPr/>
            <p:nvPr/>
          </p:nvSpPr>
          <p:spPr>
            <a:xfrm>
              <a:off x="6184800" y="4209553"/>
              <a:ext cx="131512" cy="42414"/>
            </a:xfrm>
            <a:custGeom>
              <a:avLst/>
              <a:gdLst/>
              <a:ahLst/>
              <a:cxnLst/>
              <a:rect l="l" t="t" r="r" b="b"/>
              <a:pathLst>
                <a:path w="4096" h="1321" extrusionOk="0">
                  <a:moveTo>
                    <a:pt x="311" y="1"/>
                  </a:moveTo>
                  <a:cubicBezTo>
                    <a:pt x="185" y="1"/>
                    <a:pt x="70" y="94"/>
                    <a:pt x="40" y="222"/>
                  </a:cubicBezTo>
                  <a:cubicBezTo>
                    <a:pt x="1" y="369"/>
                    <a:pt x="102" y="516"/>
                    <a:pt x="249" y="555"/>
                  </a:cubicBezTo>
                  <a:lnTo>
                    <a:pt x="3728" y="1317"/>
                  </a:lnTo>
                  <a:cubicBezTo>
                    <a:pt x="3747" y="1320"/>
                    <a:pt x="3764" y="1321"/>
                    <a:pt x="3782" y="1321"/>
                  </a:cubicBezTo>
                  <a:cubicBezTo>
                    <a:pt x="3812" y="1321"/>
                    <a:pt x="3841" y="1317"/>
                    <a:pt x="3869" y="1306"/>
                  </a:cubicBezTo>
                  <a:cubicBezTo>
                    <a:pt x="3965" y="1278"/>
                    <a:pt x="4039" y="1205"/>
                    <a:pt x="4061" y="1103"/>
                  </a:cubicBezTo>
                  <a:cubicBezTo>
                    <a:pt x="4095" y="950"/>
                    <a:pt x="4005" y="798"/>
                    <a:pt x="3852" y="770"/>
                  </a:cubicBezTo>
                  <a:lnTo>
                    <a:pt x="368" y="7"/>
                  </a:lnTo>
                  <a:cubicBezTo>
                    <a:pt x="349" y="3"/>
                    <a:pt x="329" y="1"/>
                    <a:pt x="311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28"/>
            <p:cNvSpPr/>
            <p:nvPr/>
          </p:nvSpPr>
          <p:spPr>
            <a:xfrm>
              <a:off x="6083082" y="4142223"/>
              <a:ext cx="148915" cy="133407"/>
            </a:xfrm>
            <a:custGeom>
              <a:avLst/>
              <a:gdLst/>
              <a:ahLst/>
              <a:cxnLst/>
              <a:rect l="l" t="t" r="r" b="b"/>
              <a:pathLst>
                <a:path w="4638" h="4155" extrusionOk="0">
                  <a:moveTo>
                    <a:pt x="2318" y="1"/>
                  </a:moveTo>
                  <a:cubicBezTo>
                    <a:pt x="2121" y="1"/>
                    <a:pt x="1921" y="29"/>
                    <a:pt x="1723" y="88"/>
                  </a:cubicBezTo>
                  <a:cubicBezTo>
                    <a:pt x="622" y="421"/>
                    <a:pt x="1" y="1579"/>
                    <a:pt x="328" y="2669"/>
                  </a:cubicBezTo>
                  <a:cubicBezTo>
                    <a:pt x="597" y="3574"/>
                    <a:pt x="1427" y="4154"/>
                    <a:pt x="2321" y="4154"/>
                  </a:cubicBezTo>
                  <a:cubicBezTo>
                    <a:pt x="2516" y="4154"/>
                    <a:pt x="2713" y="4127"/>
                    <a:pt x="2909" y="4070"/>
                  </a:cubicBezTo>
                  <a:cubicBezTo>
                    <a:pt x="4010" y="3742"/>
                    <a:pt x="4637" y="2584"/>
                    <a:pt x="4310" y="1483"/>
                  </a:cubicBezTo>
                  <a:cubicBezTo>
                    <a:pt x="4037" y="581"/>
                    <a:pt x="3210" y="1"/>
                    <a:pt x="231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6" name="Google Shape;316;p28"/>
          <p:cNvGrpSpPr/>
          <p:nvPr/>
        </p:nvGrpSpPr>
        <p:grpSpPr>
          <a:xfrm rot="21226073">
            <a:off x="6963263" y="4067278"/>
            <a:ext cx="730364" cy="796727"/>
            <a:chOff x="5447225" y="2785225"/>
            <a:chExt cx="381650" cy="416350"/>
          </a:xfrm>
        </p:grpSpPr>
        <p:sp>
          <p:nvSpPr>
            <p:cNvPr id="317" name="Google Shape;317;p28"/>
            <p:cNvSpPr/>
            <p:nvPr/>
          </p:nvSpPr>
          <p:spPr>
            <a:xfrm>
              <a:off x="5447225" y="2785225"/>
              <a:ext cx="381650" cy="416350"/>
            </a:xfrm>
            <a:custGeom>
              <a:avLst/>
              <a:gdLst/>
              <a:ahLst/>
              <a:cxnLst/>
              <a:rect l="l" t="t" r="r" b="b"/>
              <a:pathLst>
                <a:path w="15266" h="16654" extrusionOk="0">
                  <a:moveTo>
                    <a:pt x="9464" y="1"/>
                  </a:moveTo>
                  <a:cubicBezTo>
                    <a:pt x="8102" y="1"/>
                    <a:pt x="6618" y="592"/>
                    <a:pt x="5162" y="1738"/>
                  </a:cubicBezTo>
                  <a:cubicBezTo>
                    <a:pt x="3575" y="2987"/>
                    <a:pt x="2141" y="4833"/>
                    <a:pt x="1412" y="6567"/>
                  </a:cubicBezTo>
                  <a:lnTo>
                    <a:pt x="1316" y="6798"/>
                  </a:lnTo>
                  <a:lnTo>
                    <a:pt x="1153" y="7216"/>
                  </a:lnTo>
                  <a:lnTo>
                    <a:pt x="1164" y="7233"/>
                  </a:lnTo>
                  <a:cubicBezTo>
                    <a:pt x="1147" y="7307"/>
                    <a:pt x="1119" y="7386"/>
                    <a:pt x="1096" y="7454"/>
                  </a:cubicBezTo>
                  <a:cubicBezTo>
                    <a:pt x="0" y="11226"/>
                    <a:pt x="1971" y="15106"/>
                    <a:pt x="5580" y="16297"/>
                  </a:cubicBezTo>
                  <a:cubicBezTo>
                    <a:pt x="6292" y="16534"/>
                    <a:pt x="7031" y="16653"/>
                    <a:pt x="7771" y="16653"/>
                  </a:cubicBezTo>
                  <a:cubicBezTo>
                    <a:pt x="10736" y="16653"/>
                    <a:pt x="13430" y="14727"/>
                    <a:pt x="14458" y="11858"/>
                  </a:cubicBezTo>
                  <a:cubicBezTo>
                    <a:pt x="15265" y="9656"/>
                    <a:pt x="15243" y="6623"/>
                    <a:pt x="14424" y="4263"/>
                  </a:cubicBezTo>
                  <a:lnTo>
                    <a:pt x="14429" y="4240"/>
                  </a:lnTo>
                  <a:lnTo>
                    <a:pt x="14288" y="3890"/>
                  </a:lnTo>
                  <a:cubicBezTo>
                    <a:pt x="13543" y="1981"/>
                    <a:pt x="12351" y="711"/>
                    <a:pt x="10843" y="219"/>
                  </a:cubicBezTo>
                  <a:cubicBezTo>
                    <a:pt x="10403" y="73"/>
                    <a:pt x="9941" y="1"/>
                    <a:pt x="946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28"/>
            <p:cNvSpPr/>
            <p:nvPr/>
          </p:nvSpPr>
          <p:spPr>
            <a:xfrm>
              <a:off x="5483800" y="2817825"/>
              <a:ext cx="313450" cy="351425"/>
            </a:xfrm>
            <a:custGeom>
              <a:avLst/>
              <a:gdLst/>
              <a:ahLst/>
              <a:cxnLst/>
              <a:rect l="l" t="t" r="r" b="b"/>
              <a:pathLst>
                <a:path w="12538" h="14057" extrusionOk="0">
                  <a:moveTo>
                    <a:pt x="8012" y="0"/>
                  </a:moveTo>
                  <a:cubicBezTo>
                    <a:pt x="5391" y="0"/>
                    <a:pt x="2311" y="3024"/>
                    <a:pt x="1158" y="5771"/>
                  </a:cubicBezTo>
                  <a:cubicBezTo>
                    <a:pt x="1051" y="6025"/>
                    <a:pt x="960" y="6268"/>
                    <a:pt x="892" y="6517"/>
                  </a:cubicBezTo>
                  <a:cubicBezTo>
                    <a:pt x="0" y="9561"/>
                    <a:pt x="1525" y="12774"/>
                    <a:pt x="4535" y="13768"/>
                  </a:cubicBezTo>
                  <a:cubicBezTo>
                    <a:pt x="5127" y="13964"/>
                    <a:pt x="5725" y="14056"/>
                    <a:pt x="6312" y="14056"/>
                  </a:cubicBezTo>
                  <a:cubicBezTo>
                    <a:pt x="8706" y="14056"/>
                    <a:pt x="10919" y="12514"/>
                    <a:pt x="11780" y="10120"/>
                  </a:cubicBezTo>
                  <a:cubicBezTo>
                    <a:pt x="12537" y="8019"/>
                    <a:pt x="12458" y="5195"/>
                    <a:pt x="11622" y="3066"/>
                  </a:cubicBezTo>
                  <a:cubicBezTo>
                    <a:pt x="11069" y="1654"/>
                    <a:pt x="10182" y="547"/>
                    <a:pt x="8979" y="152"/>
                  </a:cubicBezTo>
                  <a:cubicBezTo>
                    <a:pt x="8668" y="49"/>
                    <a:pt x="8344" y="0"/>
                    <a:pt x="80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28"/>
            <p:cNvSpPr/>
            <p:nvPr/>
          </p:nvSpPr>
          <p:spPr>
            <a:xfrm>
              <a:off x="5512725" y="2817575"/>
              <a:ext cx="261650" cy="205775"/>
            </a:xfrm>
            <a:custGeom>
              <a:avLst/>
              <a:gdLst/>
              <a:ahLst/>
              <a:cxnLst/>
              <a:rect l="l" t="t" r="r" b="b"/>
              <a:pathLst>
                <a:path w="10466" h="8231" extrusionOk="0">
                  <a:moveTo>
                    <a:pt x="6860" y="1"/>
                  </a:moveTo>
                  <a:cubicBezTo>
                    <a:pt x="4238" y="1"/>
                    <a:pt x="1155" y="3026"/>
                    <a:pt x="1" y="5770"/>
                  </a:cubicBezTo>
                  <a:cubicBezTo>
                    <a:pt x="673" y="6753"/>
                    <a:pt x="1655" y="7526"/>
                    <a:pt x="2881" y="7938"/>
                  </a:cubicBezTo>
                  <a:cubicBezTo>
                    <a:pt x="3477" y="8136"/>
                    <a:pt x="4080" y="8230"/>
                    <a:pt x="4671" y="8230"/>
                  </a:cubicBezTo>
                  <a:cubicBezTo>
                    <a:pt x="7064" y="8230"/>
                    <a:pt x="9272" y="6692"/>
                    <a:pt x="10132" y="4296"/>
                  </a:cubicBezTo>
                  <a:cubicBezTo>
                    <a:pt x="10273" y="3906"/>
                    <a:pt x="10381" y="3500"/>
                    <a:pt x="10465" y="3076"/>
                  </a:cubicBezTo>
                  <a:cubicBezTo>
                    <a:pt x="9906" y="1664"/>
                    <a:pt x="9014" y="552"/>
                    <a:pt x="7822" y="151"/>
                  </a:cubicBezTo>
                  <a:cubicBezTo>
                    <a:pt x="7512" y="49"/>
                    <a:pt x="7190" y="1"/>
                    <a:pt x="6860" y="1"/>
                  </a:cubicBezTo>
                  <a:close/>
                </a:path>
              </a:pathLst>
            </a:custGeom>
            <a:solidFill>
              <a:srgbClr val="F4EDED">
                <a:alpha val="311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28"/>
            <p:cNvSpPr/>
            <p:nvPr/>
          </p:nvSpPr>
          <p:spPr>
            <a:xfrm>
              <a:off x="5597025" y="2842175"/>
              <a:ext cx="75825" cy="60375"/>
            </a:xfrm>
            <a:custGeom>
              <a:avLst/>
              <a:gdLst/>
              <a:ahLst/>
              <a:cxnLst/>
              <a:rect l="l" t="t" r="r" b="b"/>
              <a:pathLst>
                <a:path w="3033" h="2415" extrusionOk="0">
                  <a:moveTo>
                    <a:pt x="2169" y="0"/>
                  </a:moveTo>
                  <a:cubicBezTo>
                    <a:pt x="1804" y="0"/>
                    <a:pt x="1350" y="177"/>
                    <a:pt x="943" y="511"/>
                  </a:cubicBezTo>
                  <a:cubicBezTo>
                    <a:pt x="283" y="1053"/>
                    <a:pt x="0" y="1804"/>
                    <a:pt x="317" y="2194"/>
                  </a:cubicBezTo>
                  <a:cubicBezTo>
                    <a:pt x="439" y="2343"/>
                    <a:pt x="634" y="2415"/>
                    <a:pt x="865" y="2415"/>
                  </a:cubicBezTo>
                  <a:cubicBezTo>
                    <a:pt x="1228" y="2415"/>
                    <a:pt x="1682" y="2237"/>
                    <a:pt x="2090" y="1906"/>
                  </a:cubicBezTo>
                  <a:cubicBezTo>
                    <a:pt x="2756" y="1364"/>
                    <a:pt x="3033" y="613"/>
                    <a:pt x="2722" y="223"/>
                  </a:cubicBezTo>
                  <a:cubicBezTo>
                    <a:pt x="2599" y="73"/>
                    <a:pt x="2402" y="0"/>
                    <a:pt x="2169" y="0"/>
                  </a:cubicBezTo>
                  <a:close/>
                </a:path>
              </a:pathLst>
            </a:custGeom>
            <a:solidFill>
              <a:srgbClr val="8FE2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28"/>
            <p:cNvSpPr/>
            <p:nvPr/>
          </p:nvSpPr>
          <p:spPr>
            <a:xfrm>
              <a:off x="5557200" y="2909075"/>
              <a:ext cx="39275" cy="38575"/>
            </a:xfrm>
            <a:custGeom>
              <a:avLst/>
              <a:gdLst/>
              <a:ahLst/>
              <a:cxnLst/>
              <a:rect l="l" t="t" r="r" b="b"/>
              <a:pathLst>
                <a:path w="1571" h="1543" extrusionOk="0">
                  <a:moveTo>
                    <a:pt x="1045" y="0"/>
                  </a:moveTo>
                  <a:cubicBezTo>
                    <a:pt x="810" y="0"/>
                    <a:pt x="533" y="152"/>
                    <a:pt x="328" y="416"/>
                  </a:cubicBezTo>
                  <a:cubicBezTo>
                    <a:pt x="35" y="794"/>
                    <a:pt x="1" y="1257"/>
                    <a:pt x="255" y="1455"/>
                  </a:cubicBezTo>
                  <a:cubicBezTo>
                    <a:pt x="331" y="1514"/>
                    <a:pt x="425" y="1543"/>
                    <a:pt x="526" y="1543"/>
                  </a:cubicBezTo>
                  <a:cubicBezTo>
                    <a:pt x="761" y="1543"/>
                    <a:pt x="1038" y="1390"/>
                    <a:pt x="1243" y="1122"/>
                  </a:cubicBezTo>
                  <a:cubicBezTo>
                    <a:pt x="1542" y="743"/>
                    <a:pt x="1571" y="280"/>
                    <a:pt x="1317" y="88"/>
                  </a:cubicBezTo>
                  <a:cubicBezTo>
                    <a:pt x="1240" y="28"/>
                    <a:pt x="1146" y="0"/>
                    <a:pt x="1045" y="0"/>
                  </a:cubicBezTo>
                  <a:close/>
                </a:path>
              </a:pathLst>
            </a:custGeom>
            <a:solidFill>
              <a:srgbClr val="8FE2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2274341" y="674909"/>
            <a:ext cx="4570482" cy="646331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2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3600">
                <a:solidFill>
                  <a:schemeClr val="accent2">
                    <a:lumMod val="50000"/>
                  </a:schemeClr>
                </a:solidFill>
              </a:rPr>
              <a:t>NỘI DUNG BÀI HỌC</a:t>
            </a:r>
            <a:endParaRPr lang="en-US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2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4068551" y="1981147"/>
            <a:ext cx="1277914" cy="584775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2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TÌM Ý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3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3685836" y="3242302"/>
            <a:ext cx="2396810" cy="584775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2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LẬP DÀN Ý</a:t>
            </a:r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44" name="Google Shape;1196;p46"/>
          <p:cNvGrpSpPr/>
          <p:nvPr/>
        </p:nvGrpSpPr>
        <p:grpSpPr>
          <a:xfrm rot="21045136">
            <a:off x="7206300" y="79798"/>
            <a:ext cx="1725505" cy="2151955"/>
            <a:chOff x="7442304" y="3608107"/>
            <a:chExt cx="966468" cy="1256270"/>
          </a:xfrm>
        </p:grpSpPr>
        <p:sp>
          <p:nvSpPr>
            <p:cNvPr id="45" name="Google Shape;1197;p46"/>
            <p:cNvSpPr/>
            <p:nvPr/>
          </p:nvSpPr>
          <p:spPr>
            <a:xfrm>
              <a:off x="7442304" y="3608107"/>
              <a:ext cx="966468" cy="1256270"/>
            </a:xfrm>
            <a:custGeom>
              <a:avLst/>
              <a:gdLst/>
              <a:ahLst/>
              <a:cxnLst/>
              <a:rect l="l" t="t" r="r" b="b"/>
              <a:pathLst>
                <a:path w="30101" h="39127" extrusionOk="0">
                  <a:moveTo>
                    <a:pt x="15632" y="13504"/>
                  </a:moveTo>
                  <a:cubicBezTo>
                    <a:pt x="15734" y="13589"/>
                    <a:pt x="15841" y="13651"/>
                    <a:pt x="15959" y="13702"/>
                  </a:cubicBezTo>
                  <a:cubicBezTo>
                    <a:pt x="15982" y="13758"/>
                    <a:pt x="16016" y="13815"/>
                    <a:pt x="16044" y="13871"/>
                  </a:cubicBezTo>
                  <a:cubicBezTo>
                    <a:pt x="15807" y="14012"/>
                    <a:pt x="15570" y="14131"/>
                    <a:pt x="15327" y="14238"/>
                  </a:cubicBezTo>
                  <a:cubicBezTo>
                    <a:pt x="15231" y="14278"/>
                    <a:pt x="15129" y="14317"/>
                    <a:pt x="15022" y="14357"/>
                  </a:cubicBezTo>
                  <a:cubicBezTo>
                    <a:pt x="15101" y="14120"/>
                    <a:pt x="15220" y="13866"/>
                    <a:pt x="15412" y="13561"/>
                  </a:cubicBezTo>
                  <a:cubicBezTo>
                    <a:pt x="15479" y="13544"/>
                    <a:pt x="15559" y="13527"/>
                    <a:pt x="15632" y="13504"/>
                  </a:cubicBezTo>
                  <a:close/>
                  <a:moveTo>
                    <a:pt x="13712" y="19298"/>
                  </a:moveTo>
                  <a:cubicBezTo>
                    <a:pt x="13763" y="19304"/>
                    <a:pt x="13808" y="19315"/>
                    <a:pt x="13859" y="19315"/>
                  </a:cubicBezTo>
                  <a:cubicBezTo>
                    <a:pt x="13712" y="19468"/>
                    <a:pt x="13571" y="19632"/>
                    <a:pt x="13429" y="19801"/>
                  </a:cubicBezTo>
                  <a:cubicBezTo>
                    <a:pt x="13429" y="19688"/>
                    <a:pt x="13424" y="19575"/>
                    <a:pt x="13413" y="19468"/>
                  </a:cubicBezTo>
                  <a:cubicBezTo>
                    <a:pt x="13520" y="19428"/>
                    <a:pt x="13621" y="19372"/>
                    <a:pt x="13712" y="19298"/>
                  </a:cubicBezTo>
                  <a:close/>
                  <a:moveTo>
                    <a:pt x="8172" y="19349"/>
                  </a:moveTo>
                  <a:cubicBezTo>
                    <a:pt x="8302" y="19575"/>
                    <a:pt x="8437" y="19778"/>
                    <a:pt x="8556" y="19953"/>
                  </a:cubicBezTo>
                  <a:cubicBezTo>
                    <a:pt x="8652" y="20089"/>
                    <a:pt x="8737" y="20230"/>
                    <a:pt x="8804" y="20337"/>
                  </a:cubicBezTo>
                  <a:cubicBezTo>
                    <a:pt x="8934" y="20546"/>
                    <a:pt x="9030" y="20755"/>
                    <a:pt x="9104" y="20964"/>
                  </a:cubicBezTo>
                  <a:cubicBezTo>
                    <a:pt x="8228" y="21501"/>
                    <a:pt x="7556" y="22291"/>
                    <a:pt x="7184" y="23229"/>
                  </a:cubicBezTo>
                  <a:cubicBezTo>
                    <a:pt x="6890" y="23172"/>
                    <a:pt x="6619" y="23127"/>
                    <a:pt x="6353" y="23076"/>
                  </a:cubicBezTo>
                  <a:lnTo>
                    <a:pt x="6353" y="23043"/>
                  </a:lnTo>
                  <a:cubicBezTo>
                    <a:pt x="6365" y="22800"/>
                    <a:pt x="6286" y="22563"/>
                    <a:pt x="6150" y="22365"/>
                  </a:cubicBezTo>
                  <a:cubicBezTo>
                    <a:pt x="6596" y="22173"/>
                    <a:pt x="6901" y="21721"/>
                    <a:pt x="6901" y="21224"/>
                  </a:cubicBezTo>
                  <a:cubicBezTo>
                    <a:pt x="6901" y="21111"/>
                    <a:pt x="6884" y="20993"/>
                    <a:pt x="6850" y="20885"/>
                  </a:cubicBezTo>
                  <a:cubicBezTo>
                    <a:pt x="7257" y="20733"/>
                    <a:pt x="7579" y="20366"/>
                    <a:pt x="7647" y="19920"/>
                  </a:cubicBezTo>
                  <a:cubicBezTo>
                    <a:pt x="7669" y="19767"/>
                    <a:pt x="7669" y="19603"/>
                    <a:pt x="7635" y="19456"/>
                  </a:cubicBezTo>
                  <a:lnTo>
                    <a:pt x="7675" y="19456"/>
                  </a:lnTo>
                  <a:cubicBezTo>
                    <a:pt x="7850" y="19456"/>
                    <a:pt x="8014" y="19417"/>
                    <a:pt x="8172" y="19349"/>
                  </a:cubicBezTo>
                  <a:close/>
                  <a:moveTo>
                    <a:pt x="17880" y="22681"/>
                  </a:moveTo>
                  <a:cubicBezTo>
                    <a:pt x="17919" y="22732"/>
                    <a:pt x="17953" y="22771"/>
                    <a:pt x="17993" y="22817"/>
                  </a:cubicBezTo>
                  <a:cubicBezTo>
                    <a:pt x="18021" y="22851"/>
                    <a:pt x="18060" y="22879"/>
                    <a:pt x="18094" y="22907"/>
                  </a:cubicBezTo>
                  <a:cubicBezTo>
                    <a:pt x="18072" y="22930"/>
                    <a:pt x="18055" y="22958"/>
                    <a:pt x="18032" y="22980"/>
                  </a:cubicBezTo>
                  <a:cubicBezTo>
                    <a:pt x="17671" y="23427"/>
                    <a:pt x="17665" y="24059"/>
                    <a:pt x="18009" y="24505"/>
                  </a:cubicBezTo>
                  <a:cubicBezTo>
                    <a:pt x="18032" y="24533"/>
                    <a:pt x="18049" y="24556"/>
                    <a:pt x="18072" y="24584"/>
                  </a:cubicBezTo>
                  <a:cubicBezTo>
                    <a:pt x="18004" y="24641"/>
                    <a:pt x="17930" y="24697"/>
                    <a:pt x="17863" y="24771"/>
                  </a:cubicBezTo>
                  <a:cubicBezTo>
                    <a:pt x="17614" y="24997"/>
                    <a:pt x="17467" y="25296"/>
                    <a:pt x="17450" y="25629"/>
                  </a:cubicBezTo>
                  <a:cubicBezTo>
                    <a:pt x="17450" y="25906"/>
                    <a:pt x="17529" y="26166"/>
                    <a:pt x="17671" y="26380"/>
                  </a:cubicBezTo>
                  <a:cubicBezTo>
                    <a:pt x="17614" y="26414"/>
                    <a:pt x="17552" y="26448"/>
                    <a:pt x="17479" y="26487"/>
                  </a:cubicBezTo>
                  <a:cubicBezTo>
                    <a:pt x="17366" y="26431"/>
                    <a:pt x="17241" y="26374"/>
                    <a:pt x="17106" y="26318"/>
                  </a:cubicBezTo>
                  <a:cubicBezTo>
                    <a:pt x="16852" y="26205"/>
                    <a:pt x="16586" y="26086"/>
                    <a:pt x="16293" y="25968"/>
                  </a:cubicBezTo>
                  <a:cubicBezTo>
                    <a:pt x="16372" y="25629"/>
                    <a:pt x="16417" y="25279"/>
                    <a:pt x="16417" y="24923"/>
                  </a:cubicBezTo>
                  <a:cubicBezTo>
                    <a:pt x="16417" y="24381"/>
                    <a:pt x="16321" y="23850"/>
                    <a:pt x="16135" y="23342"/>
                  </a:cubicBezTo>
                  <a:cubicBezTo>
                    <a:pt x="16304" y="23246"/>
                    <a:pt x="16485" y="23161"/>
                    <a:pt x="16711" y="23076"/>
                  </a:cubicBezTo>
                  <a:cubicBezTo>
                    <a:pt x="16829" y="23031"/>
                    <a:pt x="16982" y="22980"/>
                    <a:pt x="17140" y="22935"/>
                  </a:cubicBezTo>
                  <a:cubicBezTo>
                    <a:pt x="17360" y="22862"/>
                    <a:pt x="17620" y="22777"/>
                    <a:pt x="17880" y="22681"/>
                  </a:cubicBezTo>
                  <a:close/>
                  <a:moveTo>
                    <a:pt x="17840" y="0"/>
                  </a:moveTo>
                  <a:cubicBezTo>
                    <a:pt x="17196" y="0"/>
                    <a:pt x="16522" y="179"/>
                    <a:pt x="15852" y="527"/>
                  </a:cubicBezTo>
                  <a:cubicBezTo>
                    <a:pt x="15751" y="577"/>
                    <a:pt x="15655" y="634"/>
                    <a:pt x="15553" y="696"/>
                  </a:cubicBezTo>
                  <a:cubicBezTo>
                    <a:pt x="14920" y="1080"/>
                    <a:pt x="14305" y="1600"/>
                    <a:pt x="13740" y="2249"/>
                  </a:cubicBezTo>
                  <a:lnTo>
                    <a:pt x="13610" y="2402"/>
                  </a:lnTo>
                  <a:lnTo>
                    <a:pt x="13605" y="2407"/>
                  </a:lnTo>
                  <a:cubicBezTo>
                    <a:pt x="13542" y="2481"/>
                    <a:pt x="13469" y="2565"/>
                    <a:pt x="13407" y="2644"/>
                  </a:cubicBezTo>
                  <a:cubicBezTo>
                    <a:pt x="12469" y="1396"/>
                    <a:pt x="11312" y="719"/>
                    <a:pt x="10103" y="719"/>
                  </a:cubicBezTo>
                  <a:cubicBezTo>
                    <a:pt x="9934" y="719"/>
                    <a:pt x="9759" y="736"/>
                    <a:pt x="9589" y="764"/>
                  </a:cubicBezTo>
                  <a:cubicBezTo>
                    <a:pt x="9476" y="781"/>
                    <a:pt x="9363" y="803"/>
                    <a:pt x="9256" y="832"/>
                  </a:cubicBezTo>
                  <a:lnTo>
                    <a:pt x="9222" y="837"/>
                  </a:lnTo>
                  <a:cubicBezTo>
                    <a:pt x="8454" y="1052"/>
                    <a:pt x="7737" y="1538"/>
                    <a:pt x="7099" y="2272"/>
                  </a:cubicBezTo>
                  <a:cubicBezTo>
                    <a:pt x="7059" y="2306"/>
                    <a:pt x="7031" y="2351"/>
                    <a:pt x="6997" y="2385"/>
                  </a:cubicBezTo>
                  <a:cubicBezTo>
                    <a:pt x="6963" y="2424"/>
                    <a:pt x="6935" y="2464"/>
                    <a:pt x="6901" y="2503"/>
                  </a:cubicBezTo>
                  <a:lnTo>
                    <a:pt x="6890" y="2509"/>
                  </a:lnTo>
                  <a:cubicBezTo>
                    <a:pt x="6432" y="3091"/>
                    <a:pt x="6026" y="3808"/>
                    <a:pt x="5704" y="4593"/>
                  </a:cubicBezTo>
                  <a:cubicBezTo>
                    <a:pt x="5664" y="4700"/>
                    <a:pt x="5619" y="4807"/>
                    <a:pt x="5585" y="4903"/>
                  </a:cubicBezTo>
                  <a:cubicBezTo>
                    <a:pt x="5309" y="5654"/>
                    <a:pt x="5122" y="6445"/>
                    <a:pt x="5043" y="7185"/>
                  </a:cubicBezTo>
                  <a:cubicBezTo>
                    <a:pt x="5021" y="7354"/>
                    <a:pt x="5015" y="7518"/>
                    <a:pt x="5009" y="7665"/>
                  </a:cubicBezTo>
                  <a:cubicBezTo>
                    <a:pt x="4998" y="7772"/>
                    <a:pt x="4998" y="7885"/>
                    <a:pt x="4998" y="7998"/>
                  </a:cubicBezTo>
                  <a:cubicBezTo>
                    <a:pt x="4998" y="9596"/>
                    <a:pt x="5749" y="11087"/>
                    <a:pt x="7014" y="12047"/>
                  </a:cubicBezTo>
                  <a:cubicBezTo>
                    <a:pt x="6969" y="12154"/>
                    <a:pt x="6946" y="12267"/>
                    <a:pt x="6935" y="12386"/>
                  </a:cubicBezTo>
                  <a:cubicBezTo>
                    <a:pt x="6890" y="12832"/>
                    <a:pt x="7076" y="13256"/>
                    <a:pt x="7421" y="13538"/>
                  </a:cubicBezTo>
                  <a:cubicBezTo>
                    <a:pt x="7685" y="13742"/>
                    <a:pt x="7986" y="13843"/>
                    <a:pt x="8346" y="13843"/>
                  </a:cubicBezTo>
                  <a:cubicBezTo>
                    <a:pt x="8356" y="13843"/>
                    <a:pt x="8365" y="13843"/>
                    <a:pt x="8375" y="13843"/>
                  </a:cubicBezTo>
                  <a:cubicBezTo>
                    <a:pt x="8567" y="14086"/>
                    <a:pt x="8833" y="14255"/>
                    <a:pt x="9149" y="14329"/>
                  </a:cubicBezTo>
                  <a:cubicBezTo>
                    <a:pt x="9258" y="14351"/>
                    <a:pt x="9368" y="14365"/>
                    <a:pt x="9477" y="14365"/>
                  </a:cubicBezTo>
                  <a:cubicBezTo>
                    <a:pt x="9560" y="14365"/>
                    <a:pt x="9642" y="14357"/>
                    <a:pt x="9725" y="14340"/>
                  </a:cubicBezTo>
                  <a:cubicBezTo>
                    <a:pt x="9787" y="14447"/>
                    <a:pt x="9849" y="14549"/>
                    <a:pt x="9922" y="14645"/>
                  </a:cubicBezTo>
                  <a:cubicBezTo>
                    <a:pt x="9894" y="14690"/>
                    <a:pt x="9866" y="14730"/>
                    <a:pt x="9843" y="14775"/>
                  </a:cubicBezTo>
                  <a:cubicBezTo>
                    <a:pt x="9555" y="14792"/>
                    <a:pt x="9262" y="14871"/>
                    <a:pt x="8996" y="15006"/>
                  </a:cubicBezTo>
                  <a:cubicBezTo>
                    <a:pt x="8974" y="15001"/>
                    <a:pt x="8945" y="14989"/>
                    <a:pt x="8923" y="14984"/>
                  </a:cubicBezTo>
                  <a:cubicBezTo>
                    <a:pt x="8804" y="14947"/>
                    <a:pt x="8683" y="14929"/>
                    <a:pt x="8563" y="14929"/>
                  </a:cubicBezTo>
                  <a:cubicBezTo>
                    <a:pt x="8150" y="14929"/>
                    <a:pt x="7750" y="15138"/>
                    <a:pt x="7522" y="15492"/>
                  </a:cubicBezTo>
                  <a:cubicBezTo>
                    <a:pt x="7342" y="15763"/>
                    <a:pt x="7285" y="16079"/>
                    <a:pt x="7342" y="16384"/>
                  </a:cubicBezTo>
                  <a:cubicBezTo>
                    <a:pt x="7223" y="16469"/>
                    <a:pt x="7110" y="16554"/>
                    <a:pt x="6997" y="16644"/>
                  </a:cubicBezTo>
                  <a:lnTo>
                    <a:pt x="6986" y="16644"/>
                  </a:lnTo>
                  <a:cubicBezTo>
                    <a:pt x="6833" y="16616"/>
                    <a:pt x="6653" y="16582"/>
                    <a:pt x="6432" y="16582"/>
                  </a:cubicBezTo>
                  <a:lnTo>
                    <a:pt x="6404" y="16582"/>
                  </a:lnTo>
                  <a:cubicBezTo>
                    <a:pt x="5868" y="16582"/>
                    <a:pt x="5382" y="16932"/>
                    <a:pt x="5224" y="17446"/>
                  </a:cubicBezTo>
                  <a:cubicBezTo>
                    <a:pt x="5139" y="17723"/>
                    <a:pt x="5156" y="18011"/>
                    <a:pt x="5263" y="18276"/>
                  </a:cubicBezTo>
                  <a:cubicBezTo>
                    <a:pt x="5179" y="18276"/>
                    <a:pt x="5083" y="18282"/>
                    <a:pt x="4992" y="18293"/>
                  </a:cubicBezTo>
                  <a:cubicBezTo>
                    <a:pt x="4450" y="18367"/>
                    <a:pt x="4021" y="18790"/>
                    <a:pt x="3936" y="19327"/>
                  </a:cubicBezTo>
                  <a:cubicBezTo>
                    <a:pt x="3891" y="19575"/>
                    <a:pt x="3936" y="19818"/>
                    <a:pt x="4032" y="20038"/>
                  </a:cubicBezTo>
                  <a:cubicBezTo>
                    <a:pt x="3513" y="20196"/>
                    <a:pt x="3151" y="20682"/>
                    <a:pt x="3151" y="21224"/>
                  </a:cubicBezTo>
                  <a:cubicBezTo>
                    <a:pt x="3151" y="21484"/>
                    <a:pt x="3236" y="21732"/>
                    <a:pt x="3377" y="21936"/>
                  </a:cubicBezTo>
                  <a:cubicBezTo>
                    <a:pt x="2954" y="22145"/>
                    <a:pt x="2683" y="22568"/>
                    <a:pt x="2683" y="23048"/>
                  </a:cubicBezTo>
                  <a:cubicBezTo>
                    <a:pt x="2683" y="23218"/>
                    <a:pt x="2722" y="23376"/>
                    <a:pt x="2784" y="23534"/>
                  </a:cubicBezTo>
                  <a:cubicBezTo>
                    <a:pt x="2694" y="23658"/>
                    <a:pt x="2626" y="23799"/>
                    <a:pt x="2581" y="23957"/>
                  </a:cubicBezTo>
                  <a:cubicBezTo>
                    <a:pt x="2508" y="24206"/>
                    <a:pt x="2496" y="24443"/>
                    <a:pt x="2553" y="24675"/>
                  </a:cubicBezTo>
                  <a:cubicBezTo>
                    <a:pt x="2508" y="24714"/>
                    <a:pt x="2468" y="24754"/>
                    <a:pt x="2428" y="24805"/>
                  </a:cubicBezTo>
                  <a:cubicBezTo>
                    <a:pt x="1677" y="25708"/>
                    <a:pt x="1084" y="26674"/>
                    <a:pt x="678" y="27679"/>
                  </a:cubicBezTo>
                  <a:cubicBezTo>
                    <a:pt x="644" y="27752"/>
                    <a:pt x="616" y="27831"/>
                    <a:pt x="587" y="27916"/>
                  </a:cubicBezTo>
                  <a:cubicBezTo>
                    <a:pt x="441" y="28312"/>
                    <a:pt x="322" y="28724"/>
                    <a:pt x="226" y="29125"/>
                  </a:cubicBezTo>
                  <a:cubicBezTo>
                    <a:pt x="192" y="29288"/>
                    <a:pt x="158" y="29447"/>
                    <a:pt x="136" y="29610"/>
                  </a:cubicBezTo>
                  <a:lnTo>
                    <a:pt x="136" y="29633"/>
                  </a:lnTo>
                  <a:cubicBezTo>
                    <a:pt x="23" y="30322"/>
                    <a:pt x="0" y="31028"/>
                    <a:pt x="57" y="31722"/>
                  </a:cubicBezTo>
                  <a:lnTo>
                    <a:pt x="57" y="31734"/>
                  </a:lnTo>
                  <a:lnTo>
                    <a:pt x="57" y="31756"/>
                  </a:lnTo>
                  <a:cubicBezTo>
                    <a:pt x="68" y="31790"/>
                    <a:pt x="68" y="31835"/>
                    <a:pt x="74" y="31869"/>
                  </a:cubicBezTo>
                  <a:lnTo>
                    <a:pt x="74" y="31886"/>
                  </a:lnTo>
                  <a:cubicBezTo>
                    <a:pt x="271" y="33592"/>
                    <a:pt x="1197" y="35077"/>
                    <a:pt x="2824" y="36274"/>
                  </a:cubicBezTo>
                  <a:cubicBezTo>
                    <a:pt x="4106" y="37223"/>
                    <a:pt x="5834" y="37985"/>
                    <a:pt x="7816" y="38471"/>
                  </a:cubicBezTo>
                  <a:cubicBezTo>
                    <a:pt x="9629" y="38923"/>
                    <a:pt x="11063" y="39126"/>
                    <a:pt x="12306" y="39126"/>
                  </a:cubicBezTo>
                  <a:cubicBezTo>
                    <a:pt x="12695" y="39126"/>
                    <a:pt x="13074" y="39104"/>
                    <a:pt x="13441" y="39064"/>
                  </a:cubicBezTo>
                  <a:cubicBezTo>
                    <a:pt x="15666" y="38810"/>
                    <a:pt x="17631" y="37364"/>
                    <a:pt x="18569" y="35292"/>
                  </a:cubicBezTo>
                  <a:cubicBezTo>
                    <a:pt x="18597" y="35224"/>
                    <a:pt x="18631" y="35150"/>
                    <a:pt x="18659" y="35088"/>
                  </a:cubicBezTo>
                  <a:cubicBezTo>
                    <a:pt x="18749" y="34879"/>
                    <a:pt x="18834" y="34665"/>
                    <a:pt x="18913" y="34445"/>
                  </a:cubicBezTo>
                  <a:lnTo>
                    <a:pt x="18919" y="34433"/>
                  </a:lnTo>
                  <a:cubicBezTo>
                    <a:pt x="18992" y="34241"/>
                    <a:pt x="19054" y="34038"/>
                    <a:pt x="19111" y="33835"/>
                  </a:cubicBezTo>
                  <a:cubicBezTo>
                    <a:pt x="19150" y="33682"/>
                    <a:pt x="19195" y="33530"/>
                    <a:pt x="19229" y="33355"/>
                  </a:cubicBezTo>
                  <a:lnTo>
                    <a:pt x="19246" y="33304"/>
                  </a:lnTo>
                  <a:cubicBezTo>
                    <a:pt x="19252" y="33281"/>
                    <a:pt x="19258" y="33259"/>
                    <a:pt x="19258" y="33230"/>
                  </a:cubicBezTo>
                  <a:lnTo>
                    <a:pt x="19280" y="33185"/>
                  </a:lnTo>
                  <a:lnTo>
                    <a:pt x="19280" y="33117"/>
                  </a:lnTo>
                  <a:cubicBezTo>
                    <a:pt x="19489" y="32118"/>
                    <a:pt x="19557" y="31073"/>
                    <a:pt x="19472" y="29944"/>
                  </a:cubicBezTo>
                  <a:cubicBezTo>
                    <a:pt x="19461" y="29865"/>
                    <a:pt x="19450" y="29797"/>
                    <a:pt x="19433" y="29718"/>
                  </a:cubicBezTo>
                  <a:cubicBezTo>
                    <a:pt x="19613" y="29554"/>
                    <a:pt x="19732" y="29351"/>
                    <a:pt x="19811" y="29102"/>
                  </a:cubicBezTo>
                  <a:cubicBezTo>
                    <a:pt x="19896" y="28814"/>
                    <a:pt x="19896" y="28532"/>
                    <a:pt x="19800" y="28261"/>
                  </a:cubicBezTo>
                  <a:cubicBezTo>
                    <a:pt x="19913" y="28199"/>
                    <a:pt x="20037" y="28131"/>
                    <a:pt x="20167" y="28029"/>
                  </a:cubicBezTo>
                  <a:cubicBezTo>
                    <a:pt x="20619" y="27696"/>
                    <a:pt x="20788" y="27097"/>
                    <a:pt x="20585" y="26578"/>
                  </a:cubicBezTo>
                  <a:cubicBezTo>
                    <a:pt x="20534" y="26448"/>
                    <a:pt x="20466" y="26329"/>
                    <a:pt x="20376" y="26228"/>
                  </a:cubicBezTo>
                  <a:cubicBezTo>
                    <a:pt x="20415" y="26199"/>
                    <a:pt x="20449" y="26182"/>
                    <a:pt x="20489" y="26154"/>
                  </a:cubicBezTo>
                  <a:cubicBezTo>
                    <a:pt x="20613" y="26070"/>
                    <a:pt x="20760" y="25957"/>
                    <a:pt x="20918" y="25815"/>
                  </a:cubicBezTo>
                  <a:cubicBezTo>
                    <a:pt x="21183" y="25573"/>
                    <a:pt x="21336" y="25234"/>
                    <a:pt x="21324" y="24872"/>
                  </a:cubicBezTo>
                  <a:cubicBezTo>
                    <a:pt x="21319" y="24500"/>
                    <a:pt x="21149" y="24161"/>
                    <a:pt x="20873" y="23935"/>
                  </a:cubicBezTo>
                  <a:cubicBezTo>
                    <a:pt x="20986" y="23828"/>
                    <a:pt x="21121" y="23698"/>
                    <a:pt x="21257" y="23534"/>
                  </a:cubicBezTo>
                  <a:cubicBezTo>
                    <a:pt x="21618" y="23088"/>
                    <a:pt x="21624" y="22461"/>
                    <a:pt x="21279" y="22009"/>
                  </a:cubicBezTo>
                  <a:cubicBezTo>
                    <a:pt x="21183" y="21890"/>
                    <a:pt x="21082" y="21794"/>
                    <a:pt x="20957" y="21721"/>
                  </a:cubicBezTo>
                  <a:cubicBezTo>
                    <a:pt x="21003" y="21665"/>
                    <a:pt x="21036" y="21608"/>
                    <a:pt x="21082" y="21540"/>
                  </a:cubicBezTo>
                  <a:cubicBezTo>
                    <a:pt x="21381" y="21060"/>
                    <a:pt x="21319" y="20439"/>
                    <a:pt x="20924" y="20033"/>
                  </a:cubicBezTo>
                  <a:cubicBezTo>
                    <a:pt x="20732" y="19829"/>
                    <a:pt x="20477" y="19705"/>
                    <a:pt x="20212" y="19665"/>
                  </a:cubicBezTo>
                  <a:cubicBezTo>
                    <a:pt x="20189" y="19502"/>
                    <a:pt x="20161" y="19338"/>
                    <a:pt x="20110" y="19185"/>
                  </a:cubicBezTo>
                  <a:cubicBezTo>
                    <a:pt x="20105" y="19157"/>
                    <a:pt x="20093" y="19129"/>
                    <a:pt x="20082" y="19095"/>
                  </a:cubicBezTo>
                  <a:lnTo>
                    <a:pt x="20082" y="19095"/>
                  </a:lnTo>
                  <a:cubicBezTo>
                    <a:pt x="20167" y="19168"/>
                    <a:pt x="20263" y="19236"/>
                    <a:pt x="20359" y="19293"/>
                  </a:cubicBezTo>
                  <a:cubicBezTo>
                    <a:pt x="20566" y="19405"/>
                    <a:pt x="20792" y="19462"/>
                    <a:pt x="21018" y="19462"/>
                  </a:cubicBezTo>
                  <a:cubicBezTo>
                    <a:pt x="21100" y="19462"/>
                    <a:pt x="21182" y="19455"/>
                    <a:pt x="21262" y="19440"/>
                  </a:cubicBezTo>
                  <a:cubicBezTo>
                    <a:pt x="21533" y="19694"/>
                    <a:pt x="21833" y="19829"/>
                    <a:pt x="22172" y="19841"/>
                  </a:cubicBezTo>
                  <a:cubicBezTo>
                    <a:pt x="22194" y="19842"/>
                    <a:pt x="22216" y="19842"/>
                    <a:pt x="22239" y="19842"/>
                  </a:cubicBezTo>
                  <a:cubicBezTo>
                    <a:pt x="22660" y="19842"/>
                    <a:pt x="23054" y="19642"/>
                    <a:pt x="23295" y="19298"/>
                  </a:cubicBezTo>
                  <a:cubicBezTo>
                    <a:pt x="23380" y="19180"/>
                    <a:pt x="23454" y="19044"/>
                    <a:pt x="23493" y="18903"/>
                  </a:cubicBezTo>
                  <a:cubicBezTo>
                    <a:pt x="23569" y="18906"/>
                    <a:pt x="23644" y="18907"/>
                    <a:pt x="23719" y="18907"/>
                  </a:cubicBezTo>
                  <a:cubicBezTo>
                    <a:pt x="23943" y="18907"/>
                    <a:pt x="24161" y="18895"/>
                    <a:pt x="24385" y="18869"/>
                  </a:cubicBezTo>
                  <a:cubicBezTo>
                    <a:pt x="24538" y="18847"/>
                    <a:pt x="24690" y="18824"/>
                    <a:pt x="24837" y="18790"/>
                  </a:cubicBezTo>
                  <a:lnTo>
                    <a:pt x="24894" y="18773"/>
                  </a:lnTo>
                  <a:lnTo>
                    <a:pt x="24973" y="18756"/>
                  </a:lnTo>
                  <a:cubicBezTo>
                    <a:pt x="25684" y="18576"/>
                    <a:pt x="26339" y="18254"/>
                    <a:pt x="26910" y="17796"/>
                  </a:cubicBezTo>
                  <a:cubicBezTo>
                    <a:pt x="26955" y="17757"/>
                    <a:pt x="26994" y="17728"/>
                    <a:pt x="27028" y="17695"/>
                  </a:cubicBezTo>
                  <a:lnTo>
                    <a:pt x="27057" y="17672"/>
                  </a:lnTo>
                  <a:cubicBezTo>
                    <a:pt x="27073" y="17661"/>
                    <a:pt x="27090" y="17644"/>
                    <a:pt x="27107" y="17632"/>
                  </a:cubicBezTo>
                  <a:lnTo>
                    <a:pt x="27113" y="17627"/>
                  </a:lnTo>
                  <a:lnTo>
                    <a:pt x="27141" y="17599"/>
                  </a:lnTo>
                  <a:lnTo>
                    <a:pt x="27164" y="17582"/>
                  </a:lnTo>
                  <a:lnTo>
                    <a:pt x="27209" y="17542"/>
                  </a:lnTo>
                  <a:cubicBezTo>
                    <a:pt x="27593" y="17181"/>
                    <a:pt x="27954" y="16763"/>
                    <a:pt x="28293" y="16288"/>
                  </a:cubicBezTo>
                  <a:cubicBezTo>
                    <a:pt x="28338" y="16232"/>
                    <a:pt x="28378" y="16175"/>
                    <a:pt x="28412" y="16113"/>
                  </a:cubicBezTo>
                  <a:lnTo>
                    <a:pt x="28440" y="16074"/>
                  </a:lnTo>
                  <a:lnTo>
                    <a:pt x="28451" y="16051"/>
                  </a:lnTo>
                  <a:cubicBezTo>
                    <a:pt x="28745" y="15611"/>
                    <a:pt x="29005" y="15142"/>
                    <a:pt x="29231" y="14651"/>
                  </a:cubicBezTo>
                  <a:lnTo>
                    <a:pt x="29242" y="14639"/>
                  </a:lnTo>
                  <a:cubicBezTo>
                    <a:pt x="29270" y="14566"/>
                    <a:pt x="29304" y="14498"/>
                    <a:pt x="29332" y="14425"/>
                  </a:cubicBezTo>
                  <a:cubicBezTo>
                    <a:pt x="29620" y="13758"/>
                    <a:pt x="29812" y="13098"/>
                    <a:pt x="29920" y="12465"/>
                  </a:cubicBezTo>
                  <a:cubicBezTo>
                    <a:pt x="29925" y="12426"/>
                    <a:pt x="29931" y="12380"/>
                    <a:pt x="29942" y="12330"/>
                  </a:cubicBezTo>
                  <a:cubicBezTo>
                    <a:pt x="29948" y="12290"/>
                    <a:pt x="29954" y="12239"/>
                    <a:pt x="29959" y="12188"/>
                  </a:cubicBezTo>
                  <a:cubicBezTo>
                    <a:pt x="30100" y="10856"/>
                    <a:pt x="29790" y="9698"/>
                    <a:pt x="29044" y="8896"/>
                  </a:cubicBezTo>
                  <a:cubicBezTo>
                    <a:pt x="28434" y="8235"/>
                    <a:pt x="27570" y="7851"/>
                    <a:pt x="26526" y="7767"/>
                  </a:cubicBezTo>
                  <a:cubicBezTo>
                    <a:pt x="26537" y="7264"/>
                    <a:pt x="26509" y="6784"/>
                    <a:pt x="26441" y="6338"/>
                  </a:cubicBezTo>
                  <a:cubicBezTo>
                    <a:pt x="26418" y="6219"/>
                    <a:pt x="26396" y="6112"/>
                    <a:pt x="26373" y="6005"/>
                  </a:cubicBezTo>
                  <a:lnTo>
                    <a:pt x="26368" y="5988"/>
                  </a:lnTo>
                  <a:cubicBezTo>
                    <a:pt x="26091" y="4694"/>
                    <a:pt x="25458" y="3734"/>
                    <a:pt x="24532" y="3209"/>
                  </a:cubicBezTo>
                  <a:cubicBezTo>
                    <a:pt x="24019" y="2921"/>
                    <a:pt x="23439" y="2775"/>
                    <a:pt x="22812" y="2775"/>
                  </a:cubicBezTo>
                  <a:cubicBezTo>
                    <a:pt x="22370" y="2775"/>
                    <a:pt x="21904" y="2847"/>
                    <a:pt x="21420" y="2995"/>
                  </a:cubicBezTo>
                  <a:cubicBezTo>
                    <a:pt x="21234" y="2492"/>
                    <a:pt x="21008" y="2040"/>
                    <a:pt x="20743" y="1650"/>
                  </a:cubicBezTo>
                  <a:lnTo>
                    <a:pt x="20720" y="1617"/>
                  </a:lnTo>
                  <a:cubicBezTo>
                    <a:pt x="20189" y="860"/>
                    <a:pt x="19534" y="369"/>
                    <a:pt x="18766" y="131"/>
                  </a:cubicBezTo>
                  <a:cubicBezTo>
                    <a:pt x="18468" y="44"/>
                    <a:pt x="18158" y="0"/>
                    <a:pt x="1784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198;p46"/>
            <p:cNvSpPr/>
            <p:nvPr/>
          </p:nvSpPr>
          <p:spPr>
            <a:xfrm>
              <a:off x="7480898" y="4429910"/>
              <a:ext cx="548364" cy="395211"/>
            </a:xfrm>
            <a:custGeom>
              <a:avLst/>
              <a:gdLst/>
              <a:ahLst/>
              <a:cxnLst/>
              <a:rect l="l" t="t" r="r" b="b"/>
              <a:pathLst>
                <a:path w="17079" h="12309" extrusionOk="0">
                  <a:moveTo>
                    <a:pt x="2153" y="0"/>
                  </a:moveTo>
                  <a:cubicBezTo>
                    <a:pt x="1503" y="774"/>
                    <a:pt x="967" y="1632"/>
                    <a:pt x="600" y="2541"/>
                  </a:cubicBezTo>
                  <a:cubicBezTo>
                    <a:pt x="379" y="3078"/>
                    <a:pt x="221" y="3637"/>
                    <a:pt x="125" y="4207"/>
                  </a:cubicBezTo>
                  <a:cubicBezTo>
                    <a:pt x="29" y="4800"/>
                    <a:pt x="1" y="5405"/>
                    <a:pt x="57" y="6026"/>
                  </a:cubicBezTo>
                  <a:cubicBezTo>
                    <a:pt x="63" y="6071"/>
                    <a:pt x="63" y="6105"/>
                    <a:pt x="69" y="6150"/>
                  </a:cubicBezTo>
                  <a:cubicBezTo>
                    <a:pt x="402" y="9058"/>
                    <a:pt x="3485" y="10843"/>
                    <a:pt x="6885" y="11684"/>
                  </a:cubicBezTo>
                  <a:cubicBezTo>
                    <a:pt x="8327" y="12045"/>
                    <a:pt x="9758" y="12308"/>
                    <a:pt x="11089" y="12308"/>
                  </a:cubicBezTo>
                  <a:cubicBezTo>
                    <a:pt x="11427" y="12308"/>
                    <a:pt x="11758" y="12291"/>
                    <a:pt x="12081" y="12255"/>
                  </a:cubicBezTo>
                  <a:cubicBezTo>
                    <a:pt x="13893" y="12040"/>
                    <a:pt x="15458" y="10866"/>
                    <a:pt x="16215" y="9200"/>
                  </a:cubicBezTo>
                  <a:cubicBezTo>
                    <a:pt x="16243" y="9138"/>
                    <a:pt x="16265" y="9081"/>
                    <a:pt x="16294" y="9013"/>
                  </a:cubicBezTo>
                  <a:cubicBezTo>
                    <a:pt x="16373" y="8833"/>
                    <a:pt x="16440" y="8641"/>
                    <a:pt x="16514" y="8449"/>
                  </a:cubicBezTo>
                  <a:cubicBezTo>
                    <a:pt x="16638" y="8098"/>
                    <a:pt x="16745" y="7731"/>
                    <a:pt x="16830" y="7336"/>
                  </a:cubicBezTo>
                  <a:lnTo>
                    <a:pt x="16830" y="7336"/>
                  </a:lnTo>
                  <a:cubicBezTo>
                    <a:pt x="16828" y="7338"/>
                    <a:pt x="16827" y="7339"/>
                    <a:pt x="16826" y="7339"/>
                  </a:cubicBezTo>
                  <a:cubicBezTo>
                    <a:pt x="16825" y="7339"/>
                    <a:pt x="16826" y="7336"/>
                    <a:pt x="16830" y="7336"/>
                  </a:cubicBezTo>
                  <a:lnTo>
                    <a:pt x="16830" y="7336"/>
                  </a:lnTo>
                  <a:cubicBezTo>
                    <a:pt x="16830" y="7336"/>
                    <a:pt x="16830" y="7336"/>
                    <a:pt x="16830" y="7336"/>
                  </a:cubicBezTo>
                  <a:cubicBezTo>
                    <a:pt x="17005" y="6489"/>
                    <a:pt x="17079" y="5540"/>
                    <a:pt x="17011" y="4462"/>
                  </a:cubicBezTo>
                  <a:lnTo>
                    <a:pt x="17011" y="4462"/>
                  </a:lnTo>
                  <a:cubicBezTo>
                    <a:pt x="16977" y="4586"/>
                    <a:pt x="16740" y="4654"/>
                    <a:pt x="16344" y="4654"/>
                  </a:cubicBezTo>
                  <a:cubicBezTo>
                    <a:pt x="16338" y="4654"/>
                    <a:pt x="16332" y="4654"/>
                    <a:pt x="16326" y="4654"/>
                  </a:cubicBezTo>
                  <a:cubicBezTo>
                    <a:pt x="15091" y="4654"/>
                    <a:pt x="12381" y="4107"/>
                    <a:pt x="9297" y="3174"/>
                  </a:cubicBezTo>
                  <a:cubicBezTo>
                    <a:pt x="5197" y="1948"/>
                    <a:pt x="2000" y="525"/>
                    <a:pt x="2153" y="0"/>
                  </a:cubicBezTo>
                  <a:close/>
                </a:path>
              </a:pathLst>
            </a:custGeom>
            <a:solidFill>
              <a:srgbClr val="A672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199;p46"/>
            <p:cNvSpPr/>
            <p:nvPr/>
          </p:nvSpPr>
          <p:spPr>
            <a:xfrm>
              <a:off x="7481091" y="4430070"/>
              <a:ext cx="524059" cy="334111"/>
            </a:xfrm>
            <a:custGeom>
              <a:avLst/>
              <a:gdLst/>
              <a:ahLst/>
              <a:cxnLst/>
              <a:rect l="l" t="t" r="r" b="b"/>
              <a:pathLst>
                <a:path w="16322" h="10406" extrusionOk="0">
                  <a:moveTo>
                    <a:pt x="2152" y="1"/>
                  </a:moveTo>
                  <a:cubicBezTo>
                    <a:pt x="1503" y="780"/>
                    <a:pt x="966" y="1633"/>
                    <a:pt x="599" y="2542"/>
                  </a:cubicBezTo>
                  <a:cubicBezTo>
                    <a:pt x="385" y="3079"/>
                    <a:pt x="221" y="3638"/>
                    <a:pt x="131" y="4208"/>
                  </a:cubicBezTo>
                  <a:cubicBezTo>
                    <a:pt x="29" y="4801"/>
                    <a:pt x="1" y="5411"/>
                    <a:pt x="57" y="6032"/>
                  </a:cubicBezTo>
                  <a:cubicBezTo>
                    <a:pt x="1175" y="7907"/>
                    <a:pt x="3621" y="9127"/>
                    <a:pt x="6258" y="9776"/>
                  </a:cubicBezTo>
                  <a:cubicBezTo>
                    <a:pt x="7704" y="10138"/>
                    <a:pt x="9138" y="10405"/>
                    <a:pt x="10473" y="10405"/>
                  </a:cubicBezTo>
                  <a:cubicBezTo>
                    <a:pt x="10806" y="10405"/>
                    <a:pt x="11134" y="10388"/>
                    <a:pt x="11453" y="10352"/>
                  </a:cubicBezTo>
                  <a:cubicBezTo>
                    <a:pt x="13266" y="10138"/>
                    <a:pt x="14831" y="8957"/>
                    <a:pt x="15587" y="7291"/>
                  </a:cubicBezTo>
                  <a:cubicBezTo>
                    <a:pt x="15616" y="7229"/>
                    <a:pt x="15638" y="7173"/>
                    <a:pt x="15666" y="7111"/>
                  </a:cubicBezTo>
                  <a:cubicBezTo>
                    <a:pt x="15745" y="6930"/>
                    <a:pt x="15813" y="6738"/>
                    <a:pt x="15887" y="6546"/>
                  </a:cubicBezTo>
                  <a:cubicBezTo>
                    <a:pt x="16005" y="6190"/>
                    <a:pt x="16113" y="5818"/>
                    <a:pt x="16197" y="5428"/>
                  </a:cubicBezTo>
                  <a:lnTo>
                    <a:pt x="16197" y="5422"/>
                  </a:lnTo>
                  <a:cubicBezTo>
                    <a:pt x="16242" y="5168"/>
                    <a:pt x="16288" y="4914"/>
                    <a:pt x="16321" y="4649"/>
                  </a:cubicBezTo>
                  <a:lnTo>
                    <a:pt x="16321" y="4649"/>
                  </a:lnTo>
                  <a:cubicBezTo>
                    <a:pt x="16315" y="4649"/>
                    <a:pt x="16309" y="4649"/>
                    <a:pt x="16303" y="4649"/>
                  </a:cubicBezTo>
                  <a:cubicBezTo>
                    <a:pt x="15079" y="4649"/>
                    <a:pt x="12369" y="4102"/>
                    <a:pt x="9296" y="3180"/>
                  </a:cubicBezTo>
                  <a:cubicBezTo>
                    <a:pt x="5196" y="1949"/>
                    <a:pt x="2000" y="526"/>
                    <a:pt x="2152" y="1"/>
                  </a:cubicBezTo>
                  <a:close/>
                </a:path>
              </a:pathLst>
            </a:custGeom>
            <a:solidFill>
              <a:srgbClr val="AD7A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200;p46"/>
            <p:cNvSpPr/>
            <p:nvPr/>
          </p:nvSpPr>
          <p:spPr>
            <a:xfrm>
              <a:off x="7484719" y="4511496"/>
              <a:ext cx="536581" cy="210882"/>
            </a:xfrm>
            <a:custGeom>
              <a:avLst/>
              <a:gdLst/>
              <a:ahLst/>
              <a:cxnLst/>
              <a:rect l="l" t="t" r="r" b="b"/>
              <a:pathLst>
                <a:path w="16712" h="6568" extrusionOk="0">
                  <a:moveTo>
                    <a:pt x="475" y="0"/>
                  </a:moveTo>
                  <a:cubicBezTo>
                    <a:pt x="255" y="537"/>
                    <a:pt x="91" y="1096"/>
                    <a:pt x="1" y="1666"/>
                  </a:cubicBezTo>
                  <a:lnTo>
                    <a:pt x="1" y="1672"/>
                  </a:lnTo>
                  <a:cubicBezTo>
                    <a:pt x="3257" y="3877"/>
                    <a:pt x="10289" y="6567"/>
                    <a:pt x="14822" y="6567"/>
                  </a:cubicBezTo>
                  <a:cubicBezTo>
                    <a:pt x="15303" y="6567"/>
                    <a:pt x="15757" y="6537"/>
                    <a:pt x="16175" y="6472"/>
                  </a:cubicBezTo>
                  <a:cubicBezTo>
                    <a:pt x="16254" y="6292"/>
                    <a:pt x="16321" y="6100"/>
                    <a:pt x="16395" y="5908"/>
                  </a:cubicBezTo>
                  <a:cubicBezTo>
                    <a:pt x="16519" y="5557"/>
                    <a:pt x="16626" y="5190"/>
                    <a:pt x="16711" y="4795"/>
                  </a:cubicBezTo>
                  <a:lnTo>
                    <a:pt x="16711" y="4795"/>
                  </a:lnTo>
                  <a:cubicBezTo>
                    <a:pt x="16276" y="4866"/>
                    <a:pt x="15801" y="4900"/>
                    <a:pt x="15296" y="4900"/>
                  </a:cubicBezTo>
                  <a:cubicBezTo>
                    <a:pt x="10759" y="4900"/>
                    <a:pt x="3727" y="2206"/>
                    <a:pt x="475" y="0"/>
                  </a:cubicBezTo>
                  <a:close/>
                </a:path>
              </a:pathLst>
            </a:custGeom>
            <a:solidFill>
              <a:srgbClr val="EA92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201;p46"/>
            <p:cNvSpPr/>
            <p:nvPr/>
          </p:nvSpPr>
          <p:spPr>
            <a:xfrm>
              <a:off x="7735867" y="4662500"/>
              <a:ext cx="77989" cy="88199"/>
            </a:xfrm>
            <a:custGeom>
              <a:avLst/>
              <a:gdLst/>
              <a:ahLst/>
              <a:cxnLst/>
              <a:rect l="l" t="t" r="r" b="b"/>
              <a:pathLst>
                <a:path w="2429" h="2747" extrusionOk="0">
                  <a:moveTo>
                    <a:pt x="833" y="0"/>
                  </a:moveTo>
                  <a:cubicBezTo>
                    <a:pt x="810" y="0"/>
                    <a:pt x="786" y="2"/>
                    <a:pt x="763" y="7"/>
                  </a:cubicBezTo>
                  <a:lnTo>
                    <a:pt x="283" y="109"/>
                  </a:lnTo>
                  <a:cubicBezTo>
                    <a:pt x="119" y="143"/>
                    <a:pt x="0" y="290"/>
                    <a:pt x="6" y="459"/>
                  </a:cubicBezTo>
                  <a:cubicBezTo>
                    <a:pt x="23" y="1159"/>
                    <a:pt x="164" y="1843"/>
                    <a:pt x="418" y="2515"/>
                  </a:cubicBezTo>
                  <a:cubicBezTo>
                    <a:pt x="469" y="2656"/>
                    <a:pt x="599" y="2746"/>
                    <a:pt x="751" y="2746"/>
                  </a:cubicBezTo>
                  <a:cubicBezTo>
                    <a:pt x="761" y="2746"/>
                    <a:pt x="771" y="2746"/>
                    <a:pt x="781" y="2746"/>
                  </a:cubicBezTo>
                  <a:cubicBezTo>
                    <a:pt x="1370" y="2746"/>
                    <a:pt x="1804" y="2581"/>
                    <a:pt x="2265" y="2176"/>
                  </a:cubicBezTo>
                  <a:cubicBezTo>
                    <a:pt x="2406" y="2046"/>
                    <a:pt x="2429" y="1837"/>
                    <a:pt x="2316" y="1685"/>
                  </a:cubicBezTo>
                  <a:lnTo>
                    <a:pt x="1124" y="137"/>
                  </a:lnTo>
                  <a:cubicBezTo>
                    <a:pt x="1054" y="53"/>
                    <a:pt x="945" y="0"/>
                    <a:pt x="833" y="0"/>
                  </a:cubicBezTo>
                  <a:close/>
                </a:path>
              </a:pathLst>
            </a:custGeom>
            <a:solidFill>
              <a:srgbClr val="EA92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202;p46"/>
            <p:cNvSpPr/>
            <p:nvPr/>
          </p:nvSpPr>
          <p:spPr>
            <a:xfrm>
              <a:off x="7633057" y="4644006"/>
              <a:ext cx="95199" cy="78085"/>
            </a:xfrm>
            <a:custGeom>
              <a:avLst/>
              <a:gdLst/>
              <a:ahLst/>
              <a:cxnLst/>
              <a:rect l="l" t="t" r="r" b="b"/>
              <a:pathLst>
                <a:path w="2965" h="2432" extrusionOk="0">
                  <a:moveTo>
                    <a:pt x="2251" y="1"/>
                  </a:moveTo>
                  <a:cubicBezTo>
                    <a:pt x="2216" y="1"/>
                    <a:pt x="2181" y="7"/>
                    <a:pt x="2146" y="19"/>
                  </a:cubicBezTo>
                  <a:lnTo>
                    <a:pt x="282" y="595"/>
                  </a:lnTo>
                  <a:cubicBezTo>
                    <a:pt x="96" y="651"/>
                    <a:pt x="0" y="843"/>
                    <a:pt x="40" y="1029"/>
                  </a:cubicBezTo>
                  <a:cubicBezTo>
                    <a:pt x="181" y="1634"/>
                    <a:pt x="452" y="2029"/>
                    <a:pt x="949" y="2368"/>
                  </a:cubicBezTo>
                  <a:cubicBezTo>
                    <a:pt x="1011" y="2410"/>
                    <a:pt x="1082" y="2431"/>
                    <a:pt x="1152" y="2431"/>
                  </a:cubicBezTo>
                  <a:cubicBezTo>
                    <a:pt x="1223" y="2431"/>
                    <a:pt x="1293" y="2410"/>
                    <a:pt x="1355" y="2368"/>
                  </a:cubicBezTo>
                  <a:cubicBezTo>
                    <a:pt x="1937" y="1967"/>
                    <a:pt x="2457" y="1487"/>
                    <a:pt x="2863" y="922"/>
                  </a:cubicBezTo>
                  <a:cubicBezTo>
                    <a:pt x="2965" y="787"/>
                    <a:pt x="2954" y="595"/>
                    <a:pt x="2841" y="476"/>
                  </a:cubicBezTo>
                  <a:lnTo>
                    <a:pt x="2513" y="115"/>
                  </a:lnTo>
                  <a:cubicBezTo>
                    <a:pt x="2443" y="44"/>
                    <a:pt x="2348" y="1"/>
                    <a:pt x="2251" y="1"/>
                  </a:cubicBezTo>
                  <a:close/>
                </a:path>
              </a:pathLst>
            </a:custGeom>
            <a:solidFill>
              <a:srgbClr val="EA92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203;p46"/>
            <p:cNvSpPr/>
            <p:nvPr/>
          </p:nvSpPr>
          <p:spPr>
            <a:xfrm>
              <a:off x="7751279" y="4598734"/>
              <a:ext cx="124224" cy="133407"/>
            </a:xfrm>
            <a:custGeom>
              <a:avLst/>
              <a:gdLst/>
              <a:ahLst/>
              <a:cxnLst/>
              <a:rect l="l" t="t" r="r" b="b"/>
              <a:pathLst>
                <a:path w="3869" h="4155" extrusionOk="0">
                  <a:moveTo>
                    <a:pt x="2587" y="1"/>
                  </a:moveTo>
                  <a:cubicBezTo>
                    <a:pt x="1988" y="1"/>
                    <a:pt x="1394" y="133"/>
                    <a:pt x="712" y="333"/>
                  </a:cubicBezTo>
                  <a:lnTo>
                    <a:pt x="0" y="2626"/>
                  </a:lnTo>
                  <a:cubicBezTo>
                    <a:pt x="395" y="3213"/>
                    <a:pt x="881" y="3688"/>
                    <a:pt x="1474" y="4026"/>
                  </a:cubicBezTo>
                  <a:cubicBezTo>
                    <a:pt x="1626" y="4113"/>
                    <a:pt x="1794" y="4155"/>
                    <a:pt x="1961" y="4155"/>
                  </a:cubicBezTo>
                  <a:cubicBezTo>
                    <a:pt x="2240" y="4155"/>
                    <a:pt x="2517" y="4039"/>
                    <a:pt x="2711" y="3823"/>
                  </a:cubicBezTo>
                  <a:cubicBezTo>
                    <a:pt x="3355" y="3100"/>
                    <a:pt x="3722" y="2197"/>
                    <a:pt x="3818" y="1124"/>
                  </a:cubicBezTo>
                  <a:cubicBezTo>
                    <a:pt x="3869" y="548"/>
                    <a:pt x="3445" y="51"/>
                    <a:pt x="2875" y="11"/>
                  </a:cubicBezTo>
                  <a:cubicBezTo>
                    <a:pt x="2778" y="4"/>
                    <a:pt x="2683" y="1"/>
                    <a:pt x="2587" y="1"/>
                  </a:cubicBezTo>
                  <a:close/>
                </a:path>
              </a:pathLst>
            </a:custGeom>
            <a:solidFill>
              <a:srgbClr val="FEB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204;p46"/>
            <p:cNvSpPr/>
            <p:nvPr/>
          </p:nvSpPr>
          <p:spPr>
            <a:xfrm>
              <a:off x="7613279" y="4543668"/>
              <a:ext cx="120082" cy="136682"/>
            </a:xfrm>
            <a:custGeom>
              <a:avLst/>
              <a:gdLst/>
              <a:ahLst/>
              <a:cxnLst/>
              <a:rect l="l" t="t" r="r" b="b"/>
              <a:pathLst>
                <a:path w="3740" h="4257" extrusionOk="0">
                  <a:moveTo>
                    <a:pt x="1630" y="1"/>
                  </a:moveTo>
                  <a:cubicBezTo>
                    <a:pt x="1280" y="1"/>
                    <a:pt x="940" y="185"/>
                    <a:pt x="746" y="518"/>
                  </a:cubicBezTo>
                  <a:cubicBezTo>
                    <a:pt x="209" y="1455"/>
                    <a:pt x="1" y="2404"/>
                    <a:pt x="113" y="3364"/>
                  </a:cubicBezTo>
                  <a:cubicBezTo>
                    <a:pt x="170" y="3827"/>
                    <a:pt x="543" y="4194"/>
                    <a:pt x="1011" y="4239"/>
                  </a:cubicBezTo>
                  <a:cubicBezTo>
                    <a:pt x="1136" y="4251"/>
                    <a:pt x="1261" y="4256"/>
                    <a:pt x="1386" y="4256"/>
                  </a:cubicBezTo>
                  <a:cubicBezTo>
                    <a:pt x="1933" y="4256"/>
                    <a:pt x="2479" y="4147"/>
                    <a:pt x="3022" y="3940"/>
                  </a:cubicBezTo>
                  <a:lnTo>
                    <a:pt x="3739" y="1653"/>
                  </a:lnTo>
                  <a:cubicBezTo>
                    <a:pt x="3225" y="1009"/>
                    <a:pt x="2762" y="512"/>
                    <a:pt x="2158" y="150"/>
                  </a:cubicBezTo>
                  <a:cubicBezTo>
                    <a:pt x="1991" y="49"/>
                    <a:pt x="1810" y="1"/>
                    <a:pt x="1630" y="1"/>
                  </a:cubicBezTo>
                  <a:close/>
                </a:path>
              </a:pathLst>
            </a:custGeom>
            <a:solidFill>
              <a:srgbClr val="FEB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205;p46"/>
            <p:cNvSpPr/>
            <p:nvPr/>
          </p:nvSpPr>
          <p:spPr>
            <a:xfrm>
              <a:off x="7756705" y="4639157"/>
              <a:ext cx="68742" cy="31241"/>
            </a:xfrm>
            <a:custGeom>
              <a:avLst/>
              <a:gdLst/>
              <a:ahLst/>
              <a:cxnLst/>
              <a:rect l="l" t="t" r="r" b="b"/>
              <a:pathLst>
                <a:path w="2141" h="973" extrusionOk="0">
                  <a:moveTo>
                    <a:pt x="211" y="0"/>
                  </a:moveTo>
                  <a:cubicBezTo>
                    <a:pt x="137" y="0"/>
                    <a:pt x="68" y="48"/>
                    <a:pt x="34" y="119"/>
                  </a:cubicBezTo>
                  <a:cubicBezTo>
                    <a:pt x="1" y="209"/>
                    <a:pt x="51" y="316"/>
                    <a:pt x="142" y="350"/>
                  </a:cubicBezTo>
                  <a:lnTo>
                    <a:pt x="1723" y="960"/>
                  </a:lnTo>
                  <a:cubicBezTo>
                    <a:pt x="1740" y="960"/>
                    <a:pt x="1746" y="966"/>
                    <a:pt x="1757" y="966"/>
                  </a:cubicBezTo>
                  <a:cubicBezTo>
                    <a:pt x="1779" y="971"/>
                    <a:pt x="1802" y="973"/>
                    <a:pt x="1824" y="973"/>
                  </a:cubicBezTo>
                  <a:cubicBezTo>
                    <a:pt x="1956" y="973"/>
                    <a:pt x="2073" y="889"/>
                    <a:pt x="2107" y="763"/>
                  </a:cubicBezTo>
                  <a:cubicBezTo>
                    <a:pt x="2141" y="604"/>
                    <a:pt x="2051" y="452"/>
                    <a:pt x="1898" y="418"/>
                  </a:cubicBezTo>
                  <a:lnTo>
                    <a:pt x="255" y="6"/>
                  </a:lnTo>
                  <a:cubicBezTo>
                    <a:pt x="240" y="2"/>
                    <a:pt x="226" y="0"/>
                    <a:pt x="211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206;p46"/>
            <p:cNvSpPr/>
            <p:nvPr/>
          </p:nvSpPr>
          <p:spPr>
            <a:xfrm>
              <a:off x="7662243" y="4608430"/>
              <a:ext cx="66206" cy="29378"/>
            </a:xfrm>
            <a:custGeom>
              <a:avLst/>
              <a:gdLst/>
              <a:ahLst/>
              <a:cxnLst/>
              <a:rect l="l" t="t" r="r" b="b"/>
              <a:pathLst>
                <a:path w="2062" h="915" extrusionOk="0">
                  <a:moveTo>
                    <a:pt x="252" y="0"/>
                  </a:moveTo>
                  <a:cubicBezTo>
                    <a:pt x="154" y="0"/>
                    <a:pt x="62" y="68"/>
                    <a:pt x="34" y="167"/>
                  </a:cubicBezTo>
                  <a:cubicBezTo>
                    <a:pt x="0" y="285"/>
                    <a:pt x="68" y="404"/>
                    <a:pt x="192" y="443"/>
                  </a:cubicBezTo>
                  <a:lnTo>
                    <a:pt x="1813" y="906"/>
                  </a:lnTo>
                  <a:cubicBezTo>
                    <a:pt x="1830" y="912"/>
                    <a:pt x="1847" y="914"/>
                    <a:pt x="1865" y="914"/>
                  </a:cubicBezTo>
                  <a:cubicBezTo>
                    <a:pt x="1939" y="914"/>
                    <a:pt x="2010" y="867"/>
                    <a:pt x="2033" y="793"/>
                  </a:cubicBezTo>
                  <a:cubicBezTo>
                    <a:pt x="2062" y="703"/>
                    <a:pt x="2011" y="601"/>
                    <a:pt x="1920" y="567"/>
                  </a:cubicBezTo>
                  <a:lnTo>
                    <a:pt x="322" y="14"/>
                  </a:lnTo>
                  <a:cubicBezTo>
                    <a:pt x="317" y="8"/>
                    <a:pt x="317" y="8"/>
                    <a:pt x="311" y="8"/>
                  </a:cubicBezTo>
                  <a:cubicBezTo>
                    <a:pt x="291" y="3"/>
                    <a:pt x="271" y="0"/>
                    <a:pt x="252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207;p46"/>
            <p:cNvSpPr/>
            <p:nvPr/>
          </p:nvSpPr>
          <p:spPr>
            <a:xfrm>
              <a:off x="7702507" y="4592858"/>
              <a:ext cx="80172" cy="92084"/>
            </a:xfrm>
            <a:custGeom>
              <a:avLst/>
              <a:gdLst/>
              <a:ahLst/>
              <a:cxnLst/>
              <a:rect l="l" t="t" r="r" b="b"/>
              <a:pathLst>
                <a:path w="2497" h="2868" extrusionOk="0">
                  <a:moveTo>
                    <a:pt x="1073" y="1"/>
                  </a:moveTo>
                  <a:cubicBezTo>
                    <a:pt x="837" y="1"/>
                    <a:pt x="617" y="127"/>
                    <a:pt x="503" y="341"/>
                  </a:cubicBezTo>
                  <a:cubicBezTo>
                    <a:pt x="254" y="804"/>
                    <a:pt x="107" y="1335"/>
                    <a:pt x="40" y="1917"/>
                  </a:cubicBezTo>
                  <a:cubicBezTo>
                    <a:pt x="0" y="2182"/>
                    <a:pt x="136" y="2436"/>
                    <a:pt x="367" y="2566"/>
                  </a:cubicBezTo>
                  <a:cubicBezTo>
                    <a:pt x="672" y="2735"/>
                    <a:pt x="1005" y="2831"/>
                    <a:pt x="1350" y="2865"/>
                  </a:cubicBezTo>
                  <a:cubicBezTo>
                    <a:pt x="1368" y="2867"/>
                    <a:pt x="1387" y="2868"/>
                    <a:pt x="1405" y="2868"/>
                  </a:cubicBezTo>
                  <a:cubicBezTo>
                    <a:pt x="1639" y="2868"/>
                    <a:pt x="1861" y="2736"/>
                    <a:pt x="1965" y="2521"/>
                  </a:cubicBezTo>
                  <a:cubicBezTo>
                    <a:pt x="2203" y="2069"/>
                    <a:pt x="2372" y="1555"/>
                    <a:pt x="2457" y="968"/>
                  </a:cubicBezTo>
                  <a:cubicBezTo>
                    <a:pt x="2496" y="691"/>
                    <a:pt x="2355" y="426"/>
                    <a:pt x="2106" y="307"/>
                  </a:cubicBezTo>
                  <a:cubicBezTo>
                    <a:pt x="1807" y="166"/>
                    <a:pt x="1491" y="64"/>
                    <a:pt x="1169" y="8"/>
                  </a:cubicBezTo>
                  <a:cubicBezTo>
                    <a:pt x="1137" y="3"/>
                    <a:pt x="1105" y="1"/>
                    <a:pt x="1073" y="1"/>
                  </a:cubicBezTo>
                  <a:close/>
                </a:path>
              </a:pathLst>
            </a:custGeom>
            <a:solidFill>
              <a:srgbClr val="FEB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208;p46"/>
            <p:cNvSpPr/>
            <p:nvPr/>
          </p:nvSpPr>
          <p:spPr>
            <a:xfrm>
              <a:off x="7752178" y="4608494"/>
              <a:ext cx="31947" cy="76191"/>
            </a:xfrm>
            <a:custGeom>
              <a:avLst/>
              <a:gdLst/>
              <a:ahLst/>
              <a:cxnLst/>
              <a:rect l="l" t="t" r="r" b="b"/>
              <a:pathLst>
                <a:path w="995" h="2373" extrusionOk="0">
                  <a:moveTo>
                    <a:pt x="785" y="1"/>
                  </a:moveTo>
                  <a:lnTo>
                    <a:pt x="785" y="1"/>
                  </a:lnTo>
                  <a:cubicBezTo>
                    <a:pt x="836" y="114"/>
                    <a:pt x="853" y="221"/>
                    <a:pt x="853" y="328"/>
                  </a:cubicBezTo>
                  <a:cubicBezTo>
                    <a:pt x="853" y="373"/>
                    <a:pt x="848" y="424"/>
                    <a:pt x="836" y="475"/>
                  </a:cubicBezTo>
                  <a:lnTo>
                    <a:pt x="791" y="639"/>
                  </a:lnTo>
                  <a:cubicBezTo>
                    <a:pt x="735" y="854"/>
                    <a:pt x="672" y="1062"/>
                    <a:pt x="610" y="1271"/>
                  </a:cubicBezTo>
                  <a:cubicBezTo>
                    <a:pt x="543" y="1486"/>
                    <a:pt x="469" y="1689"/>
                    <a:pt x="390" y="1893"/>
                  </a:cubicBezTo>
                  <a:cubicBezTo>
                    <a:pt x="373" y="1943"/>
                    <a:pt x="356" y="2000"/>
                    <a:pt x="334" y="2039"/>
                  </a:cubicBezTo>
                  <a:cubicBezTo>
                    <a:pt x="311" y="2085"/>
                    <a:pt x="288" y="2124"/>
                    <a:pt x="255" y="2169"/>
                  </a:cubicBezTo>
                  <a:cubicBezTo>
                    <a:pt x="192" y="2254"/>
                    <a:pt x="108" y="2322"/>
                    <a:pt x="0" y="2373"/>
                  </a:cubicBezTo>
                  <a:cubicBezTo>
                    <a:pt x="119" y="2373"/>
                    <a:pt x="243" y="2333"/>
                    <a:pt x="339" y="2260"/>
                  </a:cubicBezTo>
                  <a:cubicBezTo>
                    <a:pt x="390" y="2220"/>
                    <a:pt x="430" y="2175"/>
                    <a:pt x="475" y="2124"/>
                  </a:cubicBezTo>
                  <a:cubicBezTo>
                    <a:pt x="486" y="2096"/>
                    <a:pt x="509" y="2068"/>
                    <a:pt x="526" y="2051"/>
                  </a:cubicBezTo>
                  <a:cubicBezTo>
                    <a:pt x="537" y="2028"/>
                    <a:pt x="554" y="2006"/>
                    <a:pt x="565" y="1977"/>
                  </a:cubicBezTo>
                  <a:cubicBezTo>
                    <a:pt x="684" y="1774"/>
                    <a:pt x="780" y="1559"/>
                    <a:pt x="848" y="1345"/>
                  </a:cubicBezTo>
                  <a:cubicBezTo>
                    <a:pt x="910" y="1125"/>
                    <a:pt x="960" y="893"/>
                    <a:pt x="983" y="667"/>
                  </a:cubicBezTo>
                  <a:cubicBezTo>
                    <a:pt x="989" y="611"/>
                    <a:pt x="994" y="554"/>
                    <a:pt x="994" y="498"/>
                  </a:cubicBezTo>
                  <a:cubicBezTo>
                    <a:pt x="994" y="430"/>
                    <a:pt x="989" y="368"/>
                    <a:pt x="977" y="306"/>
                  </a:cubicBezTo>
                  <a:cubicBezTo>
                    <a:pt x="938" y="187"/>
                    <a:pt x="876" y="74"/>
                    <a:pt x="785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209;p46"/>
            <p:cNvSpPr/>
            <p:nvPr/>
          </p:nvSpPr>
          <p:spPr>
            <a:xfrm>
              <a:off x="7701030" y="4593982"/>
              <a:ext cx="29410" cy="76930"/>
            </a:xfrm>
            <a:custGeom>
              <a:avLst/>
              <a:gdLst/>
              <a:ahLst/>
              <a:cxnLst/>
              <a:rect l="l" t="t" r="r" b="b"/>
              <a:pathLst>
                <a:path w="916" h="2396" extrusionOk="0">
                  <a:moveTo>
                    <a:pt x="916" y="1"/>
                  </a:moveTo>
                  <a:lnTo>
                    <a:pt x="916" y="1"/>
                  </a:lnTo>
                  <a:cubicBezTo>
                    <a:pt x="803" y="7"/>
                    <a:pt x="684" y="63"/>
                    <a:pt x="588" y="142"/>
                  </a:cubicBezTo>
                  <a:cubicBezTo>
                    <a:pt x="549" y="187"/>
                    <a:pt x="503" y="233"/>
                    <a:pt x="470" y="283"/>
                  </a:cubicBezTo>
                  <a:cubicBezTo>
                    <a:pt x="436" y="334"/>
                    <a:pt x="407" y="385"/>
                    <a:pt x="379" y="430"/>
                  </a:cubicBezTo>
                  <a:cubicBezTo>
                    <a:pt x="266" y="639"/>
                    <a:pt x="182" y="848"/>
                    <a:pt x="119" y="1074"/>
                  </a:cubicBezTo>
                  <a:cubicBezTo>
                    <a:pt x="52" y="1294"/>
                    <a:pt x="18" y="1526"/>
                    <a:pt x="7" y="1752"/>
                  </a:cubicBezTo>
                  <a:cubicBezTo>
                    <a:pt x="1" y="1780"/>
                    <a:pt x="1" y="1808"/>
                    <a:pt x="1" y="1836"/>
                  </a:cubicBezTo>
                  <a:lnTo>
                    <a:pt x="1" y="1882"/>
                  </a:lnTo>
                  <a:lnTo>
                    <a:pt x="1" y="1927"/>
                  </a:lnTo>
                  <a:cubicBezTo>
                    <a:pt x="1" y="1994"/>
                    <a:pt x="12" y="2057"/>
                    <a:pt x="35" y="2113"/>
                  </a:cubicBezTo>
                  <a:cubicBezTo>
                    <a:pt x="74" y="2226"/>
                    <a:pt x="148" y="2333"/>
                    <a:pt x="244" y="2395"/>
                  </a:cubicBezTo>
                  <a:cubicBezTo>
                    <a:pt x="187" y="2288"/>
                    <a:pt x="159" y="2181"/>
                    <a:pt x="153" y="2085"/>
                  </a:cubicBezTo>
                  <a:cubicBezTo>
                    <a:pt x="148" y="2034"/>
                    <a:pt x="153" y="1983"/>
                    <a:pt x="159" y="1938"/>
                  </a:cubicBezTo>
                  <a:cubicBezTo>
                    <a:pt x="159" y="1921"/>
                    <a:pt x="165" y="1915"/>
                    <a:pt x="165" y="1898"/>
                  </a:cubicBezTo>
                  <a:lnTo>
                    <a:pt x="176" y="1859"/>
                  </a:lnTo>
                  <a:lnTo>
                    <a:pt x="193" y="1780"/>
                  </a:lnTo>
                  <a:cubicBezTo>
                    <a:pt x="244" y="1560"/>
                    <a:pt x="300" y="1351"/>
                    <a:pt x="357" y="1136"/>
                  </a:cubicBezTo>
                  <a:cubicBezTo>
                    <a:pt x="413" y="927"/>
                    <a:pt x="475" y="724"/>
                    <a:pt x="554" y="515"/>
                  </a:cubicBezTo>
                  <a:lnTo>
                    <a:pt x="583" y="441"/>
                  </a:lnTo>
                  <a:lnTo>
                    <a:pt x="611" y="362"/>
                  </a:lnTo>
                  <a:cubicBezTo>
                    <a:pt x="633" y="312"/>
                    <a:pt x="656" y="272"/>
                    <a:pt x="684" y="227"/>
                  </a:cubicBezTo>
                  <a:cubicBezTo>
                    <a:pt x="741" y="137"/>
                    <a:pt x="814" y="63"/>
                    <a:pt x="916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210;p46"/>
            <p:cNvSpPr/>
            <p:nvPr/>
          </p:nvSpPr>
          <p:spPr>
            <a:xfrm>
              <a:off x="7557058" y="4382326"/>
              <a:ext cx="487424" cy="155657"/>
            </a:xfrm>
            <a:custGeom>
              <a:avLst/>
              <a:gdLst/>
              <a:ahLst/>
              <a:cxnLst/>
              <a:rect l="l" t="t" r="r" b="b"/>
              <a:pathLst>
                <a:path w="15181" h="4848" extrusionOk="0">
                  <a:moveTo>
                    <a:pt x="861" y="0"/>
                  </a:moveTo>
                  <a:cubicBezTo>
                    <a:pt x="447" y="0"/>
                    <a:pt x="199" y="63"/>
                    <a:pt x="159" y="195"/>
                  </a:cubicBezTo>
                  <a:cubicBezTo>
                    <a:pt x="1" y="720"/>
                    <a:pt x="3203" y="2137"/>
                    <a:pt x="7309" y="3374"/>
                  </a:cubicBezTo>
                  <a:cubicBezTo>
                    <a:pt x="10381" y="4296"/>
                    <a:pt x="13091" y="4848"/>
                    <a:pt x="14324" y="4848"/>
                  </a:cubicBezTo>
                  <a:cubicBezTo>
                    <a:pt x="14736" y="4848"/>
                    <a:pt x="14983" y="4786"/>
                    <a:pt x="15023" y="4656"/>
                  </a:cubicBezTo>
                  <a:cubicBezTo>
                    <a:pt x="15181" y="4131"/>
                    <a:pt x="11979" y="2708"/>
                    <a:pt x="7873" y="1476"/>
                  </a:cubicBezTo>
                  <a:cubicBezTo>
                    <a:pt x="4803" y="555"/>
                    <a:pt x="2094" y="0"/>
                    <a:pt x="861" y="0"/>
                  </a:cubicBezTo>
                  <a:close/>
                </a:path>
              </a:pathLst>
            </a:custGeom>
            <a:solidFill>
              <a:srgbClr val="6844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211;p46"/>
            <p:cNvSpPr/>
            <p:nvPr/>
          </p:nvSpPr>
          <p:spPr>
            <a:xfrm>
              <a:off x="7549802" y="4097271"/>
              <a:ext cx="543484" cy="481484"/>
            </a:xfrm>
            <a:custGeom>
              <a:avLst/>
              <a:gdLst/>
              <a:ahLst/>
              <a:cxnLst/>
              <a:rect l="l" t="t" r="r" b="b"/>
              <a:pathLst>
                <a:path w="16927" h="14996" extrusionOk="0">
                  <a:moveTo>
                    <a:pt x="8937" y="1247"/>
                  </a:moveTo>
                  <a:cubicBezTo>
                    <a:pt x="9621" y="1247"/>
                    <a:pt x="10310" y="1355"/>
                    <a:pt x="10985" y="1573"/>
                  </a:cubicBezTo>
                  <a:cubicBezTo>
                    <a:pt x="11352" y="1691"/>
                    <a:pt x="11714" y="1838"/>
                    <a:pt x="12058" y="2013"/>
                  </a:cubicBezTo>
                  <a:cubicBezTo>
                    <a:pt x="12628" y="2313"/>
                    <a:pt x="13165" y="2680"/>
                    <a:pt x="13639" y="3132"/>
                  </a:cubicBezTo>
                  <a:cubicBezTo>
                    <a:pt x="13747" y="3239"/>
                    <a:pt x="13848" y="3341"/>
                    <a:pt x="13956" y="3453"/>
                  </a:cubicBezTo>
                  <a:cubicBezTo>
                    <a:pt x="14520" y="4069"/>
                    <a:pt x="14972" y="4803"/>
                    <a:pt x="15277" y="5645"/>
                  </a:cubicBezTo>
                  <a:cubicBezTo>
                    <a:pt x="15932" y="7508"/>
                    <a:pt x="15842" y="9937"/>
                    <a:pt x="14486" y="12822"/>
                  </a:cubicBezTo>
                  <a:cubicBezTo>
                    <a:pt x="14385" y="13037"/>
                    <a:pt x="14283" y="13252"/>
                    <a:pt x="14159" y="13472"/>
                  </a:cubicBezTo>
                  <a:cubicBezTo>
                    <a:pt x="14040" y="13466"/>
                    <a:pt x="13927" y="13455"/>
                    <a:pt x="13809" y="13444"/>
                  </a:cubicBezTo>
                  <a:cubicBezTo>
                    <a:pt x="13413" y="13410"/>
                    <a:pt x="13024" y="13359"/>
                    <a:pt x="12628" y="13302"/>
                  </a:cubicBezTo>
                  <a:cubicBezTo>
                    <a:pt x="12600" y="13297"/>
                    <a:pt x="12572" y="13297"/>
                    <a:pt x="12538" y="13291"/>
                  </a:cubicBezTo>
                  <a:cubicBezTo>
                    <a:pt x="12380" y="13269"/>
                    <a:pt x="12233" y="13240"/>
                    <a:pt x="12081" y="13212"/>
                  </a:cubicBezTo>
                  <a:cubicBezTo>
                    <a:pt x="11787" y="13161"/>
                    <a:pt x="11505" y="13099"/>
                    <a:pt x="11222" y="13037"/>
                  </a:cubicBezTo>
                  <a:cubicBezTo>
                    <a:pt x="11070" y="13003"/>
                    <a:pt x="10923" y="12964"/>
                    <a:pt x="10765" y="12930"/>
                  </a:cubicBezTo>
                  <a:cubicBezTo>
                    <a:pt x="10601" y="12890"/>
                    <a:pt x="10432" y="12851"/>
                    <a:pt x="10273" y="12811"/>
                  </a:cubicBezTo>
                  <a:cubicBezTo>
                    <a:pt x="10234" y="12805"/>
                    <a:pt x="10194" y="12788"/>
                    <a:pt x="10161" y="12783"/>
                  </a:cubicBezTo>
                  <a:cubicBezTo>
                    <a:pt x="10132" y="12777"/>
                    <a:pt x="10110" y="12766"/>
                    <a:pt x="10081" y="12760"/>
                  </a:cubicBezTo>
                  <a:cubicBezTo>
                    <a:pt x="9839" y="12704"/>
                    <a:pt x="9607" y="12642"/>
                    <a:pt x="9370" y="12580"/>
                  </a:cubicBezTo>
                  <a:cubicBezTo>
                    <a:pt x="8850" y="12444"/>
                    <a:pt x="8336" y="12303"/>
                    <a:pt x="7834" y="12156"/>
                  </a:cubicBezTo>
                  <a:cubicBezTo>
                    <a:pt x="7823" y="12145"/>
                    <a:pt x="7806" y="12145"/>
                    <a:pt x="7794" y="12139"/>
                  </a:cubicBezTo>
                  <a:cubicBezTo>
                    <a:pt x="7071" y="11930"/>
                    <a:pt x="6360" y="11710"/>
                    <a:pt x="5660" y="11473"/>
                  </a:cubicBezTo>
                  <a:cubicBezTo>
                    <a:pt x="5643" y="11467"/>
                    <a:pt x="5614" y="11461"/>
                    <a:pt x="5592" y="11456"/>
                  </a:cubicBezTo>
                  <a:cubicBezTo>
                    <a:pt x="5422" y="11399"/>
                    <a:pt x="5259" y="11343"/>
                    <a:pt x="5089" y="11286"/>
                  </a:cubicBezTo>
                  <a:cubicBezTo>
                    <a:pt x="5021" y="11264"/>
                    <a:pt x="4948" y="11235"/>
                    <a:pt x="4880" y="11207"/>
                  </a:cubicBezTo>
                  <a:cubicBezTo>
                    <a:pt x="4711" y="11151"/>
                    <a:pt x="4547" y="11089"/>
                    <a:pt x="4378" y="11032"/>
                  </a:cubicBezTo>
                  <a:cubicBezTo>
                    <a:pt x="4287" y="10993"/>
                    <a:pt x="4191" y="10959"/>
                    <a:pt x="4101" y="10931"/>
                  </a:cubicBezTo>
                  <a:cubicBezTo>
                    <a:pt x="3819" y="10823"/>
                    <a:pt x="3542" y="10722"/>
                    <a:pt x="3271" y="10597"/>
                  </a:cubicBezTo>
                  <a:cubicBezTo>
                    <a:pt x="3254" y="10592"/>
                    <a:pt x="3248" y="10592"/>
                    <a:pt x="3231" y="10586"/>
                  </a:cubicBezTo>
                  <a:cubicBezTo>
                    <a:pt x="3214" y="10580"/>
                    <a:pt x="3186" y="10563"/>
                    <a:pt x="3163" y="10552"/>
                  </a:cubicBezTo>
                  <a:cubicBezTo>
                    <a:pt x="2604" y="10309"/>
                    <a:pt x="2057" y="10044"/>
                    <a:pt x="1526" y="9750"/>
                  </a:cubicBezTo>
                  <a:cubicBezTo>
                    <a:pt x="1531" y="9666"/>
                    <a:pt x="1531" y="9581"/>
                    <a:pt x="1537" y="9496"/>
                  </a:cubicBezTo>
                  <a:cubicBezTo>
                    <a:pt x="1537" y="9479"/>
                    <a:pt x="1537" y="9462"/>
                    <a:pt x="1548" y="9440"/>
                  </a:cubicBezTo>
                  <a:cubicBezTo>
                    <a:pt x="1560" y="9265"/>
                    <a:pt x="1577" y="9089"/>
                    <a:pt x="1594" y="8920"/>
                  </a:cubicBezTo>
                  <a:cubicBezTo>
                    <a:pt x="1639" y="8547"/>
                    <a:pt x="1695" y="8180"/>
                    <a:pt x="1774" y="7830"/>
                  </a:cubicBezTo>
                  <a:lnTo>
                    <a:pt x="1774" y="7824"/>
                  </a:lnTo>
                  <a:cubicBezTo>
                    <a:pt x="2322" y="5221"/>
                    <a:pt x="3683" y="3341"/>
                    <a:pt x="5394" y="2268"/>
                  </a:cubicBezTo>
                  <a:cubicBezTo>
                    <a:pt x="6140" y="1804"/>
                    <a:pt x="6959" y="1488"/>
                    <a:pt x="7806" y="1347"/>
                  </a:cubicBezTo>
                  <a:cubicBezTo>
                    <a:pt x="8179" y="1280"/>
                    <a:pt x="8557" y="1247"/>
                    <a:pt x="8937" y="1247"/>
                  </a:cubicBezTo>
                  <a:close/>
                  <a:moveTo>
                    <a:pt x="8909" y="1"/>
                  </a:moveTo>
                  <a:cubicBezTo>
                    <a:pt x="8462" y="1"/>
                    <a:pt x="8014" y="39"/>
                    <a:pt x="7568" y="116"/>
                  </a:cubicBezTo>
                  <a:cubicBezTo>
                    <a:pt x="6750" y="257"/>
                    <a:pt x="5942" y="534"/>
                    <a:pt x="5191" y="929"/>
                  </a:cubicBezTo>
                  <a:cubicBezTo>
                    <a:pt x="4406" y="1341"/>
                    <a:pt x="3677" y="1889"/>
                    <a:pt x="3034" y="2572"/>
                  </a:cubicBezTo>
                  <a:cubicBezTo>
                    <a:pt x="2571" y="3069"/>
                    <a:pt x="2147" y="3640"/>
                    <a:pt x="1780" y="4284"/>
                  </a:cubicBezTo>
                  <a:cubicBezTo>
                    <a:pt x="1481" y="4803"/>
                    <a:pt x="1221" y="5368"/>
                    <a:pt x="1012" y="5983"/>
                  </a:cubicBezTo>
                  <a:cubicBezTo>
                    <a:pt x="809" y="6548"/>
                    <a:pt x="656" y="7164"/>
                    <a:pt x="543" y="7802"/>
                  </a:cubicBezTo>
                  <a:cubicBezTo>
                    <a:pt x="475" y="8214"/>
                    <a:pt x="413" y="8632"/>
                    <a:pt x="391" y="9067"/>
                  </a:cubicBezTo>
                  <a:cubicBezTo>
                    <a:pt x="108" y="9428"/>
                    <a:pt x="7" y="9852"/>
                    <a:pt x="7" y="10281"/>
                  </a:cubicBezTo>
                  <a:lnTo>
                    <a:pt x="7" y="10349"/>
                  </a:lnTo>
                  <a:lnTo>
                    <a:pt x="7" y="10354"/>
                  </a:lnTo>
                  <a:cubicBezTo>
                    <a:pt x="1" y="10377"/>
                    <a:pt x="1" y="10394"/>
                    <a:pt x="7" y="10417"/>
                  </a:cubicBezTo>
                  <a:cubicBezTo>
                    <a:pt x="57" y="10671"/>
                    <a:pt x="701" y="11089"/>
                    <a:pt x="1757" y="11574"/>
                  </a:cubicBezTo>
                  <a:cubicBezTo>
                    <a:pt x="1786" y="11591"/>
                    <a:pt x="1819" y="11603"/>
                    <a:pt x="1848" y="11619"/>
                  </a:cubicBezTo>
                  <a:cubicBezTo>
                    <a:pt x="2480" y="11908"/>
                    <a:pt x="3248" y="12212"/>
                    <a:pt x="4118" y="12529"/>
                  </a:cubicBezTo>
                  <a:lnTo>
                    <a:pt x="4180" y="12551"/>
                  </a:lnTo>
                  <a:cubicBezTo>
                    <a:pt x="4863" y="12794"/>
                    <a:pt x="5603" y="13048"/>
                    <a:pt x="6382" y="13291"/>
                  </a:cubicBezTo>
                  <a:cubicBezTo>
                    <a:pt x="6422" y="13302"/>
                    <a:pt x="6462" y="13319"/>
                    <a:pt x="6501" y="13325"/>
                  </a:cubicBezTo>
                  <a:cubicBezTo>
                    <a:pt x="6716" y="13387"/>
                    <a:pt x="6930" y="13461"/>
                    <a:pt x="7151" y="13523"/>
                  </a:cubicBezTo>
                  <a:cubicBezTo>
                    <a:pt x="7681" y="13681"/>
                    <a:pt x="8195" y="13828"/>
                    <a:pt x="8698" y="13963"/>
                  </a:cubicBezTo>
                  <a:cubicBezTo>
                    <a:pt x="8732" y="13969"/>
                    <a:pt x="8766" y="13980"/>
                    <a:pt x="8805" y="13991"/>
                  </a:cubicBezTo>
                  <a:cubicBezTo>
                    <a:pt x="9652" y="14217"/>
                    <a:pt x="10454" y="14415"/>
                    <a:pt x="11177" y="14567"/>
                  </a:cubicBezTo>
                  <a:cubicBezTo>
                    <a:pt x="11211" y="14573"/>
                    <a:pt x="11245" y="14584"/>
                    <a:pt x="11284" y="14590"/>
                  </a:cubicBezTo>
                  <a:cubicBezTo>
                    <a:pt x="12069" y="14754"/>
                    <a:pt x="12764" y="14872"/>
                    <a:pt x="13323" y="14934"/>
                  </a:cubicBezTo>
                  <a:cubicBezTo>
                    <a:pt x="13357" y="14940"/>
                    <a:pt x="13396" y="14940"/>
                    <a:pt x="13436" y="14951"/>
                  </a:cubicBezTo>
                  <a:cubicBezTo>
                    <a:pt x="13715" y="14981"/>
                    <a:pt x="13958" y="14996"/>
                    <a:pt x="14161" y="14996"/>
                  </a:cubicBezTo>
                  <a:cubicBezTo>
                    <a:pt x="14579" y="14996"/>
                    <a:pt x="14827" y="14932"/>
                    <a:pt x="14865" y="14799"/>
                  </a:cubicBezTo>
                  <a:cubicBezTo>
                    <a:pt x="15170" y="14500"/>
                    <a:pt x="15300" y="14065"/>
                    <a:pt x="15249" y="13523"/>
                  </a:cubicBezTo>
                  <a:cubicBezTo>
                    <a:pt x="15565" y="12935"/>
                    <a:pt x="15836" y="12365"/>
                    <a:pt x="16062" y="11817"/>
                  </a:cubicBezTo>
                  <a:cubicBezTo>
                    <a:pt x="16361" y="11066"/>
                    <a:pt x="16576" y="10354"/>
                    <a:pt x="16717" y="9671"/>
                  </a:cubicBezTo>
                  <a:cubicBezTo>
                    <a:pt x="16864" y="8943"/>
                    <a:pt x="16926" y="8231"/>
                    <a:pt x="16915" y="7565"/>
                  </a:cubicBezTo>
                  <a:cubicBezTo>
                    <a:pt x="16898" y="6898"/>
                    <a:pt x="16807" y="6271"/>
                    <a:pt x="16644" y="5695"/>
                  </a:cubicBezTo>
                  <a:cubicBezTo>
                    <a:pt x="16401" y="4781"/>
                    <a:pt x="15989" y="3973"/>
                    <a:pt x="15458" y="3273"/>
                  </a:cubicBezTo>
                  <a:cubicBezTo>
                    <a:pt x="14989" y="2640"/>
                    <a:pt x="14424" y="2092"/>
                    <a:pt x="13797" y="1635"/>
                  </a:cubicBezTo>
                  <a:cubicBezTo>
                    <a:pt x="13227" y="1217"/>
                    <a:pt x="12606" y="873"/>
                    <a:pt x="11973" y="613"/>
                  </a:cubicBezTo>
                  <a:cubicBezTo>
                    <a:pt x="11776" y="528"/>
                    <a:pt x="11567" y="455"/>
                    <a:pt x="11363" y="387"/>
                  </a:cubicBezTo>
                  <a:cubicBezTo>
                    <a:pt x="10900" y="229"/>
                    <a:pt x="10426" y="122"/>
                    <a:pt x="9946" y="71"/>
                  </a:cubicBezTo>
                  <a:cubicBezTo>
                    <a:pt x="9601" y="24"/>
                    <a:pt x="9255" y="1"/>
                    <a:pt x="8909" y="1"/>
                  </a:cubicBezTo>
                  <a:close/>
                </a:path>
              </a:pathLst>
            </a:custGeom>
            <a:solidFill>
              <a:srgbClr val="7D59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212;p46"/>
            <p:cNvSpPr/>
            <p:nvPr/>
          </p:nvSpPr>
          <p:spPr>
            <a:xfrm>
              <a:off x="7567044" y="4345755"/>
              <a:ext cx="39910" cy="5105"/>
            </a:xfrm>
            <a:custGeom>
              <a:avLst/>
              <a:gdLst/>
              <a:ahLst/>
              <a:cxnLst/>
              <a:rect l="l" t="t" r="r" b="b"/>
              <a:pathLst>
                <a:path w="1243" h="159" extrusionOk="0">
                  <a:moveTo>
                    <a:pt x="622" y="1"/>
                  </a:moveTo>
                  <a:cubicBezTo>
                    <a:pt x="514" y="1"/>
                    <a:pt x="413" y="1"/>
                    <a:pt x="311" y="18"/>
                  </a:cubicBezTo>
                  <a:cubicBezTo>
                    <a:pt x="204" y="29"/>
                    <a:pt x="102" y="46"/>
                    <a:pt x="0" y="80"/>
                  </a:cubicBezTo>
                  <a:cubicBezTo>
                    <a:pt x="102" y="114"/>
                    <a:pt x="204" y="131"/>
                    <a:pt x="311" y="142"/>
                  </a:cubicBezTo>
                  <a:cubicBezTo>
                    <a:pt x="413" y="153"/>
                    <a:pt x="514" y="159"/>
                    <a:pt x="622" y="159"/>
                  </a:cubicBezTo>
                  <a:cubicBezTo>
                    <a:pt x="723" y="159"/>
                    <a:pt x="825" y="159"/>
                    <a:pt x="932" y="142"/>
                  </a:cubicBezTo>
                  <a:cubicBezTo>
                    <a:pt x="1040" y="131"/>
                    <a:pt x="1136" y="114"/>
                    <a:pt x="1243" y="80"/>
                  </a:cubicBezTo>
                  <a:cubicBezTo>
                    <a:pt x="1136" y="46"/>
                    <a:pt x="1040" y="29"/>
                    <a:pt x="932" y="18"/>
                  </a:cubicBezTo>
                  <a:cubicBezTo>
                    <a:pt x="825" y="6"/>
                    <a:pt x="723" y="1"/>
                    <a:pt x="622" y="1"/>
                  </a:cubicBezTo>
                  <a:close/>
                </a:path>
              </a:pathLst>
            </a:custGeom>
            <a:solidFill>
              <a:srgbClr val="603F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213;p46"/>
            <p:cNvSpPr/>
            <p:nvPr/>
          </p:nvSpPr>
          <p:spPr>
            <a:xfrm>
              <a:off x="7582455" y="4287029"/>
              <a:ext cx="41740" cy="5105"/>
            </a:xfrm>
            <a:custGeom>
              <a:avLst/>
              <a:gdLst/>
              <a:ahLst/>
              <a:cxnLst/>
              <a:rect l="l" t="t" r="r" b="b"/>
              <a:pathLst>
                <a:path w="1300" h="159" extrusionOk="0">
                  <a:moveTo>
                    <a:pt x="650" y="0"/>
                  </a:moveTo>
                  <a:cubicBezTo>
                    <a:pt x="543" y="0"/>
                    <a:pt x="430" y="0"/>
                    <a:pt x="322" y="17"/>
                  </a:cubicBezTo>
                  <a:cubicBezTo>
                    <a:pt x="221" y="34"/>
                    <a:pt x="108" y="45"/>
                    <a:pt x="0" y="79"/>
                  </a:cubicBezTo>
                  <a:cubicBezTo>
                    <a:pt x="108" y="119"/>
                    <a:pt x="221" y="130"/>
                    <a:pt x="322" y="147"/>
                  </a:cubicBezTo>
                  <a:cubicBezTo>
                    <a:pt x="430" y="153"/>
                    <a:pt x="543" y="158"/>
                    <a:pt x="650" y="158"/>
                  </a:cubicBezTo>
                  <a:cubicBezTo>
                    <a:pt x="757" y="158"/>
                    <a:pt x="870" y="158"/>
                    <a:pt x="972" y="147"/>
                  </a:cubicBezTo>
                  <a:cubicBezTo>
                    <a:pt x="1079" y="130"/>
                    <a:pt x="1192" y="119"/>
                    <a:pt x="1299" y="79"/>
                  </a:cubicBezTo>
                  <a:cubicBezTo>
                    <a:pt x="1192" y="51"/>
                    <a:pt x="1079" y="34"/>
                    <a:pt x="972" y="17"/>
                  </a:cubicBezTo>
                  <a:cubicBezTo>
                    <a:pt x="870" y="11"/>
                    <a:pt x="757" y="0"/>
                    <a:pt x="650" y="0"/>
                  </a:cubicBezTo>
                  <a:close/>
                </a:path>
              </a:pathLst>
            </a:custGeom>
            <a:solidFill>
              <a:srgbClr val="603F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214;p46"/>
            <p:cNvSpPr/>
            <p:nvPr/>
          </p:nvSpPr>
          <p:spPr>
            <a:xfrm>
              <a:off x="7606376" y="4234372"/>
              <a:ext cx="42286" cy="7609"/>
            </a:xfrm>
            <a:custGeom>
              <a:avLst/>
              <a:gdLst/>
              <a:ahLst/>
              <a:cxnLst/>
              <a:rect l="l" t="t" r="r" b="b"/>
              <a:pathLst>
                <a:path w="1317" h="237" extrusionOk="0">
                  <a:moveTo>
                    <a:pt x="187" y="0"/>
                  </a:moveTo>
                  <a:cubicBezTo>
                    <a:pt x="125" y="0"/>
                    <a:pt x="63" y="4"/>
                    <a:pt x="1" y="14"/>
                  </a:cubicBezTo>
                  <a:cubicBezTo>
                    <a:pt x="108" y="59"/>
                    <a:pt x="216" y="98"/>
                    <a:pt x="323" y="127"/>
                  </a:cubicBezTo>
                  <a:cubicBezTo>
                    <a:pt x="424" y="155"/>
                    <a:pt x="537" y="183"/>
                    <a:pt x="645" y="194"/>
                  </a:cubicBezTo>
                  <a:cubicBezTo>
                    <a:pt x="758" y="211"/>
                    <a:pt x="865" y="223"/>
                    <a:pt x="978" y="228"/>
                  </a:cubicBezTo>
                  <a:cubicBezTo>
                    <a:pt x="1029" y="233"/>
                    <a:pt x="1079" y="236"/>
                    <a:pt x="1130" y="236"/>
                  </a:cubicBezTo>
                  <a:cubicBezTo>
                    <a:pt x="1192" y="236"/>
                    <a:pt x="1255" y="232"/>
                    <a:pt x="1317" y="223"/>
                  </a:cubicBezTo>
                  <a:cubicBezTo>
                    <a:pt x="1215" y="177"/>
                    <a:pt x="1102" y="138"/>
                    <a:pt x="1001" y="110"/>
                  </a:cubicBezTo>
                  <a:cubicBezTo>
                    <a:pt x="893" y="81"/>
                    <a:pt x="780" y="53"/>
                    <a:pt x="673" y="42"/>
                  </a:cubicBezTo>
                  <a:cubicBezTo>
                    <a:pt x="560" y="25"/>
                    <a:pt x="453" y="14"/>
                    <a:pt x="340" y="8"/>
                  </a:cubicBezTo>
                  <a:cubicBezTo>
                    <a:pt x="289" y="3"/>
                    <a:pt x="238" y="0"/>
                    <a:pt x="187" y="0"/>
                  </a:cubicBezTo>
                  <a:close/>
                </a:path>
              </a:pathLst>
            </a:custGeom>
            <a:solidFill>
              <a:srgbClr val="603F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215;p46"/>
            <p:cNvSpPr/>
            <p:nvPr/>
          </p:nvSpPr>
          <p:spPr>
            <a:xfrm>
              <a:off x="7647185" y="4180399"/>
              <a:ext cx="41547" cy="12715"/>
            </a:xfrm>
            <a:custGeom>
              <a:avLst/>
              <a:gdLst/>
              <a:ahLst/>
              <a:cxnLst/>
              <a:rect l="l" t="t" r="r" b="b"/>
              <a:pathLst>
                <a:path w="1294" h="396" extrusionOk="0">
                  <a:moveTo>
                    <a:pt x="1" y="0"/>
                  </a:moveTo>
                  <a:cubicBezTo>
                    <a:pt x="102" y="63"/>
                    <a:pt x="198" y="113"/>
                    <a:pt x="306" y="153"/>
                  </a:cubicBezTo>
                  <a:cubicBezTo>
                    <a:pt x="413" y="198"/>
                    <a:pt x="520" y="232"/>
                    <a:pt x="622" y="266"/>
                  </a:cubicBezTo>
                  <a:cubicBezTo>
                    <a:pt x="735" y="305"/>
                    <a:pt x="842" y="334"/>
                    <a:pt x="955" y="351"/>
                  </a:cubicBezTo>
                  <a:cubicBezTo>
                    <a:pt x="1062" y="373"/>
                    <a:pt x="1175" y="396"/>
                    <a:pt x="1294" y="396"/>
                  </a:cubicBezTo>
                  <a:cubicBezTo>
                    <a:pt x="1198" y="334"/>
                    <a:pt x="1096" y="283"/>
                    <a:pt x="989" y="249"/>
                  </a:cubicBezTo>
                  <a:cubicBezTo>
                    <a:pt x="887" y="198"/>
                    <a:pt x="780" y="164"/>
                    <a:pt x="673" y="125"/>
                  </a:cubicBezTo>
                  <a:cubicBezTo>
                    <a:pt x="560" y="91"/>
                    <a:pt x="452" y="63"/>
                    <a:pt x="339" y="40"/>
                  </a:cubicBezTo>
                  <a:cubicBezTo>
                    <a:pt x="238" y="23"/>
                    <a:pt x="125" y="0"/>
                    <a:pt x="1" y="0"/>
                  </a:cubicBezTo>
                  <a:close/>
                </a:path>
              </a:pathLst>
            </a:custGeom>
            <a:solidFill>
              <a:srgbClr val="603F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216;p46"/>
            <p:cNvSpPr/>
            <p:nvPr/>
          </p:nvSpPr>
          <p:spPr>
            <a:xfrm>
              <a:off x="7716088" y="4127100"/>
              <a:ext cx="37758" cy="24305"/>
            </a:xfrm>
            <a:custGeom>
              <a:avLst/>
              <a:gdLst/>
              <a:ahLst/>
              <a:cxnLst/>
              <a:rect l="l" t="t" r="r" b="b"/>
              <a:pathLst>
                <a:path w="1176" h="757" extrusionOk="0">
                  <a:moveTo>
                    <a:pt x="1" y="0"/>
                  </a:moveTo>
                  <a:lnTo>
                    <a:pt x="1" y="0"/>
                  </a:lnTo>
                  <a:cubicBezTo>
                    <a:pt x="85" y="90"/>
                    <a:pt x="170" y="170"/>
                    <a:pt x="266" y="237"/>
                  </a:cubicBezTo>
                  <a:cubicBezTo>
                    <a:pt x="356" y="316"/>
                    <a:pt x="447" y="378"/>
                    <a:pt x="548" y="446"/>
                  </a:cubicBezTo>
                  <a:cubicBezTo>
                    <a:pt x="644" y="508"/>
                    <a:pt x="746" y="565"/>
                    <a:pt x="848" y="621"/>
                  </a:cubicBezTo>
                  <a:cubicBezTo>
                    <a:pt x="955" y="672"/>
                    <a:pt x="1062" y="723"/>
                    <a:pt x="1175" y="757"/>
                  </a:cubicBezTo>
                  <a:cubicBezTo>
                    <a:pt x="1096" y="672"/>
                    <a:pt x="1006" y="593"/>
                    <a:pt x="915" y="514"/>
                  </a:cubicBezTo>
                  <a:cubicBezTo>
                    <a:pt x="819" y="435"/>
                    <a:pt x="729" y="373"/>
                    <a:pt x="633" y="311"/>
                  </a:cubicBezTo>
                  <a:cubicBezTo>
                    <a:pt x="531" y="249"/>
                    <a:pt x="435" y="192"/>
                    <a:pt x="328" y="136"/>
                  </a:cubicBezTo>
                  <a:cubicBezTo>
                    <a:pt x="221" y="85"/>
                    <a:pt x="114" y="34"/>
                    <a:pt x="1" y="0"/>
                  </a:cubicBezTo>
                  <a:close/>
                </a:path>
              </a:pathLst>
            </a:custGeom>
            <a:solidFill>
              <a:srgbClr val="603F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217;p46"/>
            <p:cNvSpPr/>
            <p:nvPr/>
          </p:nvSpPr>
          <p:spPr>
            <a:xfrm>
              <a:off x="8021274" y="4477237"/>
              <a:ext cx="43891" cy="17595"/>
            </a:xfrm>
            <a:custGeom>
              <a:avLst/>
              <a:gdLst/>
              <a:ahLst/>
              <a:cxnLst/>
              <a:rect l="l" t="t" r="r" b="b"/>
              <a:pathLst>
                <a:path w="1367" h="548" extrusionOk="0">
                  <a:moveTo>
                    <a:pt x="1367" y="0"/>
                  </a:moveTo>
                  <a:lnTo>
                    <a:pt x="1367" y="0"/>
                  </a:lnTo>
                  <a:cubicBezTo>
                    <a:pt x="1242" y="17"/>
                    <a:pt x="1124" y="45"/>
                    <a:pt x="1000" y="85"/>
                  </a:cubicBezTo>
                  <a:cubicBezTo>
                    <a:pt x="887" y="124"/>
                    <a:pt x="768" y="164"/>
                    <a:pt x="655" y="209"/>
                  </a:cubicBezTo>
                  <a:cubicBezTo>
                    <a:pt x="537" y="249"/>
                    <a:pt x="429" y="299"/>
                    <a:pt x="316" y="356"/>
                  </a:cubicBezTo>
                  <a:cubicBezTo>
                    <a:pt x="209" y="412"/>
                    <a:pt x="96" y="469"/>
                    <a:pt x="0" y="548"/>
                  </a:cubicBezTo>
                  <a:cubicBezTo>
                    <a:pt x="124" y="531"/>
                    <a:pt x="249" y="503"/>
                    <a:pt x="367" y="469"/>
                  </a:cubicBezTo>
                  <a:cubicBezTo>
                    <a:pt x="480" y="435"/>
                    <a:pt x="599" y="390"/>
                    <a:pt x="712" y="350"/>
                  </a:cubicBezTo>
                  <a:cubicBezTo>
                    <a:pt x="830" y="299"/>
                    <a:pt x="938" y="249"/>
                    <a:pt x="1050" y="192"/>
                  </a:cubicBezTo>
                  <a:cubicBezTo>
                    <a:pt x="1158" y="136"/>
                    <a:pt x="1271" y="79"/>
                    <a:pt x="1367" y="0"/>
                  </a:cubicBezTo>
                  <a:close/>
                </a:path>
              </a:pathLst>
            </a:custGeom>
            <a:solidFill>
              <a:srgbClr val="603F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218;p46"/>
            <p:cNvSpPr/>
            <p:nvPr/>
          </p:nvSpPr>
          <p:spPr>
            <a:xfrm>
              <a:off x="8042850" y="4408333"/>
              <a:ext cx="43538" cy="24498"/>
            </a:xfrm>
            <a:custGeom>
              <a:avLst/>
              <a:gdLst/>
              <a:ahLst/>
              <a:cxnLst/>
              <a:rect l="l" t="t" r="r" b="b"/>
              <a:pathLst>
                <a:path w="1356" h="763" extrusionOk="0">
                  <a:moveTo>
                    <a:pt x="1355" y="0"/>
                  </a:moveTo>
                  <a:lnTo>
                    <a:pt x="1355" y="0"/>
                  </a:lnTo>
                  <a:cubicBezTo>
                    <a:pt x="1226" y="40"/>
                    <a:pt x="1101" y="85"/>
                    <a:pt x="988" y="136"/>
                  </a:cubicBezTo>
                  <a:cubicBezTo>
                    <a:pt x="864" y="192"/>
                    <a:pt x="751" y="249"/>
                    <a:pt x="638" y="311"/>
                  </a:cubicBezTo>
                  <a:cubicBezTo>
                    <a:pt x="525" y="378"/>
                    <a:pt x="412" y="446"/>
                    <a:pt x="311" y="520"/>
                  </a:cubicBezTo>
                  <a:cubicBezTo>
                    <a:pt x="203" y="593"/>
                    <a:pt x="96" y="672"/>
                    <a:pt x="0" y="763"/>
                  </a:cubicBezTo>
                  <a:cubicBezTo>
                    <a:pt x="124" y="729"/>
                    <a:pt x="243" y="678"/>
                    <a:pt x="367" y="621"/>
                  </a:cubicBezTo>
                  <a:cubicBezTo>
                    <a:pt x="486" y="565"/>
                    <a:pt x="599" y="508"/>
                    <a:pt x="712" y="446"/>
                  </a:cubicBezTo>
                  <a:cubicBezTo>
                    <a:pt x="825" y="384"/>
                    <a:pt x="938" y="311"/>
                    <a:pt x="1045" y="243"/>
                  </a:cubicBezTo>
                  <a:cubicBezTo>
                    <a:pt x="1147" y="170"/>
                    <a:pt x="1254" y="96"/>
                    <a:pt x="1355" y="0"/>
                  </a:cubicBezTo>
                  <a:close/>
                </a:path>
              </a:pathLst>
            </a:custGeom>
            <a:solidFill>
              <a:srgbClr val="603F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219;p46"/>
            <p:cNvSpPr/>
            <p:nvPr/>
          </p:nvSpPr>
          <p:spPr>
            <a:xfrm>
              <a:off x="8052450" y="4340136"/>
              <a:ext cx="40455" cy="30855"/>
            </a:xfrm>
            <a:custGeom>
              <a:avLst/>
              <a:gdLst/>
              <a:ahLst/>
              <a:cxnLst/>
              <a:rect l="l" t="t" r="r" b="b"/>
              <a:pathLst>
                <a:path w="1260" h="961" extrusionOk="0">
                  <a:moveTo>
                    <a:pt x="1260" y="1"/>
                  </a:moveTo>
                  <a:cubicBezTo>
                    <a:pt x="1130" y="52"/>
                    <a:pt x="1017" y="119"/>
                    <a:pt x="904" y="193"/>
                  </a:cubicBezTo>
                  <a:cubicBezTo>
                    <a:pt x="791" y="260"/>
                    <a:pt x="689" y="340"/>
                    <a:pt x="582" y="419"/>
                  </a:cubicBezTo>
                  <a:cubicBezTo>
                    <a:pt x="475" y="498"/>
                    <a:pt x="379" y="582"/>
                    <a:pt x="277" y="673"/>
                  </a:cubicBezTo>
                  <a:cubicBezTo>
                    <a:pt x="187" y="763"/>
                    <a:pt x="85" y="853"/>
                    <a:pt x="0" y="961"/>
                  </a:cubicBezTo>
                  <a:cubicBezTo>
                    <a:pt x="130" y="910"/>
                    <a:pt x="243" y="842"/>
                    <a:pt x="356" y="769"/>
                  </a:cubicBezTo>
                  <a:cubicBezTo>
                    <a:pt x="469" y="701"/>
                    <a:pt x="571" y="622"/>
                    <a:pt x="678" y="543"/>
                  </a:cubicBezTo>
                  <a:cubicBezTo>
                    <a:pt x="785" y="464"/>
                    <a:pt x="887" y="379"/>
                    <a:pt x="983" y="289"/>
                  </a:cubicBezTo>
                  <a:cubicBezTo>
                    <a:pt x="1073" y="198"/>
                    <a:pt x="1175" y="108"/>
                    <a:pt x="1260" y="1"/>
                  </a:cubicBezTo>
                  <a:close/>
                </a:path>
              </a:pathLst>
            </a:custGeom>
            <a:solidFill>
              <a:srgbClr val="603F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220;p46"/>
            <p:cNvSpPr/>
            <p:nvPr/>
          </p:nvSpPr>
          <p:spPr>
            <a:xfrm>
              <a:off x="8049175" y="4279934"/>
              <a:ext cx="35029" cy="33584"/>
            </a:xfrm>
            <a:custGeom>
              <a:avLst/>
              <a:gdLst/>
              <a:ahLst/>
              <a:cxnLst/>
              <a:rect l="l" t="t" r="r" b="b"/>
              <a:pathLst>
                <a:path w="1091" h="1046" extrusionOk="0">
                  <a:moveTo>
                    <a:pt x="1091" y="1"/>
                  </a:moveTo>
                  <a:cubicBezTo>
                    <a:pt x="978" y="63"/>
                    <a:pt x="876" y="142"/>
                    <a:pt x="774" y="215"/>
                  </a:cubicBezTo>
                  <a:cubicBezTo>
                    <a:pt x="678" y="294"/>
                    <a:pt x="582" y="379"/>
                    <a:pt x="492" y="464"/>
                  </a:cubicBezTo>
                  <a:cubicBezTo>
                    <a:pt x="402" y="554"/>
                    <a:pt x="317" y="650"/>
                    <a:pt x="232" y="741"/>
                  </a:cubicBezTo>
                  <a:cubicBezTo>
                    <a:pt x="148" y="831"/>
                    <a:pt x="69" y="933"/>
                    <a:pt x="1" y="1046"/>
                  </a:cubicBezTo>
                  <a:cubicBezTo>
                    <a:pt x="114" y="978"/>
                    <a:pt x="215" y="904"/>
                    <a:pt x="317" y="825"/>
                  </a:cubicBezTo>
                  <a:cubicBezTo>
                    <a:pt x="413" y="746"/>
                    <a:pt x="509" y="662"/>
                    <a:pt x="599" y="577"/>
                  </a:cubicBezTo>
                  <a:cubicBezTo>
                    <a:pt x="690" y="486"/>
                    <a:pt x="774" y="396"/>
                    <a:pt x="859" y="300"/>
                  </a:cubicBezTo>
                  <a:cubicBezTo>
                    <a:pt x="944" y="210"/>
                    <a:pt x="1023" y="114"/>
                    <a:pt x="1091" y="1"/>
                  </a:cubicBezTo>
                  <a:close/>
                </a:path>
              </a:pathLst>
            </a:custGeom>
            <a:solidFill>
              <a:srgbClr val="603F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221;p46"/>
            <p:cNvSpPr/>
            <p:nvPr/>
          </p:nvSpPr>
          <p:spPr>
            <a:xfrm>
              <a:off x="8025255" y="4202168"/>
              <a:ext cx="20870" cy="44276"/>
            </a:xfrm>
            <a:custGeom>
              <a:avLst/>
              <a:gdLst/>
              <a:ahLst/>
              <a:cxnLst/>
              <a:rect l="l" t="t" r="r" b="b"/>
              <a:pathLst>
                <a:path w="650" h="1379" extrusionOk="0">
                  <a:moveTo>
                    <a:pt x="650" y="0"/>
                  </a:moveTo>
                  <a:lnTo>
                    <a:pt x="650" y="0"/>
                  </a:lnTo>
                  <a:cubicBezTo>
                    <a:pt x="576" y="107"/>
                    <a:pt x="503" y="209"/>
                    <a:pt x="435" y="316"/>
                  </a:cubicBezTo>
                  <a:cubicBezTo>
                    <a:pt x="367" y="429"/>
                    <a:pt x="311" y="542"/>
                    <a:pt x="254" y="655"/>
                  </a:cubicBezTo>
                  <a:cubicBezTo>
                    <a:pt x="198" y="768"/>
                    <a:pt x="153" y="887"/>
                    <a:pt x="108" y="1011"/>
                  </a:cubicBezTo>
                  <a:cubicBezTo>
                    <a:pt x="68" y="1130"/>
                    <a:pt x="23" y="1248"/>
                    <a:pt x="0" y="1378"/>
                  </a:cubicBezTo>
                  <a:cubicBezTo>
                    <a:pt x="85" y="1276"/>
                    <a:pt x="158" y="1169"/>
                    <a:pt x="221" y="1056"/>
                  </a:cubicBezTo>
                  <a:cubicBezTo>
                    <a:pt x="283" y="943"/>
                    <a:pt x="339" y="830"/>
                    <a:pt x="396" y="717"/>
                  </a:cubicBezTo>
                  <a:cubicBezTo>
                    <a:pt x="452" y="604"/>
                    <a:pt x="503" y="486"/>
                    <a:pt x="548" y="367"/>
                  </a:cubicBezTo>
                  <a:cubicBezTo>
                    <a:pt x="588" y="249"/>
                    <a:pt x="633" y="124"/>
                    <a:pt x="650" y="0"/>
                  </a:cubicBezTo>
                  <a:close/>
                </a:path>
              </a:pathLst>
            </a:custGeom>
            <a:solidFill>
              <a:srgbClr val="603F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222;p46"/>
            <p:cNvSpPr/>
            <p:nvPr/>
          </p:nvSpPr>
          <p:spPr>
            <a:xfrm>
              <a:off x="7986276" y="4149768"/>
              <a:ext cx="7256" cy="47712"/>
            </a:xfrm>
            <a:custGeom>
              <a:avLst/>
              <a:gdLst/>
              <a:ahLst/>
              <a:cxnLst/>
              <a:rect l="l" t="t" r="r" b="b"/>
              <a:pathLst>
                <a:path w="226" h="1486" extrusionOk="0">
                  <a:moveTo>
                    <a:pt x="209" y="0"/>
                  </a:moveTo>
                  <a:cubicBezTo>
                    <a:pt x="158" y="119"/>
                    <a:pt x="130" y="243"/>
                    <a:pt x="102" y="361"/>
                  </a:cubicBezTo>
                  <a:cubicBezTo>
                    <a:pt x="74" y="480"/>
                    <a:pt x="51" y="604"/>
                    <a:pt x="40" y="729"/>
                  </a:cubicBezTo>
                  <a:cubicBezTo>
                    <a:pt x="23" y="853"/>
                    <a:pt x="11" y="977"/>
                    <a:pt x="11" y="1101"/>
                  </a:cubicBezTo>
                  <a:cubicBezTo>
                    <a:pt x="0" y="1231"/>
                    <a:pt x="11" y="1355"/>
                    <a:pt x="23" y="1485"/>
                  </a:cubicBezTo>
                  <a:cubicBezTo>
                    <a:pt x="74" y="1372"/>
                    <a:pt x="102" y="1242"/>
                    <a:pt x="130" y="1124"/>
                  </a:cubicBezTo>
                  <a:cubicBezTo>
                    <a:pt x="158" y="1005"/>
                    <a:pt x="181" y="881"/>
                    <a:pt x="192" y="757"/>
                  </a:cubicBezTo>
                  <a:cubicBezTo>
                    <a:pt x="209" y="627"/>
                    <a:pt x="220" y="508"/>
                    <a:pt x="220" y="384"/>
                  </a:cubicBezTo>
                  <a:cubicBezTo>
                    <a:pt x="226" y="254"/>
                    <a:pt x="220" y="130"/>
                    <a:pt x="209" y="0"/>
                  </a:cubicBezTo>
                  <a:close/>
                </a:path>
              </a:pathLst>
            </a:custGeom>
            <a:solidFill>
              <a:srgbClr val="603F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223;p46"/>
            <p:cNvSpPr/>
            <p:nvPr/>
          </p:nvSpPr>
          <p:spPr>
            <a:xfrm>
              <a:off x="7932592" y="4116921"/>
              <a:ext cx="5458" cy="44662"/>
            </a:xfrm>
            <a:custGeom>
              <a:avLst/>
              <a:gdLst/>
              <a:ahLst/>
              <a:cxnLst/>
              <a:rect l="l" t="t" r="r" b="b"/>
              <a:pathLst>
                <a:path w="170" h="1391" extrusionOk="0">
                  <a:moveTo>
                    <a:pt x="51" y="1"/>
                  </a:moveTo>
                  <a:cubicBezTo>
                    <a:pt x="23" y="119"/>
                    <a:pt x="17" y="232"/>
                    <a:pt x="6" y="351"/>
                  </a:cubicBezTo>
                  <a:cubicBezTo>
                    <a:pt x="1" y="464"/>
                    <a:pt x="1" y="588"/>
                    <a:pt x="6" y="695"/>
                  </a:cubicBezTo>
                  <a:cubicBezTo>
                    <a:pt x="17" y="814"/>
                    <a:pt x="29" y="933"/>
                    <a:pt x="46" y="1046"/>
                  </a:cubicBezTo>
                  <a:cubicBezTo>
                    <a:pt x="57" y="1164"/>
                    <a:pt x="85" y="1277"/>
                    <a:pt x="119" y="1390"/>
                  </a:cubicBezTo>
                  <a:cubicBezTo>
                    <a:pt x="147" y="1271"/>
                    <a:pt x="159" y="1159"/>
                    <a:pt x="164" y="1040"/>
                  </a:cubicBezTo>
                  <a:cubicBezTo>
                    <a:pt x="170" y="921"/>
                    <a:pt x="170" y="803"/>
                    <a:pt x="164" y="690"/>
                  </a:cubicBezTo>
                  <a:cubicBezTo>
                    <a:pt x="159" y="577"/>
                    <a:pt x="142" y="458"/>
                    <a:pt x="130" y="345"/>
                  </a:cubicBezTo>
                  <a:cubicBezTo>
                    <a:pt x="113" y="227"/>
                    <a:pt x="85" y="114"/>
                    <a:pt x="51" y="1"/>
                  </a:cubicBezTo>
                  <a:close/>
                </a:path>
              </a:pathLst>
            </a:custGeom>
            <a:solidFill>
              <a:srgbClr val="603F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224;p46"/>
            <p:cNvSpPr/>
            <p:nvPr/>
          </p:nvSpPr>
          <p:spPr>
            <a:xfrm>
              <a:off x="7868601" y="4099519"/>
              <a:ext cx="10178" cy="41387"/>
            </a:xfrm>
            <a:custGeom>
              <a:avLst/>
              <a:gdLst/>
              <a:ahLst/>
              <a:cxnLst/>
              <a:rect l="l" t="t" r="r" b="b"/>
              <a:pathLst>
                <a:path w="317" h="1289" extrusionOk="0">
                  <a:moveTo>
                    <a:pt x="11" y="1"/>
                  </a:moveTo>
                  <a:cubicBezTo>
                    <a:pt x="0" y="119"/>
                    <a:pt x="11" y="227"/>
                    <a:pt x="23" y="340"/>
                  </a:cubicBezTo>
                  <a:cubicBezTo>
                    <a:pt x="40" y="441"/>
                    <a:pt x="56" y="554"/>
                    <a:pt x="79" y="661"/>
                  </a:cubicBezTo>
                  <a:cubicBezTo>
                    <a:pt x="107" y="769"/>
                    <a:pt x="136" y="876"/>
                    <a:pt x="175" y="978"/>
                  </a:cubicBezTo>
                  <a:cubicBezTo>
                    <a:pt x="215" y="1085"/>
                    <a:pt x="248" y="1192"/>
                    <a:pt x="305" y="1288"/>
                  </a:cubicBezTo>
                  <a:cubicBezTo>
                    <a:pt x="316" y="1175"/>
                    <a:pt x="305" y="1062"/>
                    <a:pt x="294" y="949"/>
                  </a:cubicBezTo>
                  <a:cubicBezTo>
                    <a:pt x="277" y="848"/>
                    <a:pt x="260" y="735"/>
                    <a:pt x="237" y="628"/>
                  </a:cubicBezTo>
                  <a:cubicBezTo>
                    <a:pt x="209" y="520"/>
                    <a:pt x="181" y="413"/>
                    <a:pt x="147" y="311"/>
                  </a:cubicBezTo>
                  <a:cubicBezTo>
                    <a:pt x="107" y="204"/>
                    <a:pt x="68" y="97"/>
                    <a:pt x="11" y="1"/>
                  </a:cubicBezTo>
                  <a:close/>
                </a:path>
              </a:pathLst>
            </a:custGeom>
            <a:solidFill>
              <a:srgbClr val="603F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225;p46"/>
            <p:cNvSpPr/>
            <p:nvPr/>
          </p:nvSpPr>
          <p:spPr>
            <a:xfrm>
              <a:off x="7792794" y="4101156"/>
              <a:ext cx="26328" cy="35575"/>
            </a:xfrm>
            <a:custGeom>
              <a:avLst/>
              <a:gdLst/>
              <a:ahLst/>
              <a:cxnLst/>
              <a:rect l="l" t="t" r="r" b="b"/>
              <a:pathLst>
                <a:path w="820" h="1108" extrusionOk="0">
                  <a:moveTo>
                    <a:pt x="0" y="1"/>
                  </a:moveTo>
                  <a:lnTo>
                    <a:pt x="0" y="1"/>
                  </a:lnTo>
                  <a:cubicBezTo>
                    <a:pt x="40" y="119"/>
                    <a:pt x="96" y="215"/>
                    <a:pt x="153" y="317"/>
                  </a:cubicBezTo>
                  <a:cubicBezTo>
                    <a:pt x="209" y="413"/>
                    <a:pt x="277" y="503"/>
                    <a:pt x="345" y="599"/>
                  </a:cubicBezTo>
                  <a:cubicBezTo>
                    <a:pt x="418" y="690"/>
                    <a:pt x="486" y="780"/>
                    <a:pt x="565" y="865"/>
                  </a:cubicBezTo>
                  <a:cubicBezTo>
                    <a:pt x="644" y="949"/>
                    <a:pt x="729" y="1034"/>
                    <a:pt x="819" y="1107"/>
                  </a:cubicBezTo>
                  <a:cubicBezTo>
                    <a:pt x="774" y="994"/>
                    <a:pt x="718" y="893"/>
                    <a:pt x="661" y="802"/>
                  </a:cubicBezTo>
                  <a:cubicBezTo>
                    <a:pt x="605" y="701"/>
                    <a:pt x="543" y="605"/>
                    <a:pt x="475" y="514"/>
                  </a:cubicBezTo>
                  <a:cubicBezTo>
                    <a:pt x="401" y="418"/>
                    <a:pt x="334" y="328"/>
                    <a:pt x="255" y="243"/>
                  </a:cubicBezTo>
                  <a:cubicBezTo>
                    <a:pt x="175" y="159"/>
                    <a:pt x="91" y="74"/>
                    <a:pt x="0" y="1"/>
                  </a:cubicBezTo>
                  <a:close/>
                </a:path>
              </a:pathLst>
            </a:custGeom>
            <a:solidFill>
              <a:srgbClr val="603F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226;p46"/>
            <p:cNvSpPr/>
            <p:nvPr/>
          </p:nvSpPr>
          <p:spPr>
            <a:xfrm>
              <a:off x="7549641" y="4398540"/>
              <a:ext cx="52078" cy="33552"/>
            </a:xfrm>
            <a:custGeom>
              <a:avLst/>
              <a:gdLst/>
              <a:ahLst/>
              <a:cxnLst/>
              <a:rect l="l" t="t" r="r" b="b"/>
              <a:pathLst>
                <a:path w="1622" h="1045" extrusionOk="0">
                  <a:moveTo>
                    <a:pt x="1621" y="0"/>
                  </a:moveTo>
                  <a:lnTo>
                    <a:pt x="1621" y="0"/>
                  </a:lnTo>
                  <a:cubicBezTo>
                    <a:pt x="1599" y="17"/>
                    <a:pt x="1570" y="40"/>
                    <a:pt x="1553" y="51"/>
                  </a:cubicBezTo>
                  <a:cubicBezTo>
                    <a:pt x="1423" y="136"/>
                    <a:pt x="1305" y="220"/>
                    <a:pt x="1186" y="299"/>
                  </a:cubicBezTo>
                  <a:cubicBezTo>
                    <a:pt x="1147" y="328"/>
                    <a:pt x="1107" y="350"/>
                    <a:pt x="1073" y="379"/>
                  </a:cubicBezTo>
                  <a:cubicBezTo>
                    <a:pt x="966" y="446"/>
                    <a:pt x="859" y="514"/>
                    <a:pt x="746" y="576"/>
                  </a:cubicBezTo>
                  <a:cubicBezTo>
                    <a:pt x="599" y="661"/>
                    <a:pt x="441" y="746"/>
                    <a:pt x="294" y="830"/>
                  </a:cubicBezTo>
                  <a:cubicBezTo>
                    <a:pt x="198" y="875"/>
                    <a:pt x="96" y="932"/>
                    <a:pt x="6" y="983"/>
                  </a:cubicBezTo>
                  <a:cubicBezTo>
                    <a:pt x="0" y="1005"/>
                    <a:pt x="0" y="1028"/>
                    <a:pt x="6" y="1045"/>
                  </a:cubicBezTo>
                  <a:cubicBezTo>
                    <a:pt x="125" y="1017"/>
                    <a:pt x="238" y="983"/>
                    <a:pt x="350" y="943"/>
                  </a:cubicBezTo>
                  <a:cubicBezTo>
                    <a:pt x="514" y="875"/>
                    <a:pt x="678" y="802"/>
                    <a:pt x="830" y="717"/>
                  </a:cubicBezTo>
                  <a:cubicBezTo>
                    <a:pt x="966" y="638"/>
                    <a:pt x="1085" y="554"/>
                    <a:pt x="1203" y="452"/>
                  </a:cubicBezTo>
                  <a:cubicBezTo>
                    <a:pt x="1226" y="441"/>
                    <a:pt x="1248" y="418"/>
                    <a:pt x="1271" y="407"/>
                  </a:cubicBezTo>
                  <a:cubicBezTo>
                    <a:pt x="1367" y="311"/>
                    <a:pt x="1469" y="220"/>
                    <a:pt x="1553" y="107"/>
                  </a:cubicBezTo>
                  <a:cubicBezTo>
                    <a:pt x="1582" y="74"/>
                    <a:pt x="1599" y="40"/>
                    <a:pt x="1621" y="0"/>
                  </a:cubicBezTo>
                  <a:close/>
                </a:path>
              </a:pathLst>
            </a:custGeom>
            <a:solidFill>
              <a:srgbClr val="603F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227;p46"/>
            <p:cNvSpPr/>
            <p:nvPr/>
          </p:nvSpPr>
          <p:spPr>
            <a:xfrm>
              <a:off x="7606023" y="4436974"/>
              <a:ext cx="48803" cy="33584"/>
            </a:xfrm>
            <a:custGeom>
              <a:avLst/>
              <a:gdLst/>
              <a:ahLst/>
              <a:cxnLst/>
              <a:rect l="l" t="t" r="r" b="b"/>
              <a:pathLst>
                <a:path w="1520" h="1046" extrusionOk="0">
                  <a:moveTo>
                    <a:pt x="1480" y="0"/>
                  </a:moveTo>
                  <a:cubicBezTo>
                    <a:pt x="1424" y="34"/>
                    <a:pt x="1367" y="85"/>
                    <a:pt x="1311" y="125"/>
                  </a:cubicBezTo>
                  <a:cubicBezTo>
                    <a:pt x="1277" y="153"/>
                    <a:pt x="1243" y="181"/>
                    <a:pt x="1198" y="209"/>
                  </a:cubicBezTo>
                  <a:cubicBezTo>
                    <a:pt x="1187" y="226"/>
                    <a:pt x="1164" y="238"/>
                    <a:pt x="1153" y="255"/>
                  </a:cubicBezTo>
                  <a:cubicBezTo>
                    <a:pt x="1000" y="362"/>
                    <a:pt x="859" y="463"/>
                    <a:pt x="707" y="565"/>
                  </a:cubicBezTo>
                  <a:cubicBezTo>
                    <a:pt x="628" y="616"/>
                    <a:pt x="560" y="661"/>
                    <a:pt x="481" y="712"/>
                  </a:cubicBezTo>
                  <a:cubicBezTo>
                    <a:pt x="402" y="763"/>
                    <a:pt x="323" y="802"/>
                    <a:pt x="249" y="853"/>
                  </a:cubicBezTo>
                  <a:cubicBezTo>
                    <a:pt x="164" y="904"/>
                    <a:pt x="80" y="955"/>
                    <a:pt x="1" y="1000"/>
                  </a:cubicBezTo>
                  <a:cubicBezTo>
                    <a:pt x="29" y="1017"/>
                    <a:pt x="63" y="1028"/>
                    <a:pt x="91" y="1045"/>
                  </a:cubicBezTo>
                  <a:lnTo>
                    <a:pt x="306" y="960"/>
                  </a:lnTo>
                  <a:cubicBezTo>
                    <a:pt x="345" y="938"/>
                    <a:pt x="390" y="921"/>
                    <a:pt x="430" y="904"/>
                  </a:cubicBezTo>
                  <a:cubicBezTo>
                    <a:pt x="475" y="881"/>
                    <a:pt x="515" y="859"/>
                    <a:pt x="548" y="836"/>
                  </a:cubicBezTo>
                  <a:cubicBezTo>
                    <a:pt x="594" y="819"/>
                    <a:pt x="628" y="797"/>
                    <a:pt x="673" y="768"/>
                  </a:cubicBezTo>
                  <a:cubicBezTo>
                    <a:pt x="712" y="746"/>
                    <a:pt x="746" y="718"/>
                    <a:pt x="791" y="695"/>
                  </a:cubicBezTo>
                  <a:cubicBezTo>
                    <a:pt x="916" y="610"/>
                    <a:pt x="1040" y="526"/>
                    <a:pt x="1153" y="430"/>
                  </a:cubicBezTo>
                  <a:cubicBezTo>
                    <a:pt x="1181" y="407"/>
                    <a:pt x="1209" y="379"/>
                    <a:pt x="1226" y="351"/>
                  </a:cubicBezTo>
                  <a:cubicBezTo>
                    <a:pt x="1294" y="294"/>
                    <a:pt x="1345" y="232"/>
                    <a:pt x="1396" y="170"/>
                  </a:cubicBezTo>
                  <a:cubicBezTo>
                    <a:pt x="1441" y="119"/>
                    <a:pt x="1480" y="68"/>
                    <a:pt x="1520" y="12"/>
                  </a:cubicBezTo>
                  <a:cubicBezTo>
                    <a:pt x="1503" y="6"/>
                    <a:pt x="1497" y="6"/>
                    <a:pt x="1480" y="0"/>
                  </a:cubicBezTo>
                  <a:close/>
                </a:path>
              </a:pathLst>
            </a:custGeom>
            <a:solidFill>
              <a:srgbClr val="603F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228;p46"/>
            <p:cNvSpPr/>
            <p:nvPr/>
          </p:nvSpPr>
          <p:spPr>
            <a:xfrm>
              <a:off x="7681637" y="4464522"/>
              <a:ext cx="49895" cy="35928"/>
            </a:xfrm>
            <a:custGeom>
              <a:avLst/>
              <a:gdLst/>
              <a:ahLst/>
              <a:cxnLst/>
              <a:rect l="l" t="t" r="r" b="b"/>
              <a:pathLst>
                <a:path w="1554" h="1119" extrusionOk="0">
                  <a:moveTo>
                    <a:pt x="1486" y="1"/>
                  </a:moveTo>
                  <a:cubicBezTo>
                    <a:pt x="1429" y="52"/>
                    <a:pt x="1373" y="102"/>
                    <a:pt x="1322" y="153"/>
                  </a:cubicBezTo>
                  <a:cubicBezTo>
                    <a:pt x="1311" y="165"/>
                    <a:pt x="1288" y="181"/>
                    <a:pt x="1266" y="193"/>
                  </a:cubicBezTo>
                  <a:cubicBezTo>
                    <a:pt x="1192" y="255"/>
                    <a:pt x="1119" y="311"/>
                    <a:pt x="1045" y="368"/>
                  </a:cubicBezTo>
                  <a:cubicBezTo>
                    <a:pt x="966" y="424"/>
                    <a:pt x="899" y="481"/>
                    <a:pt x="819" y="537"/>
                  </a:cubicBezTo>
                  <a:cubicBezTo>
                    <a:pt x="746" y="594"/>
                    <a:pt x="667" y="650"/>
                    <a:pt x="588" y="701"/>
                  </a:cubicBezTo>
                  <a:cubicBezTo>
                    <a:pt x="509" y="758"/>
                    <a:pt x="435" y="808"/>
                    <a:pt x="356" y="865"/>
                  </a:cubicBezTo>
                  <a:cubicBezTo>
                    <a:pt x="243" y="938"/>
                    <a:pt x="119" y="1017"/>
                    <a:pt x="1" y="1096"/>
                  </a:cubicBezTo>
                  <a:lnTo>
                    <a:pt x="63" y="1119"/>
                  </a:lnTo>
                  <a:cubicBezTo>
                    <a:pt x="187" y="1074"/>
                    <a:pt x="300" y="1017"/>
                    <a:pt x="413" y="961"/>
                  </a:cubicBezTo>
                  <a:cubicBezTo>
                    <a:pt x="452" y="938"/>
                    <a:pt x="498" y="921"/>
                    <a:pt x="537" y="893"/>
                  </a:cubicBezTo>
                  <a:cubicBezTo>
                    <a:pt x="582" y="870"/>
                    <a:pt x="622" y="842"/>
                    <a:pt x="667" y="820"/>
                  </a:cubicBezTo>
                  <a:cubicBezTo>
                    <a:pt x="707" y="791"/>
                    <a:pt x="752" y="769"/>
                    <a:pt x="786" y="741"/>
                  </a:cubicBezTo>
                  <a:cubicBezTo>
                    <a:pt x="825" y="712"/>
                    <a:pt x="865" y="684"/>
                    <a:pt x="904" y="656"/>
                  </a:cubicBezTo>
                  <a:cubicBezTo>
                    <a:pt x="1000" y="594"/>
                    <a:pt x="1079" y="526"/>
                    <a:pt x="1164" y="447"/>
                  </a:cubicBezTo>
                  <a:cubicBezTo>
                    <a:pt x="1232" y="390"/>
                    <a:pt x="1288" y="334"/>
                    <a:pt x="1345" y="278"/>
                  </a:cubicBezTo>
                  <a:cubicBezTo>
                    <a:pt x="1373" y="249"/>
                    <a:pt x="1401" y="215"/>
                    <a:pt x="1429" y="187"/>
                  </a:cubicBezTo>
                  <a:cubicBezTo>
                    <a:pt x="1469" y="136"/>
                    <a:pt x="1514" y="80"/>
                    <a:pt x="1554" y="23"/>
                  </a:cubicBezTo>
                  <a:cubicBezTo>
                    <a:pt x="1537" y="18"/>
                    <a:pt x="1514" y="12"/>
                    <a:pt x="1486" y="1"/>
                  </a:cubicBezTo>
                  <a:close/>
                </a:path>
              </a:pathLst>
            </a:custGeom>
            <a:solidFill>
              <a:srgbClr val="603F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229;p46"/>
            <p:cNvSpPr/>
            <p:nvPr/>
          </p:nvSpPr>
          <p:spPr>
            <a:xfrm>
              <a:off x="7754521" y="4486837"/>
              <a:ext cx="46813" cy="39011"/>
            </a:xfrm>
            <a:custGeom>
              <a:avLst/>
              <a:gdLst/>
              <a:ahLst/>
              <a:cxnLst/>
              <a:rect l="l" t="t" r="r" b="b"/>
              <a:pathLst>
                <a:path w="1458" h="1215" extrusionOk="0">
                  <a:moveTo>
                    <a:pt x="1418" y="0"/>
                  </a:moveTo>
                  <a:cubicBezTo>
                    <a:pt x="1362" y="57"/>
                    <a:pt x="1311" y="108"/>
                    <a:pt x="1255" y="153"/>
                  </a:cubicBezTo>
                  <a:cubicBezTo>
                    <a:pt x="1204" y="204"/>
                    <a:pt x="1159" y="249"/>
                    <a:pt x="1108" y="294"/>
                  </a:cubicBezTo>
                  <a:cubicBezTo>
                    <a:pt x="978" y="407"/>
                    <a:pt x="854" y="520"/>
                    <a:pt x="718" y="627"/>
                  </a:cubicBezTo>
                  <a:cubicBezTo>
                    <a:pt x="695" y="650"/>
                    <a:pt x="679" y="661"/>
                    <a:pt x="656" y="684"/>
                  </a:cubicBezTo>
                  <a:cubicBezTo>
                    <a:pt x="577" y="746"/>
                    <a:pt x="498" y="802"/>
                    <a:pt x="424" y="870"/>
                  </a:cubicBezTo>
                  <a:cubicBezTo>
                    <a:pt x="345" y="932"/>
                    <a:pt x="261" y="989"/>
                    <a:pt x="182" y="1045"/>
                  </a:cubicBezTo>
                  <a:cubicBezTo>
                    <a:pt x="119" y="1085"/>
                    <a:pt x="63" y="1130"/>
                    <a:pt x="1" y="1181"/>
                  </a:cubicBezTo>
                  <a:cubicBezTo>
                    <a:pt x="40" y="1192"/>
                    <a:pt x="74" y="1209"/>
                    <a:pt x="119" y="1215"/>
                  </a:cubicBezTo>
                  <a:cubicBezTo>
                    <a:pt x="159" y="1192"/>
                    <a:pt x="204" y="1169"/>
                    <a:pt x="244" y="1141"/>
                  </a:cubicBezTo>
                  <a:cubicBezTo>
                    <a:pt x="289" y="1124"/>
                    <a:pt x="328" y="1096"/>
                    <a:pt x="374" y="1068"/>
                  </a:cubicBezTo>
                  <a:lnTo>
                    <a:pt x="498" y="983"/>
                  </a:lnTo>
                  <a:lnTo>
                    <a:pt x="628" y="898"/>
                  </a:lnTo>
                  <a:cubicBezTo>
                    <a:pt x="667" y="870"/>
                    <a:pt x="712" y="831"/>
                    <a:pt x="746" y="802"/>
                  </a:cubicBezTo>
                  <a:cubicBezTo>
                    <a:pt x="797" y="763"/>
                    <a:pt x="848" y="729"/>
                    <a:pt x="893" y="684"/>
                  </a:cubicBezTo>
                  <a:cubicBezTo>
                    <a:pt x="1000" y="593"/>
                    <a:pt x="1102" y="492"/>
                    <a:pt x="1192" y="390"/>
                  </a:cubicBezTo>
                  <a:cubicBezTo>
                    <a:pt x="1249" y="322"/>
                    <a:pt x="1300" y="260"/>
                    <a:pt x="1345" y="192"/>
                  </a:cubicBezTo>
                  <a:cubicBezTo>
                    <a:pt x="1390" y="136"/>
                    <a:pt x="1424" y="79"/>
                    <a:pt x="1458" y="12"/>
                  </a:cubicBezTo>
                  <a:cubicBezTo>
                    <a:pt x="1447" y="6"/>
                    <a:pt x="1430" y="6"/>
                    <a:pt x="1418" y="0"/>
                  </a:cubicBezTo>
                  <a:close/>
                </a:path>
              </a:pathLst>
            </a:custGeom>
            <a:solidFill>
              <a:srgbClr val="603F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230;p46"/>
            <p:cNvSpPr/>
            <p:nvPr/>
          </p:nvSpPr>
          <p:spPr>
            <a:xfrm>
              <a:off x="7828337" y="4506969"/>
              <a:ext cx="47712" cy="40102"/>
            </a:xfrm>
            <a:custGeom>
              <a:avLst/>
              <a:gdLst/>
              <a:ahLst/>
              <a:cxnLst/>
              <a:rect l="l" t="t" r="r" b="b"/>
              <a:pathLst>
                <a:path w="1486" h="1249" extrusionOk="0">
                  <a:moveTo>
                    <a:pt x="1406" y="0"/>
                  </a:moveTo>
                  <a:lnTo>
                    <a:pt x="1243" y="164"/>
                  </a:lnTo>
                  <a:lnTo>
                    <a:pt x="1203" y="204"/>
                  </a:lnTo>
                  <a:cubicBezTo>
                    <a:pt x="1152" y="254"/>
                    <a:pt x="1096" y="311"/>
                    <a:pt x="1039" y="362"/>
                  </a:cubicBezTo>
                  <a:cubicBezTo>
                    <a:pt x="938" y="452"/>
                    <a:pt x="842" y="542"/>
                    <a:pt x="740" y="627"/>
                  </a:cubicBezTo>
                  <a:cubicBezTo>
                    <a:pt x="667" y="701"/>
                    <a:pt x="588" y="763"/>
                    <a:pt x="503" y="825"/>
                  </a:cubicBezTo>
                  <a:cubicBezTo>
                    <a:pt x="424" y="893"/>
                    <a:pt x="339" y="955"/>
                    <a:pt x="254" y="1022"/>
                  </a:cubicBezTo>
                  <a:cubicBezTo>
                    <a:pt x="170" y="1090"/>
                    <a:pt x="85" y="1158"/>
                    <a:pt x="0" y="1220"/>
                  </a:cubicBezTo>
                  <a:cubicBezTo>
                    <a:pt x="34" y="1226"/>
                    <a:pt x="74" y="1243"/>
                    <a:pt x="108" y="1248"/>
                  </a:cubicBezTo>
                  <a:cubicBezTo>
                    <a:pt x="175" y="1209"/>
                    <a:pt x="254" y="1164"/>
                    <a:pt x="328" y="1124"/>
                  </a:cubicBezTo>
                  <a:cubicBezTo>
                    <a:pt x="367" y="1096"/>
                    <a:pt x="418" y="1068"/>
                    <a:pt x="458" y="1039"/>
                  </a:cubicBezTo>
                  <a:cubicBezTo>
                    <a:pt x="503" y="1011"/>
                    <a:pt x="542" y="972"/>
                    <a:pt x="588" y="949"/>
                  </a:cubicBezTo>
                  <a:cubicBezTo>
                    <a:pt x="627" y="915"/>
                    <a:pt x="672" y="881"/>
                    <a:pt x="712" y="847"/>
                  </a:cubicBezTo>
                  <a:cubicBezTo>
                    <a:pt x="757" y="813"/>
                    <a:pt x="797" y="785"/>
                    <a:pt x="842" y="746"/>
                  </a:cubicBezTo>
                  <a:cubicBezTo>
                    <a:pt x="983" y="627"/>
                    <a:pt x="1118" y="492"/>
                    <a:pt x="1237" y="350"/>
                  </a:cubicBezTo>
                  <a:cubicBezTo>
                    <a:pt x="1248" y="333"/>
                    <a:pt x="1271" y="317"/>
                    <a:pt x="1288" y="300"/>
                  </a:cubicBezTo>
                  <a:cubicBezTo>
                    <a:pt x="1316" y="266"/>
                    <a:pt x="1333" y="232"/>
                    <a:pt x="1356" y="204"/>
                  </a:cubicBezTo>
                  <a:cubicBezTo>
                    <a:pt x="1401" y="147"/>
                    <a:pt x="1440" y="85"/>
                    <a:pt x="1486" y="23"/>
                  </a:cubicBezTo>
                  <a:cubicBezTo>
                    <a:pt x="1457" y="17"/>
                    <a:pt x="1435" y="6"/>
                    <a:pt x="1406" y="0"/>
                  </a:cubicBezTo>
                  <a:close/>
                </a:path>
              </a:pathLst>
            </a:custGeom>
            <a:solidFill>
              <a:srgbClr val="603F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231;p46"/>
            <p:cNvSpPr/>
            <p:nvPr/>
          </p:nvSpPr>
          <p:spPr>
            <a:xfrm>
              <a:off x="7908125" y="4523472"/>
              <a:ext cx="47166" cy="42992"/>
            </a:xfrm>
            <a:custGeom>
              <a:avLst/>
              <a:gdLst/>
              <a:ahLst/>
              <a:cxnLst/>
              <a:rect l="l" t="t" r="r" b="b"/>
              <a:pathLst>
                <a:path w="1469" h="1339" extrusionOk="0">
                  <a:moveTo>
                    <a:pt x="1378" y="0"/>
                  </a:moveTo>
                  <a:cubicBezTo>
                    <a:pt x="1327" y="74"/>
                    <a:pt x="1271" y="136"/>
                    <a:pt x="1214" y="198"/>
                  </a:cubicBezTo>
                  <a:lnTo>
                    <a:pt x="1192" y="220"/>
                  </a:lnTo>
                  <a:cubicBezTo>
                    <a:pt x="1045" y="379"/>
                    <a:pt x="892" y="531"/>
                    <a:pt x="734" y="678"/>
                  </a:cubicBezTo>
                  <a:cubicBezTo>
                    <a:pt x="655" y="757"/>
                    <a:pt x="571" y="825"/>
                    <a:pt x="497" y="898"/>
                  </a:cubicBezTo>
                  <a:cubicBezTo>
                    <a:pt x="418" y="966"/>
                    <a:pt x="333" y="1039"/>
                    <a:pt x="249" y="1107"/>
                  </a:cubicBezTo>
                  <a:cubicBezTo>
                    <a:pt x="170" y="1180"/>
                    <a:pt x="85" y="1243"/>
                    <a:pt x="0" y="1316"/>
                  </a:cubicBezTo>
                  <a:cubicBezTo>
                    <a:pt x="34" y="1322"/>
                    <a:pt x="74" y="1327"/>
                    <a:pt x="113" y="1339"/>
                  </a:cubicBezTo>
                  <a:cubicBezTo>
                    <a:pt x="186" y="1293"/>
                    <a:pt x="249" y="1248"/>
                    <a:pt x="316" y="1203"/>
                  </a:cubicBezTo>
                  <a:cubicBezTo>
                    <a:pt x="367" y="1175"/>
                    <a:pt x="412" y="1135"/>
                    <a:pt x="452" y="1101"/>
                  </a:cubicBezTo>
                  <a:cubicBezTo>
                    <a:pt x="497" y="1068"/>
                    <a:pt x="542" y="1039"/>
                    <a:pt x="587" y="1005"/>
                  </a:cubicBezTo>
                  <a:lnTo>
                    <a:pt x="712" y="898"/>
                  </a:lnTo>
                  <a:cubicBezTo>
                    <a:pt x="757" y="864"/>
                    <a:pt x="796" y="825"/>
                    <a:pt x="842" y="785"/>
                  </a:cubicBezTo>
                  <a:cubicBezTo>
                    <a:pt x="1005" y="638"/>
                    <a:pt x="1158" y="469"/>
                    <a:pt x="1288" y="288"/>
                  </a:cubicBezTo>
                  <a:cubicBezTo>
                    <a:pt x="1305" y="271"/>
                    <a:pt x="1322" y="243"/>
                    <a:pt x="1344" y="215"/>
                  </a:cubicBezTo>
                  <a:cubicBezTo>
                    <a:pt x="1384" y="147"/>
                    <a:pt x="1435" y="85"/>
                    <a:pt x="1468" y="17"/>
                  </a:cubicBezTo>
                  <a:cubicBezTo>
                    <a:pt x="1440" y="11"/>
                    <a:pt x="1412" y="11"/>
                    <a:pt x="1378" y="0"/>
                  </a:cubicBezTo>
                  <a:close/>
                </a:path>
              </a:pathLst>
            </a:custGeom>
            <a:solidFill>
              <a:srgbClr val="603F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232;p46"/>
            <p:cNvSpPr/>
            <p:nvPr/>
          </p:nvSpPr>
          <p:spPr>
            <a:xfrm>
              <a:off x="7977029" y="4531435"/>
              <a:ext cx="46973" cy="46813"/>
            </a:xfrm>
            <a:custGeom>
              <a:avLst/>
              <a:gdLst/>
              <a:ahLst/>
              <a:cxnLst/>
              <a:rect l="l" t="t" r="r" b="b"/>
              <a:pathLst>
                <a:path w="1463" h="1458" extrusionOk="0">
                  <a:moveTo>
                    <a:pt x="1463" y="1"/>
                  </a:moveTo>
                  <a:cubicBezTo>
                    <a:pt x="1333" y="170"/>
                    <a:pt x="616" y="882"/>
                    <a:pt x="531" y="961"/>
                  </a:cubicBezTo>
                  <a:lnTo>
                    <a:pt x="277" y="1192"/>
                  </a:lnTo>
                  <a:cubicBezTo>
                    <a:pt x="186" y="1277"/>
                    <a:pt x="90" y="1356"/>
                    <a:pt x="0" y="1441"/>
                  </a:cubicBezTo>
                  <a:cubicBezTo>
                    <a:pt x="34" y="1446"/>
                    <a:pt x="79" y="1446"/>
                    <a:pt x="113" y="1458"/>
                  </a:cubicBezTo>
                  <a:cubicBezTo>
                    <a:pt x="192" y="1407"/>
                    <a:pt x="277" y="1350"/>
                    <a:pt x="356" y="1294"/>
                  </a:cubicBezTo>
                  <a:cubicBezTo>
                    <a:pt x="401" y="1260"/>
                    <a:pt x="446" y="1220"/>
                    <a:pt x="497" y="1187"/>
                  </a:cubicBezTo>
                  <a:cubicBezTo>
                    <a:pt x="537" y="1153"/>
                    <a:pt x="587" y="1119"/>
                    <a:pt x="627" y="1074"/>
                  </a:cubicBezTo>
                  <a:cubicBezTo>
                    <a:pt x="672" y="1040"/>
                    <a:pt x="712" y="995"/>
                    <a:pt x="757" y="961"/>
                  </a:cubicBezTo>
                  <a:cubicBezTo>
                    <a:pt x="1034" y="729"/>
                    <a:pt x="1401" y="187"/>
                    <a:pt x="1463" y="1"/>
                  </a:cubicBezTo>
                  <a:close/>
                </a:path>
              </a:pathLst>
            </a:custGeom>
            <a:solidFill>
              <a:srgbClr val="603F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233;p46"/>
            <p:cNvSpPr/>
            <p:nvPr/>
          </p:nvSpPr>
          <p:spPr>
            <a:xfrm>
              <a:off x="7697594" y="4122251"/>
              <a:ext cx="136938" cy="182210"/>
            </a:xfrm>
            <a:custGeom>
              <a:avLst/>
              <a:gdLst/>
              <a:ahLst/>
              <a:cxnLst/>
              <a:rect l="l" t="t" r="r" b="b"/>
              <a:pathLst>
                <a:path w="4265" h="5675" extrusionOk="0">
                  <a:moveTo>
                    <a:pt x="2066" y="1"/>
                  </a:moveTo>
                  <a:cubicBezTo>
                    <a:pt x="1838" y="1"/>
                    <a:pt x="1605" y="70"/>
                    <a:pt x="1379" y="230"/>
                  </a:cubicBezTo>
                  <a:cubicBezTo>
                    <a:pt x="1" y="1196"/>
                    <a:pt x="1356" y="2755"/>
                    <a:pt x="1921" y="3698"/>
                  </a:cubicBezTo>
                  <a:cubicBezTo>
                    <a:pt x="2288" y="4308"/>
                    <a:pt x="2497" y="4946"/>
                    <a:pt x="2536" y="5674"/>
                  </a:cubicBezTo>
                  <a:lnTo>
                    <a:pt x="4151" y="5573"/>
                  </a:lnTo>
                  <a:cubicBezTo>
                    <a:pt x="4213" y="5115"/>
                    <a:pt x="4242" y="4556"/>
                    <a:pt x="4247" y="4099"/>
                  </a:cubicBezTo>
                  <a:cubicBezTo>
                    <a:pt x="4264" y="3150"/>
                    <a:pt x="4129" y="2178"/>
                    <a:pt x="3728" y="1314"/>
                  </a:cubicBezTo>
                  <a:cubicBezTo>
                    <a:pt x="3413" y="646"/>
                    <a:pt x="2761" y="1"/>
                    <a:pt x="2066" y="1"/>
                  </a:cubicBezTo>
                  <a:close/>
                </a:path>
              </a:pathLst>
            </a:custGeom>
            <a:solidFill>
              <a:srgbClr val="F9EA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234;p46"/>
            <p:cNvSpPr/>
            <p:nvPr/>
          </p:nvSpPr>
          <p:spPr>
            <a:xfrm>
              <a:off x="7758150" y="4171248"/>
              <a:ext cx="62064" cy="128655"/>
            </a:xfrm>
            <a:custGeom>
              <a:avLst/>
              <a:gdLst/>
              <a:ahLst/>
              <a:cxnLst/>
              <a:rect l="l" t="t" r="r" b="b"/>
              <a:pathLst>
                <a:path w="1933" h="4007" extrusionOk="0">
                  <a:moveTo>
                    <a:pt x="480" y="1"/>
                  </a:moveTo>
                  <a:cubicBezTo>
                    <a:pt x="235" y="1"/>
                    <a:pt x="11" y="210"/>
                    <a:pt x="6" y="483"/>
                  </a:cubicBezTo>
                  <a:cubicBezTo>
                    <a:pt x="1" y="805"/>
                    <a:pt x="215" y="1116"/>
                    <a:pt x="396" y="1370"/>
                  </a:cubicBezTo>
                  <a:cubicBezTo>
                    <a:pt x="820" y="2002"/>
                    <a:pt x="1226" y="2753"/>
                    <a:pt x="1192" y="4007"/>
                  </a:cubicBezTo>
                  <a:lnTo>
                    <a:pt x="1797" y="3951"/>
                  </a:lnTo>
                  <a:cubicBezTo>
                    <a:pt x="1932" y="2821"/>
                    <a:pt x="1644" y="1613"/>
                    <a:pt x="1401" y="1082"/>
                  </a:cubicBezTo>
                  <a:cubicBezTo>
                    <a:pt x="1271" y="794"/>
                    <a:pt x="1000" y="252"/>
                    <a:pt x="718" y="71"/>
                  </a:cubicBezTo>
                  <a:cubicBezTo>
                    <a:pt x="641" y="23"/>
                    <a:pt x="559" y="1"/>
                    <a:pt x="480" y="1"/>
                  </a:cubicBezTo>
                  <a:close/>
                </a:path>
              </a:pathLst>
            </a:custGeom>
            <a:solidFill>
              <a:srgbClr val="F99A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235;p46"/>
            <p:cNvSpPr/>
            <p:nvPr/>
          </p:nvSpPr>
          <p:spPr>
            <a:xfrm>
              <a:off x="7872036" y="4207241"/>
              <a:ext cx="191874" cy="141080"/>
            </a:xfrm>
            <a:custGeom>
              <a:avLst/>
              <a:gdLst/>
              <a:ahLst/>
              <a:cxnLst/>
              <a:rect l="l" t="t" r="r" b="b"/>
              <a:pathLst>
                <a:path w="5976" h="4394" extrusionOk="0">
                  <a:moveTo>
                    <a:pt x="4147" y="0"/>
                  </a:moveTo>
                  <a:cubicBezTo>
                    <a:pt x="3750" y="0"/>
                    <a:pt x="3333" y="107"/>
                    <a:pt x="2982" y="277"/>
                  </a:cubicBezTo>
                  <a:cubicBezTo>
                    <a:pt x="2129" y="695"/>
                    <a:pt x="1412" y="1373"/>
                    <a:pt x="836" y="2118"/>
                  </a:cubicBezTo>
                  <a:cubicBezTo>
                    <a:pt x="554" y="2479"/>
                    <a:pt x="237" y="2948"/>
                    <a:pt x="0" y="3343"/>
                  </a:cubicBezTo>
                  <a:lnTo>
                    <a:pt x="1214" y="4394"/>
                  </a:lnTo>
                  <a:cubicBezTo>
                    <a:pt x="1695" y="3852"/>
                    <a:pt x="2231" y="3519"/>
                    <a:pt x="2909" y="3264"/>
                  </a:cubicBezTo>
                  <a:cubicBezTo>
                    <a:pt x="3942" y="2892"/>
                    <a:pt x="5975" y="2525"/>
                    <a:pt x="5501" y="909"/>
                  </a:cubicBezTo>
                  <a:cubicBezTo>
                    <a:pt x="5310" y="250"/>
                    <a:pt x="4753" y="0"/>
                    <a:pt x="4147" y="0"/>
                  </a:cubicBezTo>
                  <a:close/>
                </a:path>
              </a:pathLst>
            </a:custGeom>
            <a:solidFill>
              <a:srgbClr val="F9EA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1236;p46"/>
            <p:cNvSpPr/>
            <p:nvPr/>
          </p:nvSpPr>
          <p:spPr>
            <a:xfrm>
              <a:off x="7885265" y="4245321"/>
              <a:ext cx="121880" cy="88328"/>
            </a:xfrm>
            <a:custGeom>
              <a:avLst/>
              <a:gdLst/>
              <a:ahLst/>
              <a:cxnLst/>
              <a:rect l="l" t="t" r="r" b="b"/>
              <a:pathLst>
                <a:path w="3796" h="2751" extrusionOk="0">
                  <a:moveTo>
                    <a:pt x="3188" y="1"/>
                  </a:moveTo>
                  <a:cubicBezTo>
                    <a:pt x="2852" y="1"/>
                    <a:pt x="2362" y="231"/>
                    <a:pt x="2101" y="362"/>
                  </a:cubicBezTo>
                  <a:cubicBezTo>
                    <a:pt x="1582" y="627"/>
                    <a:pt x="605" y="1389"/>
                    <a:pt x="1" y="2344"/>
                  </a:cubicBezTo>
                  <a:lnTo>
                    <a:pt x="464" y="2750"/>
                  </a:lnTo>
                  <a:cubicBezTo>
                    <a:pt x="1220" y="1756"/>
                    <a:pt x="1988" y="1452"/>
                    <a:pt x="2711" y="1226"/>
                  </a:cubicBezTo>
                  <a:cubicBezTo>
                    <a:pt x="3005" y="1135"/>
                    <a:pt x="3372" y="1028"/>
                    <a:pt x="3570" y="774"/>
                  </a:cubicBezTo>
                  <a:cubicBezTo>
                    <a:pt x="3796" y="486"/>
                    <a:pt x="3643" y="51"/>
                    <a:pt x="3270" y="6"/>
                  </a:cubicBezTo>
                  <a:cubicBezTo>
                    <a:pt x="3244" y="2"/>
                    <a:pt x="3217" y="1"/>
                    <a:pt x="3188" y="1"/>
                  </a:cubicBezTo>
                  <a:close/>
                </a:path>
              </a:pathLst>
            </a:custGeom>
            <a:solidFill>
              <a:srgbClr val="F99A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1237;p46"/>
            <p:cNvSpPr/>
            <p:nvPr/>
          </p:nvSpPr>
          <p:spPr>
            <a:xfrm>
              <a:off x="7682921" y="4298075"/>
              <a:ext cx="247164" cy="220900"/>
            </a:xfrm>
            <a:custGeom>
              <a:avLst/>
              <a:gdLst/>
              <a:ahLst/>
              <a:cxnLst/>
              <a:rect l="l" t="t" r="r" b="b"/>
              <a:pathLst>
                <a:path w="7698" h="6880" extrusionOk="0">
                  <a:moveTo>
                    <a:pt x="4151" y="1"/>
                  </a:moveTo>
                  <a:cubicBezTo>
                    <a:pt x="2626" y="1"/>
                    <a:pt x="1327" y="938"/>
                    <a:pt x="825" y="2248"/>
                  </a:cubicBezTo>
                  <a:cubicBezTo>
                    <a:pt x="763" y="2418"/>
                    <a:pt x="661" y="2581"/>
                    <a:pt x="548" y="2728"/>
                  </a:cubicBezTo>
                  <a:cubicBezTo>
                    <a:pt x="514" y="2785"/>
                    <a:pt x="463" y="2835"/>
                    <a:pt x="424" y="2886"/>
                  </a:cubicBezTo>
                  <a:cubicBezTo>
                    <a:pt x="158" y="3169"/>
                    <a:pt x="0" y="3547"/>
                    <a:pt x="0" y="3965"/>
                  </a:cubicBezTo>
                  <a:cubicBezTo>
                    <a:pt x="0" y="4496"/>
                    <a:pt x="288" y="4931"/>
                    <a:pt x="678" y="5286"/>
                  </a:cubicBezTo>
                  <a:cubicBezTo>
                    <a:pt x="1045" y="5625"/>
                    <a:pt x="1508" y="5885"/>
                    <a:pt x="1903" y="6083"/>
                  </a:cubicBezTo>
                  <a:cubicBezTo>
                    <a:pt x="2950" y="6603"/>
                    <a:pt x="4110" y="6879"/>
                    <a:pt x="5273" y="6879"/>
                  </a:cubicBezTo>
                  <a:cubicBezTo>
                    <a:pt x="5296" y="6879"/>
                    <a:pt x="5319" y="6879"/>
                    <a:pt x="5343" y="6879"/>
                  </a:cubicBezTo>
                  <a:lnTo>
                    <a:pt x="5410" y="6879"/>
                  </a:lnTo>
                  <a:cubicBezTo>
                    <a:pt x="6224" y="6868"/>
                    <a:pt x="7313" y="6647"/>
                    <a:pt x="7551" y="5738"/>
                  </a:cubicBezTo>
                  <a:cubicBezTo>
                    <a:pt x="7556" y="5716"/>
                    <a:pt x="7568" y="5687"/>
                    <a:pt x="7573" y="5659"/>
                  </a:cubicBezTo>
                  <a:cubicBezTo>
                    <a:pt x="7601" y="5507"/>
                    <a:pt x="7601" y="5343"/>
                    <a:pt x="7568" y="5168"/>
                  </a:cubicBezTo>
                  <a:cubicBezTo>
                    <a:pt x="7551" y="5100"/>
                    <a:pt x="7545" y="5038"/>
                    <a:pt x="7539" y="4976"/>
                  </a:cubicBezTo>
                  <a:cubicBezTo>
                    <a:pt x="7517" y="4727"/>
                    <a:pt x="7545" y="4490"/>
                    <a:pt x="7601" y="4247"/>
                  </a:cubicBezTo>
                  <a:cubicBezTo>
                    <a:pt x="7664" y="3988"/>
                    <a:pt x="7697" y="3716"/>
                    <a:pt x="7697" y="3445"/>
                  </a:cubicBezTo>
                  <a:cubicBezTo>
                    <a:pt x="7697" y="1537"/>
                    <a:pt x="6111" y="1"/>
                    <a:pt x="4151" y="1"/>
                  </a:cubicBezTo>
                  <a:close/>
                </a:path>
              </a:pathLst>
            </a:custGeom>
            <a:solidFill>
              <a:srgbClr val="F9EA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1238;p46"/>
            <p:cNvSpPr/>
            <p:nvPr/>
          </p:nvSpPr>
          <p:spPr>
            <a:xfrm>
              <a:off x="7802940" y="4323632"/>
              <a:ext cx="64215" cy="37405"/>
            </a:xfrm>
            <a:custGeom>
              <a:avLst/>
              <a:gdLst/>
              <a:ahLst/>
              <a:cxnLst/>
              <a:rect l="l" t="t" r="r" b="b"/>
              <a:pathLst>
                <a:path w="2000" h="1165" extrusionOk="0">
                  <a:moveTo>
                    <a:pt x="897" y="472"/>
                  </a:moveTo>
                  <a:cubicBezTo>
                    <a:pt x="907" y="472"/>
                    <a:pt x="917" y="475"/>
                    <a:pt x="927" y="481"/>
                  </a:cubicBezTo>
                  <a:cubicBezTo>
                    <a:pt x="955" y="486"/>
                    <a:pt x="966" y="509"/>
                    <a:pt x="978" y="543"/>
                  </a:cubicBezTo>
                  <a:cubicBezTo>
                    <a:pt x="983" y="571"/>
                    <a:pt x="978" y="616"/>
                    <a:pt x="961" y="645"/>
                  </a:cubicBezTo>
                  <a:cubicBezTo>
                    <a:pt x="955" y="656"/>
                    <a:pt x="949" y="678"/>
                    <a:pt x="932" y="690"/>
                  </a:cubicBezTo>
                  <a:cubicBezTo>
                    <a:pt x="921" y="707"/>
                    <a:pt x="910" y="718"/>
                    <a:pt x="893" y="735"/>
                  </a:cubicBezTo>
                  <a:cubicBezTo>
                    <a:pt x="870" y="741"/>
                    <a:pt x="848" y="758"/>
                    <a:pt x="836" y="763"/>
                  </a:cubicBezTo>
                  <a:cubicBezTo>
                    <a:pt x="814" y="735"/>
                    <a:pt x="797" y="707"/>
                    <a:pt x="791" y="678"/>
                  </a:cubicBezTo>
                  <a:cubicBezTo>
                    <a:pt x="780" y="645"/>
                    <a:pt x="780" y="605"/>
                    <a:pt x="786" y="571"/>
                  </a:cubicBezTo>
                  <a:cubicBezTo>
                    <a:pt x="791" y="543"/>
                    <a:pt x="814" y="509"/>
                    <a:pt x="842" y="492"/>
                  </a:cubicBezTo>
                  <a:cubicBezTo>
                    <a:pt x="861" y="481"/>
                    <a:pt x="879" y="472"/>
                    <a:pt x="897" y="472"/>
                  </a:cubicBezTo>
                  <a:close/>
                  <a:moveTo>
                    <a:pt x="311" y="1"/>
                  </a:moveTo>
                  <a:cubicBezTo>
                    <a:pt x="221" y="35"/>
                    <a:pt x="142" y="91"/>
                    <a:pt x="85" y="176"/>
                  </a:cubicBezTo>
                  <a:cubicBezTo>
                    <a:pt x="29" y="261"/>
                    <a:pt x="1" y="362"/>
                    <a:pt x="12" y="464"/>
                  </a:cubicBezTo>
                  <a:cubicBezTo>
                    <a:pt x="23" y="571"/>
                    <a:pt x="74" y="662"/>
                    <a:pt x="142" y="741"/>
                  </a:cubicBezTo>
                  <a:cubicBezTo>
                    <a:pt x="215" y="820"/>
                    <a:pt x="294" y="876"/>
                    <a:pt x="390" y="904"/>
                  </a:cubicBezTo>
                  <a:cubicBezTo>
                    <a:pt x="461" y="931"/>
                    <a:pt x="543" y="940"/>
                    <a:pt x="621" y="940"/>
                  </a:cubicBezTo>
                  <a:cubicBezTo>
                    <a:pt x="642" y="940"/>
                    <a:pt x="663" y="939"/>
                    <a:pt x="684" y="938"/>
                  </a:cubicBezTo>
                  <a:cubicBezTo>
                    <a:pt x="729" y="933"/>
                    <a:pt x="769" y="927"/>
                    <a:pt x="814" y="904"/>
                  </a:cubicBezTo>
                  <a:cubicBezTo>
                    <a:pt x="825" y="927"/>
                    <a:pt x="848" y="938"/>
                    <a:pt x="870" y="961"/>
                  </a:cubicBezTo>
                  <a:cubicBezTo>
                    <a:pt x="1017" y="1085"/>
                    <a:pt x="1209" y="1159"/>
                    <a:pt x="1401" y="1164"/>
                  </a:cubicBezTo>
                  <a:cubicBezTo>
                    <a:pt x="1497" y="1164"/>
                    <a:pt x="1599" y="1153"/>
                    <a:pt x="1684" y="1108"/>
                  </a:cubicBezTo>
                  <a:cubicBezTo>
                    <a:pt x="1774" y="1074"/>
                    <a:pt x="1859" y="1012"/>
                    <a:pt x="1915" y="933"/>
                  </a:cubicBezTo>
                  <a:cubicBezTo>
                    <a:pt x="1972" y="831"/>
                    <a:pt x="2000" y="735"/>
                    <a:pt x="1983" y="633"/>
                  </a:cubicBezTo>
                  <a:cubicBezTo>
                    <a:pt x="1977" y="537"/>
                    <a:pt x="1926" y="436"/>
                    <a:pt x="1842" y="390"/>
                  </a:cubicBezTo>
                  <a:cubicBezTo>
                    <a:pt x="1839" y="385"/>
                    <a:pt x="1836" y="382"/>
                    <a:pt x="1833" y="382"/>
                  </a:cubicBezTo>
                  <a:cubicBezTo>
                    <a:pt x="1830" y="382"/>
                    <a:pt x="1828" y="385"/>
                    <a:pt x="1825" y="390"/>
                  </a:cubicBezTo>
                  <a:cubicBezTo>
                    <a:pt x="1813" y="396"/>
                    <a:pt x="1813" y="407"/>
                    <a:pt x="1825" y="419"/>
                  </a:cubicBezTo>
                  <a:cubicBezTo>
                    <a:pt x="1887" y="475"/>
                    <a:pt x="1921" y="560"/>
                    <a:pt x="1921" y="645"/>
                  </a:cubicBezTo>
                  <a:cubicBezTo>
                    <a:pt x="1921" y="729"/>
                    <a:pt x="1898" y="803"/>
                    <a:pt x="1842" y="876"/>
                  </a:cubicBezTo>
                  <a:cubicBezTo>
                    <a:pt x="1744" y="996"/>
                    <a:pt x="1572" y="1068"/>
                    <a:pt x="1418" y="1068"/>
                  </a:cubicBezTo>
                  <a:cubicBezTo>
                    <a:pt x="1413" y="1068"/>
                    <a:pt x="1407" y="1068"/>
                    <a:pt x="1401" y="1068"/>
                  </a:cubicBezTo>
                  <a:cubicBezTo>
                    <a:pt x="1232" y="1057"/>
                    <a:pt x="1062" y="995"/>
                    <a:pt x="932" y="882"/>
                  </a:cubicBezTo>
                  <a:lnTo>
                    <a:pt x="904" y="854"/>
                  </a:lnTo>
                  <a:cubicBezTo>
                    <a:pt x="927" y="842"/>
                    <a:pt x="938" y="831"/>
                    <a:pt x="955" y="820"/>
                  </a:cubicBezTo>
                  <a:cubicBezTo>
                    <a:pt x="978" y="803"/>
                    <a:pt x="995" y="786"/>
                    <a:pt x="1012" y="763"/>
                  </a:cubicBezTo>
                  <a:cubicBezTo>
                    <a:pt x="1023" y="741"/>
                    <a:pt x="1040" y="718"/>
                    <a:pt x="1051" y="690"/>
                  </a:cubicBezTo>
                  <a:cubicBezTo>
                    <a:pt x="1074" y="645"/>
                    <a:pt x="1091" y="588"/>
                    <a:pt x="1074" y="532"/>
                  </a:cubicBezTo>
                  <a:cubicBezTo>
                    <a:pt x="1068" y="503"/>
                    <a:pt x="1051" y="464"/>
                    <a:pt x="1040" y="447"/>
                  </a:cubicBezTo>
                  <a:cubicBezTo>
                    <a:pt x="1017" y="419"/>
                    <a:pt x="989" y="402"/>
                    <a:pt x="961" y="390"/>
                  </a:cubicBezTo>
                  <a:cubicBezTo>
                    <a:pt x="943" y="380"/>
                    <a:pt x="923" y="376"/>
                    <a:pt x="902" y="376"/>
                  </a:cubicBezTo>
                  <a:cubicBezTo>
                    <a:pt x="890" y="376"/>
                    <a:pt x="877" y="377"/>
                    <a:pt x="865" y="379"/>
                  </a:cubicBezTo>
                  <a:cubicBezTo>
                    <a:pt x="836" y="390"/>
                    <a:pt x="808" y="402"/>
                    <a:pt x="786" y="419"/>
                  </a:cubicBezTo>
                  <a:cubicBezTo>
                    <a:pt x="735" y="453"/>
                    <a:pt x="707" y="492"/>
                    <a:pt x="684" y="549"/>
                  </a:cubicBezTo>
                  <a:cubicBezTo>
                    <a:pt x="673" y="605"/>
                    <a:pt x="678" y="662"/>
                    <a:pt x="695" y="712"/>
                  </a:cubicBezTo>
                  <a:cubicBezTo>
                    <a:pt x="707" y="746"/>
                    <a:pt x="724" y="774"/>
                    <a:pt x="740" y="803"/>
                  </a:cubicBezTo>
                  <a:cubicBezTo>
                    <a:pt x="699" y="815"/>
                    <a:pt x="654" y="821"/>
                    <a:pt x="608" y="821"/>
                  </a:cubicBezTo>
                  <a:cubicBezTo>
                    <a:pt x="548" y="821"/>
                    <a:pt x="485" y="811"/>
                    <a:pt x="424" y="791"/>
                  </a:cubicBezTo>
                  <a:cubicBezTo>
                    <a:pt x="345" y="763"/>
                    <a:pt x="277" y="718"/>
                    <a:pt x="221" y="662"/>
                  </a:cubicBezTo>
                  <a:cubicBezTo>
                    <a:pt x="164" y="605"/>
                    <a:pt x="125" y="532"/>
                    <a:pt x="114" y="453"/>
                  </a:cubicBezTo>
                  <a:cubicBezTo>
                    <a:pt x="85" y="289"/>
                    <a:pt x="176" y="125"/>
                    <a:pt x="328" y="35"/>
                  </a:cubicBezTo>
                  <a:cubicBezTo>
                    <a:pt x="334" y="29"/>
                    <a:pt x="340" y="23"/>
                    <a:pt x="334" y="12"/>
                  </a:cubicBezTo>
                  <a:cubicBezTo>
                    <a:pt x="328" y="6"/>
                    <a:pt x="317" y="1"/>
                    <a:pt x="311" y="1"/>
                  </a:cubicBezTo>
                  <a:close/>
                </a:path>
              </a:pathLst>
            </a:custGeom>
            <a:solidFill>
              <a:srgbClr val="B583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1239;p46"/>
            <p:cNvSpPr/>
            <p:nvPr/>
          </p:nvSpPr>
          <p:spPr>
            <a:xfrm>
              <a:off x="7850813" y="4451294"/>
              <a:ext cx="76191" cy="67490"/>
            </a:xfrm>
            <a:custGeom>
              <a:avLst/>
              <a:gdLst/>
              <a:ahLst/>
              <a:cxnLst/>
              <a:rect l="l" t="t" r="r" b="b"/>
              <a:pathLst>
                <a:path w="2373" h="2102" extrusionOk="0">
                  <a:moveTo>
                    <a:pt x="1548" y="1"/>
                  </a:moveTo>
                  <a:cubicBezTo>
                    <a:pt x="690" y="1"/>
                    <a:pt x="1" y="684"/>
                    <a:pt x="1" y="1537"/>
                  </a:cubicBezTo>
                  <a:cubicBezTo>
                    <a:pt x="1" y="1734"/>
                    <a:pt x="34" y="1926"/>
                    <a:pt x="108" y="2101"/>
                  </a:cubicBezTo>
                  <a:lnTo>
                    <a:pt x="176" y="2101"/>
                  </a:lnTo>
                  <a:cubicBezTo>
                    <a:pt x="989" y="2084"/>
                    <a:pt x="2073" y="1870"/>
                    <a:pt x="2316" y="955"/>
                  </a:cubicBezTo>
                  <a:cubicBezTo>
                    <a:pt x="2322" y="938"/>
                    <a:pt x="2327" y="910"/>
                    <a:pt x="2339" y="882"/>
                  </a:cubicBezTo>
                  <a:cubicBezTo>
                    <a:pt x="2372" y="723"/>
                    <a:pt x="2372" y="565"/>
                    <a:pt x="2344" y="396"/>
                  </a:cubicBezTo>
                  <a:cubicBezTo>
                    <a:pt x="2327" y="328"/>
                    <a:pt x="2322" y="266"/>
                    <a:pt x="2316" y="204"/>
                  </a:cubicBezTo>
                  <a:cubicBezTo>
                    <a:pt x="2090" y="68"/>
                    <a:pt x="1819" y="1"/>
                    <a:pt x="1548" y="1"/>
                  </a:cubicBezTo>
                  <a:close/>
                </a:path>
              </a:pathLst>
            </a:custGeom>
            <a:solidFill>
              <a:srgbClr val="F99A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1240;p46"/>
            <p:cNvSpPr/>
            <p:nvPr/>
          </p:nvSpPr>
          <p:spPr>
            <a:xfrm>
              <a:off x="7682921" y="4385472"/>
              <a:ext cx="41354" cy="82163"/>
            </a:xfrm>
            <a:custGeom>
              <a:avLst/>
              <a:gdLst/>
              <a:ahLst/>
              <a:cxnLst/>
              <a:rect l="l" t="t" r="r" b="b"/>
              <a:pathLst>
                <a:path w="1288" h="2559" extrusionOk="0">
                  <a:moveTo>
                    <a:pt x="548" y="1"/>
                  </a:moveTo>
                  <a:cubicBezTo>
                    <a:pt x="514" y="57"/>
                    <a:pt x="463" y="108"/>
                    <a:pt x="424" y="159"/>
                  </a:cubicBezTo>
                  <a:cubicBezTo>
                    <a:pt x="158" y="441"/>
                    <a:pt x="0" y="819"/>
                    <a:pt x="0" y="1237"/>
                  </a:cubicBezTo>
                  <a:cubicBezTo>
                    <a:pt x="0" y="1768"/>
                    <a:pt x="288" y="2203"/>
                    <a:pt x="678" y="2559"/>
                  </a:cubicBezTo>
                  <a:cubicBezTo>
                    <a:pt x="1051" y="2282"/>
                    <a:pt x="1288" y="1830"/>
                    <a:pt x="1288" y="1328"/>
                  </a:cubicBezTo>
                  <a:cubicBezTo>
                    <a:pt x="1288" y="769"/>
                    <a:pt x="994" y="283"/>
                    <a:pt x="548" y="1"/>
                  </a:cubicBezTo>
                  <a:close/>
                </a:path>
              </a:pathLst>
            </a:custGeom>
            <a:solidFill>
              <a:srgbClr val="F99A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1241;p46"/>
            <p:cNvSpPr/>
            <p:nvPr/>
          </p:nvSpPr>
          <p:spPr>
            <a:xfrm>
              <a:off x="7854441" y="4422653"/>
              <a:ext cx="18526" cy="18526"/>
            </a:xfrm>
            <a:custGeom>
              <a:avLst/>
              <a:gdLst/>
              <a:ahLst/>
              <a:cxnLst/>
              <a:rect l="l" t="t" r="r" b="b"/>
              <a:pathLst>
                <a:path w="577" h="577" extrusionOk="0">
                  <a:moveTo>
                    <a:pt x="289" y="0"/>
                  </a:moveTo>
                  <a:cubicBezTo>
                    <a:pt x="125" y="0"/>
                    <a:pt x="1" y="136"/>
                    <a:pt x="1" y="288"/>
                  </a:cubicBezTo>
                  <a:cubicBezTo>
                    <a:pt x="1" y="452"/>
                    <a:pt x="125" y="576"/>
                    <a:pt x="289" y="576"/>
                  </a:cubicBezTo>
                  <a:cubicBezTo>
                    <a:pt x="452" y="576"/>
                    <a:pt x="577" y="446"/>
                    <a:pt x="577" y="288"/>
                  </a:cubicBezTo>
                  <a:cubicBezTo>
                    <a:pt x="577" y="136"/>
                    <a:pt x="452" y="0"/>
                    <a:pt x="289" y="0"/>
                  </a:cubicBezTo>
                  <a:close/>
                </a:path>
              </a:pathLst>
            </a:custGeom>
            <a:solidFill>
              <a:srgbClr val="2D19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1242;p46"/>
            <p:cNvSpPr/>
            <p:nvPr/>
          </p:nvSpPr>
          <p:spPr>
            <a:xfrm>
              <a:off x="7869114" y="4407177"/>
              <a:ext cx="16535" cy="17306"/>
            </a:xfrm>
            <a:custGeom>
              <a:avLst/>
              <a:gdLst/>
              <a:ahLst/>
              <a:cxnLst/>
              <a:rect l="l" t="t" r="r" b="b"/>
              <a:pathLst>
                <a:path w="515" h="539" extrusionOk="0">
                  <a:moveTo>
                    <a:pt x="75" y="0"/>
                  </a:moveTo>
                  <a:cubicBezTo>
                    <a:pt x="59" y="0"/>
                    <a:pt x="44" y="1"/>
                    <a:pt x="29" y="2"/>
                  </a:cubicBezTo>
                  <a:cubicBezTo>
                    <a:pt x="24" y="2"/>
                    <a:pt x="7" y="8"/>
                    <a:pt x="18" y="8"/>
                  </a:cubicBezTo>
                  <a:cubicBezTo>
                    <a:pt x="1" y="25"/>
                    <a:pt x="7" y="47"/>
                    <a:pt x="24" y="53"/>
                  </a:cubicBezTo>
                  <a:cubicBezTo>
                    <a:pt x="74" y="87"/>
                    <a:pt x="120" y="115"/>
                    <a:pt x="170" y="143"/>
                  </a:cubicBezTo>
                  <a:cubicBezTo>
                    <a:pt x="221" y="172"/>
                    <a:pt x="261" y="206"/>
                    <a:pt x="300" y="245"/>
                  </a:cubicBezTo>
                  <a:cubicBezTo>
                    <a:pt x="334" y="279"/>
                    <a:pt x="362" y="318"/>
                    <a:pt x="391" y="369"/>
                  </a:cubicBezTo>
                  <a:cubicBezTo>
                    <a:pt x="419" y="420"/>
                    <a:pt x="441" y="477"/>
                    <a:pt x="470" y="533"/>
                  </a:cubicBezTo>
                  <a:lnTo>
                    <a:pt x="475" y="539"/>
                  </a:lnTo>
                  <a:cubicBezTo>
                    <a:pt x="481" y="539"/>
                    <a:pt x="487" y="539"/>
                    <a:pt x="487" y="533"/>
                  </a:cubicBezTo>
                  <a:cubicBezTo>
                    <a:pt x="509" y="471"/>
                    <a:pt x="515" y="398"/>
                    <a:pt x="504" y="330"/>
                  </a:cubicBezTo>
                  <a:cubicBezTo>
                    <a:pt x="487" y="256"/>
                    <a:pt x="453" y="194"/>
                    <a:pt x="402" y="138"/>
                  </a:cubicBezTo>
                  <a:cubicBezTo>
                    <a:pt x="357" y="87"/>
                    <a:pt x="289" y="47"/>
                    <a:pt x="227" y="25"/>
                  </a:cubicBezTo>
                  <a:cubicBezTo>
                    <a:pt x="179" y="8"/>
                    <a:pt x="125" y="0"/>
                    <a:pt x="75" y="0"/>
                  </a:cubicBezTo>
                  <a:close/>
                </a:path>
              </a:pathLst>
            </a:custGeom>
            <a:solidFill>
              <a:srgbClr val="2D19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1243;p46"/>
            <p:cNvSpPr/>
            <p:nvPr/>
          </p:nvSpPr>
          <p:spPr>
            <a:xfrm>
              <a:off x="7725143" y="4380753"/>
              <a:ext cx="18719" cy="18526"/>
            </a:xfrm>
            <a:custGeom>
              <a:avLst/>
              <a:gdLst/>
              <a:ahLst/>
              <a:cxnLst/>
              <a:rect l="l" t="t" r="r" b="b"/>
              <a:pathLst>
                <a:path w="583" h="577" extrusionOk="0">
                  <a:moveTo>
                    <a:pt x="295" y="1"/>
                  </a:moveTo>
                  <a:cubicBezTo>
                    <a:pt x="131" y="1"/>
                    <a:pt x="1" y="125"/>
                    <a:pt x="1" y="289"/>
                  </a:cubicBezTo>
                  <a:cubicBezTo>
                    <a:pt x="1" y="453"/>
                    <a:pt x="136" y="577"/>
                    <a:pt x="295" y="577"/>
                  </a:cubicBezTo>
                  <a:cubicBezTo>
                    <a:pt x="453" y="577"/>
                    <a:pt x="583" y="447"/>
                    <a:pt x="583" y="289"/>
                  </a:cubicBezTo>
                  <a:cubicBezTo>
                    <a:pt x="583" y="125"/>
                    <a:pt x="453" y="1"/>
                    <a:pt x="295" y="1"/>
                  </a:cubicBezTo>
                  <a:close/>
                </a:path>
              </a:pathLst>
            </a:custGeom>
            <a:solidFill>
              <a:srgbClr val="2D19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1244;p46"/>
            <p:cNvSpPr/>
            <p:nvPr/>
          </p:nvSpPr>
          <p:spPr>
            <a:xfrm>
              <a:off x="7728225" y="4361552"/>
              <a:ext cx="22893" cy="7256"/>
            </a:xfrm>
            <a:custGeom>
              <a:avLst/>
              <a:gdLst/>
              <a:ahLst/>
              <a:cxnLst/>
              <a:rect l="l" t="t" r="r" b="b"/>
              <a:pathLst>
                <a:path w="713" h="226" extrusionOk="0">
                  <a:moveTo>
                    <a:pt x="357" y="0"/>
                  </a:moveTo>
                  <a:cubicBezTo>
                    <a:pt x="283" y="0"/>
                    <a:pt x="210" y="17"/>
                    <a:pt x="153" y="57"/>
                  </a:cubicBezTo>
                  <a:cubicBezTo>
                    <a:pt x="97" y="90"/>
                    <a:pt x="40" y="130"/>
                    <a:pt x="7" y="186"/>
                  </a:cubicBezTo>
                  <a:cubicBezTo>
                    <a:pt x="7" y="186"/>
                    <a:pt x="1" y="198"/>
                    <a:pt x="7" y="203"/>
                  </a:cubicBezTo>
                  <a:cubicBezTo>
                    <a:pt x="7" y="209"/>
                    <a:pt x="18" y="215"/>
                    <a:pt x="29" y="215"/>
                  </a:cubicBezTo>
                  <a:cubicBezTo>
                    <a:pt x="91" y="203"/>
                    <a:pt x="148" y="186"/>
                    <a:pt x="204" y="175"/>
                  </a:cubicBezTo>
                  <a:cubicBezTo>
                    <a:pt x="255" y="158"/>
                    <a:pt x="312" y="153"/>
                    <a:pt x="357" y="153"/>
                  </a:cubicBezTo>
                  <a:cubicBezTo>
                    <a:pt x="408" y="153"/>
                    <a:pt x="464" y="158"/>
                    <a:pt x="515" y="175"/>
                  </a:cubicBezTo>
                  <a:cubicBezTo>
                    <a:pt x="566" y="181"/>
                    <a:pt x="622" y="203"/>
                    <a:pt x="684" y="226"/>
                  </a:cubicBezTo>
                  <a:lnTo>
                    <a:pt x="696" y="226"/>
                  </a:lnTo>
                  <a:cubicBezTo>
                    <a:pt x="707" y="215"/>
                    <a:pt x="713" y="203"/>
                    <a:pt x="707" y="198"/>
                  </a:cubicBezTo>
                  <a:cubicBezTo>
                    <a:pt x="679" y="141"/>
                    <a:pt x="628" y="90"/>
                    <a:pt x="566" y="57"/>
                  </a:cubicBezTo>
                  <a:cubicBezTo>
                    <a:pt x="509" y="17"/>
                    <a:pt x="430" y="0"/>
                    <a:pt x="357" y="0"/>
                  </a:cubicBezTo>
                  <a:close/>
                </a:path>
              </a:pathLst>
            </a:custGeom>
            <a:solidFill>
              <a:srgbClr val="2D19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1245;p46"/>
            <p:cNvSpPr/>
            <p:nvPr/>
          </p:nvSpPr>
          <p:spPr>
            <a:xfrm>
              <a:off x="7757796" y="4432446"/>
              <a:ext cx="40648" cy="28640"/>
            </a:xfrm>
            <a:custGeom>
              <a:avLst/>
              <a:gdLst/>
              <a:ahLst/>
              <a:cxnLst/>
              <a:rect l="l" t="t" r="r" b="b"/>
              <a:pathLst>
                <a:path w="1266" h="892" extrusionOk="0">
                  <a:moveTo>
                    <a:pt x="46" y="0"/>
                  </a:moveTo>
                  <a:cubicBezTo>
                    <a:pt x="0" y="237"/>
                    <a:pt x="29" y="435"/>
                    <a:pt x="102" y="588"/>
                  </a:cubicBezTo>
                  <a:cubicBezTo>
                    <a:pt x="193" y="783"/>
                    <a:pt x="366" y="891"/>
                    <a:pt x="571" y="891"/>
                  </a:cubicBezTo>
                  <a:cubicBezTo>
                    <a:pt x="786" y="891"/>
                    <a:pt x="1037" y="772"/>
                    <a:pt x="1265" y="508"/>
                  </a:cubicBezTo>
                  <a:lnTo>
                    <a:pt x="1265" y="508"/>
                  </a:lnTo>
                  <a:cubicBezTo>
                    <a:pt x="1254" y="509"/>
                    <a:pt x="1242" y="510"/>
                    <a:pt x="1230" y="510"/>
                  </a:cubicBezTo>
                  <a:cubicBezTo>
                    <a:pt x="1100" y="510"/>
                    <a:pt x="967" y="455"/>
                    <a:pt x="853" y="362"/>
                  </a:cubicBezTo>
                  <a:cubicBezTo>
                    <a:pt x="791" y="305"/>
                    <a:pt x="735" y="232"/>
                    <a:pt x="695" y="141"/>
                  </a:cubicBezTo>
                  <a:cubicBezTo>
                    <a:pt x="615" y="166"/>
                    <a:pt x="539" y="177"/>
                    <a:pt x="467" y="177"/>
                  </a:cubicBezTo>
                  <a:cubicBezTo>
                    <a:pt x="290" y="177"/>
                    <a:pt x="142" y="109"/>
                    <a:pt x="46" y="0"/>
                  </a:cubicBezTo>
                  <a:close/>
                </a:path>
              </a:pathLst>
            </a:custGeom>
            <a:solidFill>
              <a:srgbClr val="271E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1246;p46"/>
            <p:cNvSpPr/>
            <p:nvPr/>
          </p:nvSpPr>
          <p:spPr>
            <a:xfrm>
              <a:off x="7761071" y="4443652"/>
              <a:ext cx="37373" cy="17434"/>
            </a:xfrm>
            <a:custGeom>
              <a:avLst/>
              <a:gdLst/>
              <a:ahLst/>
              <a:cxnLst/>
              <a:rect l="l" t="t" r="r" b="b"/>
              <a:pathLst>
                <a:path w="1164" h="543" extrusionOk="0">
                  <a:moveTo>
                    <a:pt x="596" y="0"/>
                  </a:moveTo>
                  <a:cubicBezTo>
                    <a:pt x="386" y="0"/>
                    <a:pt x="162" y="67"/>
                    <a:pt x="0" y="239"/>
                  </a:cubicBezTo>
                  <a:cubicBezTo>
                    <a:pt x="91" y="434"/>
                    <a:pt x="264" y="542"/>
                    <a:pt x="469" y="542"/>
                  </a:cubicBezTo>
                  <a:cubicBezTo>
                    <a:pt x="684" y="542"/>
                    <a:pt x="935" y="423"/>
                    <a:pt x="1163" y="159"/>
                  </a:cubicBezTo>
                  <a:lnTo>
                    <a:pt x="1163" y="159"/>
                  </a:lnTo>
                  <a:cubicBezTo>
                    <a:pt x="1152" y="160"/>
                    <a:pt x="1140" y="161"/>
                    <a:pt x="1128" y="161"/>
                  </a:cubicBezTo>
                  <a:cubicBezTo>
                    <a:pt x="998" y="161"/>
                    <a:pt x="865" y="106"/>
                    <a:pt x="751" y="13"/>
                  </a:cubicBezTo>
                  <a:cubicBezTo>
                    <a:pt x="701" y="5"/>
                    <a:pt x="649" y="0"/>
                    <a:pt x="596" y="0"/>
                  </a:cubicBezTo>
                  <a:close/>
                </a:path>
              </a:pathLst>
            </a:custGeom>
            <a:solidFill>
              <a:srgbClr val="ED84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1247;p46"/>
            <p:cNvSpPr/>
            <p:nvPr/>
          </p:nvSpPr>
          <p:spPr>
            <a:xfrm>
              <a:off x="7753430" y="4417035"/>
              <a:ext cx="58789" cy="33199"/>
            </a:xfrm>
            <a:custGeom>
              <a:avLst/>
              <a:gdLst/>
              <a:ahLst/>
              <a:cxnLst/>
              <a:rect l="l" t="t" r="r" b="b"/>
              <a:pathLst>
                <a:path w="1831" h="1034" extrusionOk="0">
                  <a:moveTo>
                    <a:pt x="80" y="0"/>
                  </a:moveTo>
                  <a:cubicBezTo>
                    <a:pt x="52" y="0"/>
                    <a:pt x="24" y="11"/>
                    <a:pt x="24" y="40"/>
                  </a:cubicBezTo>
                  <a:cubicBezTo>
                    <a:pt x="1" y="215"/>
                    <a:pt x="46" y="384"/>
                    <a:pt x="159" y="508"/>
                  </a:cubicBezTo>
                  <a:cubicBezTo>
                    <a:pt x="272" y="633"/>
                    <a:pt x="436" y="695"/>
                    <a:pt x="617" y="695"/>
                  </a:cubicBezTo>
                  <a:cubicBezTo>
                    <a:pt x="684" y="695"/>
                    <a:pt x="752" y="689"/>
                    <a:pt x="825" y="667"/>
                  </a:cubicBezTo>
                  <a:cubicBezTo>
                    <a:pt x="955" y="904"/>
                    <a:pt x="1153" y="1034"/>
                    <a:pt x="1373" y="1034"/>
                  </a:cubicBezTo>
                  <a:lnTo>
                    <a:pt x="1424" y="1034"/>
                  </a:lnTo>
                  <a:cubicBezTo>
                    <a:pt x="1577" y="1022"/>
                    <a:pt x="1718" y="943"/>
                    <a:pt x="1825" y="808"/>
                  </a:cubicBezTo>
                  <a:cubicBezTo>
                    <a:pt x="1831" y="791"/>
                    <a:pt x="1825" y="757"/>
                    <a:pt x="1802" y="740"/>
                  </a:cubicBezTo>
                  <a:cubicBezTo>
                    <a:pt x="1796" y="731"/>
                    <a:pt x="1785" y="727"/>
                    <a:pt x="1775" y="727"/>
                  </a:cubicBezTo>
                  <a:cubicBezTo>
                    <a:pt x="1758" y="727"/>
                    <a:pt x="1741" y="735"/>
                    <a:pt x="1735" y="746"/>
                  </a:cubicBezTo>
                  <a:cubicBezTo>
                    <a:pt x="1644" y="859"/>
                    <a:pt x="1531" y="926"/>
                    <a:pt x="1401" y="938"/>
                  </a:cubicBezTo>
                  <a:cubicBezTo>
                    <a:pt x="1386" y="939"/>
                    <a:pt x="1371" y="940"/>
                    <a:pt x="1356" y="940"/>
                  </a:cubicBezTo>
                  <a:cubicBezTo>
                    <a:pt x="1170" y="940"/>
                    <a:pt x="997" y="813"/>
                    <a:pt x="888" y="604"/>
                  </a:cubicBezTo>
                  <a:cubicBezTo>
                    <a:pt x="888" y="458"/>
                    <a:pt x="944" y="311"/>
                    <a:pt x="1034" y="203"/>
                  </a:cubicBezTo>
                  <a:cubicBezTo>
                    <a:pt x="1057" y="181"/>
                    <a:pt x="1051" y="147"/>
                    <a:pt x="1029" y="136"/>
                  </a:cubicBezTo>
                  <a:cubicBezTo>
                    <a:pt x="1019" y="126"/>
                    <a:pt x="1007" y="121"/>
                    <a:pt x="995" y="121"/>
                  </a:cubicBezTo>
                  <a:cubicBezTo>
                    <a:pt x="980" y="121"/>
                    <a:pt x="965" y="129"/>
                    <a:pt x="955" y="141"/>
                  </a:cubicBezTo>
                  <a:cubicBezTo>
                    <a:pt x="859" y="254"/>
                    <a:pt x="797" y="418"/>
                    <a:pt x="786" y="576"/>
                  </a:cubicBezTo>
                  <a:cubicBezTo>
                    <a:pt x="725" y="591"/>
                    <a:pt x="666" y="599"/>
                    <a:pt x="609" y="599"/>
                  </a:cubicBezTo>
                  <a:cubicBezTo>
                    <a:pt x="454" y="599"/>
                    <a:pt x="319" y="544"/>
                    <a:pt x="232" y="441"/>
                  </a:cubicBezTo>
                  <a:cubicBezTo>
                    <a:pt x="148" y="345"/>
                    <a:pt x="103" y="203"/>
                    <a:pt x="125" y="57"/>
                  </a:cubicBezTo>
                  <a:cubicBezTo>
                    <a:pt x="125" y="28"/>
                    <a:pt x="108" y="0"/>
                    <a:pt x="80" y="0"/>
                  </a:cubicBezTo>
                  <a:close/>
                </a:path>
              </a:pathLst>
            </a:custGeom>
            <a:solidFill>
              <a:srgbClr val="2D19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1248;p46"/>
            <p:cNvSpPr/>
            <p:nvPr/>
          </p:nvSpPr>
          <p:spPr>
            <a:xfrm>
              <a:off x="7773947" y="4403742"/>
              <a:ext cx="28833" cy="20613"/>
            </a:xfrm>
            <a:custGeom>
              <a:avLst/>
              <a:gdLst/>
              <a:ahLst/>
              <a:cxnLst/>
              <a:rect l="l" t="t" r="r" b="b"/>
              <a:pathLst>
                <a:path w="898" h="642" extrusionOk="0">
                  <a:moveTo>
                    <a:pt x="329" y="0"/>
                  </a:moveTo>
                  <a:cubicBezTo>
                    <a:pt x="186" y="0"/>
                    <a:pt x="73" y="52"/>
                    <a:pt x="45" y="143"/>
                  </a:cubicBezTo>
                  <a:cubicBezTo>
                    <a:pt x="0" y="279"/>
                    <a:pt x="113" y="555"/>
                    <a:pt x="339" y="623"/>
                  </a:cubicBezTo>
                  <a:cubicBezTo>
                    <a:pt x="379" y="636"/>
                    <a:pt x="419" y="642"/>
                    <a:pt x="459" y="642"/>
                  </a:cubicBezTo>
                  <a:cubicBezTo>
                    <a:pt x="646" y="642"/>
                    <a:pt x="820" y="516"/>
                    <a:pt x="853" y="409"/>
                  </a:cubicBezTo>
                  <a:cubicBezTo>
                    <a:pt x="898" y="273"/>
                    <a:pt x="751" y="109"/>
                    <a:pt x="525" y="30"/>
                  </a:cubicBezTo>
                  <a:cubicBezTo>
                    <a:pt x="457" y="10"/>
                    <a:pt x="390" y="0"/>
                    <a:pt x="329" y="0"/>
                  </a:cubicBezTo>
                  <a:close/>
                </a:path>
              </a:pathLst>
            </a:custGeom>
            <a:solidFill>
              <a:srgbClr val="F99A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1249;p46"/>
            <p:cNvSpPr/>
            <p:nvPr/>
          </p:nvSpPr>
          <p:spPr>
            <a:xfrm>
              <a:off x="7780818" y="4406728"/>
              <a:ext cx="14898" cy="6678"/>
            </a:xfrm>
            <a:custGeom>
              <a:avLst/>
              <a:gdLst/>
              <a:ahLst/>
              <a:cxnLst/>
              <a:rect l="l" t="t" r="r" b="b"/>
              <a:pathLst>
                <a:path w="464" h="208" extrusionOk="0">
                  <a:moveTo>
                    <a:pt x="118" y="0"/>
                  </a:moveTo>
                  <a:cubicBezTo>
                    <a:pt x="63" y="0"/>
                    <a:pt x="22" y="13"/>
                    <a:pt x="12" y="39"/>
                  </a:cubicBezTo>
                  <a:cubicBezTo>
                    <a:pt x="1" y="78"/>
                    <a:pt x="91" y="152"/>
                    <a:pt x="210" y="186"/>
                  </a:cubicBezTo>
                  <a:cubicBezTo>
                    <a:pt x="262" y="201"/>
                    <a:pt x="314" y="208"/>
                    <a:pt x="356" y="208"/>
                  </a:cubicBezTo>
                  <a:cubicBezTo>
                    <a:pt x="409" y="208"/>
                    <a:pt x="449" y="196"/>
                    <a:pt x="458" y="174"/>
                  </a:cubicBezTo>
                  <a:cubicBezTo>
                    <a:pt x="464" y="124"/>
                    <a:pt x="379" y="61"/>
                    <a:pt x="260" y="22"/>
                  </a:cubicBezTo>
                  <a:cubicBezTo>
                    <a:pt x="210" y="7"/>
                    <a:pt x="160" y="0"/>
                    <a:pt x="118" y="0"/>
                  </a:cubicBezTo>
                  <a:close/>
                </a:path>
              </a:pathLst>
            </a:custGeom>
            <a:solidFill>
              <a:srgbClr val="F7C6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1250;p46"/>
            <p:cNvSpPr/>
            <p:nvPr/>
          </p:nvSpPr>
          <p:spPr>
            <a:xfrm>
              <a:off x="7763223" y="4391926"/>
              <a:ext cx="63509" cy="24851"/>
            </a:xfrm>
            <a:custGeom>
              <a:avLst/>
              <a:gdLst/>
              <a:ahLst/>
              <a:cxnLst/>
              <a:rect l="l" t="t" r="r" b="b"/>
              <a:pathLst>
                <a:path w="1978" h="774" extrusionOk="0">
                  <a:moveTo>
                    <a:pt x="143" y="1"/>
                  </a:moveTo>
                  <a:cubicBezTo>
                    <a:pt x="101" y="1"/>
                    <a:pt x="59" y="2"/>
                    <a:pt x="18" y="3"/>
                  </a:cubicBezTo>
                  <a:cubicBezTo>
                    <a:pt x="12" y="3"/>
                    <a:pt x="12" y="14"/>
                    <a:pt x="1" y="14"/>
                  </a:cubicBezTo>
                  <a:cubicBezTo>
                    <a:pt x="1" y="20"/>
                    <a:pt x="12" y="25"/>
                    <a:pt x="18" y="25"/>
                  </a:cubicBezTo>
                  <a:cubicBezTo>
                    <a:pt x="193" y="54"/>
                    <a:pt x="368" y="76"/>
                    <a:pt x="537" y="110"/>
                  </a:cubicBezTo>
                  <a:cubicBezTo>
                    <a:pt x="707" y="144"/>
                    <a:pt x="876" y="189"/>
                    <a:pt x="1040" y="251"/>
                  </a:cubicBezTo>
                  <a:cubicBezTo>
                    <a:pt x="1204" y="313"/>
                    <a:pt x="1356" y="393"/>
                    <a:pt x="1514" y="477"/>
                  </a:cubicBezTo>
                  <a:cubicBezTo>
                    <a:pt x="1661" y="568"/>
                    <a:pt x="1808" y="669"/>
                    <a:pt x="1961" y="765"/>
                  </a:cubicBezTo>
                  <a:cubicBezTo>
                    <a:pt x="1961" y="771"/>
                    <a:pt x="1962" y="774"/>
                    <a:pt x="1964" y="774"/>
                  </a:cubicBezTo>
                  <a:cubicBezTo>
                    <a:pt x="1966" y="774"/>
                    <a:pt x="1969" y="771"/>
                    <a:pt x="1972" y="765"/>
                  </a:cubicBezTo>
                  <a:cubicBezTo>
                    <a:pt x="1977" y="760"/>
                    <a:pt x="1977" y="754"/>
                    <a:pt x="1972" y="748"/>
                  </a:cubicBezTo>
                  <a:cubicBezTo>
                    <a:pt x="1848" y="618"/>
                    <a:pt x="1706" y="505"/>
                    <a:pt x="1554" y="409"/>
                  </a:cubicBezTo>
                  <a:cubicBezTo>
                    <a:pt x="1407" y="308"/>
                    <a:pt x="1243" y="223"/>
                    <a:pt x="1074" y="161"/>
                  </a:cubicBezTo>
                  <a:cubicBezTo>
                    <a:pt x="904" y="99"/>
                    <a:pt x="729" y="48"/>
                    <a:pt x="554" y="25"/>
                  </a:cubicBezTo>
                  <a:cubicBezTo>
                    <a:pt x="421" y="8"/>
                    <a:pt x="280" y="1"/>
                    <a:pt x="143" y="1"/>
                  </a:cubicBezTo>
                  <a:close/>
                </a:path>
              </a:pathLst>
            </a:custGeom>
            <a:solidFill>
              <a:srgbClr val="B583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1251;p46"/>
            <p:cNvSpPr/>
            <p:nvPr/>
          </p:nvSpPr>
          <p:spPr>
            <a:xfrm>
              <a:off x="7872389" y="4496727"/>
              <a:ext cx="69127" cy="50955"/>
            </a:xfrm>
            <a:custGeom>
              <a:avLst/>
              <a:gdLst/>
              <a:ahLst/>
              <a:cxnLst/>
              <a:rect l="l" t="t" r="r" b="b"/>
              <a:pathLst>
                <a:path w="2153" h="1587" extrusionOk="0">
                  <a:moveTo>
                    <a:pt x="1020" y="0"/>
                  </a:moveTo>
                  <a:cubicBezTo>
                    <a:pt x="564" y="0"/>
                    <a:pt x="165" y="287"/>
                    <a:pt x="74" y="630"/>
                  </a:cubicBezTo>
                  <a:cubicBezTo>
                    <a:pt x="1" y="946"/>
                    <a:pt x="204" y="1217"/>
                    <a:pt x="543" y="1392"/>
                  </a:cubicBezTo>
                  <a:cubicBezTo>
                    <a:pt x="565" y="1398"/>
                    <a:pt x="577" y="1415"/>
                    <a:pt x="599" y="1420"/>
                  </a:cubicBezTo>
                  <a:cubicBezTo>
                    <a:pt x="690" y="1466"/>
                    <a:pt x="797" y="1500"/>
                    <a:pt x="904" y="1528"/>
                  </a:cubicBezTo>
                  <a:cubicBezTo>
                    <a:pt x="1000" y="1556"/>
                    <a:pt x="1085" y="1567"/>
                    <a:pt x="1175" y="1579"/>
                  </a:cubicBezTo>
                  <a:cubicBezTo>
                    <a:pt x="1203" y="1584"/>
                    <a:pt x="1226" y="1584"/>
                    <a:pt x="1249" y="1584"/>
                  </a:cubicBezTo>
                  <a:cubicBezTo>
                    <a:pt x="1274" y="1586"/>
                    <a:pt x="1299" y="1586"/>
                    <a:pt x="1324" y="1586"/>
                  </a:cubicBezTo>
                  <a:cubicBezTo>
                    <a:pt x="1686" y="1586"/>
                    <a:pt x="1982" y="1434"/>
                    <a:pt x="2051" y="1132"/>
                  </a:cubicBezTo>
                  <a:cubicBezTo>
                    <a:pt x="2152" y="720"/>
                    <a:pt x="1819" y="178"/>
                    <a:pt x="1277" y="31"/>
                  </a:cubicBezTo>
                  <a:cubicBezTo>
                    <a:pt x="1190" y="10"/>
                    <a:pt x="1104" y="0"/>
                    <a:pt x="1020" y="0"/>
                  </a:cubicBezTo>
                  <a:close/>
                </a:path>
              </a:pathLst>
            </a:custGeom>
            <a:solidFill>
              <a:srgbClr val="F9EA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252;p46"/>
            <p:cNvSpPr/>
            <p:nvPr/>
          </p:nvSpPr>
          <p:spPr>
            <a:xfrm>
              <a:off x="7909924" y="4530793"/>
              <a:ext cx="6004" cy="16985"/>
            </a:xfrm>
            <a:custGeom>
              <a:avLst/>
              <a:gdLst/>
              <a:ahLst/>
              <a:cxnLst/>
              <a:rect l="l" t="t" r="r" b="b"/>
              <a:pathLst>
                <a:path w="187" h="529" extrusionOk="0">
                  <a:moveTo>
                    <a:pt x="164" y="1"/>
                  </a:moveTo>
                  <a:cubicBezTo>
                    <a:pt x="163" y="1"/>
                    <a:pt x="162" y="4"/>
                    <a:pt x="159" y="9"/>
                  </a:cubicBezTo>
                  <a:cubicBezTo>
                    <a:pt x="130" y="49"/>
                    <a:pt x="108" y="94"/>
                    <a:pt x="85" y="139"/>
                  </a:cubicBezTo>
                  <a:cubicBezTo>
                    <a:pt x="63" y="184"/>
                    <a:pt x="51" y="235"/>
                    <a:pt x="34" y="280"/>
                  </a:cubicBezTo>
                  <a:cubicBezTo>
                    <a:pt x="23" y="331"/>
                    <a:pt x="18" y="382"/>
                    <a:pt x="6" y="433"/>
                  </a:cubicBezTo>
                  <a:cubicBezTo>
                    <a:pt x="6" y="455"/>
                    <a:pt x="1" y="489"/>
                    <a:pt x="1" y="523"/>
                  </a:cubicBezTo>
                  <a:cubicBezTo>
                    <a:pt x="29" y="529"/>
                    <a:pt x="51" y="529"/>
                    <a:pt x="74" y="529"/>
                  </a:cubicBezTo>
                  <a:cubicBezTo>
                    <a:pt x="85" y="501"/>
                    <a:pt x="102" y="478"/>
                    <a:pt x="108" y="450"/>
                  </a:cubicBezTo>
                  <a:cubicBezTo>
                    <a:pt x="119" y="410"/>
                    <a:pt x="136" y="359"/>
                    <a:pt x="147" y="309"/>
                  </a:cubicBezTo>
                  <a:cubicBezTo>
                    <a:pt x="164" y="263"/>
                    <a:pt x="170" y="213"/>
                    <a:pt x="176" y="162"/>
                  </a:cubicBezTo>
                  <a:cubicBezTo>
                    <a:pt x="187" y="105"/>
                    <a:pt x="187" y="55"/>
                    <a:pt x="176" y="15"/>
                  </a:cubicBezTo>
                  <a:lnTo>
                    <a:pt x="170" y="9"/>
                  </a:lnTo>
                  <a:cubicBezTo>
                    <a:pt x="167" y="4"/>
                    <a:pt x="166" y="1"/>
                    <a:pt x="164" y="1"/>
                  </a:cubicBezTo>
                  <a:close/>
                </a:path>
              </a:pathLst>
            </a:custGeom>
            <a:solidFill>
              <a:srgbClr val="B583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253;p46"/>
            <p:cNvSpPr/>
            <p:nvPr/>
          </p:nvSpPr>
          <p:spPr>
            <a:xfrm>
              <a:off x="7889792" y="4525688"/>
              <a:ext cx="5651" cy="17210"/>
            </a:xfrm>
            <a:custGeom>
              <a:avLst/>
              <a:gdLst/>
              <a:ahLst/>
              <a:cxnLst/>
              <a:rect l="l" t="t" r="r" b="b"/>
              <a:pathLst>
                <a:path w="176" h="536" extrusionOk="0">
                  <a:moveTo>
                    <a:pt x="152" y="0"/>
                  </a:moveTo>
                  <a:cubicBezTo>
                    <a:pt x="149" y="0"/>
                    <a:pt x="148" y="2"/>
                    <a:pt x="148" y="5"/>
                  </a:cubicBezTo>
                  <a:cubicBezTo>
                    <a:pt x="114" y="44"/>
                    <a:pt x="91" y="95"/>
                    <a:pt x="69" y="140"/>
                  </a:cubicBezTo>
                  <a:cubicBezTo>
                    <a:pt x="52" y="185"/>
                    <a:pt x="35" y="230"/>
                    <a:pt x="23" y="281"/>
                  </a:cubicBezTo>
                  <a:lnTo>
                    <a:pt x="1" y="428"/>
                  </a:lnTo>
                  <a:lnTo>
                    <a:pt x="1" y="507"/>
                  </a:lnTo>
                  <a:cubicBezTo>
                    <a:pt x="23" y="513"/>
                    <a:pt x="35" y="524"/>
                    <a:pt x="57" y="535"/>
                  </a:cubicBezTo>
                  <a:lnTo>
                    <a:pt x="97" y="451"/>
                  </a:lnTo>
                  <a:cubicBezTo>
                    <a:pt x="119" y="400"/>
                    <a:pt x="136" y="355"/>
                    <a:pt x="148" y="310"/>
                  </a:cubicBezTo>
                  <a:lnTo>
                    <a:pt x="170" y="157"/>
                  </a:lnTo>
                  <a:cubicBezTo>
                    <a:pt x="176" y="112"/>
                    <a:pt x="176" y="61"/>
                    <a:pt x="165" y="10"/>
                  </a:cubicBezTo>
                  <a:lnTo>
                    <a:pt x="165" y="5"/>
                  </a:lnTo>
                  <a:cubicBezTo>
                    <a:pt x="159" y="2"/>
                    <a:pt x="155" y="0"/>
                    <a:pt x="152" y="0"/>
                  </a:cubicBezTo>
                  <a:close/>
                </a:path>
              </a:pathLst>
            </a:custGeom>
            <a:solidFill>
              <a:srgbClr val="B583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254;p46"/>
            <p:cNvSpPr/>
            <p:nvPr/>
          </p:nvSpPr>
          <p:spPr>
            <a:xfrm>
              <a:off x="7640474" y="4428208"/>
              <a:ext cx="69288" cy="51211"/>
            </a:xfrm>
            <a:custGeom>
              <a:avLst/>
              <a:gdLst/>
              <a:ahLst/>
              <a:cxnLst/>
              <a:rect l="l" t="t" r="r" b="b"/>
              <a:pathLst>
                <a:path w="2158" h="1595" extrusionOk="0">
                  <a:moveTo>
                    <a:pt x="1005" y="0"/>
                  </a:moveTo>
                  <a:cubicBezTo>
                    <a:pt x="585" y="0"/>
                    <a:pt x="204" y="244"/>
                    <a:pt x="97" y="561"/>
                  </a:cubicBezTo>
                  <a:cubicBezTo>
                    <a:pt x="1" y="861"/>
                    <a:pt x="170" y="1143"/>
                    <a:pt x="481" y="1341"/>
                  </a:cubicBezTo>
                  <a:cubicBezTo>
                    <a:pt x="498" y="1352"/>
                    <a:pt x="520" y="1358"/>
                    <a:pt x="543" y="1375"/>
                  </a:cubicBezTo>
                  <a:cubicBezTo>
                    <a:pt x="633" y="1425"/>
                    <a:pt x="740" y="1471"/>
                    <a:pt x="853" y="1510"/>
                  </a:cubicBezTo>
                  <a:cubicBezTo>
                    <a:pt x="944" y="1544"/>
                    <a:pt x="1034" y="1567"/>
                    <a:pt x="1130" y="1578"/>
                  </a:cubicBezTo>
                  <a:cubicBezTo>
                    <a:pt x="1153" y="1578"/>
                    <a:pt x="1170" y="1584"/>
                    <a:pt x="1192" y="1584"/>
                  </a:cubicBezTo>
                  <a:cubicBezTo>
                    <a:pt x="1251" y="1591"/>
                    <a:pt x="1308" y="1595"/>
                    <a:pt x="1363" y="1595"/>
                  </a:cubicBezTo>
                  <a:cubicBezTo>
                    <a:pt x="1681" y="1595"/>
                    <a:pt x="1937" y="1469"/>
                    <a:pt x="2028" y="1200"/>
                  </a:cubicBezTo>
                  <a:cubicBezTo>
                    <a:pt x="2158" y="793"/>
                    <a:pt x="1870" y="228"/>
                    <a:pt x="1339" y="53"/>
                  </a:cubicBezTo>
                  <a:cubicBezTo>
                    <a:pt x="1228" y="17"/>
                    <a:pt x="1115" y="0"/>
                    <a:pt x="1005" y="0"/>
                  </a:cubicBezTo>
                  <a:close/>
                </a:path>
              </a:pathLst>
            </a:custGeom>
            <a:solidFill>
              <a:srgbClr val="F9EA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255;p46"/>
            <p:cNvSpPr/>
            <p:nvPr/>
          </p:nvSpPr>
          <p:spPr>
            <a:xfrm>
              <a:off x="7676917" y="4462596"/>
              <a:ext cx="6582" cy="16471"/>
            </a:xfrm>
            <a:custGeom>
              <a:avLst/>
              <a:gdLst/>
              <a:ahLst/>
              <a:cxnLst/>
              <a:rect l="l" t="t" r="r" b="b"/>
              <a:pathLst>
                <a:path w="205" h="513" extrusionOk="0">
                  <a:moveTo>
                    <a:pt x="188" y="0"/>
                  </a:moveTo>
                  <a:cubicBezTo>
                    <a:pt x="184" y="0"/>
                    <a:pt x="181" y="1"/>
                    <a:pt x="181" y="4"/>
                  </a:cubicBezTo>
                  <a:cubicBezTo>
                    <a:pt x="148" y="49"/>
                    <a:pt x="119" y="89"/>
                    <a:pt x="97" y="140"/>
                  </a:cubicBezTo>
                  <a:cubicBezTo>
                    <a:pt x="80" y="185"/>
                    <a:pt x="57" y="230"/>
                    <a:pt x="40" y="281"/>
                  </a:cubicBezTo>
                  <a:cubicBezTo>
                    <a:pt x="29" y="332"/>
                    <a:pt x="12" y="383"/>
                    <a:pt x="6" y="428"/>
                  </a:cubicBezTo>
                  <a:cubicBezTo>
                    <a:pt x="6" y="456"/>
                    <a:pt x="1" y="479"/>
                    <a:pt x="1" y="507"/>
                  </a:cubicBezTo>
                  <a:cubicBezTo>
                    <a:pt x="23" y="507"/>
                    <a:pt x="40" y="513"/>
                    <a:pt x="63" y="513"/>
                  </a:cubicBezTo>
                  <a:cubicBezTo>
                    <a:pt x="69" y="496"/>
                    <a:pt x="85" y="479"/>
                    <a:pt x="91" y="456"/>
                  </a:cubicBezTo>
                  <a:cubicBezTo>
                    <a:pt x="114" y="417"/>
                    <a:pt x="136" y="366"/>
                    <a:pt x="148" y="315"/>
                  </a:cubicBezTo>
                  <a:cubicBezTo>
                    <a:pt x="165" y="270"/>
                    <a:pt x="176" y="219"/>
                    <a:pt x="187" y="168"/>
                  </a:cubicBezTo>
                  <a:cubicBezTo>
                    <a:pt x="193" y="117"/>
                    <a:pt x="198" y="61"/>
                    <a:pt x="204" y="16"/>
                  </a:cubicBezTo>
                  <a:lnTo>
                    <a:pt x="198" y="4"/>
                  </a:lnTo>
                  <a:cubicBezTo>
                    <a:pt x="196" y="1"/>
                    <a:pt x="191" y="0"/>
                    <a:pt x="188" y="0"/>
                  </a:cubicBezTo>
                  <a:close/>
                </a:path>
              </a:pathLst>
            </a:custGeom>
            <a:solidFill>
              <a:srgbClr val="B583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256;p46"/>
            <p:cNvSpPr/>
            <p:nvPr/>
          </p:nvSpPr>
          <p:spPr>
            <a:xfrm>
              <a:off x="7655726" y="4456014"/>
              <a:ext cx="7449" cy="16150"/>
            </a:xfrm>
            <a:custGeom>
              <a:avLst/>
              <a:gdLst/>
              <a:ahLst/>
              <a:cxnLst/>
              <a:rect l="l" t="t" r="r" b="b"/>
              <a:pathLst>
                <a:path w="232" h="503" extrusionOk="0">
                  <a:moveTo>
                    <a:pt x="209" y="0"/>
                  </a:moveTo>
                  <a:cubicBezTo>
                    <a:pt x="164" y="40"/>
                    <a:pt x="141" y="85"/>
                    <a:pt x="119" y="125"/>
                  </a:cubicBezTo>
                  <a:cubicBezTo>
                    <a:pt x="96" y="170"/>
                    <a:pt x="73" y="209"/>
                    <a:pt x="51" y="260"/>
                  </a:cubicBezTo>
                  <a:cubicBezTo>
                    <a:pt x="40" y="305"/>
                    <a:pt x="23" y="350"/>
                    <a:pt x="11" y="401"/>
                  </a:cubicBezTo>
                  <a:cubicBezTo>
                    <a:pt x="6" y="424"/>
                    <a:pt x="0" y="446"/>
                    <a:pt x="0" y="463"/>
                  </a:cubicBezTo>
                  <a:cubicBezTo>
                    <a:pt x="17" y="480"/>
                    <a:pt x="40" y="486"/>
                    <a:pt x="62" y="503"/>
                  </a:cubicBezTo>
                  <a:lnTo>
                    <a:pt x="102" y="435"/>
                  </a:lnTo>
                  <a:cubicBezTo>
                    <a:pt x="130" y="396"/>
                    <a:pt x="153" y="350"/>
                    <a:pt x="169" y="305"/>
                  </a:cubicBezTo>
                  <a:cubicBezTo>
                    <a:pt x="181" y="260"/>
                    <a:pt x="198" y="209"/>
                    <a:pt x="209" y="164"/>
                  </a:cubicBezTo>
                  <a:cubicBezTo>
                    <a:pt x="226" y="113"/>
                    <a:pt x="232" y="62"/>
                    <a:pt x="232" y="6"/>
                  </a:cubicBezTo>
                  <a:cubicBezTo>
                    <a:pt x="226" y="0"/>
                    <a:pt x="215" y="0"/>
                    <a:pt x="209" y="0"/>
                  </a:cubicBezTo>
                  <a:close/>
                </a:path>
              </a:pathLst>
            </a:custGeom>
            <a:solidFill>
              <a:srgbClr val="B583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257;p46"/>
            <p:cNvSpPr/>
            <p:nvPr/>
          </p:nvSpPr>
          <p:spPr>
            <a:xfrm>
              <a:off x="7764154" y="3891331"/>
              <a:ext cx="377905" cy="304700"/>
            </a:xfrm>
            <a:custGeom>
              <a:avLst/>
              <a:gdLst/>
              <a:ahLst/>
              <a:cxnLst/>
              <a:rect l="l" t="t" r="r" b="b"/>
              <a:pathLst>
                <a:path w="11770" h="9490" extrusionOk="0">
                  <a:moveTo>
                    <a:pt x="3411" y="7795"/>
                  </a:moveTo>
                  <a:cubicBezTo>
                    <a:pt x="3236" y="7880"/>
                    <a:pt x="3078" y="7942"/>
                    <a:pt x="3033" y="7942"/>
                  </a:cubicBezTo>
                  <a:cubicBezTo>
                    <a:pt x="2954" y="7942"/>
                    <a:pt x="2909" y="7936"/>
                    <a:pt x="2903" y="7908"/>
                  </a:cubicBezTo>
                  <a:cubicBezTo>
                    <a:pt x="2897" y="7902"/>
                    <a:pt x="2892" y="7874"/>
                    <a:pt x="2959" y="7829"/>
                  </a:cubicBezTo>
                  <a:cubicBezTo>
                    <a:pt x="3005" y="7801"/>
                    <a:pt x="3134" y="7795"/>
                    <a:pt x="3298" y="7795"/>
                  </a:cubicBezTo>
                  <a:close/>
                  <a:moveTo>
                    <a:pt x="3982" y="7874"/>
                  </a:moveTo>
                  <a:cubicBezTo>
                    <a:pt x="4190" y="7930"/>
                    <a:pt x="4371" y="7987"/>
                    <a:pt x="4416" y="8026"/>
                  </a:cubicBezTo>
                  <a:cubicBezTo>
                    <a:pt x="4473" y="8100"/>
                    <a:pt x="4450" y="8122"/>
                    <a:pt x="4445" y="8128"/>
                  </a:cubicBezTo>
                  <a:cubicBezTo>
                    <a:pt x="4437" y="8139"/>
                    <a:pt x="4421" y="8144"/>
                    <a:pt x="4400" y="8144"/>
                  </a:cubicBezTo>
                  <a:cubicBezTo>
                    <a:pt x="4376" y="8144"/>
                    <a:pt x="4345" y="8137"/>
                    <a:pt x="4309" y="8122"/>
                  </a:cubicBezTo>
                  <a:cubicBezTo>
                    <a:pt x="4264" y="8105"/>
                    <a:pt x="4134" y="7998"/>
                    <a:pt x="3982" y="7874"/>
                  </a:cubicBezTo>
                  <a:close/>
                  <a:moveTo>
                    <a:pt x="6369" y="1"/>
                  </a:moveTo>
                  <a:cubicBezTo>
                    <a:pt x="6333" y="1"/>
                    <a:pt x="6296" y="23"/>
                    <a:pt x="6291" y="58"/>
                  </a:cubicBezTo>
                  <a:cubicBezTo>
                    <a:pt x="6015" y="1329"/>
                    <a:pt x="5331" y="2396"/>
                    <a:pt x="4704" y="3277"/>
                  </a:cubicBezTo>
                  <a:cubicBezTo>
                    <a:pt x="4275" y="3876"/>
                    <a:pt x="3829" y="4525"/>
                    <a:pt x="3631" y="5259"/>
                  </a:cubicBezTo>
                  <a:cubicBezTo>
                    <a:pt x="3439" y="5965"/>
                    <a:pt x="3547" y="6665"/>
                    <a:pt x="3671" y="7349"/>
                  </a:cubicBezTo>
                  <a:cubicBezTo>
                    <a:pt x="3411" y="6987"/>
                    <a:pt x="3021" y="6716"/>
                    <a:pt x="2637" y="6468"/>
                  </a:cubicBezTo>
                  <a:cubicBezTo>
                    <a:pt x="2191" y="6191"/>
                    <a:pt x="1689" y="5852"/>
                    <a:pt x="1299" y="5389"/>
                  </a:cubicBezTo>
                  <a:cubicBezTo>
                    <a:pt x="904" y="4915"/>
                    <a:pt x="604" y="4356"/>
                    <a:pt x="441" y="3768"/>
                  </a:cubicBezTo>
                  <a:cubicBezTo>
                    <a:pt x="158" y="2774"/>
                    <a:pt x="249" y="1673"/>
                    <a:pt x="695" y="741"/>
                  </a:cubicBezTo>
                  <a:cubicBezTo>
                    <a:pt x="717" y="707"/>
                    <a:pt x="695" y="657"/>
                    <a:pt x="661" y="634"/>
                  </a:cubicBezTo>
                  <a:cubicBezTo>
                    <a:pt x="651" y="630"/>
                    <a:pt x="640" y="628"/>
                    <a:pt x="629" y="628"/>
                  </a:cubicBezTo>
                  <a:cubicBezTo>
                    <a:pt x="599" y="628"/>
                    <a:pt x="570" y="644"/>
                    <a:pt x="554" y="674"/>
                  </a:cubicBezTo>
                  <a:cubicBezTo>
                    <a:pt x="96" y="1639"/>
                    <a:pt x="0" y="2780"/>
                    <a:pt x="294" y="3808"/>
                  </a:cubicBezTo>
                  <a:cubicBezTo>
                    <a:pt x="463" y="4412"/>
                    <a:pt x="774" y="4994"/>
                    <a:pt x="1180" y="5479"/>
                  </a:cubicBezTo>
                  <a:cubicBezTo>
                    <a:pt x="1593" y="5960"/>
                    <a:pt x="2107" y="6304"/>
                    <a:pt x="2558" y="6586"/>
                  </a:cubicBezTo>
                  <a:cubicBezTo>
                    <a:pt x="3010" y="6869"/>
                    <a:pt x="3445" y="7196"/>
                    <a:pt x="3682" y="7637"/>
                  </a:cubicBezTo>
                  <a:cubicBezTo>
                    <a:pt x="3590" y="7632"/>
                    <a:pt x="3450" y="7624"/>
                    <a:pt x="3311" y="7624"/>
                  </a:cubicBezTo>
                  <a:cubicBezTo>
                    <a:pt x="3133" y="7624"/>
                    <a:pt x="2956" y="7637"/>
                    <a:pt x="2880" y="7688"/>
                  </a:cubicBezTo>
                  <a:cubicBezTo>
                    <a:pt x="2722" y="7795"/>
                    <a:pt x="2750" y="7913"/>
                    <a:pt x="2767" y="7964"/>
                  </a:cubicBezTo>
                  <a:cubicBezTo>
                    <a:pt x="2818" y="8077"/>
                    <a:pt x="2948" y="8083"/>
                    <a:pt x="3016" y="8083"/>
                  </a:cubicBezTo>
                  <a:lnTo>
                    <a:pt x="3044" y="8083"/>
                  </a:lnTo>
                  <a:cubicBezTo>
                    <a:pt x="3123" y="8083"/>
                    <a:pt x="3321" y="7998"/>
                    <a:pt x="3490" y="7925"/>
                  </a:cubicBezTo>
                  <a:lnTo>
                    <a:pt x="3490" y="7925"/>
                  </a:lnTo>
                  <a:cubicBezTo>
                    <a:pt x="3151" y="8348"/>
                    <a:pt x="2925" y="8862"/>
                    <a:pt x="2835" y="9399"/>
                  </a:cubicBezTo>
                  <a:cubicBezTo>
                    <a:pt x="2824" y="9438"/>
                    <a:pt x="2852" y="9483"/>
                    <a:pt x="2897" y="9489"/>
                  </a:cubicBezTo>
                  <a:lnTo>
                    <a:pt x="2909" y="9489"/>
                  </a:lnTo>
                  <a:cubicBezTo>
                    <a:pt x="2948" y="9489"/>
                    <a:pt x="2982" y="9461"/>
                    <a:pt x="2988" y="9427"/>
                  </a:cubicBezTo>
                  <a:cubicBezTo>
                    <a:pt x="3089" y="8840"/>
                    <a:pt x="3355" y="8297"/>
                    <a:pt x="3750" y="7857"/>
                  </a:cubicBezTo>
                  <a:cubicBezTo>
                    <a:pt x="3756" y="7863"/>
                    <a:pt x="3773" y="7874"/>
                    <a:pt x="3778" y="7880"/>
                  </a:cubicBezTo>
                  <a:cubicBezTo>
                    <a:pt x="3919" y="8286"/>
                    <a:pt x="3936" y="8749"/>
                    <a:pt x="3806" y="9145"/>
                  </a:cubicBezTo>
                  <a:cubicBezTo>
                    <a:pt x="3795" y="9184"/>
                    <a:pt x="3812" y="9229"/>
                    <a:pt x="3857" y="9241"/>
                  </a:cubicBezTo>
                  <a:cubicBezTo>
                    <a:pt x="3863" y="9241"/>
                    <a:pt x="3869" y="9252"/>
                    <a:pt x="3880" y="9252"/>
                  </a:cubicBezTo>
                  <a:cubicBezTo>
                    <a:pt x="3914" y="9252"/>
                    <a:pt x="3942" y="9229"/>
                    <a:pt x="3948" y="9195"/>
                  </a:cubicBezTo>
                  <a:cubicBezTo>
                    <a:pt x="4061" y="8840"/>
                    <a:pt x="4066" y="8444"/>
                    <a:pt x="3982" y="8072"/>
                  </a:cubicBezTo>
                  <a:lnTo>
                    <a:pt x="3982" y="8072"/>
                  </a:lnTo>
                  <a:cubicBezTo>
                    <a:pt x="4094" y="8162"/>
                    <a:pt x="4207" y="8247"/>
                    <a:pt x="4264" y="8264"/>
                  </a:cubicBezTo>
                  <a:cubicBezTo>
                    <a:pt x="4292" y="8269"/>
                    <a:pt x="4349" y="8292"/>
                    <a:pt x="4405" y="8292"/>
                  </a:cubicBezTo>
                  <a:cubicBezTo>
                    <a:pt x="4462" y="8292"/>
                    <a:pt x="4518" y="8275"/>
                    <a:pt x="4569" y="8218"/>
                  </a:cubicBezTo>
                  <a:cubicBezTo>
                    <a:pt x="4603" y="8179"/>
                    <a:pt x="4670" y="8072"/>
                    <a:pt x="4535" y="7925"/>
                  </a:cubicBezTo>
                  <a:cubicBezTo>
                    <a:pt x="4473" y="7851"/>
                    <a:pt x="4275" y="7784"/>
                    <a:pt x="4083" y="7733"/>
                  </a:cubicBezTo>
                  <a:cubicBezTo>
                    <a:pt x="4337" y="7641"/>
                    <a:pt x="4617" y="7595"/>
                    <a:pt x="4917" y="7595"/>
                  </a:cubicBezTo>
                  <a:cubicBezTo>
                    <a:pt x="5044" y="7595"/>
                    <a:pt x="5175" y="7603"/>
                    <a:pt x="5309" y="7620"/>
                  </a:cubicBezTo>
                  <a:cubicBezTo>
                    <a:pt x="5777" y="7676"/>
                    <a:pt x="6235" y="7812"/>
                    <a:pt x="6675" y="7936"/>
                  </a:cubicBezTo>
                  <a:cubicBezTo>
                    <a:pt x="7268" y="8105"/>
                    <a:pt x="7878" y="8281"/>
                    <a:pt x="8528" y="8281"/>
                  </a:cubicBezTo>
                  <a:cubicBezTo>
                    <a:pt x="8641" y="8281"/>
                    <a:pt x="8754" y="8275"/>
                    <a:pt x="8878" y="8269"/>
                  </a:cubicBezTo>
                  <a:cubicBezTo>
                    <a:pt x="9985" y="8156"/>
                    <a:pt x="11029" y="7631"/>
                    <a:pt x="11747" y="6835"/>
                  </a:cubicBezTo>
                  <a:cubicBezTo>
                    <a:pt x="11769" y="6812"/>
                    <a:pt x="11769" y="6773"/>
                    <a:pt x="11735" y="6739"/>
                  </a:cubicBezTo>
                  <a:cubicBezTo>
                    <a:pt x="11722" y="6725"/>
                    <a:pt x="11703" y="6718"/>
                    <a:pt x="11684" y="6718"/>
                  </a:cubicBezTo>
                  <a:cubicBezTo>
                    <a:pt x="11664" y="6718"/>
                    <a:pt x="11643" y="6727"/>
                    <a:pt x="11628" y="6744"/>
                  </a:cubicBezTo>
                  <a:cubicBezTo>
                    <a:pt x="10939" y="7513"/>
                    <a:pt x="9928" y="8015"/>
                    <a:pt x="8855" y="8122"/>
                  </a:cubicBezTo>
                  <a:cubicBezTo>
                    <a:pt x="8746" y="8133"/>
                    <a:pt x="8638" y="8138"/>
                    <a:pt x="8531" y="8138"/>
                  </a:cubicBezTo>
                  <a:cubicBezTo>
                    <a:pt x="7906" y="8138"/>
                    <a:pt x="7322" y="7969"/>
                    <a:pt x="6709" y="7795"/>
                  </a:cubicBezTo>
                  <a:cubicBezTo>
                    <a:pt x="6263" y="7671"/>
                    <a:pt x="5800" y="7535"/>
                    <a:pt x="5326" y="7473"/>
                  </a:cubicBezTo>
                  <a:cubicBezTo>
                    <a:pt x="5183" y="7453"/>
                    <a:pt x="5044" y="7443"/>
                    <a:pt x="4909" y="7443"/>
                  </a:cubicBezTo>
                  <a:cubicBezTo>
                    <a:pt x="4586" y="7443"/>
                    <a:pt x="4284" y="7498"/>
                    <a:pt x="4010" y="7597"/>
                  </a:cubicBezTo>
                  <a:cubicBezTo>
                    <a:pt x="4162" y="7462"/>
                    <a:pt x="4332" y="7349"/>
                    <a:pt x="4501" y="7253"/>
                  </a:cubicBezTo>
                  <a:cubicBezTo>
                    <a:pt x="4783" y="7095"/>
                    <a:pt x="5094" y="6976"/>
                    <a:pt x="5388" y="6863"/>
                  </a:cubicBezTo>
                  <a:cubicBezTo>
                    <a:pt x="5535" y="6807"/>
                    <a:pt x="5687" y="6750"/>
                    <a:pt x="5828" y="6694"/>
                  </a:cubicBezTo>
                  <a:cubicBezTo>
                    <a:pt x="7387" y="6044"/>
                    <a:pt x="8680" y="4791"/>
                    <a:pt x="9369" y="3249"/>
                  </a:cubicBezTo>
                  <a:cubicBezTo>
                    <a:pt x="9380" y="3215"/>
                    <a:pt x="9369" y="3164"/>
                    <a:pt x="9335" y="3147"/>
                  </a:cubicBezTo>
                  <a:cubicBezTo>
                    <a:pt x="9327" y="3144"/>
                    <a:pt x="9318" y="3143"/>
                    <a:pt x="9308" y="3143"/>
                  </a:cubicBezTo>
                  <a:cubicBezTo>
                    <a:pt x="9279" y="3143"/>
                    <a:pt x="9246" y="3157"/>
                    <a:pt x="9234" y="3187"/>
                  </a:cubicBezTo>
                  <a:cubicBezTo>
                    <a:pt x="8556" y="4689"/>
                    <a:pt x="7302" y="5920"/>
                    <a:pt x="5777" y="6552"/>
                  </a:cubicBezTo>
                  <a:cubicBezTo>
                    <a:pt x="5636" y="6609"/>
                    <a:pt x="5489" y="6665"/>
                    <a:pt x="5337" y="6722"/>
                  </a:cubicBezTo>
                  <a:cubicBezTo>
                    <a:pt x="5032" y="6835"/>
                    <a:pt x="4716" y="6953"/>
                    <a:pt x="4428" y="7117"/>
                  </a:cubicBezTo>
                  <a:cubicBezTo>
                    <a:pt x="4224" y="7236"/>
                    <a:pt x="4027" y="7377"/>
                    <a:pt x="3857" y="7535"/>
                  </a:cubicBezTo>
                  <a:lnTo>
                    <a:pt x="3852" y="7479"/>
                  </a:lnTo>
                  <a:cubicBezTo>
                    <a:pt x="3716" y="6728"/>
                    <a:pt x="3581" y="6033"/>
                    <a:pt x="3778" y="5304"/>
                  </a:cubicBezTo>
                  <a:cubicBezTo>
                    <a:pt x="3970" y="4598"/>
                    <a:pt x="4377" y="3983"/>
                    <a:pt x="4823" y="3367"/>
                  </a:cubicBezTo>
                  <a:cubicBezTo>
                    <a:pt x="5467" y="2481"/>
                    <a:pt x="6167" y="1391"/>
                    <a:pt x="6438" y="92"/>
                  </a:cubicBezTo>
                  <a:cubicBezTo>
                    <a:pt x="6449" y="52"/>
                    <a:pt x="6427" y="7"/>
                    <a:pt x="6382" y="2"/>
                  </a:cubicBezTo>
                  <a:cubicBezTo>
                    <a:pt x="6378" y="1"/>
                    <a:pt x="6374" y="1"/>
                    <a:pt x="6369" y="1"/>
                  </a:cubicBezTo>
                  <a:close/>
                </a:path>
              </a:pathLst>
            </a:custGeom>
            <a:solidFill>
              <a:srgbClr val="4FA8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258;p46"/>
            <p:cNvSpPr/>
            <p:nvPr/>
          </p:nvSpPr>
          <p:spPr>
            <a:xfrm>
              <a:off x="7853542" y="3939300"/>
              <a:ext cx="167922" cy="73590"/>
            </a:xfrm>
            <a:custGeom>
              <a:avLst/>
              <a:gdLst/>
              <a:ahLst/>
              <a:cxnLst/>
              <a:rect l="l" t="t" r="r" b="b"/>
              <a:pathLst>
                <a:path w="5230" h="2292" extrusionOk="0">
                  <a:moveTo>
                    <a:pt x="1495" y="0"/>
                  </a:moveTo>
                  <a:cubicBezTo>
                    <a:pt x="1385" y="0"/>
                    <a:pt x="1274" y="4"/>
                    <a:pt x="1164" y="10"/>
                  </a:cubicBezTo>
                  <a:cubicBezTo>
                    <a:pt x="379" y="61"/>
                    <a:pt x="0" y="202"/>
                    <a:pt x="68" y="343"/>
                  </a:cubicBezTo>
                  <a:cubicBezTo>
                    <a:pt x="127" y="456"/>
                    <a:pt x="465" y="533"/>
                    <a:pt x="1000" y="533"/>
                  </a:cubicBezTo>
                  <a:cubicBezTo>
                    <a:pt x="1133" y="533"/>
                    <a:pt x="1278" y="528"/>
                    <a:pt x="1435" y="518"/>
                  </a:cubicBezTo>
                  <a:cubicBezTo>
                    <a:pt x="1480" y="518"/>
                    <a:pt x="1531" y="512"/>
                    <a:pt x="1582" y="507"/>
                  </a:cubicBezTo>
                  <a:cubicBezTo>
                    <a:pt x="1583" y="506"/>
                    <a:pt x="1585" y="506"/>
                    <a:pt x="1587" y="506"/>
                  </a:cubicBezTo>
                  <a:cubicBezTo>
                    <a:pt x="1623" y="506"/>
                    <a:pt x="1636" y="558"/>
                    <a:pt x="1604" y="574"/>
                  </a:cubicBezTo>
                  <a:cubicBezTo>
                    <a:pt x="1576" y="591"/>
                    <a:pt x="1553" y="603"/>
                    <a:pt x="1531" y="620"/>
                  </a:cubicBezTo>
                  <a:cubicBezTo>
                    <a:pt x="994" y="942"/>
                    <a:pt x="819" y="1224"/>
                    <a:pt x="972" y="1348"/>
                  </a:cubicBezTo>
                  <a:cubicBezTo>
                    <a:pt x="1016" y="1381"/>
                    <a:pt x="1081" y="1398"/>
                    <a:pt x="1163" y="1398"/>
                  </a:cubicBezTo>
                  <a:cubicBezTo>
                    <a:pt x="1377" y="1398"/>
                    <a:pt x="1708" y="1285"/>
                    <a:pt x="2095" y="1049"/>
                  </a:cubicBezTo>
                  <a:cubicBezTo>
                    <a:pt x="2146" y="1021"/>
                    <a:pt x="2197" y="987"/>
                    <a:pt x="2242" y="947"/>
                  </a:cubicBezTo>
                  <a:lnTo>
                    <a:pt x="2242" y="947"/>
                  </a:lnTo>
                  <a:cubicBezTo>
                    <a:pt x="2225" y="992"/>
                    <a:pt x="2203" y="1043"/>
                    <a:pt x="2186" y="1088"/>
                  </a:cubicBezTo>
                  <a:cubicBezTo>
                    <a:pt x="2005" y="1608"/>
                    <a:pt x="2062" y="1952"/>
                    <a:pt x="2265" y="2015"/>
                  </a:cubicBezTo>
                  <a:cubicBezTo>
                    <a:pt x="2288" y="2023"/>
                    <a:pt x="2312" y="2027"/>
                    <a:pt x="2337" y="2027"/>
                  </a:cubicBezTo>
                  <a:cubicBezTo>
                    <a:pt x="2525" y="2027"/>
                    <a:pt x="2755" y="1786"/>
                    <a:pt x="2914" y="1337"/>
                  </a:cubicBezTo>
                  <a:cubicBezTo>
                    <a:pt x="2920" y="1309"/>
                    <a:pt x="2937" y="1280"/>
                    <a:pt x="2943" y="1252"/>
                  </a:cubicBezTo>
                  <a:cubicBezTo>
                    <a:pt x="2945" y="1235"/>
                    <a:pt x="2959" y="1227"/>
                    <a:pt x="2975" y="1227"/>
                  </a:cubicBezTo>
                  <a:cubicBezTo>
                    <a:pt x="2991" y="1227"/>
                    <a:pt x="3007" y="1235"/>
                    <a:pt x="3016" y="1252"/>
                  </a:cubicBezTo>
                  <a:cubicBezTo>
                    <a:pt x="3027" y="1297"/>
                    <a:pt x="3044" y="1331"/>
                    <a:pt x="3055" y="1371"/>
                  </a:cubicBezTo>
                  <a:cubicBezTo>
                    <a:pt x="3287" y="1958"/>
                    <a:pt x="3581" y="2291"/>
                    <a:pt x="3773" y="2291"/>
                  </a:cubicBezTo>
                  <a:cubicBezTo>
                    <a:pt x="3976" y="2291"/>
                    <a:pt x="3999" y="1958"/>
                    <a:pt x="3767" y="1371"/>
                  </a:cubicBezTo>
                  <a:cubicBezTo>
                    <a:pt x="3761" y="1343"/>
                    <a:pt x="3744" y="1326"/>
                    <a:pt x="3733" y="1297"/>
                  </a:cubicBezTo>
                  <a:cubicBezTo>
                    <a:pt x="3725" y="1272"/>
                    <a:pt x="3745" y="1243"/>
                    <a:pt x="3768" y="1243"/>
                  </a:cubicBezTo>
                  <a:cubicBezTo>
                    <a:pt x="3775" y="1243"/>
                    <a:pt x="3783" y="1245"/>
                    <a:pt x="3790" y="1252"/>
                  </a:cubicBezTo>
                  <a:cubicBezTo>
                    <a:pt x="3824" y="1292"/>
                    <a:pt x="3863" y="1326"/>
                    <a:pt x="3903" y="1354"/>
                  </a:cubicBezTo>
                  <a:cubicBezTo>
                    <a:pt x="4428" y="1809"/>
                    <a:pt x="4847" y="2043"/>
                    <a:pt x="5034" y="2043"/>
                  </a:cubicBezTo>
                  <a:cubicBezTo>
                    <a:pt x="5058" y="2043"/>
                    <a:pt x="5078" y="2039"/>
                    <a:pt x="5094" y="2032"/>
                  </a:cubicBezTo>
                  <a:cubicBezTo>
                    <a:pt x="5230" y="1958"/>
                    <a:pt x="5004" y="1614"/>
                    <a:pt x="4411" y="1105"/>
                  </a:cubicBezTo>
                  <a:cubicBezTo>
                    <a:pt x="4134" y="868"/>
                    <a:pt x="3824" y="670"/>
                    <a:pt x="3507" y="484"/>
                  </a:cubicBezTo>
                  <a:cubicBezTo>
                    <a:pt x="2892" y="132"/>
                    <a:pt x="2200" y="0"/>
                    <a:pt x="1495" y="0"/>
                  </a:cubicBezTo>
                  <a:close/>
                </a:path>
              </a:pathLst>
            </a:custGeom>
            <a:solidFill>
              <a:srgbClr val="6BC2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259;p46"/>
            <p:cNvSpPr/>
            <p:nvPr/>
          </p:nvSpPr>
          <p:spPr>
            <a:xfrm>
              <a:off x="7851551" y="3648177"/>
              <a:ext cx="258048" cy="314140"/>
            </a:xfrm>
            <a:custGeom>
              <a:avLst/>
              <a:gdLst/>
              <a:ahLst/>
              <a:cxnLst/>
              <a:rect l="l" t="t" r="r" b="b"/>
              <a:pathLst>
                <a:path w="8037" h="9784" extrusionOk="0">
                  <a:moveTo>
                    <a:pt x="5067" y="0"/>
                  </a:moveTo>
                  <a:cubicBezTo>
                    <a:pt x="4609" y="0"/>
                    <a:pt x="4134" y="144"/>
                    <a:pt x="3671" y="391"/>
                  </a:cubicBezTo>
                  <a:cubicBezTo>
                    <a:pt x="2999" y="741"/>
                    <a:pt x="2349" y="1300"/>
                    <a:pt x="1790" y="1961"/>
                  </a:cubicBezTo>
                  <a:cubicBezTo>
                    <a:pt x="1158" y="2718"/>
                    <a:pt x="627" y="3610"/>
                    <a:pt x="316" y="4474"/>
                  </a:cubicBezTo>
                  <a:cubicBezTo>
                    <a:pt x="283" y="4581"/>
                    <a:pt x="243" y="4694"/>
                    <a:pt x="209" y="4802"/>
                  </a:cubicBezTo>
                  <a:cubicBezTo>
                    <a:pt x="6" y="5474"/>
                    <a:pt x="0" y="6163"/>
                    <a:pt x="153" y="6801"/>
                  </a:cubicBezTo>
                  <a:cubicBezTo>
                    <a:pt x="367" y="7688"/>
                    <a:pt x="887" y="8484"/>
                    <a:pt x="1638" y="9037"/>
                  </a:cubicBezTo>
                  <a:cubicBezTo>
                    <a:pt x="1988" y="9297"/>
                    <a:pt x="2389" y="9495"/>
                    <a:pt x="2835" y="9630"/>
                  </a:cubicBezTo>
                  <a:cubicBezTo>
                    <a:pt x="3168" y="9721"/>
                    <a:pt x="3502" y="9777"/>
                    <a:pt x="3823" y="9783"/>
                  </a:cubicBezTo>
                  <a:cubicBezTo>
                    <a:pt x="3857" y="9784"/>
                    <a:pt x="3890" y="9784"/>
                    <a:pt x="3923" y="9784"/>
                  </a:cubicBezTo>
                  <a:cubicBezTo>
                    <a:pt x="4763" y="9784"/>
                    <a:pt x="5572" y="9510"/>
                    <a:pt x="6240" y="9032"/>
                  </a:cubicBezTo>
                  <a:cubicBezTo>
                    <a:pt x="6901" y="8552"/>
                    <a:pt x="7409" y="7851"/>
                    <a:pt x="7664" y="7010"/>
                  </a:cubicBezTo>
                  <a:cubicBezTo>
                    <a:pt x="7669" y="7004"/>
                    <a:pt x="7669" y="7004"/>
                    <a:pt x="7669" y="6999"/>
                  </a:cubicBezTo>
                  <a:cubicBezTo>
                    <a:pt x="7991" y="5926"/>
                    <a:pt x="8036" y="4598"/>
                    <a:pt x="7827" y="3401"/>
                  </a:cubicBezTo>
                  <a:cubicBezTo>
                    <a:pt x="7681" y="2537"/>
                    <a:pt x="7387" y="1724"/>
                    <a:pt x="6975" y="1114"/>
                  </a:cubicBezTo>
                  <a:cubicBezTo>
                    <a:pt x="6624" y="606"/>
                    <a:pt x="6190" y="239"/>
                    <a:pt x="5659" y="86"/>
                  </a:cubicBezTo>
                  <a:cubicBezTo>
                    <a:pt x="5466" y="28"/>
                    <a:pt x="5268" y="0"/>
                    <a:pt x="5067" y="0"/>
                  </a:cubicBezTo>
                  <a:close/>
                </a:path>
              </a:pathLst>
            </a:custGeom>
            <a:solidFill>
              <a:srgbClr val="EA64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260;p46"/>
            <p:cNvSpPr/>
            <p:nvPr/>
          </p:nvSpPr>
          <p:spPr>
            <a:xfrm>
              <a:off x="7909217" y="3660186"/>
              <a:ext cx="80718" cy="72113"/>
            </a:xfrm>
            <a:custGeom>
              <a:avLst/>
              <a:gdLst/>
              <a:ahLst/>
              <a:cxnLst/>
              <a:rect l="l" t="t" r="r" b="b"/>
              <a:pathLst>
                <a:path w="2514" h="2246" extrusionOk="0">
                  <a:moveTo>
                    <a:pt x="1881" y="0"/>
                  </a:moveTo>
                  <a:cubicBezTo>
                    <a:pt x="1209" y="356"/>
                    <a:pt x="559" y="909"/>
                    <a:pt x="0" y="1576"/>
                  </a:cubicBezTo>
                  <a:cubicBezTo>
                    <a:pt x="107" y="1768"/>
                    <a:pt x="254" y="1943"/>
                    <a:pt x="463" y="2061"/>
                  </a:cubicBezTo>
                  <a:cubicBezTo>
                    <a:pt x="668" y="2186"/>
                    <a:pt x="893" y="2246"/>
                    <a:pt x="1116" y="2246"/>
                  </a:cubicBezTo>
                  <a:cubicBezTo>
                    <a:pt x="1538" y="2246"/>
                    <a:pt x="1949" y="2032"/>
                    <a:pt x="2186" y="1644"/>
                  </a:cubicBezTo>
                  <a:cubicBezTo>
                    <a:pt x="2513" y="1096"/>
                    <a:pt x="2372" y="390"/>
                    <a:pt x="1881" y="0"/>
                  </a:cubicBezTo>
                  <a:close/>
                </a:path>
              </a:pathLst>
            </a:custGeom>
            <a:solidFill>
              <a:srgbClr val="FF98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261;p46"/>
            <p:cNvSpPr/>
            <p:nvPr/>
          </p:nvSpPr>
          <p:spPr>
            <a:xfrm>
              <a:off x="8052097" y="3683400"/>
              <a:ext cx="50955" cy="73751"/>
            </a:xfrm>
            <a:custGeom>
              <a:avLst/>
              <a:gdLst/>
              <a:ahLst/>
              <a:cxnLst/>
              <a:rect l="l" t="t" r="r" b="b"/>
              <a:pathLst>
                <a:path w="1587" h="2297" extrusionOk="0">
                  <a:moveTo>
                    <a:pt x="734" y="0"/>
                  </a:moveTo>
                  <a:cubicBezTo>
                    <a:pt x="582" y="96"/>
                    <a:pt x="458" y="226"/>
                    <a:pt x="362" y="384"/>
                  </a:cubicBezTo>
                  <a:cubicBezTo>
                    <a:pt x="0" y="977"/>
                    <a:pt x="181" y="1751"/>
                    <a:pt x="774" y="2107"/>
                  </a:cubicBezTo>
                  <a:cubicBezTo>
                    <a:pt x="981" y="2235"/>
                    <a:pt x="1207" y="2297"/>
                    <a:pt x="1433" y="2297"/>
                  </a:cubicBezTo>
                  <a:cubicBezTo>
                    <a:pt x="1484" y="2297"/>
                    <a:pt x="1536" y="2294"/>
                    <a:pt x="1587" y="2287"/>
                  </a:cubicBezTo>
                  <a:cubicBezTo>
                    <a:pt x="1435" y="1418"/>
                    <a:pt x="1152" y="610"/>
                    <a:pt x="734" y="0"/>
                  </a:cubicBezTo>
                  <a:close/>
                </a:path>
              </a:pathLst>
            </a:custGeom>
            <a:solidFill>
              <a:srgbClr val="FF98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262;p46"/>
            <p:cNvSpPr/>
            <p:nvPr/>
          </p:nvSpPr>
          <p:spPr>
            <a:xfrm>
              <a:off x="7963062" y="3767105"/>
              <a:ext cx="88874" cy="80815"/>
            </a:xfrm>
            <a:custGeom>
              <a:avLst/>
              <a:gdLst/>
              <a:ahLst/>
              <a:cxnLst/>
              <a:rect l="l" t="t" r="r" b="b"/>
              <a:pathLst>
                <a:path w="2768" h="2517" extrusionOk="0">
                  <a:moveTo>
                    <a:pt x="1385" y="0"/>
                  </a:moveTo>
                  <a:cubicBezTo>
                    <a:pt x="1288" y="0"/>
                    <a:pt x="1189" y="12"/>
                    <a:pt x="1090" y="36"/>
                  </a:cubicBezTo>
                  <a:cubicBezTo>
                    <a:pt x="413" y="200"/>
                    <a:pt x="0" y="877"/>
                    <a:pt x="164" y="1555"/>
                  </a:cubicBezTo>
                  <a:cubicBezTo>
                    <a:pt x="304" y="2129"/>
                    <a:pt x="818" y="2517"/>
                    <a:pt x="1383" y="2517"/>
                  </a:cubicBezTo>
                  <a:cubicBezTo>
                    <a:pt x="1480" y="2517"/>
                    <a:pt x="1579" y="2505"/>
                    <a:pt x="1678" y="2481"/>
                  </a:cubicBezTo>
                  <a:cubicBezTo>
                    <a:pt x="2355" y="2318"/>
                    <a:pt x="2767" y="1640"/>
                    <a:pt x="2604" y="962"/>
                  </a:cubicBezTo>
                  <a:cubicBezTo>
                    <a:pt x="2469" y="389"/>
                    <a:pt x="1952" y="0"/>
                    <a:pt x="1385" y="0"/>
                  </a:cubicBezTo>
                  <a:close/>
                </a:path>
              </a:pathLst>
            </a:custGeom>
            <a:solidFill>
              <a:srgbClr val="FF98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263;p46"/>
            <p:cNvSpPr/>
            <p:nvPr/>
          </p:nvSpPr>
          <p:spPr>
            <a:xfrm>
              <a:off x="8036140" y="3869241"/>
              <a:ext cx="61679" cy="68742"/>
            </a:xfrm>
            <a:custGeom>
              <a:avLst/>
              <a:gdLst/>
              <a:ahLst/>
              <a:cxnLst/>
              <a:rect l="l" t="t" r="r" b="b"/>
              <a:pathLst>
                <a:path w="1921" h="2141" extrusionOk="0">
                  <a:moveTo>
                    <a:pt x="1377" y="1"/>
                  </a:moveTo>
                  <a:cubicBezTo>
                    <a:pt x="954" y="1"/>
                    <a:pt x="541" y="215"/>
                    <a:pt x="305" y="605"/>
                  </a:cubicBezTo>
                  <a:cubicBezTo>
                    <a:pt x="0" y="1107"/>
                    <a:pt x="96" y="1740"/>
                    <a:pt x="497" y="2141"/>
                  </a:cubicBezTo>
                  <a:cubicBezTo>
                    <a:pt x="1158" y="1667"/>
                    <a:pt x="1666" y="966"/>
                    <a:pt x="1920" y="125"/>
                  </a:cubicBezTo>
                  <a:cubicBezTo>
                    <a:pt x="1746" y="41"/>
                    <a:pt x="1560" y="1"/>
                    <a:pt x="1377" y="1"/>
                  </a:cubicBezTo>
                  <a:close/>
                </a:path>
              </a:pathLst>
            </a:custGeom>
            <a:solidFill>
              <a:srgbClr val="FF98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264;p46"/>
            <p:cNvSpPr/>
            <p:nvPr/>
          </p:nvSpPr>
          <p:spPr>
            <a:xfrm>
              <a:off x="7851551" y="3789773"/>
              <a:ext cx="68196" cy="80365"/>
            </a:xfrm>
            <a:custGeom>
              <a:avLst/>
              <a:gdLst/>
              <a:ahLst/>
              <a:cxnLst/>
              <a:rect l="l" t="t" r="r" b="b"/>
              <a:pathLst>
                <a:path w="2124" h="2503" extrusionOk="0">
                  <a:moveTo>
                    <a:pt x="688" y="0"/>
                  </a:moveTo>
                  <a:cubicBezTo>
                    <a:pt x="562" y="0"/>
                    <a:pt x="436" y="20"/>
                    <a:pt x="316" y="59"/>
                  </a:cubicBezTo>
                  <a:cubicBezTo>
                    <a:pt x="283" y="166"/>
                    <a:pt x="243" y="279"/>
                    <a:pt x="209" y="386"/>
                  </a:cubicBezTo>
                  <a:cubicBezTo>
                    <a:pt x="6" y="1052"/>
                    <a:pt x="0" y="1747"/>
                    <a:pt x="153" y="2380"/>
                  </a:cubicBezTo>
                  <a:cubicBezTo>
                    <a:pt x="324" y="2463"/>
                    <a:pt x="507" y="2503"/>
                    <a:pt x="689" y="2503"/>
                  </a:cubicBezTo>
                  <a:cubicBezTo>
                    <a:pt x="1111" y="2503"/>
                    <a:pt x="1525" y="2287"/>
                    <a:pt x="1762" y="1900"/>
                  </a:cubicBezTo>
                  <a:cubicBezTo>
                    <a:pt x="2124" y="1307"/>
                    <a:pt x="1937" y="539"/>
                    <a:pt x="1344" y="188"/>
                  </a:cubicBezTo>
                  <a:cubicBezTo>
                    <a:pt x="1138" y="62"/>
                    <a:pt x="912" y="0"/>
                    <a:pt x="688" y="0"/>
                  </a:cubicBezTo>
                  <a:close/>
                </a:path>
              </a:pathLst>
            </a:custGeom>
            <a:solidFill>
              <a:srgbClr val="FF98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265;p46"/>
            <p:cNvSpPr/>
            <p:nvPr/>
          </p:nvSpPr>
          <p:spPr>
            <a:xfrm>
              <a:off x="7903759" y="3895698"/>
              <a:ext cx="86530" cy="66591"/>
            </a:xfrm>
            <a:custGeom>
              <a:avLst/>
              <a:gdLst/>
              <a:ahLst/>
              <a:cxnLst/>
              <a:rect l="l" t="t" r="r" b="b"/>
              <a:pathLst>
                <a:path w="2695" h="2074" extrusionOk="0">
                  <a:moveTo>
                    <a:pt x="1268" y="0"/>
                  </a:moveTo>
                  <a:cubicBezTo>
                    <a:pt x="846" y="0"/>
                    <a:pt x="435" y="212"/>
                    <a:pt x="198" y="600"/>
                  </a:cubicBezTo>
                  <a:cubicBezTo>
                    <a:pt x="57" y="826"/>
                    <a:pt x="1" y="1080"/>
                    <a:pt x="18" y="1328"/>
                  </a:cubicBezTo>
                  <a:cubicBezTo>
                    <a:pt x="368" y="1588"/>
                    <a:pt x="769" y="1786"/>
                    <a:pt x="1215" y="1921"/>
                  </a:cubicBezTo>
                  <a:cubicBezTo>
                    <a:pt x="1548" y="2012"/>
                    <a:pt x="1881" y="2068"/>
                    <a:pt x="2203" y="2074"/>
                  </a:cubicBezTo>
                  <a:cubicBezTo>
                    <a:pt x="2248" y="2017"/>
                    <a:pt x="2288" y="1961"/>
                    <a:pt x="2333" y="1899"/>
                  </a:cubicBezTo>
                  <a:cubicBezTo>
                    <a:pt x="2694" y="1306"/>
                    <a:pt x="2508" y="538"/>
                    <a:pt x="1921" y="182"/>
                  </a:cubicBezTo>
                  <a:cubicBezTo>
                    <a:pt x="1716" y="59"/>
                    <a:pt x="1490" y="0"/>
                    <a:pt x="1268" y="0"/>
                  </a:cubicBezTo>
                  <a:close/>
                </a:path>
              </a:pathLst>
            </a:custGeom>
            <a:solidFill>
              <a:srgbClr val="FF98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266;p46"/>
            <p:cNvSpPr/>
            <p:nvPr/>
          </p:nvSpPr>
          <p:spPr>
            <a:xfrm>
              <a:off x="7968456" y="3991026"/>
              <a:ext cx="154180" cy="89066"/>
            </a:xfrm>
            <a:custGeom>
              <a:avLst/>
              <a:gdLst/>
              <a:ahLst/>
              <a:cxnLst/>
              <a:rect l="l" t="t" r="r" b="b"/>
              <a:pathLst>
                <a:path w="4802" h="2774" extrusionOk="0">
                  <a:moveTo>
                    <a:pt x="545" y="1"/>
                  </a:moveTo>
                  <a:cubicBezTo>
                    <a:pt x="182" y="1"/>
                    <a:pt x="1" y="68"/>
                    <a:pt x="36" y="172"/>
                  </a:cubicBezTo>
                  <a:cubicBezTo>
                    <a:pt x="75" y="330"/>
                    <a:pt x="555" y="505"/>
                    <a:pt x="1340" y="601"/>
                  </a:cubicBezTo>
                  <a:cubicBezTo>
                    <a:pt x="1402" y="607"/>
                    <a:pt x="1476" y="618"/>
                    <a:pt x="1538" y="624"/>
                  </a:cubicBezTo>
                  <a:cubicBezTo>
                    <a:pt x="1566" y="624"/>
                    <a:pt x="1572" y="663"/>
                    <a:pt x="1543" y="680"/>
                  </a:cubicBezTo>
                  <a:lnTo>
                    <a:pt x="1419" y="720"/>
                  </a:lnTo>
                  <a:cubicBezTo>
                    <a:pt x="832" y="940"/>
                    <a:pt x="600" y="1189"/>
                    <a:pt x="736" y="1330"/>
                  </a:cubicBezTo>
                  <a:cubicBezTo>
                    <a:pt x="793" y="1394"/>
                    <a:pt x="910" y="1429"/>
                    <a:pt x="1073" y="1429"/>
                  </a:cubicBezTo>
                  <a:cubicBezTo>
                    <a:pt x="1282" y="1429"/>
                    <a:pt x="1566" y="1372"/>
                    <a:pt x="1899" y="1245"/>
                  </a:cubicBezTo>
                  <a:cubicBezTo>
                    <a:pt x="1956" y="1222"/>
                    <a:pt x="2012" y="1200"/>
                    <a:pt x="2063" y="1172"/>
                  </a:cubicBezTo>
                  <a:lnTo>
                    <a:pt x="2063" y="1172"/>
                  </a:lnTo>
                  <a:lnTo>
                    <a:pt x="1978" y="1301"/>
                  </a:lnTo>
                  <a:cubicBezTo>
                    <a:pt x="1702" y="1776"/>
                    <a:pt x="1696" y="2120"/>
                    <a:pt x="1877" y="2228"/>
                  </a:cubicBezTo>
                  <a:cubicBezTo>
                    <a:pt x="1910" y="2246"/>
                    <a:pt x="1947" y="2255"/>
                    <a:pt x="1987" y="2255"/>
                  </a:cubicBezTo>
                  <a:cubicBezTo>
                    <a:pt x="2170" y="2255"/>
                    <a:pt x="2412" y="2064"/>
                    <a:pt x="2639" y="1680"/>
                  </a:cubicBezTo>
                  <a:cubicBezTo>
                    <a:pt x="2662" y="1646"/>
                    <a:pt x="2684" y="1612"/>
                    <a:pt x="2695" y="1567"/>
                  </a:cubicBezTo>
                  <a:cubicBezTo>
                    <a:pt x="2702" y="1556"/>
                    <a:pt x="2712" y="1551"/>
                    <a:pt x="2721" y="1551"/>
                  </a:cubicBezTo>
                  <a:cubicBezTo>
                    <a:pt x="2734" y="1551"/>
                    <a:pt x="2746" y="1561"/>
                    <a:pt x="2746" y="1578"/>
                  </a:cubicBezTo>
                  <a:cubicBezTo>
                    <a:pt x="2752" y="1623"/>
                    <a:pt x="2758" y="1680"/>
                    <a:pt x="2769" y="1731"/>
                  </a:cubicBezTo>
                  <a:cubicBezTo>
                    <a:pt x="2887" y="2352"/>
                    <a:pt x="3108" y="2725"/>
                    <a:pt x="3305" y="2770"/>
                  </a:cubicBezTo>
                  <a:cubicBezTo>
                    <a:pt x="3316" y="2772"/>
                    <a:pt x="3327" y="2773"/>
                    <a:pt x="3337" y="2773"/>
                  </a:cubicBezTo>
                  <a:cubicBezTo>
                    <a:pt x="3512" y="2773"/>
                    <a:pt x="3581" y="2453"/>
                    <a:pt x="3464" y="1866"/>
                  </a:cubicBezTo>
                  <a:cubicBezTo>
                    <a:pt x="3458" y="1821"/>
                    <a:pt x="3447" y="1782"/>
                    <a:pt x="3435" y="1736"/>
                  </a:cubicBezTo>
                  <a:cubicBezTo>
                    <a:pt x="3432" y="1718"/>
                    <a:pt x="3444" y="1705"/>
                    <a:pt x="3460" y="1705"/>
                  </a:cubicBezTo>
                  <a:cubicBezTo>
                    <a:pt x="3468" y="1705"/>
                    <a:pt x="3478" y="1709"/>
                    <a:pt x="3486" y="1719"/>
                  </a:cubicBezTo>
                  <a:cubicBezTo>
                    <a:pt x="3520" y="1776"/>
                    <a:pt x="3565" y="1821"/>
                    <a:pt x="3605" y="1878"/>
                  </a:cubicBezTo>
                  <a:cubicBezTo>
                    <a:pt x="4072" y="2463"/>
                    <a:pt x="4457" y="2772"/>
                    <a:pt x="4625" y="2772"/>
                  </a:cubicBezTo>
                  <a:cubicBezTo>
                    <a:pt x="4634" y="2772"/>
                    <a:pt x="4642" y="2771"/>
                    <a:pt x="4649" y="2770"/>
                  </a:cubicBezTo>
                  <a:cubicBezTo>
                    <a:pt x="4802" y="2719"/>
                    <a:pt x="4644" y="2341"/>
                    <a:pt x="4158" y="1725"/>
                  </a:cubicBezTo>
                  <a:cubicBezTo>
                    <a:pt x="3927" y="1437"/>
                    <a:pt x="3656" y="1177"/>
                    <a:pt x="3373" y="934"/>
                  </a:cubicBezTo>
                  <a:cubicBezTo>
                    <a:pt x="2752" y="404"/>
                    <a:pt x="1978" y="149"/>
                    <a:pt x="1171" y="48"/>
                  </a:cubicBezTo>
                  <a:cubicBezTo>
                    <a:pt x="925" y="15"/>
                    <a:pt x="715" y="1"/>
                    <a:pt x="545" y="1"/>
                  </a:cubicBezTo>
                  <a:close/>
                </a:path>
              </a:pathLst>
            </a:custGeom>
            <a:solidFill>
              <a:srgbClr val="6BC2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267;p46"/>
            <p:cNvSpPr/>
            <p:nvPr/>
          </p:nvSpPr>
          <p:spPr>
            <a:xfrm>
              <a:off x="7988620" y="3736763"/>
              <a:ext cx="266396" cy="302581"/>
            </a:xfrm>
            <a:custGeom>
              <a:avLst/>
              <a:gdLst/>
              <a:ahLst/>
              <a:cxnLst/>
              <a:rect l="l" t="t" r="r" b="b"/>
              <a:pathLst>
                <a:path w="8297" h="9424" extrusionOk="0">
                  <a:moveTo>
                    <a:pt x="5786" y="0"/>
                  </a:moveTo>
                  <a:cubicBezTo>
                    <a:pt x="5363" y="0"/>
                    <a:pt x="4912" y="96"/>
                    <a:pt x="4456" y="264"/>
                  </a:cubicBezTo>
                  <a:cubicBezTo>
                    <a:pt x="4377" y="292"/>
                    <a:pt x="4293" y="326"/>
                    <a:pt x="4208" y="360"/>
                  </a:cubicBezTo>
                  <a:cubicBezTo>
                    <a:pt x="3592" y="620"/>
                    <a:pt x="2977" y="1004"/>
                    <a:pt x="2423" y="1461"/>
                  </a:cubicBezTo>
                  <a:cubicBezTo>
                    <a:pt x="2350" y="1518"/>
                    <a:pt x="2282" y="1574"/>
                    <a:pt x="2209" y="1636"/>
                  </a:cubicBezTo>
                  <a:cubicBezTo>
                    <a:pt x="1695" y="2088"/>
                    <a:pt x="1226" y="2596"/>
                    <a:pt x="859" y="3121"/>
                  </a:cubicBezTo>
                  <a:cubicBezTo>
                    <a:pt x="814" y="3200"/>
                    <a:pt x="763" y="3268"/>
                    <a:pt x="712" y="3347"/>
                  </a:cubicBezTo>
                  <a:cubicBezTo>
                    <a:pt x="650" y="3443"/>
                    <a:pt x="594" y="3539"/>
                    <a:pt x="543" y="3630"/>
                  </a:cubicBezTo>
                  <a:cubicBezTo>
                    <a:pt x="164" y="4302"/>
                    <a:pt x="1" y="5041"/>
                    <a:pt x="40" y="5759"/>
                  </a:cubicBezTo>
                  <a:cubicBezTo>
                    <a:pt x="68" y="6182"/>
                    <a:pt x="164" y="6600"/>
                    <a:pt x="317" y="6990"/>
                  </a:cubicBezTo>
                  <a:cubicBezTo>
                    <a:pt x="633" y="7775"/>
                    <a:pt x="1209" y="8464"/>
                    <a:pt x="2005" y="8916"/>
                  </a:cubicBezTo>
                  <a:cubicBezTo>
                    <a:pt x="2608" y="9260"/>
                    <a:pt x="3265" y="9423"/>
                    <a:pt x="3911" y="9423"/>
                  </a:cubicBezTo>
                  <a:cubicBezTo>
                    <a:pt x="4295" y="9423"/>
                    <a:pt x="4675" y="9366"/>
                    <a:pt x="5038" y="9254"/>
                  </a:cubicBezTo>
                  <a:cubicBezTo>
                    <a:pt x="5478" y="9130"/>
                    <a:pt x="5885" y="8916"/>
                    <a:pt x="6252" y="8639"/>
                  </a:cubicBezTo>
                  <a:cubicBezTo>
                    <a:pt x="6664" y="8334"/>
                    <a:pt x="7026" y="7933"/>
                    <a:pt x="7291" y="7453"/>
                  </a:cubicBezTo>
                  <a:cubicBezTo>
                    <a:pt x="7336" y="7385"/>
                    <a:pt x="7376" y="7312"/>
                    <a:pt x="7410" y="7238"/>
                  </a:cubicBezTo>
                  <a:cubicBezTo>
                    <a:pt x="7466" y="7125"/>
                    <a:pt x="7523" y="7012"/>
                    <a:pt x="7574" y="6899"/>
                  </a:cubicBezTo>
                  <a:cubicBezTo>
                    <a:pt x="7862" y="6256"/>
                    <a:pt x="8071" y="5521"/>
                    <a:pt x="8184" y="4782"/>
                  </a:cubicBezTo>
                  <a:cubicBezTo>
                    <a:pt x="8195" y="4697"/>
                    <a:pt x="8200" y="4607"/>
                    <a:pt x="8217" y="4511"/>
                  </a:cubicBezTo>
                  <a:cubicBezTo>
                    <a:pt x="8296" y="3827"/>
                    <a:pt x="8296" y="3144"/>
                    <a:pt x="8189" y="2523"/>
                  </a:cubicBezTo>
                  <a:cubicBezTo>
                    <a:pt x="8172" y="2427"/>
                    <a:pt x="8161" y="2336"/>
                    <a:pt x="8138" y="2252"/>
                  </a:cubicBezTo>
                  <a:cubicBezTo>
                    <a:pt x="7958" y="1376"/>
                    <a:pt x="7551" y="648"/>
                    <a:pt x="6896" y="275"/>
                  </a:cubicBezTo>
                  <a:cubicBezTo>
                    <a:pt x="6564" y="86"/>
                    <a:pt x="6187" y="0"/>
                    <a:pt x="5786" y="0"/>
                  </a:cubicBezTo>
                  <a:close/>
                </a:path>
              </a:pathLst>
            </a:custGeom>
            <a:solidFill>
              <a:srgbClr val="FFB6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268;p46"/>
            <p:cNvSpPr/>
            <p:nvPr/>
          </p:nvSpPr>
          <p:spPr>
            <a:xfrm>
              <a:off x="8123698" y="3745047"/>
              <a:ext cx="128045" cy="77989"/>
            </a:xfrm>
            <a:custGeom>
              <a:avLst/>
              <a:gdLst/>
              <a:ahLst/>
              <a:cxnLst/>
              <a:rect l="l" t="t" r="r" b="b"/>
              <a:pathLst>
                <a:path w="3988" h="2429" extrusionOk="0">
                  <a:moveTo>
                    <a:pt x="249" y="0"/>
                  </a:moveTo>
                  <a:cubicBezTo>
                    <a:pt x="170" y="28"/>
                    <a:pt x="86" y="62"/>
                    <a:pt x="1" y="96"/>
                  </a:cubicBezTo>
                  <a:cubicBezTo>
                    <a:pt x="40" y="181"/>
                    <a:pt x="69" y="283"/>
                    <a:pt x="97" y="384"/>
                  </a:cubicBezTo>
                  <a:cubicBezTo>
                    <a:pt x="170" y="650"/>
                    <a:pt x="249" y="938"/>
                    <a:pt x="599" y="1113"/>
                  </a:cubicBezTo>
                  <a:cubicBezTo>
                    <a:pt x="740" y="1182"/>
                    <a:pt x="867" y="1208"/>
                    <a:pt x="984" y="1208"/>
                  </a:cubicBezTo>
                  <a:cubicBezTo>
                    <a:pt x="1165" y="1208"/>
                    <a:pt x="1324" y="1146"/>
                    <a:pt x="1475" y="1084"/>
                  </a:cubicBezTo>
                  <a:cubicBezTo>
                    <a:pt x="1611" y="1032"/>
                    <a:pt x="1736" y="982"/>
                    <a:pt x="1870" y="982"/>
                  </a:cubicBezTo>
                  <a:cubicBezTo>
                    <a:pt x="1952" y="982"/>
                    <a:pt x="2037" y="1001"/>
                    <a:pt x="2130" y="1051"/>
                  </a:cubicBezTo>
                  <a:cubicBezTo>
                    <a:pt x="2378" y="1169"/>
                    <a:pt x="2429" y="1367"/>
                    <a:pt x="2491" y="1598"/>
                  </a:cubicBezTo>
                  <a:cubicBezTo>
                    <a:pt x="2565" y="1864"/>
                    <a:pt x="2638" y="2152"/>
                    <a:pt x="2994" y="2327"/>
                  </a:cubicBezTo>
                  <a:cubicBezTo>
                    <a:pt x="3129" y="2395"/>
                    <a:pt x="3254" y="2429"/>
                    <a:pt x="3372" y="2429"/>
                  </a:cubicBezTo>
                  <a:cubicBezTo>
                    <a:pt x="3559" y="2429"/>
                    <a:pt x="3722" y="2361"/>
                    <a:pt x="3869" y="2304"/>
                  </a:cubicBezTo>
                  <a:cubicBezTo>
                    <a:pt x="3909" y="2293"/>
                    <a:pt x="3954" y="2276"/>
                    <a:pt x="3988" y="2265"/>
                  </a:cubicBezTo>
                  <a:cubicBezTo>
                    <a:pt x="3977" y="2180"/>
                    <a:pt x="3960" y="2090"/>
                    <a:pt x="3937" y="1982"/>
                  </a:cubicBezTo>
                  <a:cubicBezTo>
                    <a:pt x="3881" y="2005"/>
                    <a:pt x="3835" y="2022"/>
                    <a:pt x="3779" y="2045"/>
                  </a:cubicBezTo>
                  <a:cubicBezTo>
                    <a:pt x="3636" y="2097"/>
                    <a:pt x="3510" y="2147"/>
                    <a:pt x="3376" y="2147"/>
                  </a:cubicBezTo>
                  <a:cubicBezTo>
                    <a:pt x="3293" y="2147"/>
                    <a:pt x="3207" y="2128"/>
                    <a:pt x="3113" y="2078"/>
                  </a:cubicBezTo>
                  <a:cubicBezTo>
                    <a:pt x="2864" y="1960"/>
                    <a:pt x="2819" y="1762"/>
                    <a:pt x="2751" y="1531"/>
                  </a:cubicBezTo>
                  <a:cubicBezTo>
                    <a:pt x="2683" y="1265"/>
                    <a:pt x="2604" y="977"/>
                    <a:pt x="2254" y="802"/>
                  </a:cubicBezTo>
                  <a:cubicBezTo>
                    <a:pt x="2114" y="734"/>
                    <a:pt x="1986" y="709"/>
                    <a:pt x="1868" y="709"/>
                  </a:cubicBezTo>
                  <a:cubicBezTo>
                    <a:pt x="1682" y="709"/>
                    <a:pt x="1519" y="772"/>
                    <a:pt x="1367" y="830"/>
                  </a:cubicBezTo>
                  <a:cubicBezTo>
                    <a:pt x="1231" y="883"/>
                    <a:pt x="1108" y="933"/>
                    <a:pt x="975" y="933"/>
                  </a:cubicBezTo>
                  <a:cubicBezTo>
                    <a:pt x="893" y="933"/>
                    <a:pt x="807" y="914"/>
                    <a:pt x="712" y="864"/>
                  </a:cubicBezTo>
                  <a:cubicBezTo>
                    <a:pt x="464" y="746"/>
                    <a:pt x="419" y="548"/>
                    <a:pt x="351" y="316"/>
                  </a:cubicBezTo>
                  <a:cubicBezTo>
                    <a:pt x="323" y="209"/>
                    <a:pt x="294" y="102"/>
                    <a:pt x="249" y="0"/>
                  </a:cubicBezTo>
                  <a:close/>
                </a:path>
              </a:pathLst>
            </a:custGeom>
            <a:solidFill>
              <a:srgbClr val="F04E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269;p46"/>
            <p:cNvSpPr/>
            <p:nvPr/>
          </p:nvSpPr>
          <p:spPr>
            <a:xfrm>
              <a:off x="8059707" y="3783480"/>
              <a:ext cx="192773" cy="116614"/>
            </a:xfrm>
            <a:custGeom>
              <a:avLst/>
              <a:gdLst/>
              <a:ahLst/>
              <a:cxnLst/>
              <a:rect l="l" t="t" r="r" b="b"/>
              <a:pathLst>
                <a:path w="6004" h="3632" extrusionOk="0">
                  <a:moveTo>
                    <a:pt x="215" y="0"/>
                  </a:moveTo>
                  <a:cubicBezTo>
                    <a:pt x="141" y="57"/>
                    <a:pt x="74" y="113"/>
                    <a:pt x="0" y="175"/>
                  </a:cubicBezTo>
                  <a:cubicBezTo>
                    <a:pt x="266" y="362"/>
                    <a:pt x="328" y="610"/>
                    <a:pt x="407" y="898"/>
                  </a:cubicBezTo>
                  <a:cubicBezTo>
                    <a:pt x="497" y="1237"/>
                    <a:pt x="593" y="1616"/>
                    <a:pt x="1051" y="1853"/>
                  </a:cubicBezTo>
                  <a:cubicBezTo>
                    <a:pt x="1231" y="1943"/>
                    <a:pt x="1396" y="1976"/>
                    <a:pt x="1550" y="1976"/>
                  </a:cubicBezTo>
                  <a:cubicBezTo>
                    <a:pt x="1792" y="1976"/>
                    <a:pt x="2006" y="1893"/>
                    <a:pt x="2203" y="1813"/>
                  </a:cubicBezTo>
                  <a:cubicBezTo>
                    <a:pt x="2394" y="1740"/>
                    <a:pt x="2570" y="1672"/>
                    <a:pt x="2759" y="1672"/>
                  </a:cubicBezTo>
                  <a:cubicBezTo>
                    <a:pt x="2877" y="1672"/>
                    <a:pt x="3000" y="1698"/>
                    <a:pt x="3135" y="1768"/>
                  </a:cubicBezTo>
                  <a:cubicBezTo>
                    <a:pt x="3490" y="1949"/>
                    <a:pt x="3569" y="2225"/>
                    <a:pt x="3654" y="2547"/>
                  </a:cubicBezTo>
                  <a:cubicBezTo>
                    <a:pt x="3744" y="2886"/>
                    <a:pt x="3841" y="3270"/>
                    <a:pt x="4298" y="3502"/>
                  </a:cubicBezTo>
                  <a:cubicBezTo>
                    <a:pt x="4479" y="3592"/>
                    <a:pt x="4642" y="3632"/>
                    <a:pt x="4795" y="3632"/>
                  </a:cubicBezTo>
                  <a:cubicBezTo>
                    <a:pt x="5038" y="3632"/>
                    <a:pt x="5252" y="3541"/>
                    <a:pt x="5450" y="3468"/>
                  </a:cubicBezTo>
                  <a:cubicBezTo>
                    <a:pt x="5631" y="3394"/>
                    <a:pt x="5789" y="3332"/>
                    <a:pt x="5970" y="3327"/>
                  </a:cubicBezTo>
                  <a:cubicBezTo>
                    <a:pt x="5981" y="3242"/>
                    <a:pt x="5986" y="3152"/>
                    <a:pt x="6003" y="3056"/>
                  </a:cubicBezTo>
                  <a:cubicBezTo>
                    <a:pt x="5761" y="3056"/>
                    <a:pt x="5557" y="3135"/>
                    <a:pt x="5360" y="3214"/>
                  </a:cubicBezTo>
                  <a:cubicBezTo>
                    <a:pt x="5169" y="3287"/>
                    <a:pt x="4995" y="3355"/>
                    <a:pt x="4806" y="3355"/>
                  </a:cubicBezTo>
                  <a:cubicBezTo>
                    <a:pt x="4688" y="3355"/>
                    <a:pt x="4565" y="3328"/>
                    <a:pt x="4428" y="3259"/>
                  </a:cubicBezTo>
                  <a:cubicBezTo>
                    <a:pt x="4078" y="3078"/>
                    <a:pt x="3999" y="2801"/>
                    <a:pt x="3914" y="2480"/>
                  </a:cubicBezTo>
                  <a:cubicBezTo>
                    <a:pt x="3824" y="2141"/>
                    <a:pt x="3722" y="1757"/>
                    <a:pt x="3264" y="1525"/>
                  </a:cubicBezTo>
                  <a:cubicBezTo>
                    <a:pt x="3086" y="1435"/>
                    <a:pt x="2921" y="1401"/>
                    <a:pt x="2767" y="1401"/>
                  </a:cubicBezTo>
                  <a:cubicBezTo>
                    <a:pt x="2527" y="1401"/>
                    <a:pt x="2312" y="1483"/>
                    <a:pt x="2112" y="1559"/>
                  </a:cubicBezTo>
                  <a:cubicBezTo>
                    <a:pt x="1921" y="1636"/>
                    <a:pt x="1747" y="1704"/>
                    <a:pt x="1558" y="1704"/>
                  </a:cubicBezTo>
                  <a:cubicBezTo>
                    <a:pt x="1441" y="1704"/>
                    <a:pt x="1317" y="1677"/>
                    <a:pt x="1181" y="1610"/>
                  </a:cubicBezTo>
                  <a:cubicBezTo>
                    <a:pt x="830" y="1429"/>
                    <a:pt x="751" y="1152"/>
                    <a:pt x="667" y="825"/>
                  </a:cubicBezTo>
                  <a:cubicBezTo>
                    <a:pt x="593" y="543"/>
                    <a:pt x="509" y="232"/>
                    <a:pt x="215" y="0"/>
                  </a:cubicBezTo>
                  <a:close/>
                </a:path>
              </a:pathLst>
            </a:custGeom>
            <a:solidFill>
              <a:srgbClr val="F04E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270;p46"/>
            <p:cNvSpPr/>
            <p:nvPr/>
          </p:nvSpPr>
          <p:spPr>
            <a:xfrm>
              <a:off x="8011095" y="3836972"/>
              <a:ext cx="220514" cy="140181"/>
            </a:xfrm>
            <a:custGeom>
              <a:avLst/>
              <a:gdLst/>
              <a:ahLst/>
              <a:cxnLst/>
              <a:rect l="l" t="t" r="r" b="b"/>
              <a:pathLst>
                <a:path w="6868" h="4366" extrusionOk="0">
                  <a:moveTo>
                    <a:pt x="148" y="0"/>
                  </a:moveTo>
                  <a:cubicBezTo>
                    <a:pt x="97" y="79"/>
                    <a:pt x="46" y="147"/>
                    <a:pt x="1" y="226"/>
                  </a:cubicBezTo>
                  <a:cubicBezTo>
                    <a:pt x="215" y="447"/>
                    <a:pt x="294" y="718"/>
                    <a:pt x="374" y="1017"/>
                  </a:cubicBezTo>
                  <a:cubicBezTo>
                    <a:pt x="486" y="1429"/>
                    <a:pt x="605" y="1892"/>
                    <a:pt x="1164" y="2175"/>
                  </a:cubicBezTo>
                  <a:cubicBezTo>
                    <a:pt x="1380" y="2284"/>
                    <a:pt x="1578" y="2324"/>
                    <a:pt x="1763" y="2324"/>
                  </a:cubicBezTo>
                  <a:cubicBezTo>
                    <a:pt x="2056" y="2324"/>
                    <a:pt x="2316" y="2221"/>
                    <a:pt x="2559" y="2124"/>
                  </a:cubicBezTo>
                  <a:cubicBezTo>
                    <a:pt x="2803" y="2033"/>
                    <a:pt x="3025" y="1947"/>
                    <a:pt x="3264" y="1947"/>
                  </a:cubicBezTo>
                  <a:cubicBezTo>
                    <a:pt x="3413" y="1947"/>
                    <a:pt x="3568" y="1981"/>
                    <a:pt x="3739" y="2067"/>
                  </a:cubicBezTo>
                  <a:cubicBezTo>
                    <a:pt x="4186" y="2299"/>
                    <a:pt x="4282" y="2649"/>
                    <a:pt x="4389" y="3056"/>
                  </a:cubicBezTo>
                  <a:cubicBezTo>
                    <a:pt x="4502" y="3468"/>
                    <a:pt x="4620" y="3931"/>
                    <a:pt x="5179" y="4213"/>
                  </a:cubicBezTo>
                  <a:cubicBezTo>
                    <a:pt x="5400" y="4321"/>
                    <a:pt x="5597" y="4366"/>
                    <a:pt x="5778" y="4366"/>
                  </a:cubicBezTo>
                  <a:cubicBezTo>
                    <a:pt x="6077" y="4366"/>
                    <a:pt x="6337" y="4258"/>
                    <a:pt x="6580" y="4168"/>
                  </a:cubicBezTo>
                  <a:cubicBezTo>
                    <a:pt x="6620" y="4151"/>
                    <a:pt x="6665" y="4129"/>
                    <a:pt x="6704" y="4117"/>
                  </a:cubicBezTo>
                  <a:cubicBezTo>
                    <a:pt x="6761" y="4004"/>
                    <a:pt x="6817" y="3891"/>
                    <a:pt x="6868" y="3778"/>
                  </a:cubicBezTo>
                  <a:lnTo>
                    <a:pt x="6868" y="3778"/>
                  </a:lnTo>
                  <a:cubicBezTo>
                    <a:pt x="6738" y="3818"/>
                    <a:pt x="6608" y="3869"/>
                    <a:pt x="6473" y="3920"/>
                  </a:cubicBezTo>
                  <a:cubicBezTo>
                    <a:pt x="6229" y="4010"/>
                    <a:pt x="6007" y="4096"/>
                    <a:pt x="5768" y="4096"/>
                  </a:cubicBezTo>
                  <a:cubicBezTo>
                    <a:pt x="5619" y="4096"/>
                    <a:pt x="5464" y="4063"/>
                    <a:pt x="5292" y="3976"/>
                  </a:cubicBezTo>
                  <a:cubicBezTo>
                    <a:pt x="4846" y="3745"/>
                    <a:pt x="4750" y="3394"/>
                    <a:pt x="4643" y="2988"/>
                  </a:cubicBezTo>
                  <a:cubicBezTo>
                    <a:pt x="4530" y="2576"/>
                    <a:pt x="4411" y="2112"/>
                    <a:pt x="3852" y="1830"/>
                  </a:cubicBezTo>
                  <a:cubicBezTo>
                    <a:pt x="3636" y="1721"/>
                    <a:pt x="3436" y="1680"/>
                    <a:pt x="3250" y="1680"/>
                  </a:cubicBezTo>
                  <a:cubicBezTo>
                    <a:pt x="2956" y="1680"/>
                    <a:pt x="2696" y="1782"/>
                    <a:pt x="2457" y="1875"/>
                  </a:cubicBezTo>
                  <a:cubicBezTo>
                    <a:pt x="2215" y="1969"/>
                    <a:pt x="1995" y="2053"/>
                    <a:pt x="1757" y="2053"/>
                  </a:cubicBezTo>
                  <a:cubicBezTo>
                    <a:pt x="1607" y="2053"/>
                    <a:pt x="1450" y="2019"/>
                    <a:pt x="1277" y="1932"/>
                  </a:cubicBezTo>
                  <a:cubicBezTo>
                    <a:pt x="831" y="1700"/>
                    <a:pt x="735" y="1356"/>
                    <a:pt x="628" y="943"/>
                  </a:cubicBezTo>
                  <a:cubicBezTo>
                    <a:pt x="543" y="616"/>
                    <a:pt x="453" y="266"/>
                    <a:pt x="148" y="0"/>
                  </a:cubicBezTo>
                  <a:close/>
                </a:path>
              </a:pathLst>
            </a:custGeom>
            <a:solidFill>
              <a:srgbClr val="F04E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271;p46"/>
            <p:cNvSpPr/>
            <p:nvPr/>
          </p:nvSpPr>
          <p:spPr>
            <a:xfrm>
              <a:off x="7989712" y="3921480"/>
              <a:ext cx="199484" cy="112440"/>
            </a:xfrm>
            <a:custGeom>
              <a:avLst/>
              <a:gdLst/>
              <a:ahLst/>
              <a:cxnLst/>
              <a:rect l="l" t="t" r="r" b="b"/>
              <a:pathLst>
                <a:path w="6213" h="3502" extrusionOk="0">
                  <a:moveTo>
                    <a:pt x="0" y="0"/>
                  </a:moveTo>
                  <a:lnTo>
                    <a:pt x="0" y="0"/>
                  </a:lnTo>
                  <a:cubicBezTo>
                    <a:pt x="29" y="424"/>
                    <a:pt x="119" y="841"/>
                    <a:pt x="277" y="1231"/>
                  </a:cubicBezTo>
                  <a:cubicBezTo>
                    <a:pt x="356" y="1299"/>
                    <a:pt x="452" y="1372"/>
                    <a:pt x="565" y="1429"/>
                  </a:cubicBezTo>
                  <a:cubicBezTo>
                    <a:pt x="773" y="1532"/>
                    <a:pt x="964" y="1572"/>
                    <a:pt x="1143" y="1572"/>
                  </a:cubicBezTo>
                  <a:cubicBezTo>
                    <a:pt x="1423" y="1572"/>
                    <a:pt x="1671" y="1477"/>
                    <a:pt x="1898" y="1384"/>
                  </a:cubicBezTo>
                  <a:cubicBezTo>
                    <a:pt x="2130" y="1294"/>
                    <a:pt x="2338" y="1214"/>
                    <a:pt x="2562" y="1214"/>
                  </a:cubicBezTo>
                  <a:cubicBezTo>
                    <a:pt x="2704" y="1214"/>
                    <a:pt x="2852" y="1246"/>
                    <a:pt x="3016" y="1327"/>
                  </a:cubicBezTo>
                  <a:cubicBezTo>
                    <a:pt x="3440" y="1547"/>
                    <a:pt x="3530" y="1881"/>
                    <a:pt x="3632" y="2259"/>
                  </a:cubicBezTo>
                  <a:cubicBezTo>
                    <a:pt x="3728" y="2649"/>
                    <a:pt x="3846" y="3095"/>
                    <a:pt x="4377" y="3360"/>
                  </a:cubicBezTo>
                  <a:cubicBezTo>
                    <a:pt x="4580" y="3467"/>
                    <a:pt x="4772" y="3501"/>
                    <a:pt x="4948" y="3501"/>
                  </a:cubicBezTo>
                  <a:lnTo>
                    <a:pt x="4998" y="3501"/>
                  </a:lnTo>
                  <a:cubicBezTo>
                    <a:pt x="5439" y="3377"/>
                    <a:pt x="5845" y="3163"/>
                    <a:pt x="6213" y="2891"/>
                  </a:cubicBezTo>
                  <a:lnTo>
                    <a:pt x="6213" y="2891"/>
                  </a:lnTo>
                  <a:cubicBezTo>
                    <a:pt x="6004" y="2920"/>
                    <a:pt x="5806" y="2993"/>
                    <a:pt x="5614" y="3067"/>
                  </a:cubicBezTo>
                  <a:cubicBezTo>
                    <a:pt x="5386" y="3156"/>
                    <a:pt x="5176" y="3236"/>
                    <a:pt x="4951" y="3236"/>
                  </a:cubicBezTo>
                  <a:cubicBezTo>
                    <a:pt x="4809" y="3236"/>
                    <a:pt x="4660" y="3204"/>
                    <a:pt x="4496" y="3123"/>
                  </a:cubicBezTo>
                  <a:cubicBezTo>
                    <a:pt x="4072" y="2903"/>
                    <a:pt x="3982" y="2570"/>
                    <a:pt x="3886" y="2191"/>
                  </a:cubicBezTo>
                  <a:cubicBezTo>
                    <a:pt x="3784" y="1802"/>
                    <a:pt x="3666" y="1355"/>
                    <a:pt x="3135" y="1090"/>
                  </a:cubicBezTo>
                  <a:cubicBezTo>
                    <a:pt x="2927" y="984"/>
                    <a:pt x="2735" y="944"/>
                    <a:pt x="2556" y="944"/>
                  </a:cubicBezTo>
                  <a:cubicBezTo>
                    <a:pt x="2277" y="944"/>
                    <a:pt x="2029" y="1040"/>
                    <a:pt x="1802" y="1129"/>
                  </a:cubicBezTo>
                  <a:cubicBezTo>
                    <a:pt x="1573" y="1220"/>
                    <a:pt x="1364" y="1301"/>
                    <a:pt x="1138" y="1301"/>
                  </a:cubicBezTo>
                  <a:cubicBezTo>
                    <a:pt x="996" y="1301"/>
                    <a:pt x="847" y="1269"/>
                    <a:pt x="684" y="1186"/>
                  </a:cubicBezTo>
                  <a:cubicBezTo>
                    <a:pt x="260" y="966"/>
                    <a:pt x="170" y="638"/>
                    <a:pt x="74" y="254"/>
                  </a:cubicBezTo>
                  <a:cubicBezTo>
                    <a:pt x="51" y="169"/>
                    <a:pt x="29" y="85"/>
                    <a:pt x="0" y="0"/>
                  </a:cubicBezTo>
                  <a:close/>
                </a:path>
              </a:pathLst>
            </a:custGeom>
            <a:solidFill>
              <a:srgbClr val="F04E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72;p46"/>
            <p:cNvSpPr/>
            <p:nvPr/>
          </p:nvSpPr>
          <p:spPr>
            <a:xfrm>
              <a:off x="8038837" y="4079644"/>
              <a:ext cx="121302" cy="126728"/>
            </a:xfrm>
            <a:custGeom>
              <a:avLst/>
              <a:gdLst/>
              <a:ahLst/>
              <a:cxnLst/>
              <a:rect l="l" t="t" r="r" b="b"/>
              <a:pathLst>
                <a:path w="3778" h="3947" extrusionOk="0">
                  <a:moveTo>
                    <a:pt x="152" y="0"/>
                  </a:moveTo>
                  <a:cubicBezTo>
                    <a:pt x="53" y="0"/>
                    <a:pt x="1" y="31"/>
                    <a:pt x="1" y="89"/>
                  </a:cubicBezTo>
                  <a:cubicBezTo>
                    <a:pt x="1" y="247"/>
                    <a:pt x="396" y="563"/>
                    <a:pt x="1108" y="891"/>
                  </a:cubicBezTo>
                  <a:cubicBezTo>
                    <a:pt x="1153" y="913"/>
                    <a:pt x="1187" y="930"/>
                    <a:pt x="1232" y="942"/>
                  </a:cubicBezTo>
                  <a:cubicBezTo>
                    <a:pt x="1272" y="959"/>
                    <a:pt x="1260" y="1021"/>
                    <a:pt x="1215" y="1021"/>
                  </a:cubicBezTo>
                  <a:lnTo>
                    <a:pt x="1153" y="1021"/>
                  </a:lnTo>
                  <a:cubicBezTo>
                    <a:pt x="526" y="1055"/>
                    <a:pt x="232" y="1218"/>
                    <a:pt x="317" y="1393"/>
                  </a:cubicBezTo>
                  <a:cubicBezTo>
                    <a:pt x="391" y="1547"/>
                    <a:pt x="723" y="1666"/>
                    <a:pt x="1226" y="1666"/>
                  </a:cubicBezTo>
                  <a:cubicBezTo>
                    <a:pt x="1297" y="1666"/>
                    <a:pt x="1370" y="1664"/>
                    <a:pt x="1447" y="1659"/>
                  </a:cubicBezTo>
                  <a:cubicBezTo>
                    <a:pt x="1503" y="1659"/>
                    <a:pt x="1571" y="1653"/>
                    <a:pt x="1627" y="1642"/>
                  </a:cubicBezTo>
                  <a:lnTo>
                    <a:pt x="1627" y="1642"/>
                  </a:lnTo>
                  <a:cubicBezTo>
                    <a:pt x="1582" y="1670"/>
                    <a:pt x="1543" y="1704"/>
                    <a:pt x="1503" y="1732"/>
                  </a:cubicBezTo>
                  <a:cubicBezTo>
                    <a:pt x="1102" y="2099"/>
                    <a:pt x="989" y="2432"/>
                    <a:pt x="1130" y="2585"/>
                  </a:cubicBezTo>
                  <a:cubicBezTo>
                    <a:pt x="1175" y="2635"/>
                    <a:pt x="1241" y="2661"/>
                    <a:pt x="1323" y="2661"/>
                  </a:cubicBezTo>
                  <a:cubicBezTo>
                    <a:pt x="1497" y="2661"/>
                    <a:pt x="1746" y="2543"/>
                    <a:pt x="2023" y="2297"/>
                  </a:cubicBezTo>
                  <a:cubicBezTo>
                    <a:pt x="2040" y="2280"/>
                    <a:pt x="2056" y="2263"/>
                    <a:pt x="2079" y="2246"/>
                  </a:cubicBezTo>
                  <a:cubicBezTo>
                    <a:pt x="2088" y="2237"/>
                    <a:pt x="2098" y="2234"/>
                    <a:pt x="2108" y="2234"/>
                  </a:cubicBezTo>
                  <a:cubicBezTo>
                    <a:pt x="2130" y="2234"/>
                    <a:pt x="2151" y="2253"/>
                    <a:pt x="2147" y="2280"/>
                  </a:cubicBezTo>
                  <a:cubicBezTo>
                    <a:pt x="2141" y="2320"/>
                    <a:pt x="2136" y="2353"/>
                    <a:pt x="2136" y="2393"/>
                  </a:cubicBezTo>
                  <a:cubicBezTo>
                    <a:pt x="2062" y="3025"/>
                    <a:pt x="2158" y="3449"/>
                    <a:pt x="2333" y="3545"/>
                  </a:cubicBezTo>
                  <a:cubicBezTo>
                    <a:pt x="2357" y="3559"/>
                    <a:pt x="2380" y="3565"/>
                    <a:pt x="2403" y="3565"/>
                  </a:cubicBezTo>
                  <a:cubicBezTo>
                    <a:pt x="2553" y="3565"/>
                    <a:pt x="2694" y="3280"/>
                    <a:pt x="2762" y="2732"/>
                  </a:cubicBezTo>
                  <a:cubicBezTo>
                    <a:pt x="2762" y="2715"/>
                    <a:pt x="2768" y="2692"/>
                    <a:pt x="2768" y="2670"/>
                  </a:cubicBezTo>
                  <a:cubicBezTo>
                    <a:pt x="2771" y="2648"/>
                    <a:pt x="2790" y="2635"/>
                    <a:pt x="2808" y="2635"/>
                  </a:cubicBezTo>
                  <a:cubicBezTo>
                    <a:pt x="2824" y="2635"/>
                    <a:pt x="2839" y="2644"/>
                    <a:pt x="2847" y="2664"/>
                  </a:cubicBezTo>
                  <a:cubicBezTo>
                    <a:pt x="2858" y="2704"/>
                    <a:pt x="2875" y="2743"/>
                    <a:pt x="2887" y="2783"/>
                  </a:cubicBezTo>
                  <a:cubicBezTo>
                    <a:pt x="3169" y="3517"/>
                    <a:pt x="3463" y="3940"/>
                    <a:pt x="3615" y="3946"/>
                  </a:cubicBezTo>
                  <a:cubicBezTo>
                    <a:pt x="3618" y="3946"/>
                    <a:pt x="3622" y="3946"/>
                    <a:pt x="3625" y="3946"/>
                  </a:cubicBezTo>
                  <a:cubicBezTo>
                    <a:pt x="3778" y="3946"/>
                    <a:pt x="3745" y="3542"/>
                    <a:pt x="3468" y="2822"/>
                  </a:cubicBezTo>
                  <a:cubicBezTo>
                    <a:pt x="3259" y="2269"/>
                    <a:pt x="2983" y="1698"/>
                    <a:pt x="2565" y="1269"/>
                  </a:cubicBezTo>
                  <a:cubicBezTo>
                    <a:pt x="2175" y="879"/>
                    <a:pt x="1627" y="546"/>
                    <a:pt x="1125" y="315"/>
                  </a:cubicBezTo>
                  <a:cubicBezTo>
                    <a:pt x="666" y="100"/>
                    <a:pt x="332" y="0"/>
                    <a:pt x="152" y="0"/>
                  </a:cubicBezTo>
                  <a:close/>
                </a:path>
              </a:pathLst>
            </a:custGeom>
            <a:solidFill>
              <a:srgbClr val="6BC2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73;p46"/>
            <p:cNvSpPr/>
            <p:nvPr/>
          </p:nvSpPr>
          <p:spPr>
            <a:xfrm>
              <a:off x="8076756" y="3896436"/>
              <a:ext cx="291408" cy="280587"/>
            </a:xfrm>
            <a:custGeom>
              <a:avLst/>
              <a:gdLst/>
              <a:ahLst/>
              <a:cxnLst/>
              <a:rect l="l" t="t" r="r" b="b"/>
              <a:pathLst>
                <a:path w="9076" h="8739" extrusionOk="0">
                  <a:moveTo>
                    <a:pt x="6294" y="0"/>
                  </a:moveTo>
                  <a:cubicBezTo>
                    <a:pt x="6135" y="0"/>
                    <a:pt x="5971" y="8"/>
                    <a:pt x="5806" y="23"/>
                  </a:cubicBezTo>
                  <a:cubicBezTo>
                    <a:pt x="5732" y="35"/>
                    <a:pt x="5653" y="40"/>
                    <a:pt x="5580" y="57"/>
                  </a:cubicBezTo>
                  <a:cubicBezTo>
                    <a:pt x="5021" y="131"/>
                    <a:pt x="4439" y="283"/>
                    <a:pt x="3874" y="498"/>
                  </a:cubicBezTo>
                  <a:cubicBezTo>
                    <a:pt x="3812" y="520"/>
                    <a:pt x="3744" y="548"/>
                    <a:pt x="3677" y="577"/>
                  </a:cubicBezTo>
                  <a:cubicBezTo>
                    <a:pt x="3236" y="763"/>
                    <a:pt x="2796" y="978"/>
                    <a:pt x="2400" y="1226"/>
                  </a:cubicBezTo>
                  <a:cubicBezTo>
                    <a:pt x="2338" y="1271"/>
                    <a:pt x="2276" y="1305"/>
                    <a:pt x="2220" y="1345"/>
                  </a:cubicBezTo>
                  <a:cubicBezTo>
                    <a:pt x="1892" y="1559"/>
                    <a:pt x="1598" y="1791"/>
                    <a:pt x="1333" y="2034"/>
                  </a:cubicBezTo>
                  <a:cubicBezTo>
                    <a:pt x="1231" y="2135"/>
                    <a:pt x="1124" y="2237"/>
                    <a:pt x="1034" y="2350"/>
                  </a:cubicBezTo>
                  <a:cubicBezTo>
                    <a:pt x="977" y="2412"/>
                    <a:pt x="926" y="2474"/>
                    <a:pt x="875" y="2542"/>
                  </a:cubicBezTo>
                  <a:cubicBezTo>
                    <a:pt x="525" y="3005"/>
                    <a:pt x="288" y="3530"/>
                    <a:pt x="175" y="4078"/>
                  </a:cubicBezTo>
                  <a:cubicBezTo>
                    <a:pt x="147" y="4208"/>
                    <a:pt x="130" y="4338"/>
                    <a:pt x="113" y="4468"/>
                  </a:cubicBezTo>
                  <a:cubicBezTo>
                    <a:pt x="0" y="5529"/>
                    <a:pt x="333" y="6648"/>
                    <a:pt x="1124" y="7500"/>
                  </a:cubicBezTo>
                  <a:cubicBezTo>
                    <a:pt x="1887" y="8327"/>
                    <a:pt x="2925" y="8738"/>
                    <a:pt x="3968" y="8738"/>
                  </a:cubicBezTo>
                  <a:cubicBezTo>
                    <a:pt x="4129" y="8738"/>
                    <a:pt x="4290" y="8729"/>
                    <a:pt x="4450" y="8709"/>
                  </a:cubicBezTo>
                  <a:cubicBezTo>
                    <a:pt x="4575" y="8686"/>
                    <a:pt x="4704" y="8669"/>
                    <a:pt x="4829" y="8635"/>
                  </a:cubicBezTo>
                  <a:cubicBezTo>
                    <a:pt x="5382" y="8517"/>
                    <a:pt x="5902" y="8263"/>
                    <a:pt x="6370" y="7896"/>
                  </a:cubicBezTo>
                  <a:cubicBezTo>
                    <a:pt x="6432" y="7845"/>
                    <a:pt x="6489" y="7800"/>
                    <a:pt x="6551" y="7743"/>
                  </a:cubicBezTo>
                  <a:lnTo>
                    <a:pt x="6585" y="7704"/>
                  </a:lnTo>
                  <a:cubicBezTo>
                    <a:pt x="6913" y="7404"/>
                    <a:pt x="7229" y="7043"/>
                    <a:pt x="7511" y="6642"/>
                  </a:cubicBezTo>
                  <a:cubicBezTo>
                    <a:pt x="7556" y="6580"/>
                    <a:pt x="7596" y="6523"/>
                    <a:pt x="7641" y="6456"/>
                  </a:cubicBezTo>
                  <a:cubicBezTo>
                    <a:pt x="7901" y="6060"/>
                    <a:pt x="8138" y="5637"/>
                    <a:pt x="8336" y="5208"/>
                  </a:cubicBezTo>
                  <a:cubicBezTo>
                    <a:pt x="8364" y="5140"/>
                    <a:pt x="8392" y="5072"/>
                    <a:pt x="8420" y="5010"/>
                  </a:cubicBezTo>
                  <a:cubicBezTo>
                    <a:pt x="8658" y="4451"/>
                    <a:pt x="8833" y="3880"/>
                    <a:pt x="8946" y="3338"/>
                  </a:cubicBezTo>
                  <a:cubicBezTo>
                    <a:pt x="8951" y="3259"/>
                    <a:pt x="8962" y="3180"/>
                    <a:pt x="8974" y="3112"/>
                  </a:cubicBezTo>
                  <a:cubicBezTo>
                    <a:pt x="9075" y="2181"/>
                    <a:pt x="8923" y="1322"/>
                    <a:pt x="8392" y="752"/>
                  </a:cubicBezTo>
                  <a:cubicBezTo>
                    <a:pt x="7902" y="224"/>
                    <a:pt x="7148" y="0"/>
                    <a:pt x="6294" y="0"/>
                  </a:cubicBezTo>
                  <a:close/>
                </a:path>
              </a:pathLst>
            </a:custGeom>
            <a:solidFill>
              <a:srgbClr val="F79A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74;p46"/>
            <p:cNvSpPr/>
            <p:nvPr/>
          </p:nvSpPr>
          <p:spPr>
            <a:xfrm>
              <a:off x="8255179" y="3896982"/>
              <a:ext cx="109005" cy="106468"/>
            </a:xfrm>
            <a:custGeom>
              <a:avLst/>
              <a:gdLst/>
              <a:ahLst/>
              <a:cxnLst/>
              <a:rect l="l" t="t" r="r" b="b"/>
              <a:pathLst>
                <a:path w="3395" h="3316" extrusionOk="0">
                  <a:moveTo>
                    <a:pt x="226" y="1"/>
                  </a:moveTo>
                  <a:cubicBezTo>
                    <a:pt x="153" y="12"/>
                    <a:pt x="79" y="18"/>
                    <a:pt x="0" y="29"/>
                  </a:cubicBezTo>
                  <a:cubicBezTo>
                    <a:pt x="791" y="1508"/>
                    <a:pt x="1920" y="2615"/>
                    <a:pt x="3366" y="3316"/>
                  </a:cubicBezTo>
                  <a:cubicBezTo>
                    <a:pt x="3372" y="3242"/>
                    <a:pt x="3389" y="3163"/>
                    <a:pt x="3394" y="3090"/>
                  </a:cubicBezTo>
                  <a:cubicBezTo>
                    <a:pt x="2028" y="2406"/>
                    <a:pt x="983" y="1401"/>
                    <a:pt x="226" y="1"/>
                  </a:cubicBezTo>
                  <a:close/>
                </a:path>
              </a:pathLst>
            </a:custGeom>
            <a:solidFill>
              <a:srgbClr val="E347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75;p46"/>
            <p:cNvSpPr/>
            <p:nvPr/>
          </p:nvSpPr>
          <p:spPr>
            <a:xfrm>
              <a:off x="8080192" y="4027180"/>
              <a:ext cx="151419" cy="148722"/>
            </a:xfrm>
            <a:custGeom>
              <a:avLst/>
              <a:gdLst/>
              <a:ahLst/>
              <a:cxnLst/>
              <a:rect l="l" t="t" r="r" b="b"/>
              <a:pathLst>
                <a:path w="4716" h="4632" extrusionOk="0">
                  <a:moveTo>
                    <a:pt x="63" y="0"/>
                  </a:moveTo>
                  <a:cubicBezTo>
                    <a:pt x="34" y="125"/>
                    <a:pt x="12" y="260"/>
                    <a:pt x="0" y="390"/>
                  </a:cubicBezTo>
                  <a:cubicBezTo>
                    <a:pt x="910" y="2316"/>
                    <a:pt x="2367" y="3739"/>
                    <a:pt x="4332" y="4631"/>
                  </a:cubicBezTo>
                  <a:cubicBezTo>
                    <a:pt x="4462" y="4609"/>
                    <a:pt x="4586" y="4586"/>
                    <a:pt x="4716" y="4558"/>
                  </a:cubicBezTo>
                  <a:cubicBezTo>
                    <a:pt x="2542" y="3666"/>
                    <a:pt x="972" y="2129"/>
                    <a:pt x="63" y="0"/>
                  </a:cubicBezTo>
                  <a:close/>
                </a:path>
              </a:pathLst>
            </a:custGeom>
            <a:solidFill>
              <a:srgbClr val="E347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76;p46"/>
            <p:cNvSpPr/>
            <p:nvPr/>
          </p:nvSpPr>
          <p:spPr>
            <a:xfrm>
              <a:off x="8104497" y="3971697"/>
              <a:ext cx="182435" cy="178068"/>
            </a:xfrm>
            <a:custGeom>
              <a:avLst/>
              <a:gdLst/>
              <a:ahLst/>
              <a:cxnLst/>
              <a:rect l="l" t="t" r="r" b="b"/>
              <a:pathLst>
                <a:path w="5682" h="5546" extrusionOk="0">
                  <a:moveTo>
                    <a:pt x="153" y="0"/>
                  </a:moveTo>
                  <a:cubicBezTo>
                    <a:pt x="96" y="62"/>
                    <a:pt x="45" y="125"/>
                    <a:pt x="0" y="187"/>
                  </a:cubicBezTo>
                  <a:cubicBezTo>
                    <a:pt x="1056" y="2722"/>
                    <a:pt x="2909" y="4524"/>
                    <a:pt x="5495" y="5546"/>
                  </a:cubicBezTo>
                  <a:cubicBezTo>
                    <a:pt x="5563" y="5495"/>
                    <a:pt x="5619" y="5450"/>
                    <a:pt x="5681" y="5394"/>
                  </a:cubicBezTo>
                  <a:cubicBezTo>
                    <a:pt x="3050" y="4383"/>
                    <a:pt x="1192" y="2570"/>
                    <a:pt x="153" y="0"/>
                  </a:cubicBezTo>
                  <a:close/>
                </a:path>
              </a:pathLst>
            </a:custGeom>
            <a:solidFill>
              <a:srgbClr val="E347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77;p46"/>
            <p:cNvSpPr/>
            <p:nvPr/>
          </p:nvSpPr>
          <p:spPr>
            <a:xfrm>
              <a:off x="8146912" y="3935800"/>
              <a:ext cx="174825" cy="173734"/>
            </a:xfrm>
            <a:custGeom>
              <a:avLst/>
              <a:gdLst/>
              <a:ahLst/>
              <a:cxnLst/>
              <a:rect l="l" t="t" r="r" b="b"/>
              <a:pathLst>
                <a:path w="5445" h="5411" extrusionOk="0">
                  <a:moveTo>
                    <a:pt x="187" y="0"/>
                  </a:moveTo>
                  <a:cubicBezTo>
                    <a:pt x="125" y="45"/>
                    <a:pt x="63" y="79"/>
                    <a:pt x="1" y="119"/>
                  </a:cubicBezTo>
                  <a:cubicBezTo>
                    <a:pt x="1034" y="2598"/>
                    <a:pt x="2819" y="4371"/>
                    <a:pt x="5320" y="5410"/>
                  </a:cubicBezTo>
                  <a:cubicBezTo>
                    <a:pt x="5360" y="5343"/>
                    <a:pt x="5405" y="5286"/>
                    <a:pt x="5445" y="5224"/>
                  </a:cubicBezTo>
                  <a:cubicBezTo>
                    <a:pt x="2977" y="4207"/>
                    <a:pt x="1204" y="2451"/>
                    <a:pt x="187" y="0"/>
                  </a:cubicBezTo>
                  <a:close/>
                </a:path>
              </a:pathLst>
            </a:custGeom>
            <a:solidFill>
              <a:srgbClr val="E347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78;p46"/>
            <p:cNvSpPr/>
            <p:nvPr/>
          </p:nvSpPr>
          <p:spPr>
            <a:xfrm>
              <a:off x="8194239" y="3912394"/>
              <a:ext cx="152896" cy="151258"/>
            </a:xfrm>
            <a:custGeom>
              <a:avLst/>
              <a:gdLst/>
              <a:ahLst/>
              <a:cxnLst/>
              <a:rect l="l" t="t" r="r" b="b"/>
              <a:pathLst>
                <a:path w="4762" h="4711" extrusionOk="0">
                  <a:moveTo>
                    <a:pt x="198" y="1"/>
                  </a:moveTo>
                  <a:cubicBezTo>
                    <a:pt x="131" y="23"/>
                    <a:pt x="63" y="51"/>
                    <a:pt x="1" y="80"/>
                  </a:cubicBezTo>
                  <a:cubicBezTo>
                    <a:pt x="989" y="2169"/>
                    <a:pt x="2559" y="3728"/>
                    <a:pt x="4677" y="4711"/>
                  </a:cubicBezTo>
                  <a:cubicBezTo>
                    <a:pt x="4705" y="4643"/>
                    <a:pt x="4733" y="4575"/>
                    <a:pt x="4761" y="4513"/>
                  </a:cubicBezTo>
                  <a:cubicBezTo>
                    <a:pt x="2694" y="3553"/>
                    <a:pt x="1164" y="2034"/>
                    <a:pt x="198" y="1"/>
                  </a:cubicBezTo>
                  <a:close/>
                </a:path>
              </a:pathLst>
            </a:custGeom>
            <a:solidFill>
              <a:srgbClr val="E347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9;p46"/>
            <p:cNvSpPr/>
            <p:nvPr/>
          </p:nvSpPr>
          <p:spPr>
            <a:xfrm>
              <a:off x="7700677" y="3969642"/>
              <a:ext cx="176463" cy="62481"/>
            </a:xfrm>
            <a:custGeom>
              <a:avLst/>
              <a:gdLst/>
              <a:ahLst/>
              <a:cxnLst/>
              <a:rect l="l" t="t" r="r" b="b"/>
              <a:pathLst>
                <a:path w="5496" h="1946" extrusionOk="0">
                  <a:moveTo>
                    <a:pt x="2955" y="1"/>
                  </a:moveTo>
                  <a:cubicBezTo>
                    <a:pt x="2855" y="1"/>
                    <a:pt x="2755" y="5"/>
                    <a:pt x="2655" y="14"/>
                  </a:cubicBezTo>
                  <a:cubicBezTo>
                    <a:pt x="2073" y="70"/>
                    <a:pt x="1508" y="290"/>
                    <a:pt x="989" y="561"/>
                  </a:cubicBezTo>
                  <a:cubicBezTo>
                    <a:pt x="300" y="928"/>
                    <a:pt x="1" y="1211"/>
                    <a:pt x="130" y="1318"/>
                  </a:cubicBezTo>
                  <a:cubicBezTo>
                    <a:pt x="158" y="1340"/>
                    <a:pt x="203" y="1351"/>
                    <a:pt x="264" y="1351"/>
                  </a:cubicBezTo>
                  <a:cubicBezTo>
                    <a:pt x="481" y="1351"/>
                    <a:pt x="902" y="1209"/>
                    <a:pt x="1441" y="923"/>
                  </a:cubicBezTo>
                  <a:cubicBezTo>
                    <a:pt x="1497" y="894"/>
                    <a:pt x="1565" y="861"/>
                    <a:pt x="1621" y="827"/>
                  </a:cubicBezTo>
                  <a:cubicBezTo>
                    <a:pt x="1627" y="823"/>
                    <a:pt x="1633" y="822"/>
                    <a:pt x="1639" y="822"/>
                  </a:cubicBezTo>
                  <a:cubicBezTo>
                    <a:pt x="1659" y="822"/>
                    <a:pt x="1673" y="844"/>
                    <a:pt x="1655" y="866"/>
                  </a:cubicBezTo>
                  <a:cubicBezTo>
                    <a:pt x="1627" y="900"/>
                    <a:pt x="1599" y="940"/>
                    <a:pt x="1576" y="974"/>
                  </a:cubicBezTo>
                  <a:cubicBezTo>
                    <a:pt x="1215" y="1487"/>
                    <a:pt x="1175" y="1821"/>
                    <a:pt x="1367" y="1860"/>
                  </a:cubicBezTo>
                  <a:cubicBezTo>
                    <a:pt x="1381" y="1864"/>
                    <a:pt x="1396" y="1865"/>
                    <a:pt x="1413" y="1865"/>
                  </a:cubicBezTo>
                  <a:cubicBezTo>
                    <a:pt x="1608" y="1865"/>
                    <a:pt x="1942" y="1611"/>
                    <a:pt x="2271" y="1126"/>
                  </a:cubicBezTo>
                  <a:cubicBezTo>
                    <a:pt x="2305" y="1081"/>
                    <a:pt x="2333" y="1030"/>
                    <a:pt x="2361" y="979"/>
                  </a:cubicBezTo>
                  <a:lnTo>
                    <a:pt x="2361" y="1126"/>
                  </a:lnTo>
                  <a:cubicBezTo>
                    <a:pt x="2400" y="1659"/>
                    <a:pt x="2587" y="1946"/>
                    <a:pt x="2790" y="1946"/>
                  </a:cubicBezTo>
                  <a:cubicBezTo>
                    <a:pt x="2796" y="1946"/>
                    <a:pt x="2801" y="1945"/>
                    <a:pt x="2807" y="1945"/>
                  </a:cubicBezTo>
                  <a:cubicBezTo>
                    <a:pt x="3016" y="1928"/>
                    <a:pt x="3157" y="1606"/>
                    <a:pt x="3118" y="1064"/>
                  </a:cubicBezTo>
                  <a:cubicBezTo>
                    <a:pt x="3118" y="1024"/>
                    <a:pt x="3107" y="979"/>
                    <a:pt x="3101" y="945"/>
                  </a:cubicBezTo>
                  <a:cubicBezTo>
                    <a:pt x="3097" y="926"/>
                    <a:pt x="3111" y="912"/>
                    <a:pt x="3128" y="912"/>
                  </a:cubicBezTo>
                  <a:cubicBezTo>
                    <a:pt x="3136" y="912"/>
                    <a:pt x="3144" y="915"/>
                    <a:pt x="3152" y="923"/>
                  </a:cubicBezTo>
                  <a:cubicBezTo>
                    <a:pt x="3186" y="962"/>
                    <a:pt x="3220" y="1002"/>
                    <a:pt x="3259" y="1036"/>
                  </a:cubicBezTo>
                  <a:cubicBezTo>
                    <a:pt x="3643" y="1405"/>
                    <a:pt x="3991" y="1596"/>
                    <a:pt x="4194" y="1596"/>
                  </a:cubicBezTo>
                  <a:cubicBezTo>
                    <a:pt x="4229" y="1596"/>
                    <a:pt x="4261" y="1590"/>
                    <a:pt x="4287" y="1578"/>
                  </a:cubicBezTo>
                  <a:cubicBezTo>
                    <a:pt x="4462" y="1504"/>
                    <a:pt x="4360" y="1183"/>
                    <a:pt x="3909" y="748"/>
                  </a:cubicBezTo>
                  <a:cubicBezTo>
                    <a:pt x="3880" y="719"/>
                    <a:pt x="3841" y="680"/>
                    <a:pt x="3807" y="657"/>
                  </a:cubicBezTo>
                  <a:cubicBezTo>
                    <a:pt x="3786" y="636"/>
                    <a:pt x="3804" y="606"/>
                    <a:pt x="3829" y="606"/>
                  </a:cubicBezTo>
                  <a:cubicBezTo>
                    <a:pt x="3831" y="606"/>
                    <a:pt x="3833" y="606"/>
                    <a:pt x="3835" y="606"/>
                  </a:cubicBezTo>
                  <a:lnTo>
                    <a:pt x="4027" y="669"/>
                  </a:lnTo>
                  <a:cubicBezTo>
                    <a:pt x="4492" y="807"/>
                    <a:pt x="4863" y="872"/>
                    <a:pt x="5103" y="872"/>
                  </a:cubicBezTo>
                  <a:cubicBezTo>
                    <a:pt x="5253" y="872"/>
                    <a:pt x="5351" y="846"/>
                    <a:pt x="5388" y="798"/>
                  </a:cubicBezTo>
                  <a:cubicBezTo>
                    <a:pt x="5495" y="686"/>
                    <a:pt x="5157" y="460"/>
                    <a:pt x="4400" y="234"/>
                  </a:cubicBezTo>
                  <a:cubicBezTo>
                    <a:pt x="3936" y="98"/>
                    <a:pt x="3445" y="1"/>
                    <a:pt x="2955" y="1"/>
                  </a:cubicBezTo>
                  <a:close/>
                </a:path>
              </a:pathLst>
            </a:custGeom>
            <a:solidFill>
              <a:srgbClr val="6BC2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0;p46"/>
            <p:cNvSpPr/>
            <p:nvPr/>
          </p:nvSpPr>
          <p:spPr>
            <a:xfrm>
              <a:off x="7642112" y="3671231"/>
              <a:ext cx="248608" cy="318250"/>
            </a:xfrm>
            <a:custGeom>
              <a:avLst/>
              <a:gdLst/>
              <a:ahLst/>
              <a:cxnLst/>
              <a:rect l="l" t="t" r="r" b="b"/>
              <a:pathLst>
                <a:path w="7743" h="9912" extrusionOk="0">
                  <a:moveTo>
                    <a:pt x="3869" y="1"/>
                  </a:moveTo>
                  <a:cubicBezTo>
                    <a:pt x="3756" y="1"/>
                    <a:pt x="3649" y="18"/>
                    <a:pt x="3541" y="29"/>
                  </a:cubicBezTo>
                  <a:cubicBezTo>
                    <a:pt x="3474" y="40"/>
                    <a:pt x="3400" y="52"/>
                    <a:pt x="3332" y="74"/>
                  </a:cubicBezTo>
                  <a:cubicBezTo>
                    <a:pt x="2768" y="227"/>
                    <a:pt x="2242" y="611"/>
                    <a:pt x="1785" y="1141"/>
                  </a:cubicBezTo>
                  <a:cubicBezTo>
                    <a:pt x="1729" y="1198"/>
                    <a:pt x="1678" y="1260"/>
                    <a:pt x="1627" y="1322"/>
                  </a:cubicBezTo>
                  <a:cubicBezTo>
                    <a:pt x="1226" y="1830"/>
                    <a:pt x="881" y="2452"/>
                    <a:pt x="610" y="3107"/>
                  </a:cubicBezTo>
                  <a:lnTo>
                    <a:pt x="509" y="3383"/>
                  </a:lnTo>
                  <a:cubicBezTo>
                    <a:pt x="266" y="4033"/>
                    <a:pt x="102" y="4716"/>
                    <a:pt x="34" y="5366"/>
                  </a:cubicBezTo>
                  <a:cubicBezTo>
                    <a:pt x="17" y="5501"/>
                    <a:pt x="12" y="5637"/>
                    <a:pt x="6" y="5767"/>
                  </a:cubicBezTo>
                  <a:cubicBezTo>
                    <a:pt x="0" y="5863"/>
                    <a:pt x="0" y="5953"/>
                    <a:pt x="0" y="6043"/>
                  </a:cubicBezTo>
                  <a:cubicBezTo>
                    <a:pt x="0" y="8184"/>
                    <a:pt x="1734" y="9912"/>
                    <a:pt x="3875" y="9912"/>
                  </a:cubicBezTo>
                  <a:cubicBezTo>
                    <a:pt x="4326" y="9912"/>
                    <a:pt x="4756" y="9838"/>
                    <a:pt x="5156" y="9697"/>
                  </a:cubicBezTo>
                  <a:cubicBezTo>
                    <a:pt x="5269" y="9658"/>
                    <a:pt x="5382" y="9612"/>
                    <a:pt x="5490" y="9562"/>
                  </a:cubicBezTo>
                  <a:cubicBezTo>
                    <a:pt x="6071" y="9291"/>
                    <a:pt x="6580" y="8884"/>
                    <a:pt x="6958" y="8376"/>
                  </a:cubicBezTo>
                  <a:cubicBezTo>
                    <a:pt x="7009" y="8319"/>
                    <a:pt x="7048" y="8257"/>
                    <a:pt x="7094" y="8189"/>
                  </a:cubicBezTo>
                  <a:cubicBezTo>
                    <a:pt x="7466" y="7625"/>
                    <a:pt x="7698" y="6964"/>
                    <a:pt x="7737" y="6241"/>
                  </a:cubicBezTo>
                  <a:cubicBezTo>
                    <a:pt x="7743" y="6173"/>
                    <a:pt x="7743" y="6111"/>
                    <a:pt x="7743" y="6038"/>
                  </a:cubicBezTo>
                  <a:lnTo>
                    <a:pt x="7743" y="6026"/>
                  </a:lnTo>
                  <a:cubicBezTo>
                    <a:pt x="7737" y="5264"/>
                    <a:pt x="7579" y="4423"/>
                    <a:pt x="7314" y="3615"/>
                  </a:cubicBezTo>
                  <a:cubicBezTo>
                    <a:pt x="7286" y="3530"/>
                    <a:pt x="7257" y="3440"/>
                    <a:pt x="7218" y="3355"/>
                  </a:cubicBezTo>
                  <a:cubicBezTo>
                    <a:pt x="6551" y="1554"/>
                    <a:pt x="5298" y="1"/>
                    <a:pt x="3869" y="1"/>
                  </a:cubicBezTo>
                  <a:close/>
                </a:path>
              </a:pathLst>
            </a:custGeom>
            <a:solidFill>
              <a:srgbClr val="FEB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81;p46"/>
            <p:cNvSpPr/>
            <p:nvPr/>
          </p:nvSpPr>
          <p:spPr>
            <a:xfrm>
              <a:off x="7749288" y="3671969"/>
              <a:ext cx="127659" cy="115170"/>
            </a:xfrm>
            <a:custGeom>
              <a:avLst/>
              <a:gdLst/>
              <a:ahLst/>
              <a:cxnLst/>
              <a:rect l="l" t="t" r="r" b="b"/>
              <a:pathLst>
                <a:path w="3976" h="3587" extrusionOk="0">
                  <a:moveTo>
                    <a:pt x="209" y="0"/>
                  </a:moveTo>
                  <a:cubicBezTo>
                    <a:pt x="141" y="6"/>
                    <a:pt x="68" y="23"/>
                    <a:pt x="0" y="45"/>
                  </a:cubicBezTo>
                  <a:cubicBezTo>
                    <a:pt x="672" y="1553"/>
                    <a:pt x="2186" y="2909"/>
                    <a:pt x="3976" y="3586"/>
                  </a:cubicBezTo>
                  <a:cubicBezTo>
                    <a:pt x="3948" y="3502"/>
                    <a:pt x="3908" y="3411"/>
                    <a:pt x="3880" y="3327"/>
                  </a:cubicBezTo>
                  <a:cubicBezTo>
                    <a:pt x="2236" y="2655"/>
                    <a:pt x="847" y="1401"/>
                    <a:pt x="209" y="0"/>
                  </a:cubicBezTo>
                  <a:close/>
                </a:path>
              </a:pathLst>
            </a:custGeom>
            <a:solidFill>
              <a:srgbClr val="FF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282;p46"/>
            <p:cNvSpPr/>
            <p:nvPr/>
          </p:nvSpPr>
          <p:spPr>
            <a:xfrm>
              <a:off x="7694319" y="3707866"/>
              <a:ext cx="196402" cy="163748"/>
            </a:xfrm>
            <a:custGeom>
              <a:avLst/>
              <a:gdLst/>
              <a:ahLst/>
              <a:cxnLst/>
              <a:rect l="l" t="t" r="r" b="b"/>
              <a:pathLst>
                <a:path w="6117" h="5100" extrusionOk="0">
                  <a:moveTo>
                    <a:pt x="159" y="0"/>
                  </a:moveTo>
                  <a:cubicBezTo>
                    <a:pt x="103" y="57"/>
                    <a:pt x="52" y="119"/>
                    <a:pt x="1" y="181"/>
                  </a:cubicBezTo>
                  <a:cubicBezTo>
                    <a:pt x="984" y="2779"/>
                    <a:pt x="3785" y="4614"/>
                    <a:pt x="6111" y="5100"/>
                  </a:cubicBezTo>
                  <a:cubicBezTo>
                    <a:pt x="6117" y="5032"/>
                    <a:pt x="6117" y="4970"/>
                    <a:pt x="6117" y="4897"/>
                  </a:cubicBezTo>
                  <a:lnTo>
                    <a:pt x="6117" y="4885"/>
                  </a:lnTo>
                  <a:cubicBezTo>
                    <a:pt x="3824" y="4388"/>
                    <a:pt x="1068" y="2570"/>
                    <a:pt x="159" y="0"/>
                  </a:cubicBezTo>
                  <a:close/>
                </a:path>
              </a:pathLst>
            </a:custGeom>
            <a:solidFill>
              <a:srgbClr val="FF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283;p46"/>
            <p:cNvSpPr/>
            <p:nvPr/>
          </p:nvSpPr>
          <p:spPr>
            <a:xfrm>
              <a:off x="7658262" y="3770798"/>
              <a:ext cx="211621" cy="169207"/>
            </a:xfrm>
            <a:custGeom>
              <a:avLst/>
              <a:gdLst/>
              <a:ahLst/>
              <a:cxnLst/>
              <a:rect l="l" t="t" r="r" b="b"/>
              <a:pathLst>
                <a:path w="6591" h="5270" extrusionOk="0">
                  <a:moveTo>
                    <a:pt x="107" y="0"/>
                  </a:moveTo>
                  <a:lnTo>
                    <a:pt x="0" y="277"/>
                  </a:lnTo>
                  <a:cubicBezTo>
                    <a:pt x="1084" y="2626"/>
                    <a:pt x="3693" y="4648"/>
                    <a:pt x="6455" y="5269"/>
                  </a:cubicBezTo>
                  <a:cubicBezTo>
                    <a:pt x="6506" y="5213"/>
                    <a:pt x="6545" y="5145"/>
                    <a:pt x="6591" y="5083"/>
                  </a:cubicBezTo>
                  <a:cubicBezTo>
                    <a:pt x="5297" y="4806"/>
                    <a:pt x="3959" y="4179"/>
                    <a:pt x="2812" y="3309"/>
                  </a:cubicBezTo>
                  <a:cubicBezTo>
                    <a:pt x="1564" y="2372"/>
                    <a:pt x="633" y="1226"/>
                    <a:pt x="113" y="6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rgbClr val="FF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284;p46"/>
            <p:cNvSpPr/>
            <p:nvPr/>
          </p:nvSpPr>
          <p:spPr>
            <a:xfrm>
              <a:off x="7642304" y="3843330"/>
              <a:ext cx="176078" cy="138897"/>
            </a:xfrm>
            <a:custGeom>
              <a:avLst/>
              <a:gdLst/>
              <a:ahLst/>
              <a:cxnLst/>
              <a:rect l="l" t="t" r="r" b="b"/>
              <a:pathLst>
                <a:path w="5484" h="4326" extrusionOk="0">
                  <a:moveTo>
                    <a:pt x="28" y="0"/>
                  </a:moveTo>
                  <a:cubicBezTo>
                    <a:pt x="11" y="136"/>
                    <a:pt x="6" y="271"/>
                    <a:pt x="0" y="401"/>
                  </a:cubicBezTo>
                  <a:cubicBezTo>
                    <a:pt x="955" y="2219"/>
                    <a:pt x="2999" y="3784"/>
                    <a:pt x="5150" y="4326"/>
                  </a:cubicBezTo>
                  <a:cubicBezTo>
                    <a:pt x="5263" y="4292"/>
                    <a:pt x="5376" y="4241"/>
                    <a:pt x="5484" y="4196"/>
                  </a:cubicBezTo>
                  <a:cubicBezTo>
                    <a:pt x="3174" y="3705"/>
                    <a:pt x="943" y="1999"/>
                    <a:pt x="51" y="34"/>
                  </a:cubicBezTo>
                  <a:cubicBezTo>
                    <a:pt x="40" y="23"/>
                    <a:pt x="34" y="6"/>
                    <a:pt x="28" y="0"/>
                  </a:cubicBezTo>
                  <a:close/>
                </a:path>
              </a:pathLst>
            </a:custGeom>
            <a:solidFill>
              <a:srgbClr val="FF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3" name="Google Shape;1362;p46"/>
          <p:cNvGrpSpPr/>
          <p:nvPr/>
        </p:nvGrpSpPr>
        <p:grpSpPr>
          <a:xfrm>
            <a:off x="494910" y="2872593"/>
            <a:ext cx="1824413" cy="2092945"/>
            <a:chOff x="2242698" y="3285071"/>
            <a:chExt cx="744541" cy="965408"/>
          </a:xfrm>
        </p:grpSpPr>
        <p:sp>
          <p:nvSpPr>
            <p:cNvPr id="134" name="Google Shape;1363;p46"/>
            <p:cNvSpPr/>
            <p:nvPr/>
          </p:nvSpPr>
          <p:spPr>
            <a:xfrm>
              <a:off x="2492418" y="3909754"/>
              <a:ext cx="15829" cy="14288"/>
            </a:xfrm>
            <a:custGeom>
              <a:avLst/>
              <a:gdLst/>
              <a:ahLst/>
              <a:cxnLst/>
              <a:rect l="l" t="t" r="r" b="b"/>
              <a:pathLst>
                <a:path w="493" h="445" extrusionOk="0">
                  <a:moveTo>
                    <a:pt x="250" y="0"/>
                  </a:moveTo>
                  <a:cubicBezTo>
                    <a:pt x="225" y="0"/>
                    <a:pt x="200" y="5"/>
                    <a:pt x="176" y="14"/>
                  </a:cubicBezTo>
                  <a:cubicBezTo>
                    <a:pt x="63" y="54"/>
                    <a:pt x="1" y="184"/>
                    <a:pt x="40" y="297"/>
                  </a:cubicBezTo>
                  <a:cubicBezTo>
                    <a:pt x="76" y="387"/>
                    <a:pt x="162" y="444"/>
                    <a:pt x="253" y="444"/>
                  </a:cubicBezTo>
                  <a:cubicBezTo>
                    <a:pt x="276" y="444"/>
                    <a:pt x="300" y="440"/>
                    <a:pt x="323" y="432"/>
                  </a:cubicBezTo>
                  <a:cubicBezTo>
                    <a:pt x="436" y="393"/>
                    <a:pt x="492" y="269"/>
                    <a:pt x="458" y="150"/>
                  </a:cubicBezTo>
                  <a:cubicBezTo>
                    <a:pt x="427" y="61"/>
                    <a:pt x="340" y="0"/>
                    <a:pt x="2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64;p46"/>
            <p:cNvSpPr/>
            <p:nvPr/>
          </p:nvSpPr>
          <p:spPr>
            <a:xfrm>
              <a:off x="2693634" y="4024297"/>
              <a:ext cx="49349" cy="47359"/>
            </a:xfrm>
            <a:custGeom>
              <a:avLst/>
              <a:gdLst/>
              <a:ahLst/>
              <a:cxnLst/>
              <a:rect l="l" t="t" r="r" b="b"/>
              <a:pathLst>
                <a:path w="1537" h="1475" extrusionOk="0">
                  <a:moveTo>
                    <a:pt x="952" y="1"/>
                  </a:moveTo>
                  <a:cubicBezTo>
                    <a:pt x="834" y="1"/>
                    <a:pt x="718" y="70"/>
                    <a:pt x="661" y="180"/>
                  </a:cubicBezTo>
                  <a:cubicBezTo>
                    <a:pt x="656" y="185"/>
                    <a:pt x="656" y="202"/>
                    <a:pt x="650" y="208"/>
                  </a:cubicBezTo>
                  <a:cubicBezTo>
                    <a:pt x="627" y="185"/>
                    <a:pt x="599" y="174"/>
                    <a:pt x="571" y="157"/>
                  </a:cubicBezTo>
                  <a:cubicBezTo>
                    <a:pt x="527" y="137"/>
                    <a:pt x="482" y="127"/>
                    <a:pt x="437" y="127"/>
                  </a:cubicBezTo>
                  <a:cubicBezTo>
                    <a:pt x="318" y="127"/>
                    <a:pt x="205" y="193"/>
                    <a:pt x="147" y="304"/>
                  </a:cubicBezTo>
                  <a:cubicBezTo>
                    <a:pt x="91" y="417"/>
                    <a:pt x="113" y="552"/>
                    <a:pt x="187" y="643"/>
                  </a:cubicBezTo>
                  <a:cubicBezTo>
                    <a:pt x="142" y="671"/>
                    <a:pt x="102" y="722"/>
                    <a:pt x="74" y="773"/>
                  </a:cubicBezTo>
                  <a:cubicBezTo>
                    <a:pt x="0" y="925"/>
                    <a:pt x="68" y="1117"/>
                    <a:pt x="226" y="1196"/>
                  </a:cubicBezTo>
                  <a:cubicBezTo>
                    <a:pt x="269" y="1218"/>
                    <a:pt x="314" y="1228"/>
                    <a:pt x="359" y="1228"/>
                  </a:cubicBezTo>
                  <a:cubicBezTo>
                    <a:pt x="433" y="1228"/>
                    <a:pt x="505" y="1200"/>
                    <a:pt x="565" y="1151"/>
                  </a:cubicBezTo>
                  <a:cubicBezTo>
                    <a:pt x="565" y="1275"/>
                    <a:pt x="633" y="1388"/>
                    <a:pt x="746" y="1445"/>
                  </a:cubicBezTo>
                  <a:cubicBezTo>
                    <a:pt x="789" y="1465"/>
                    <a:pt x="835" y="1474"/>
                    <a:pt x="879" y="1474"/>
                  </a:cubicBezTo>
                  <a:cubicBezTo>
                    <a:pt x="998" y="1474"/>
                    <a:pt x="1112" y="1407"/>
                    <a:pt x="1169" y="1292"/>
                  </a:cubicBezTo>
                  <a:cubicBezTo>
                    <a:pt x="1198" y="1236"/>
                    <a:pt x="1203" y="1174"/>
                    <a:pt x="1198" y="1112"/>
                  </a:cubicBezTo>
                  <a:lnTo>
                    <a:pt x="1198" y="1112"/>
                  </a:lnTo>
                  <a:cubicBezTo>
                    <a:pt x="1202" y="1112"/>
                    <a:pt x="1206" y="1112"/>
                    <a:pt x="1210" y="1112"/>
                  </a:cubicBezTo>
                  <a:cubicBezTo>
                    <a:pt x="1313" y="1112"/>
                    <a:pt x="1414" y="1045"/>
                    <a:pt x="1463" y="942"/>
                  </a:cubicBezTo>
                  <a:cubicBezTo>
                    <a:pt x="1537" y="790"/>
                    <a:pt x="1469" y="598"/>
                    <a:pt x="1311" y="519"/>
                  </a:cubicBezTo>
                  <a:cubicBezTo>
                    <a:pt x="1277" y="507"/>
                    <a:pt x="1249" y="496"/>
                    <a:pt x="1215" y="490"/>
                  </a:cubicBezTo>
                  <a:cubicBezTo>
                    <a:pt x="1220" y="485"/>
                    <a:pt x="1226" y="468"/>
                    <a:pt x="1237" y="456"/>
                  </a:cubicBezTo>
                  <a:cubicBezTo>
                    <a:pt x="1311" y="298"/>
                    <a:pt x="1243" y="106"/>
                    <a:pt x="1085" y="33"/>
                  </a:cubicBezTo>
                  <a:cubicBezTo>
                    <a:pt x="1042" y="11"/>
                    <a:pt x="997" y="1"/>
                    <a:pt x="952" y="1"/>
                  </a:cubicBezTo>
                  <a:close/>
                </a:path>
              </a:pathLst>
            </a:custGeom>
            <a:solidFill>
              <a:srgbClr val="52AF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5;p46"/>
            <p:cNvSpPr/>
            <p:nvPr/>
          </p:nvSpPr>
          <p:spPr>
            <a:xfrm>
              <a:off x="2811489" y="4122672"/>
              <a:ext cx="49542" cy="47359"/>
            </a:xfrm>
            <a:custGeom>
              <a:avLst/>
              <a:gdLst/>
              <a:ahLst/>
              <a:cxnLst/>
              <a:rect l="l" t="t" r="r" b="b"/>
              <a:pathLst>
                <a:path w="1543" h="1475" extrusionOk="0">
                  <a:moveTo>
                    <a:pt x="955" y="1"/>
                  </a:moveTo>
                  <a:cubicBezTo>
                    <a:pt x="835" y="1"/>
                    <a:pt x="720" y="70"/>
                    <a:pt x="667" y="180"/>
                  </a:cubicBezTo>
                  <a:cubicBezTo>
                    <a:pt x="656" y="185"/>
                    <a:pt x="656" y="202"/>
                    <a:pt x="650" y="208"/>
                  </a:cubicBezTo>
                  <a:cubicBezTo>
                    <a:pt x="628" y="185"/>
                    <a:pt x="600" y="174"/>
                    <a:pt x="571" y="157"/>
                  </a:cubicBezTo>
                  <a:cubicBezTo>
                    <a:pt x="529" y="137"/>
                    <a:pt x="484" y="127"/>
                    <a:pt x="440" y="127"/>
                  </a:cubicBezTo>
                  <a:cubicBezTo>
                    <a:pt x="322" y="127"/>
                    <a:pt x="205" y="193"/>
                    <a:pt x="148" y="304"/>
                  </a:cubicBezTo>
                  <a:cubicBezTo>
                    <a:pt x="91" y="417"/>
                    <a:pt x="114" y="552"/>
                    <a:pt x="193" y="643"/>
                  </a:cubicBezTo>
                  <a:cubicBezTo>
                    <a:pt x="142" y="671"/>
                    <a:pt x="108" y="722"/>
                    <a:pt x="80" y="773"/>
                  </a:cubicBezTo>
                  <a:cubicBezTo>
                    <a:pt x="1" y="925"/>
                    <a:pt x="74" y="1117"/>
                    <a:pt x="227" y="1196"/>
                  </a:cubicBezTo>
                  <a:cubicBezTo>
                    <a:pt x="269" y="1218"/>
                    <a:pt x="315" y="1228"/>
                    <a:pt x="361" y="1228"/>
                  </a:cubicBezTo>
                  <a:cubicBezTo>
                    <a:pt x="436" y="1228"/>
                    <a:pt x="509" y="1200"/>
                    <a:pt x="566" y="1151"/>
                  </a:cubicBezTo>
                  <a:cubicBezTo>
                    <a:pt x="566" y="1275"/>
                    <a:pt x="639" y="1388"/>
                    <a:pt x="752" y="1445"/>
                  </a:cubicBezTo>
                  <a:cubicBezTo>
                    <a:pt x="794" y="1465"/>
                    <a:pt x="838" y="1474"/>
                    <a:pt x="883" y="1474"/>
                  </a:cubicBezTo>
                  <a:cubicBezTo>
                    <a:pt x="1001" y="1474"/>
                    <a:pt x="1118" y="1407"/>
                    <a:pt x="1176" y="1292"/>
                  </a:cubicBezTo>
                  <a:cubicBezTo>
                    <a:pt x="1204" y="1236"/>
                    <a:pt x="1209" y="1174"/>
                    <a:pt x="1204" y="1112"/>
                  </a:cubicBezTo>
                  <a:lnTo>
                    <a:pt x="1204" y="1112"/>
                  </a:lnTo>
                  <a:cubicBezTo>
                    <a:pt x="1208" y="1112"/>
                    <a:pt x="1212" y="1112"/>
                    <a:pt x="1216" y="1112"/>
                  </a:cubicBezTo>
                  <a:cubicBezTo>
                    <a:pt x="1319" y="1112"/>
                    <a:pt x="1409" y="1045"/>
                    <a:pt x="1464" y="942"/>
                  </a:cubicBezTo>
                  <a:cubicBezTo>
                    <a:pt x="1543" y="790"/>
                    <a:pt x="1469" y="598"/>
                    <a:pt x="1317" y="519"/>
                  </a:cubicBezTo>
                  <a:cubicBezTo>
                    <a:pt x="1277" y="507"/>
                    <a:pt x="1249" y="496"/>
                    <a:pt x="1215" y="490"/>
                  </a:cubicBezTo>
                  <a:cubicBezTo>
                    <a:pt x="1226" y="485"/>
                    <a:pt x="1232" y="468"/>
                    <a:pt x="1238" y="456"/>
                  </a:cubicBezTo>
                  <a:cubicBezTo>
                    <a:pt x="1317" y="298"/>
                    <a:pt x="1243" y="106"/>
                    <a:pt x="1091" y="33"/>
                  </a:cubicBezTo>
                  <a:cubicBezTo>
                    <a:pt x="1047" y="11"/>
                    <a:pt x="1000" y="1"/>
                    <a:pt x="9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66;p46"/>
            <p:cNvSpPr/>
            <p:nvPr/>
          </p:nvSpPr>
          <p:spPr>
            <a:xfrm>
              <a:off x="2715756" y="4040254"/>
              <a:ext cx="15091" cy="13164"/>
            </a:xfrm>
            <a:custGeom>
              <a:avLst/>
              <a:gdLst/>
              <a:ahLst/>
              <a:cxnLst/>
              <a:rect l="l" t="t" r="r" b="b"/>
              <a:pathLst>
                <a:path w="470" h="410" extrusionOk="0">
                  <a:moveTo>
                    <a:pt x="235" y="1"/>
                  </a:moveTo>
                  <a:cubicBezTo>
                    <a:pt x="160" y="1"/>
                    <a:pt x="88" y="46"/>
                    <a:pt x="51" y="123"/>
                  </a:cubicBezTo>
                  <a:cubicBezTo>
                    <a:pt x="0" y="219"/>
                    <a:pt x="46" y="338"/>
                    <a:pt x="153" y="389"/>
                  </a:cubicBezTo>
                  <a:cubicBezTo>
                    <a:pt x="180" y="403"/>
                    <a:pt x="209" y="410"/>
                    <a:pt x="237" y="410"/>
                  </a:cubicBezTo>
                  <a:cubicBezTo>
                    <a:pt x="310" y="410"/>
                    <a:pt x="382" y="366"/>
                    <a:pt x="418" y="293"/>
                  </a:cubicBezTo>
                  <a:cubicBezTo>
                    <a:pt x="469" y="191"/>
                    <a:pt x="424" y="72"/>
                    <a:pt x="322" y="22"/>
                  </a:cubicBezTo>
                  <a:cubicBezTo>
                    <a:pt x="294" y="7"/>
                    <a:pt x="264" y="1"/>
                    <a:pt x="2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67;p46"/>
            <p:cNvSpPr/>
            <p:nvPr/>
          </p:nvSpPr>
          <p:spPr>
            <a:xfrm>
              <a:off x="2730076" y="3883567"/>
              <a:ext cx="49542" cy="47294"/>
            </a:xfrm>
            <a:custGeom>
              <a:avLst/>
              <a:gdLst/>
              <a:ahLst/>
              <a:cxnLst/>
              <a:rect l="l" t="t" r="r" b="b"/>
              <a:pathLst>
                <a:path w="1543" h="1473" extrusionOk="0">
                  <a:moveTo>
                    <a:pt x="951" y="0"/>
                  </a:moveTo>
                  <a:cubicBezTo>
                    <a:pt x="833" y="0"/>
                    <a:pt x="719" y="67"/>
                    <a:pt x="667" y="180"/>
                  </a:cubicBezTo>
                  <a:cubicBezTo>
                    <a:pt x="656" y="186"/>
                    <a:pt x="656" y="197"/>
                    <a:pt x="650" y="209"/>
                  </a:cubicBezTo>
                  <a:cubicBezTo>
                    <a:pt x="627" y="186"/>
                    <a:pt x="599" y="175"/>
                    <a:pt x="571" y="158"/>
                  </a:cubicBezTo>
                  <a:cubicBezTo>
                    <a:pt x="529" y="136"/>
                    <a:pt x="483" y="126"/>
                    <a:pt x="438" y="126"/>
                  </a:cubicBezTo>
                  <a:cubicBezTo>
                    <a:pt x="321" y="126"/>
                    <a:pt x="205" y="195"/>
                    <a:pt x="147" y="305"/>
                  </a:cubicBezTo>
                  <a:cubicBezTo>
                    <a:pt x="91" y="418"/>
                    <a:pt x="114" y="553"/>
                    <a:pt x="193" y="643"/>
                  </a:cubicBezTo>
                  <a:cubicBezTo>
                    <a:pt x="142" y="672"/>
                    <a:pt x="108" y="723"/>
                    <a:pt x="80" y="773"/>
                  </a:cubicBezTo>
                  <a:cubicBezTo>
                    <a:pt x="1" y="926"/>
                    <a:pt x="68" y="1118"/>
                    <a:pt x="226" y="1197"/>
                  </a:cubicBezTo>
                  <a:cubicBezTo>
                    <a:pt x="269" y="1218"/>
                    <a:pt x="315" y="1228"/>
                    <a:pt x="360" y="1228"/>
                  </a:cubicBezTo>
                  <a:cubicBezTo>
                    <a:pt x="435" y="1228"/>
                    <a:pt x="509" y="1201"/>
                    <a:pt x="565" y="1152"/>
                  </a:cubicBezTo>
                  <a:cubicBezTo>
                    <a:pt x="565" y="1276"/>
                    <a:pt x="633" y="1383"/>
                    <a:pt x="746" y="1440"/>
                  </a:cubicBezTo>
                  <a:cubicBezTo>
                    <a:pt x="791" y="1462"/>
                    <a:pt x="839" y="1473"/>
                    <a:pt x="886" y="1473"/>
                  </a:cubicBezTo>
                  <a:cubicBezTo>
                    <a:pt x="1004" y="1473"/>
                    <a:pt x="1117" y="1406"/>
                    <a:pt x="1170" y="1293"/>
                  </a:cubicBezTo>
                  <a:cubicBezTo>
                    <a:pt x="1198" y="1236"/>
                    <a:pt x="1209" y="1174"/>
                    <a:pt x="1198" y="1112"/>
                  </a:cubicBezTo>
                  <a:lnTo>
                    <a:pt x="1198" y="1112"/>
                  </a:lnTo>
                  <a:cubicBezTo>
                    <a:pt x="1202" y="1112"/>
                    <a:pt x="1206" y="1113"/>
                    <a:pt x="1210" y="1113"/>
                  </a:cubicBezTo>
                  <a:cubicBezTo>
                    <a:pt x="1313" y="1113"/>
                    <a:pt x="1414" y="1046"/>
                    <a:pt x="1463" y="943"/>
                  </a:cubicBezTo>
                  <a:cubicBezTo>
                    <a:pt x="1542" y="785"/>
                    <a:pt x="1469" y="598"/>
                    <a:pt x="1316" y="519"/>
                  </a:cubicBezTo>
                  <a:cubicBezTo>
                    <a:pt x="1277" y="502"/>
                    <a:pt x="1249" y="497"/>
                    <a:pt x="1215" y="491"/>
                  </a:cubicBezTo>
                  <a:cubicBezTo>
                    <a:pt x="1220" y="485"/>
                    <a:pt x="1232" y="468"/>
                    <a:pt x="1237" y="457"/>
                  </a:cubicBezTo>
                  <a:cubicBezTo>
                    <a:pt x="1316" y="299"/>
                    <a:pt x="1243" y="107"/>
                    <a:pt x="1091" y="34"/>
                  </a:cubicBezTo>
                  <a:cubicBezTo>
                    <a:pt x="1045" y="11"/>
                    <a:pt x="998" y="0"/>
                    <a:pt x="951" y="0"/>
                  </a:cubicBezTo>
                  <a:close/>
                </a:path>
              </a:pathLst>
            </a:custGeom>
            <a:solidFill>
              <a:srgbClr val="52AF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68;p46"/>
            <p:cNvSpPr/>
            <p:nvPr/>
          </p:nvSpPr>
          <p:spPr>
            <a:xfrm>
              <a:off x="2732067" y="3878783"/>
              <a:ext cx="49542" cy="47359"/>
            </a:xfrm>
            <a:custGeom>
              <a:avLst/>
              <a:gdLst/>
              <a:ahLst/>
              <a:cxnLst/>
              <a:rect l="l" t="t" r="r" b="b"/>
              <a:pathLst>
                <a:path w="1543" h="1475" extrusionOk="0">
                  <a:moveTo>
                    <a:pt x="957" y="0"/>
                  </a:moveTo>
                  <a:cubicBezTo>
                    <a:pt x="838" y="0"/>
                    <a:pt x="724" y="66"/>
                    <a:pt x="667" y="177"/>
                  </a:cubicBezTo>
                  <a:cubicBezTo>
                    <a:pt x="656" y="188"/>
                    <a:pt x="656" y="200"/>
                    <a:pt x="650" y="205"/>
                  </a:cubicBezTo>
                  <a:cubicBezTo>
                    <a:pt x="628" y="188"/>
                    <a:pt x="599" y="171"/>
                    <a:pt x="571" y="160"/>
                  </a:cubicBezTo>
                  <a:cubicBezTo>
                    <a:pt x="529" y="138"/>
                    <a:pt x="483" y="128"/>
                    <a:pt x="438" y="128"/>
                  </a:cubicBezTo>
                  <a:cubicBezTo>
                    <a:pt x="321" y="128"/>
                    <a:pt x="205" y="197"/>
                    <a:pt x="148" y="307"/>
                  </a:cubicBezTo>
                  <a:cubicBezTo>
                    <a:pt x="91" y="420"/>
                    <a:pt x="114" y="555"/>
                    <a:pt x="193" y="646"/>
                  </a:cubicBezTo>
                  <a:cubicBezTo>
                    <a:pt x="142" y="674"/>
                    <a:pt x="108" y="725"/>
                    <a:pt x="80" y="770"/>
                  </a:cubicBezTo>
                  <a:cubicBezTo>
                    <a:pt x="1" y="928"/>
                    <a:pt x="74" y="1120"/>
                    <a:pt x="227" y="1193"/>
                  </a:cubicBezTo>
                  <a:cubicBezTo>
                    <a:pt x="271" y="1216"/>
                    <a:pt x="320" y="1227"/>
                    <a:pt x="367" y="1227"/>
                  </a:cubicBezTo>
                  <a:cubicBezTo>
                    <a:pt x="440" y="1227"/>
                    <a:pt x="511" y="1202"/>
                    <a:pt x="565" y="1154"/>
                  </a:cubicBezTo>
                  <a:cubicBezTo>
                    <a:pt x="565" y="1273"/>
                    <a:pt x="639" y="1385"/>
                    <a:pt x="752" y="1442"/>
                  </a:cubicBezTo>
                  <a:cubicBezTo>
                    <a:pt x="794" y="1464"/>
                    <a:pt x="840" y="1474"/>
                    <a:pt x="885" y="1474"/>
                  </a:cubicBezTo>
                  <a:cubicBezTo>
                    <a:pt x="1002" y="1474"/>
                    <a:pt x="1118" y="1405"/>
                    <a:pt x="1175" y="1295"/>
                  </a:cubicBezTo>
                  <a:cubicBezTo>
                    <a:pt x="1204" y="1239"/>
                    <a:pt x="1209" y="1177"/>
                    <a:pt x="1204" y="1109"/>
                  </a:cubicBezTo>
                  <a:lnTo>
                    <a:pt x="1204" y="1109"/>
                  </a:lnTo>
                  <a:cubicBezTo>
                    <a:pt x="1211" y="1110"/>
                    <a:pt x="1218" y="1110"/>
                    <a:pt x="1225" y="1110"/>
                  </a:cubicBezTo>
                  <a:cubicBezTo>
                    <a:pt x="1324" y="1110"/>
                    <a:pt x="1411" y="1040"/>
                    <a:pt x="1463" y="945"/>
                  </a:cubicBezTo>
                  <a:cubicBezTo>
                    <a:pt x="1542" y="787"/>
                    <a:pt x="1469" y="595"/>
                    <a:pt x="1317" y="521"/>
                  </a:cubicBezTo>
                  <a:cubicBezTo>
                    <a:pt x="1283" y="504"/>
                    <a:pt x="1254" y="499"/>
                    <a:pt x="1215" y="488"/>
                  </a:cubicBezTo>
                  <a:cubicBezTo>
                    <a:pt x="1226" y="482"/>
                    <a:pt x="1232" y="471"/>
                    <a:pt x="1237" y="454"/>
                  </a:cubicBezTo>
                  <a:cubicBezTo>
                    <a:pt x="1317" y="301"/>
                    <a:pt x="1243" y="109"/>
                    <a:pt x="1091" y="30"/>
                  </a:cubicBezTo>
                  <a:cubicBezTo>
                    <a:pt x="1047" y="10"/>
                    <a:pt x="1002" y="0"/>
                    <a:pt x="95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369;p46"/>
            <p:cNvSpPr/>
            <p:nvPr/>
          </p:nvSpPr>
          <p:spPr>
            <a:xfrm>
              <a:off x="2749309" y="3894805"/>
              <a:ext cx="15058" cy="13068"/>
            </a:xfrm>
            <a:custGeom>
              <a:avLst/>
              <a:gdLst/>
              <a:ahLst/>
              <a:cxnLst/>
              <a:rect l="l" t="t" r="r" b="b"/>
              <a:pathLst>
                <a:path w="469" h="407" extrusionOk="0">
                  <a:moveTo>
                    <a:pt x="228" y="0"/>
                  </a:moveTo>
                  <a:cubicBezTo>
                    <a:pt x="154" y="0"/>
                    <a:pt x="87" y="42"/>
                    <a:pt x="51" y="118"/>
                  </a:cubicBezTo>
                  <a:cubicBezTo>
                    <a:pt x="0" y="226"/>
                    <a:pt x="45" y="339"/>
                    <a:pt x="153" y="389"/>
                  </a:cubicBezTo>
                  <a:cubicBezTo>
                    <a:pt x="179" y="401"/>
                    <a:pt x="207" y="407"/>
                    <a:pt x="234" y="407"/>
                  </a:cubicBezTo>
                  <a:cubicBezTo>
                    <a:pt x="309" y="407"/>
                    <a:pt x="381" y="363"/>
                    <a:pt x="418" y="288"/>
                  </a:cubicBezTo>
                  <a:cubicBezTo>
                    <a:pt x="469" y="192"/>
                    <a:pt x="424" y="68"/>
                    <a:pt x="322" y="22"/>
                  </a:cubicBezTo>
                  <a:cubicBezTo>
                    <a:pt x="291" y="8"/>
                    <a:pt x="259" y="0"/>
                    <a:pt x="22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1" name="Google Shape;1370;p46"/>
            <p:cNvGrpSpPr/>
            <p:nvPr/>
          </p:nvGrpSpPr>
          <p:grpSpPr>
            <a:xfrm>
              <a:off x="2242698" y="3285071"/>
              <a:ext cx="744541" cy="965408"/>
              <a:chOff x="268398" y="3219821"/>
              <a:chExt cx="744541" cy="965408"/>
            </a:xfrm>
          </p:grpSpPr>
          <p:sp>
            <p:nvSpPr>
              <p:cNvPr id="142" name="Google Shape;1371;p46"/>
              <p:cNvSpPr/>
              <p:nvPr/>
            </p:nvSpPr>
            <p:spPr>
              <a:xfrm>
                <a:off x="268398" y="3219821"/>
                <a:ext cx="744541" cy="965408"/>
              </a:xfrm>
              <a:custGeom>
                <a:avLst/>
                <a:gdLst/>
                <a:ahLst/>
                <a:cxnLst/>
                <a:rect l="l" t="t" r="r" b="b"/>
                <a:pathLst>
                  <a:path w="23189" h="30068" extrusionOk="0">
                    <a:moveTo>
                      <a:pt x="13927" y="1"/>
                    </a:moveTo>
                    <a:cubicBezTo>
                      <a:pt x="12566" y="1"/>
                      <a:pt x="11414" y="950"/>
                      <a:pt x="11126" y="2322"/>
                    </a:cubicBezTo>
                    <a:cubicBezTo>
                      <a:pt x="11007" y="2887"/>
                      <a:pt x="11013" y="3435"/>
                      <a:pt x="11075" y="3943"/>
                    </a:cubicBezTo>
                    <a:cubicBezTo>
                      <a:pt x="10459" y="3943"/>
                      <a:pt x="9877" y="4129"/>
                      <a:pt x="9380" y="4468"/>
                    </a:cubicBezTo>
                    <a:cubicBezTo>
                      <a:pt x="9042" y="4067"/>
                      <a:pt x="8652" y="3683"/>
                      <a:pt x="8228" y="3344"/>
                    </a:cubicBezTo>
                    <a:cubicBezTo>
                      <a:pt x="7647" y="2870"/>
                      <a:pt x="6930" y="2345"/>
                      <a:pt x="6139" y="2045"/>
                    </a:cubicBezTo>
                    <a:cubicBezTo>
                      <a:pt x="5683" y="1872"/>
                      <a:pt x="5273" y="1802"/>
                      <a:pt x="4907" y="1802"/>
                    </a:cubicBezTo>
                    <a:cubicBezTo>
                      <a:pt x="3948" y="1802"/>
                      <a:pt x="3296" y="2281"/>
                      <a:pt x="2948" y="2633"/>
                    </a:cubicBezTo>
                    <a:cubicBezTo>
                      <a:pt x="1988" y="3598"/>
                      <a:pt x="1858" y="5089"/>
                      <a:pt x="2626" y="6258"/>
                    </a:cubicBezTo>
                    <a:cubicBezTo>
                      <a:pt x="3247" y="7207"/>
                      <a:pt x="4208" y="7794"/>
                      <a:pt x="4976" y="8257"/>
                    </a:cubicBezTo>
                    <a:lnTo>
                      <a:pt x="4981" y="8263"/>
                    </a:lnTo>
                    <a:cubicBezTo>
                      <a:pt x="5139" y="8359"/>
                      <a:pt x="5286" y="8449"/>
                      <a:pt x="5427" y="8534"/>
                    </a:cubicBezTo>
                    <a:cubicBezTo>
                      <a:pt x="5744" y="8737"/>
                      <a:pt x="6122" y="8986"/>
                      <a:pt x="6421" y="9280"/>
                    </a:cubicBezTo>
                    <a:cubicBezTo>
                      <a:pt x="6410" y="9302"/>
                      <a:pt x="6393" y="9319"/>
                      <a:pt x="6382" y="9336"/>
                    </a:cubicBezTo>
                    <a:cubicBezTo>
                      <a:pt x="5416" y="10545"/>
                      <a:pt x="5173" y="12013"/>
                      <a:pt x="5111" y="12775"/>
                    </a:cubicBezTo>
                    <a:cubicBezTo>
                      <a:pt x="5105" y="12826"/>
                      <a:pt x="5088" y="12866"/>
                      <a:pt x="5066" y="12905"/>
                    </a:cubicBezTo>
                    <a:lnTo>
                      <a:pt x="5049" y="12933"/>
                    </a:lnTo>
                    <a:cubicBezTo>
                      <a:pt x="4925" y="13103"/>
                      <a:pt x="4829" y="13284"/>
                      <a:pt x="4744" y="13470"/>
                    </a:cubicBezTo>
                    <a:cubicBezTo>
                      <a:pt x="4529" y="13939"/>
                      <a:pt x="4416" y="14441"/>
                      <a:pt x="4416" y="14955"/>
                    </a:cubicBezTo>
                    <a:cubicBezTo>
                      <a:pt x="4416" y="15079"/>
                      <a:pt x="4428" y="15204"/>
                      <a:pt x="4439" y="15333"/>
                    </a:cubicBezTo>
                    <a:cubicBezTo>
                      <a:pt x="4456" y="15480"/>
                      <a:pt x="4484" y="15627"/>
                      <a:pt x="4518" y="15768"/>
                    </a:cubicBezTo>
                    <a:cubicBezTo>
                      <a:pt x="4682" y="16446"/>
                      <a:pt x="5049" y="17045"/>
                      <a:pt x="5591" y="17547"/>
                    </a:cubicBezTo>
                    <a:cubicBezTo>
                      <a:pt x="5055" y="18259"/>
                      <a:pt x="4795" y="19072"/>
                      <a:pt x="4829" y="19857"/>
                    </a:cubicBezTo>
                    <a:cubicBezTo>
                      <a:pt x="4428" y="19925"/>
                      <a:pt x="4095" y="20094"/>
                      <a:pt x="3852" y="20365"/>
                    </a:cubicBezTo>
                    <a:cubicBezTo>
                      <a:pt x="3835" y="20388"/>
                      <a:pt x="3818" y="20405"/>
                      <a:pt x="3795" y="20427"/>
                    </a:cubicBezTo>
                    <a:cubicBezTo>
                      <a:pt x="3473" y="20518"/>
                      <a:pt x="3185" y="20676"/>
                      <a:pt x="2959" y="20902"/>
                    </a:cubicBezTo>
                    <a:cubicBezTo>
                      <a:pt x="2451" y="20970"/>
                      <a:pt x="2005" y="21190"/>
                      <a:pt x="1689" y="21523"/>
                    </a:cubicBezTo>
                    <a:cubicBezTo>
                      <a:pt x="1610" y="21608"/>
                      <a:pt x="1536" y="21692"/>
                      <a:pt x="1474" y="21783"/>
                    </a:cubicBezTo>
                    <a:cubicBezTo>
                      <a:pt x="1147" y="21913"/>
                      <a:pt x="881" y="22122"/>
                      <a:pt x="689" y="22393"/>
                    </a:cubicBezTo>
                    <a:cubicBezTo>
                      <a:pt x="571" y="22562"/>
                      <a:pt x="492" y="22748"/>
                      <a:pt x="452" y="22946"/>
                    </a:cubicBezTo>
                    <a:cubicBezTo>
                      <a:pt x="288" y="23127"/>
                      <a:pt x="198" y="23302"/>
                      <a:pt x="147" y="23437"/>
                    </a:cubicBezTo>
                    <a:cubicBezTo>
                      <a:pt x="0" y="23816"/>
                      <a:pt x="17" y="24228"/>
                      <a:pt x="181" y="24595"/>
                    </a:cubicBezTo>
                    <a:cubicBezTo>
                      <a:pt x="158" y="24742"/>
                      <a:pt x="153" y="24900"/>
                      <a:pt x="170" y="25047"/>
                    </a:cubicBezTo>
                    <a:cubicBezTo>
                      <a:pt x="119" y="25691"/>
                      <a:pt x="362" y="26368"/>
                      <a:pt x="813" y="26877"/>
                    </a:cubicBezTo>
                    <a:cubicBezTo>
                      <a:pt x="1079" y="27170"/>
                      <a:pt x="1406" y="27396"/>
                      <a:pt x="1762" y="27532"/>
                    </a:cubicBezTo>
                    <a:cubicBezTo>
                      <a:pt x="1830" y="27616"/>
                      <a:pt x="1903" y="27696"/>
                      <a:pt x="1988" y="27763"/>
                    </a:cubicBezTo>
                    <a:cubicBezTo>
                      <a:pt x="2169" y="27921"/>
                      <a:pt x="2372" y="28034"/>
                      <a:pt x="2604" y="28108"/>
                    </a:cubicBezTo>
                    <a:cubicBezTo>
                      <a:pt x="2666" y="28192"/>
                      <a:pt x="2739" y="28272"/>
                      <a:pt x="2818" y="28345"/>
                    </a:cubicBezTo>
                    <a:cubicBezTo>
                      <a:pt x="3102" y="28602"/>
                      <a:pt x="3600" y="28895"/>
                      <a:pt x="4423" y="28895"/>
                    </a:cubicBezTo>
                    <a:cubicBezTo>
                      <a:pt x="4467" y="28895"/>
                      <a:pt x="4512" y="28894"/>
                      <a:pt x="4558" y="28893"/>
                    </a:cubicBezTo>
                    <a:cubicBezTo>
                      <a:pt x="4905" y="29149"/>
                      <a:pt x="5476" y="29419"/>
                      <a:pt x="6335" y="29419"/>
                    </a:cubicBezTo>
                    <a:cubicBezTo>
                      <a:pt x="6440" y="29419"/>
                      <a:pt x="6550" y="29415"/>
                      <a:pt x="6664" y="29407"/>
                    </a:cubicBezTo>
                    <a:cubicBezTo>
                      <a:pt x="7039" y="29646"/>
                      <a:pt x="7501" y="29764"/>
                      <a:pt x="8041" y="29764"/>
                    </a:cubicBezTo>
                    <a:cubicBezTo>
                      <a:pt x="8290" y="29764"/>
                      <a:pt x="8556" y="29739"/>
                      <a:pt x="8838" y="29689"/>
                    </a:cubicBezTo>
                    <a:cubicBezTo>
                      <a:pt x="9328" y="29924"/>
                      <a:pt x="9827" y="30042"/>
                      <a:pt x="10334" y="30042"/>
                    </a:cubicBezTo>
                    <a:cubicBezTo>
                      <a:pt x="10705" y="30042"/>
                      <a:pt x="11080" y="29979"/>
                      <a:pt x="11459" y="29853"/>
                    </a:cubicBezTo>
                    <a:cubicBezTo>
                      <a:pt x="11837" y="29994"/>
                      <a:pt x="12221" y="30067"/>
                      <a:pt x="12594" y="30067"/>
                    </a:cubicBezTo>
                    <a:cubicBezTo>
                      <a:pt x="13051" y="30067"/>
                      <a:pt x="13497" y="29960"/>
                      <a:pt x="13915" y="29745"/>
                    </a:cubicBezTo>
                    <a:cubicBezTo>
                      <a:pt x="14243" y="29812"/>
                      <a:pt x="14564" y="29845"/>
                      <a:pt x="14872" y="29845"/>
                    </a:cubicBezTo>
                    <a:cubicBezTo>
                      <a:pt x="15524" y="29845"/>
                      <a:pt x="16115" y="29698"/>
                      <a:pt x="16575" y="29418"/>
                    </a:cubicBezTo>
                    <a:cubicBezTo>
                      <a:pt x="16703" y="29432"/>
                      <a:pt x="16830" y="29438"/>
                      <a:pt x="16954" y="29438"/>
                    </a:cubicBezTo>
                    <a:cubicBezTo>
                      <a:pt x="17595" y="29438"/>
                      <a:pt x="18170" y="29258"/>
                      <a:pt x="18563" y="28927"/>
                    </a:cubicBezTo>
                    <a:cubicBezTo>
                      <a:pt x="18591" y="28910"/>
                      <a:pt x="18614" y="28887"/>
                      <a:pt x="18642" y="28859"/>
                    </a:cubicBezTo>
                    <a:cubicBezTo>
                      <a:pt x="19252" y="28774"/>
                      <a:pt x="19760" y="28576"/>
                      <a:pt x="20127" y="28272"/>
                    </a:cubicBezTo>
                    <a:cubicBezTo>
                      <a:pt x="20833" y="28181"/>
                      <a:pt x="21517" y="27842"/>
                      <a:pt x="21997" y="27340"/>
                    </a:cubicBezTo>
                    <a:cubicBezTo>
                      <a:pt x="22302" y="27023"/>
                      <a:pt x="22505" y="26651"/>
                      <a:pt x="22595" y="26261"/>
                    </a:cubicBezTo>
                    <a:cubicBezTo>
                      <a:pt x="22985" y="25838"/>
                      <a:pt x="23188" y="25216"/>
                      <a:pt x="23149" y="24573"/>
                    </a:cubicBezTo>
                    <a:cubicBezTo>
                      <a:pt x="23183" y="24093"/>
                      <a:pt x="23075" y="23624"/>
                      <a:pt x="22855" y="23251"/>
                    </a:cubicBezTo>
                    <a:cubicBezTo>
                      <a:pt x="22849" y="22901"/>
                      <a:pt x="22731" y="22562"/>
                      <a:pt x="22516" y="22268"/>
                    </a:cubicBezTo>
                    <a:cubicBezTo>
                      <a:pt x="22285" y="21958"/>
                      <a:pt x="21951" y="21732"/>
                      <a:pt x="21551" y="21608"/>
                    </a:cubicBezTo>
                    <a:cubicBezTo>
                      <a:pt x="21409" y="21438"/>
                      <a:pt x="21240" y="21291"/>
                      <a:pt x="21093" y="21178"/>
                    </a:cubicBezTo>
                    <a:cubicBezTo>
                      <a:pt x="20935" y="20868"/>
                      <a:pt x="20681" y="20625"/>
                      <a:pt x="20370" y="20478"/>
                    </a:cubicBezTo>
                    <a:cubicBezTo>
                      <a:pt x="20162" y="20379"/>
                      <a:pt x="19937" y="20330"/>
                      <a:pt x="19711" y="20330"/>
                    </a:cubicBezTo>
                    <a:cubicBezTo>
                      <a:pt x="19563" y="20330"/>
                      <a:pt x="19414" y="20351"/>
                      <a:pt x="19269" y="20394"/>
                    </a:cubicBezTo>
                    <a:cubicBezTo>
                      <a:pt x="19224" y="20388"/>
                      <a:pt x="19179" y="20377"/>
                      <a:pt x="19128" y="20371"/>
                    </a:cubicBezTo>
                    <a:cubicBezTo>
                      <a:pt x="18868" y="20139"/>
                      <a:pt x="18552" y="19970"/>
                      <a:pt x="18190" y="19880"/>
                    </a:cubicBezTo>
                    <a:cubicBezTo>
                      <a:pt x="18241" y="19021"/>
                      <a:pt x="17936" y="18146"/>
                      <a:pt x="17315" y="17378"/>
                    </a:cubicBezTo>
                    <a:cubicBezTo>
                      <a:pt x="17931" y="16706"/>
                      <a:pt x="18252" y="15881"/>
                      <a:pt x="18252" y="14949"/>
                    </a:cubicBezTo>
                    <a:cubicBezTo>
                      <a:pt x="18252" y="14887"/>
                      <a:pt x="18252" y="14825"/>
                      <a:pt x="18247" y="14769"/>
                    </a:cubicBezTo>
                    <a:cubicBezTo>
                      <a:pt x="18224" y="14328"/>
                      <a:pt x="18128" y="13905"/>
                      <a:pt x="17953" y="13509"/>
                    </a:cubicBezTo>
                    <a:cubicBezTo>
                      <a:pt x="17925" y="13447"/>
                      <a:pt x="17885" y="13374"/>
                      <a:pt x="17846" y="13300"/>
                    </a:cubicBezTo>
                    <a:lnTo>
                      <a:pt x="17835" y="13284"/>
                    </a:lnTo>
                    <a:cubicBezTo>
                      <a:pt x="17823" y="13261"/>
                      <a:pt x="17812" y="13233"/>
                      <a:pt x="17801" y="13216"/>
                    </a:cubicBezTo>
                    <a:cubicBezTo>
                      <a:pt x="17795" y="13193"/>
                      <a:pt x="17784" y="13176"/>
                      <a:pt x="17772" y="13159"/>
                    </a:cubicBezTo>
                    <a:lnTo>
                      <a:pt x="17755" y="13120"/>
                    </a:lnTo>
                    <a:cubicBezTo>
                      <a:pt x="17739" y="13103"/>
                      <a:pt x="17733" y="13080"/>
                      <a:pt x="17716" y="13063"/>
                    </a:cubicBezTo>
                    <a:lnTo>
                      <a:pt x="17676" y="13001"/>
                    </a:lnTo>
                    <a:lnTo>
                      <a:pt x="17654" y="12973"/>
                    </a:lnTo>
                    <a:cubicBezTo>
                      <a:pt x="17648" y="12967"/>
                      <a:pt x="17648" y="12962"/>
                      <a:pt x="17643" y="12962"/>
                    </a:cubicBezTo>
                    <a:lnTo>
                      <a:pt x="17620" y="12916"/>
                    </a:lnTo>
                    <a:lnTo>
                      <a:pt x="17603" y="12905"/>
                    </a:lnTo>
                    <a:cubicBezTo>
                      <a:pt x="17586" y="12866"/>
                      <a:pt x="17569" y="12826"/>
                      <a:pt x="17569" y="12775"/>
                    </a:cubicBezTo>
                    <a:cubicBezTo>
                      <a:pt x="17513" y="12047"/>
                      <a:pt x="17259" y="10618"/>
                      <a:pt x="16186" y="9212"/>
                    </a:cubicBezTo>
                    <a:cubicBezTo>
                      <a:pt x="16152" y="9161"/>
                      <a:pt x="16118" y="9121"/>
                      <a:pt x="16078" y="9076"/>
                    </a:cubicBezTo>
                    <a:cubicBezTo>
                      <a:pt x="16954" y="7749"/>
                      <a:pt x="17332" y="6061"/>
                      <a:pt x="17140" y="4253"/>
                    </a:cubicBezTo>
                    <a:cubicBezTo>
                      <a:pt x="17061" y="3508"/>
                      <a:pt x="16937" y="2633"/>
                      <a:pt x="16586" y="1853"/>
                    </a:cubicBezTo>
                    <a:cubicBezTo>
                      <a:pt x="15869" y="238"/>
                      <a:pt x="14610" y="1"/>
                      <a:pt x="1392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>
                <a:outerShdw blurRad="57150" dist="19050" dir="8220000" algn="bl" rotWithShape="0">
                  <a:srgbClr val="000000">
                    <a:alpha val="33000"/>
                  </a:srgb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372;p46"/>
              <p:cNvSpPr/>
              <p:nvPr/>
            </p:nvSpPr>
            <p:spPr>
              <a:xfrm>
                <a:off x="310203" y="3892194"/>
                <a:ext cx="663373" cy="253103"/>
              </a:xfrm>
              <a:custGeom>
                <a:avLst/>
                <a:gdLst/>
                <a:ahLst/>
                <a:cxnLst/>
                <a:rect l="l" t="t" r="r" b="b"/>
                <a:pathLst>
                  <a:path w="20661" h="7883" extrusionOk="0">
                    <a:moveTo>
                      <a:pt x="10405" y="0"/>
                    </a:moveTo>
                    <a:cubicBezTo>
                      <a:pt x="8359" y="0"/>
                      <a:pt x="6433" y="231"/>
                      <a:pt x="4837" y="633"/>
                    </a:cubicBezTo>
                    <a:cubicBezTo>
                      <a:pt x="4566" y="525"/>
                      <a:pt x="4221" y="453"/>
                      <a:pt x="3941" y="453"/>
                    </a:cubicBezTo>
                    <a:cubicBezTo>
                      <a:pt x="3736" y="453"/>
                      <a:pt x="3565" y="491"/>
                      <a:pt x="3482" y="582"/>
                    </a:cubicBezTo>
                    <a:cubicBezTo>
                      <a:pt x="3465" y="605"/>
                      <a:pt x="3442" y="633"/>
                      <a:pt x="3436" y="661"/>
                    </a:cubicBezTo>
                    <a:cubicBezTo>
                      <a:pt x="3408" y="746"/>
                      <a:pt x="3436" y="864"/>
                      <a:pt x="3538" y="1011"/>
                    </a:cubicBezTo>
                    <a:cubicBezTo>
                      <a:pt x="3397" y="987"/>
                      <a:pt x="3271" y="976"/>
                      <a:pt x="3160" y="976"/>
                    </a:cubicBezTo>
                    <a:cubicBezTo>
                      <a:pt x="2592" y="976"/>
                      <a:pt x="2393" y="1260"/>
                      <a:pt x="2313" y="1519"/>
                    </a:cubicBezTo>
                    <a:cubicBezTo>
                      <a:pt x="2221" y="1506"/>
                      <a:pt x="2133" y="1499"/>
                      <a:pt x="2048" y="1499"/>
                    </a:cubicBezTo>
                    <a:cubicBezTo>
                      <a:pt x="1460" y="1499"/>
                      <a:pt x="1048" y="1812"/>
                      <a:pt x="1132" y="2276"/>
                    </a:cubicBezTo>
                    <a:cubicBezTo>
                      <a:pt x="1081" y="2272"/>
                      <a:pt x="1033" y="2270"/>
                      <a:pt x="988" y="2270"/>
                    </a:cubicBezTo>
                    <a:cubicBezTo>
                      <a:pt x="655" y="2270"/>
                      <a:pt x="467" y="2374"/>
                      <a:pt x="392" y="2513"/>
                    </a:cubicBezTo>
                    <a:cubicBezTo>
                      <a:pt x="415" y="2570"/>
                      <a:pt x="455" y="2621"/>
                      <a:pt x="505" y="2666"/>
                    </a:cubicBezTo>
                    <a:cubicBezTo>
                      <a:pt x="449" y="2671"/>
                      <a:pt x="398" y="2677"/>
                      <a:pt x="347" y="2694"/>
                    </a:cubicBezTo>
                    <a:cubicBezTo>
                      <a:pt x="347" y="2807"/>
                      <a:pt x="415" y="2920"/>
                      <a:pt x="505" y="3005"/>
                    </a:cubicBezTo>
                    <a:cubicBezTo>
                      <a:pt x="274" y="3033"/>
                      <a:pt x="116" y="3101"/>
                      <a:pt x="37" y="3202"/>
                    </a:cubicBezTo>
                    <a:cubicBezTo>
                      <a:pt x="87" y="3276"/>
                      <a:pt x="167" y="3349"/>
                      <a:pt x="279" y="3411"/>
                    </a:cubicBezTo>
                    <a:cubicBezTo>
                      <a:pt x="223" y="3485"/>
                      <a:pt x="172" y="3569"/>
                      <a:pt x="144" y="3654"/>
                    </a:cubicBezTo>
                    <a:cubicBezTo>
                      <a:pt x="178" y="3688"/>
                      <a:pt x="229" y="3722"/>
                      <a:pt x="279" y="3750"/>
                    </a:cubicBezTo>
                    <a:cubicBezTo>
                      <a:pt x="189" y="3857"/>
                      <a:pt x="133" y="3976"/>
                      <a:pt x="110" y="4112"/>
                    </a:cubicBezTo>
                    <a:cubicBezTo>
                      <a:pt x="1" y="4718"/>
                      <a:pt x="520" y="5498"/>
                      <a:pt x="1254" y="5498"/>
                    </a:cubicBezTo>
                    <a:cubicBezTo>
                      <a:pt x="1279" y="5498"/>
                      <a:pt x="1304" y="5497"/>
                      <a:pt x="1330" y="5495"/>
                    </a:cubicBezTo>
                    <a:cubicBezTo>
                      <a:pt x="1335" y="5858"/>
                      <a:pt x="1570" y="6038"/>
                      <a:pt x="1984" y="6038"/>
                    </a:cubicBezTo>
                    <a:cubicBezTo>
                      <a:pt x="2046" y="6038"/>
                      <a:pt x="2113" y="6034"/>
                      <a:pt x="2183" y="6026"/>
                    </a:cubicBezTo>
                    <a:lnTo>
                      <a:pt x="2183" y="6026"/>
                    </a:lnTo>
                    <a:cubicBezTo>
                      <a:pt x="2138" y="6441"/>
                      <a:pt x="2467" y="6721"/>
                      <a:pt x="3115" y="6721"/>
                    </a:cubicBezTo>
                    <a:cubicBezTo>
                      <a:pt x="3295" y="6721"/>
                      <a:pt x="3501" y="6700"/>
                      <a:pt x="3730" y="6653"/>
                    </a:cubicBezTo>
                    <a:cubicBezTo>
                      <a:pt x="3865" y="6958"/>
                      <a:pt x="4308" y="7240"/>
                      <a:pt x="5039" y="7240"/>
                    </a:cubicBezTo>
                    <a:cubicBezTo>
                      <a:pt x="5254" y="7240"/>
                      <a:pt x="5493" y="7216"/>
                      <a:pt x="5757" y="7161"/>
                    </a:cubicBezTo>
                    <a:cubicBezTo>
                      <a:pt x="5906" y="7421"/>
                      <a:pt x="6238" y="7584"/>
                      <a:pt x="6757" y="7584"/>
                    </a:cubicBezTo>
                    <a:cubicBezTo>
                      <a:pt x="7027" y="7584"/>
                      <a:pt x="7347" y="7540"/>
                      <a:pt x="7717" y="7443"/>
                    </a:cubicBezTo>
                    <a:cubicBezTo>
                      <a:pt x="8160" y="7728"/>
                      <a:pt x="8593" y="7860"/>
                      <a:pt x="9025" y="7860"/>
                    </a:cubicBezTo>
                    <a:cubicBezTo>
                      <a:pt x="9407" y="7860"/>
                      <a:pt x="9789" y="7756"/>
                      <a:pt x="10174" y="7562"/>
                    </a:cubicBezTo>
                    <a:cubicBezTo>
                      <a:pt x="10560" y="7773"/>
                      <a:pt x="10932" y="7883"/>
                      <a:pt x="11288" y="7883"/>
                    </a:cubicBezTo>
                    <a:cubicBezTo>
                      <a:pt x="11677" y="7883"/>
                      <a:pt x="12048" y="7752"/>
                      <a:pt x="12399" y="7477"/>
                    </a:cubicBezTo>
                    <a:cubicBezTo>
                      <a:pt x="12806" y="7607"/>
                      <a:pt x="13210" y="7668"/>
                      <a:pt x="13572" y="7668"/>
                    </a:cubicBezTo>
                    <a:cubicBezTo>
                      <a:pt x="14218" y="7668"/>
                      <a:pt x="14732" y="7475"/>
                      <a:pt x="14906" y="7139"/>
                    </a:cubicBezTo>
                    <a:cubicBezTo>
                      <a:pt x="15172" y="7225"/>
                      <a:pt x="15435" y="7264"/>
                      <a:pt x="15672" y="7264"/>
                    </a:cubicBezTo>
                    <a:cubicBezTo>
                      <a:pt x="16234" y="7264"/>
                      <a:pt x="16650" y="7044"/>
                      <a:pt x="16606" y="6726"/>
                    </a:cubicBezTo>
                    <a:lnTo>
                      <a:pt x="16606" y="6726"/>
                    </a:lnTo>
                    <a:cubicBezTo>
                      <a:pt x="16624" y="6726"/>
                      <a:pt x="16642" y="6727"/>
                      <a:pt x="16659" y="6727"/>
                    </a:cubicBezTo>
                    <a:cubicBezTo>
                      <a:pt x="17535" y="6727"/>
                      <a:pt x="18155" y="6454"/>
                      <a:pt x="18221" y="6105"/>
                    </a:cubicBezTo>
                    <a:cubicBezTo>
                      <a:pt x="18298" y="6117"/>
                      <a:pt x="18376" y="6122"/>
                      <a:pt x="18455" y="6122"/>
                    </a:cubicBezTo>
                    <a:cubicBezTo>
                      <a:pt x="19336" y="6122"/>
                      <a:pt x="20252" y="5423"/>
                      <a:pt x="20096" y="4671"/>
                    </a:cubicBezTo>
                    <a:cubicBezTo>
                      <a:pt x="20085" y="4665"/>
                      <a:pt x="20085" y="4654"/>
                      <a:pt x="20085" y="4648"/>
                    </a:cubicBezTo>
                    <a:lnTo>
                      <a:pt x="20096" y="4648"/>
                    </a:lnTo>
                    <a:cubicBezTo>
                      <a:pt x="20503" y="4558"/>
                      <a:pt x="20661" y="4049"/>
                      <a:pt x="20610" y="3637"/>
                    </a:cubicBezTo>
                    <a:cubicBezTo>
                      <a:pt x="20565" y="3344"/>
                      <a:pt x="20424" y="3095"/>
                      <a:pt x="20198" y="3061"/>
                    </a:cubicBezTo>
                    <a:cubicBezTo>
                      <a:pt x="20271" y="2960"/>
                      <a:pt x="20305" y="2863"/>
                      <a:pt x="20322" y="2762"/>
                    </a:cubicBezTo>
                    <a:cubicBezTo>
                      <a:pt x="20328" y="2677"/>
                      <a:pt x="20322" y="2598"/>
                      <a:pt x="20294" y="2530"/>
                    </a:cubicBezTo>
                    <a:cubicBezTo>
                      <a:pt x="20203" y="2297"/>
                      <a:pt x="19924" y="2133"/>
                      <a:pt x="19482" y="2133"/>
                    </a:cubicBezTo>
                    <a:cubicBezTo>
                      <a:pt x="19454" y="2133"/>
                      <a:pt x="19425" y="2134"/>
                      <a:pt x="19396" y="2135"/>
                    </a:cubicBezTo>
                    <a:cubicBezTo>
                      <a:pt x="19610" y="1814"/>
                      <a:pt x="18414" y="997"/>
                      <a:pt x="17518" y="997"/>
                    </a:cubicBezTo>
                    <a:cubicBezTo>
                      <a:pt x="17421" y="997"/>
                      <a:pt x="17327" y="1007"/>
                      <a:pt x="17238" y="1028"/>
                    </a:cubicBezTo>
                    <a:cubicBezTo>
                      <a:pt x="17048" y="616"/>
                      <a:pt x="16644" y="421"/>
                      <a:pt x="16155" y="421"/>
                    </a:cubicBezTo>
                    <a:cubicBezTo>
                      <a:pt x="15947" y="421"/>
                      <a:pt x="15723" y="456"/>
                      <a:pt x="15493" y="526"/>
                    </a:cubicBezTo>
                    <a:cubicBezTo>
                      <a:pt x="14025" y="198"/>
                      <a:pt x="12314" y="12"/>
                      <a:pt x="10479" y="0"/>
                    </a:cubicBezTo>
                    <a:cubicBezTo>
                      <a:pt x="10454" y="0"/>
                      <a:pt x="10429" y="0"/>
                      <a:pt x="10405" y="0"/>
                    </a:cubicBezTo>
                    <a:close/>
                  </a:path>
                </a:pathLst>
              </a:custGeom>
              <a:solidFill>
                <a:srgbClr val="52AF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373;p46"/>
              <p:cNvSpPr/>
              <p:nvPr/>
            </p:nvSpPr>
            <p:spPr>
              <a:xfrm>
                <a:off x="306478" y="3881117"/>
                <a:ext cx="666744" cy="253296"/>
              </a:xfrm>
              <a:custGeom>
                <a:avLst/>
                <a:gdLst/>
                <a:ahLst/>
                <a:cxnLst/>
                <a:rect l="l" t="t" r="r" b="b"/>
                <a:pathLst>
                  <a:path w="20766" h="7889" extrusionOk="0">
                    <a:moveTo>
                      <a:pt x="10504" y="1"/>
                    </a:moveTo>
                    <a:cubicBezTo>
                      <a:pt x="8459" y="1"/>
                      <a:pt x="6537" y="232"/>
                      <a:pt x="4942" y="633"/>
                    </a:cubicBezTo>
                    <a:cubicBezTo>
                      <a:pt x="4670" y="527"/>
                      <a:pt x="4327" y="457"/>
                      <a:pt x="4047" y="457"/>
                    </a:cubicBezTo>
                    <a:cubicBezTo>
                      <a:pt x="3670" y="457"/>
                      <a:pt x="3408" y="584"/>
                      <a:pt x="3586" y="921"/>
                    </a:cubicBezTo>
                    <a:cubicBezTo>
                      <a:pt x="3598" y="950"/>
                      <a:pt x="3620" y="978"/>
                      <a:pt x="3643" y="1012"/>
                    </a:cubicBezTo>
                    <a:cubicBezTo>
                      <a:pt x="3603" y="1006"/>
                      <a:pt x="3569" y="1006"/>
                      <a:pt x="3535" y="995"/>
                    </a:cubicBezTo>
                    <a:cubicBezTo>
                      <a:pt x="3441" y="983"/>
                      <a:pt x="3355" y="978"/>
                      <a:pt x="3276" y="978"/>
                    </a:cubicBezTo>
                    <a:cubicBezTo>
                      <a:pt x="2696" y="978"/>
                      <a:pt x="2501" y="1267"/>
                      <a:pt x="2412" y="1526"/>
                    </a:cubicBezTo>
                    <a:cubicBezTo>
                      <a:pt x="2321" y="1512"/>
                      <a:pt x="2233" y="1506"/>
                      <a:pt x="2149" y="1506"/>
                    </a:cubicBezTo>
                    <a:cubicBezTo>
                      <a:pt x="1564" y="1506"/>
                      <a:pt x="1147" y="1818"/>
                      <a:pt x="1231" y="2282"/>
                    </a:cubicBezTo>
                    <a:cubicBezTo>
                      <a:pt x="1178" y="2278"/>
                      <a:pt x="1127" y="2275"/>
                      <a:pt x="1080" y="2275"/>
                    </a:cubicBezTo>
                    <a:cubicBezTo>
                      <a:pt x="501" y="2275"/>
                      <a:pt x="366" y="2608"/>
                      <a:pt x="492" y="2858"/>
                    </a:cubicBezTo>
                    <a:cubicBezTo>
                      <a:pt x="514" y="2915"/>
                      <a:pt x="554" y="2966"/>
                      <a:pt x="604" y="3011"/>
                    </a:cubicBezTo>
                    <a:cubicBezTo>
                      <a:pt x="548" y="3016"/>
                      <a:pt x="497" y="3022"/>
                      <a:pt x="452" y="3039"/>
                    </a:cubicBezTo>
                    <a:cubicBezTo>
                      <a:pt x="102" y="3124"/>
                      <a:pt x="0" y="3338"/>
                      <a:pt x="141" y="3547"/>
                    </a:cubicBezTo>
                    <a:cubicBezTo>
                      <a:pt x="187" y="3621"/>
                      <a:pt x="266" y="3694"/>
                      <a:pt x="379" y="3756"/>
                    </a:cubicBezTo>
                    <a:cubicBezTo>
                      <a:pt x="322" y="3830"/>
                      <a:pt x="271" y="3914"/>
                      <a:pt x="243" y="3999"/>
                    </a:cubicBezTo>
                    <a:cubicBezTo>
                      <a:pt x="203" y="4140"/>
                      <a:pt x="192" y="4304"/>
                      <a:pt x="220" y="4457"/>
                    </a:cubicBezTo>
                    <a:cubicBezTo>
                      <a:pt x="301" y="4975"/>
                      <a:pt x="755" y="5505"/>
                      <a:pt x="1358" y="5505"/>
                    </a:cubicBezTo>
                    <a:cubicBezTo>
                      <a:pt x="1385" y="5505"/>
                      <a:pt x="1413" y="5503"/>
                      <a:pt x="1440" y="5501"/>
                    </a:cubicBezTo>
                    <a:cubicBezTo>
                      <a:pt x="1445" y="5865"/>
                      <a:pt x="1680" y="6044"/>
                      <a:pt x="2094" y="6044"/>
                    </a:cubicBezTo>
                    <a:cubicBezTo>
                      <a:pt x="2157" y="6044"/>
                      <a:pt x="2223" y="6040"/>
                      <a:pt x="2293" y="6032"/>
                    </a:cubicBezTo>
                    <a:lnTo>
                      <a:pt x="2293" y="6032"/>
                    </a:lnTo>
                    <a:cubicBezTo>
                      <a:pt x="2249" y="6447"/>
                      <a:pt x="2578" y="6728"/>
                      <a:pt x="3225" y="6728"/>
                    </a:cubicBezTo>
                    <a:cubicBezTo>
                      <a:pt x="3406" y="6728"/>
                      <a:pt x="3611" y="6706"/>
                      <a:pt x="3840" y="6659"/>
                    </a:cubicBezTo>
                    <a:cubicBezTo>
                      <a:pt x="3976" y="6965"/>
                      <a:pt x="4415" y="7247"/>
                      <a:pt x="5147" y="7247"/>
                    </a:cubicBezTo>
                    <a:cubicBezTo>
                      <a:pt x="5362" y="7247"/>
                      <a:pt x="5603" y="7222"/>
                      <a:pt x="5868" y="7167"/>
                    </a:cubicBezTo>
                    <a:cubicBezTo>
                      <a:pt x="6016" y="7428"/>
                      <a:pt x="6349" y="7590"/>
                      <a:pt x="6868" y="7590"/>
                    </a:cubicBezTo>
                    <a:cubicBezTo>
                      <a:pt x="7137" y="7590"/>
                      <a:pt x="7457" y="7546"/>
                      <a:pt x="7827" y="7450"/>
                    </a:cubicBezTo>
                    <a:cubicBezTo>
                      <a:pt x="8270" y="7734"/>
                      <a:pt x="8704" y="7866"/>
                      <a:pt x="9135" y="7866"/>
                    </a:cubicBezTo>
                    <a:cubicBezTo>
                      <a:pt x="9518" y="7866"/>
                      <a:pt x="9899" y="7762"/>
                      <a:pt x="10284" y="7568"/>
                    </a:cubicBezTo>
                    <a:cubicBezTo>
                      <a:pt x="10670" y="7779"/>
                      <a:pt x="11042" y="7889"/>
                      <a:pt x="11398" y="7889"/>
                    </a:cubicBezTo>
                    <a:cubicBezTo>
                      <a:pt x="11787" y="7889"/>
                      <a:pt x="12158" y="7758"/>
                      <a:pt x="12509" y="7484"/>
                    </a:cubicBezTo>
                    <a:cubicBezTo>
                      <a:pt x="12917" y="7613"/>
                      <a:pt x="13320" y="7674"/>
                      <a:pt x="13682" y="7674"/>
                    </a:cubicBezTo>
                    <a:cubicBezTo>
                      <a:pt x="14328" y="7674"/>
                      <a:pt x="14843" y="7481"/>
                      <a:pt x="15016" y="7145"/>
                    </a:cubicBezTo>
                    <a:cubicBezTo>
                      <a:pt x="15281" y="7232"/>
                      <a:pt x="15543" y="7271"/>
                      <a:pt x="15779" y="7271"/>
                    </a:cubicBezTo>
                    <a:cubicBezTo>
                      <a:pt x="16342" y="7271"/>
                      <a:pt x="16760" y="7050"/>
                      <a:pt x="16716" y="6732"/>
                    </a:cubicBezTo>
                    <a:lnTo>
                      <a:pt x="16716" y="6732"/>
                    </a:lnTo>
                    <a:cubicBezTo>
                      <a:pt x="16734" y="6733"/>
                      <a:pt x="16752" y="6733"/>
                      <a:pt x="16770" y="6733"/>
                    </a:cubicBezTo>
                    <a:cubicBezTo>
                      <a:pt x="17645" y="6733"/>
                      <a:pt x="18265" y="6460"/>
                      <a:pt x="18331" y="6111"/>
                    </a:cubicBezTo>
                    <a:cubicBezTo>
                      <a:pt x="18407" y="6122"/>
                      <a:pt x="18484" y="6128"/>
                      <a:pt x="18562" y="6128"/>
                    </a:cubicBezTo>
                    <a:cubicBezTo>
                      <a:pt x="19307" y="6128"/>
                      <a:pt x="20083" y="5630"/>
                      <a:pt x="20201" y="5016"/>
                    </a:cubicBezTo>
                    <a:cubicBezTo>
                      <a:pt x="20212" y="5010"/>
                      <a:pt x="20212" y="4999"/>
                      <a:pt x="20212" y="4993"/>
                    </a:cubicBezTo>
                    <a:cubicBezTo>
                      <a:pt x="20229" y="4880"/>
                      <a:pt x="20229" y="4767"/>
                      <a:pt x="20201" y="4654"/>
                    </a:cubicBezTo>
                    <a:cubicBezTo>
                      <a:pt x="20506" y="4592"/>
                      <a:pt x="20675" y="4293"/>
                      <a:pt x="20720" y="3971"/>
                    </a:cubicBezTo>
                    <a:cubicBezTo>
                      <a:pt x="20765" y="3615"/>
                      <a:pt x="20664" y="3231"/>
                      <a:pt x="20421" y="3101"/>
                    </a:cubicBezTo>
                    <a:cubicBezTo>
                      <a:pt x="20387" y="3079"/>
                      <a:pt x="20342" y="3067"/>
                      <a:pt x="20302" y="3062"/>
                    </a:cubicBezTo>
                    <a:cubicBezTo>
                      <a:pt x="20342" y="2994"/>
                      <a:pt x="20370" y="2932"/>
                      <a:pt x="20393" y="2870"/>
                    </a:cubicBezTo>
                    <a:cubicBezTo>
                      <a:pt x="20523" y="2483"/>
                      <a:pt x="20224" y="2134"/>
                      <a:pt x="19571" y="2134"/>
                    </a:cubicBezTo>
                    <a:cubicBezTo>
                      <a:pt x="19546" y="2134"/>
                      <a:pt x="19521" y="2134"/>
                      <a:pt x="19495" y="2136"/>
                    </a:cubicBezTo>
                    <a:cubicBezTo>
                      <a:pt x="19714" y="1814"/>
                      <a:pt x="18512" y="994"/>
                      <a:pt x="17616" y="994"/>
                    </a:cubicBezTo>
                    <a:cubicBezTo>
                      <a:pt x="17521" y="994"/>
                      <a:pt x="17429" y="1003"/>
                      <a:pt x="17343" y="1023"/>
                    </a:cubicBezTo>
                    <a:cubicBezTo>
                      <a:pt x="17149" y="615"/>
                      <a:pt x="16745" y="421"/>
                      <a:pt x="16256" y="421"/>
                    </a:cubicBezTo>
                    <a:cubicBezTo>
                      <a:pt x="16047" y="421"/>
                      <a:pt x="15822" y="457"/>
                      <a:pt x="15593" y="526"/>
                    </a:cubicBezTo>
                    <a:cubicBezTo>
                      <a:pt x="14124" y="198"/>
                      <a:pt x="12413" y="6"/>
                      <a:pt x="10578" y="1"/>
                    </a:cubicBezTo>
                    <a:cubicBezTo>
                      <a:pt x="10553" y="1"/>
                      <a:pt x="10528" y="1"/>
                      <a:pt x="1050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374;p46"/>
              <p:cNvSpPr/>
              <p:nvPr/>
            </p:nvSpPr>
            <p:spPr>
              <a:xfrm>
                <a:off x="406366" y="3920899"/>
                <a:ext cx="452266" cy="179609"/>
              </a:xfrm>
              <a:custGeom>
                <a:avLst/>
                <a:gdLst/>
                <a:ahLst/>
                <a:cxnLst/>
                <a:rect l="l" t="t" r="r" b="b"/>
                <a:pathLst>
                  <a:path w="14086" h="5594" extrusionOk="0">
                    <a:moveTo>
                      <a:pt x="5950" y="1"/>
                    </a:moveTo>
                    <a:cubicBezTo>
                      <a:pt x="4670" y="1"/>
                      <a:pt x="3400" y="145"/>
                      <a:pt x="2203" y="671"/>
                    </a:cubicBezTo>
                    <a:cubicBezTo>
                      <a:pt x="1712" y="880"/>
                      <a:pt x="1232" y="1264"/>
                      <a:pt x="876" y="1727"/>
                    </a:cubicBezTo>
                    <a:cubicBezTo>
                      <a:pt x="199" y="2625"/>
                      <a:pt x="1" y="3816"/>
                      <a:pt x="1091" y="4663"/>
                    </a:cubicBezTo>
                    <a:cubicBezTo>
                      <a:pt x="1720" y="5159"/>
                      <a:pt x="2557" y="5363"/>
                      <a:pt x="3385" y="5363"/>
                    </a:cubicBezTo>
                    <a:cubicBezTo>
                      <a:pt x="3991" y="5363"/>
                      <a:pt x="4593" y="5254"/>
                      <a:pt x="5106" y="5070"/>
                    </a:cubicBezTo>
                    <a:cubicBezTo>
                      <a:pt x="5669" y="4868"/>
                      <a:pt x="6212" y="4778"/>
                      <a:pt x="6758" y="4778"/>
                    </a:cubicBezTo>
                    <a:cubicBezTo>
                      <a:pt x="7689" y="4778"/>
                      <a:pt x="8626" y="5038"/>
                      <a:pt x="9680" y="5437"/>
                    </a:cubicBezTo>
                    <a:cubicBezTo>
                      <a:pt x="9963" y="5544"/>
                      <a:pt x="10258" y="5593"/>
                      <a:pt x="10555" y="5593"/>
                    </a:cubicBezTo>
                    <a:cubicBezTo>
                      <a:pt x="11513" y="5593"/>
                      <a:pt x="12507" y="5087"/>
                      <a:pt x="13278" y="4381"/>
                    </a:cubicBezTo>
                    <a:cubicBezTo>
                      <a:pt x="13492" y="4195"/>
                      <a:pt x="13679" y="3969"/>
                      <a:pt x="13803" y="3698"/>
                    </a:cubicBezTo>
                    <a:cubicBezTo>
                      <a:pt x="14085" y="3054"/>
                      <a:pt x="13893" y="2258"/>
                      <a:pt x="13464" y="1715"/>
                    </a:cubicBezTo>
                    <a:cubicBezTo>
                      <a:pt x="12289" y="230"/>
                      <a:pt x="10319" y="247"/>
                      <a:pt x="8664" y="134"/>
                    </a:cubicBezTo>
                    <a:cubicBezTo>
                      <a:pt x="7769" y="73"/>
                      <a:pt x="6857" y="1"/>
                      <a:pt x="5950" y="1"/>
                    </a:cubicBezTo>
                    <a:close/>
                  </a:path>
                </a:pathLst>
              </a:custGeom>
              <a:solidFill>
                <a:srgbClr val="52AF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375;p46"/>
              <p:cNvSpPr/>
              <p:nvPr/>
            </p:nvSpPr>
            <p:spPr>
              <a:xfrm>
                <a:off x="340545" y="3976285"/>
                <a:ext cx="49542" cy="47326"/>
              </a:xfrm>
              <a:custGeom>
                <a:avLst/>
                <a:gdLst/>
                <a:ahLst/>
                <a:cxnLst/>
                <a:rect l="l" t="t" r="r" b="b"/>
                <a:pathLst>
                  <a:path w="1543" h="1474" extrusionOk="0">
                    <a:moveTo>
                      <a:pt x="959" y="0"/>
                    </a:moveTo>
                    <a:cubicBezTo>
                      <a:pt x="841" y="0"/>
                      <a:pt x="725" y="66"/>
                      <a:pt x="667" y="177"/>
                    </a:cubicBezTo>
                    <a:cubicBezTo>
                      <a:pt x="662" y="188"/>
                      <a:pt x="662" y="199"/>
                      <a:pt x="656" y="211"/>
                    </a:cubicBezTo>
                    <a:cubicBezTo>
                      <a:pt x="633" y="188"/>
                      <a:pt x="605" y="171"/>
                      <a:pt x="577" y="160"/>
                    </a:cubicBezTo>
                    <a:cubicBezTo>
                      <a:pt x="533" y="138"/>
                      <a:pt x="487" y="128"/>
                      <a:pt x="441" y="128"/>
                    </a:cubicBezTo>
                    <a:cubicBezTo>
                      <a:pt x="324" y="128"/>
                      <a:pt x="210" y="197"/>
                      <a:pt x="153" y="307"/>
                    </a:cubicBezTo>
                    <a:cubicBezTo>
                      <a:pt x="97" y="420"/>
                      <a:pt x="119" y="555"/>
                      <a:pt x="193" y="645"/>
                    </a:cubicBezTo>
                    <a:cubicBezTo>
                      <a:pt x="148" y="674"/>
                      <a:pt x="108" y="725"/>
                      <a:pt x="80" y="770"/>
                    </a:cubicBezTo>
                    <a:cubicBezTo>
                      <a:pt x="1" y="928"/>
                      <a:pt x="74" y="1120"/>
                      <a:pt x="232" y="1193"/>
                    </a:cubicBezTo>
                    <a:cubicBezTo>
                      <a:pt x="277" y="1216"/>
                      <a:pt x="325" y="1227"/>
                      <a:pt x="372" y="1227"/>
                    </a:cubicBezTo>
                    <a:cubicBezTo>
                      <a:pt x="443" y="1227"/>
                      <a:pt x="513" y="1201"/>
                      <a:pt x="571" y="1154"/>
                    </a:cubicBezTo>
                    <a:cubicBezTo>
                      <a:pt x="571" y="1272"/>
                      <a:pt x="639" y="1385"/>
                      <a:pt x="752" y="1442"/>
                    </a:cubicBezTo>
                    <a:cubicBezTo>
                      <a:pt x="796" y="1464"/>
                      <a:pt x="842" y="1474"/>
                      <a:pt x="887" y="1474"/>
                    </a:cubicBezTo>
                    <a:cubicBezTo>
                      <a:pt x="1005" y="1474"/>
                      <a:pt x="1118" y="1405"/>
                      <a:pt x="1176" y="1295"/>
                    </a:cubicBezTo>
                    <a:cubicBezTo>
                      <a:pt x="1204" y="1238"/>
                      <a:pt x="1209" y="1176"/>
                      <a:pt x="1204" y="1114"/>
                    </a:cubicBezTo>
                    <a:lnTo>
                      <a:pt x="1204" y="1114"/>
                    </a:lnTo>
                    <a:cubicBezTo>
                      <a:pt x="1208" y="1114"/>
                      <a:pt x="1213" y="1115"/>
                      <a:pt x="1217" y="1115"/>
                    </a:cubicBezTo>
                    <a:cubicBezTo>
                      <a:pt x="1319" y="1115"/>
                      <a:pt x="1409" y="1053"/>
                      <a:pt x="1464" y="945"/>
                    </a:cubicBezTo>
                    <a:cubicBezTo>
                      <a:pt x="1543" y="787"/>
                      <a:pt x="1475" y="595"/>
                      <a:pt x="1317" y="521"/>
                    </a:cubicBezTo>
                    <a:cubicBezTo>
                      <a:pt x="1283" y="504"/>
                      <a:pt x="1255" y="499"/>
                      <a:pt x="1221" y="493"/>
                    </a:cubicBezTo>
                    <a:cubicBezTo>
                      <a:pt x="1226" y="482"/>
                      <a:pt x="1232" y="470"/>
                      <a:pt x="1238" y="453"/>
                    </a:cubicBezTo>
                    <a:cubicBezTo>
                      <a:pt x="1317" y="301"/>
                      <a:pt x="1249" y="109"/>
                      <a:pt x="1091" y="30"/>
                    </a:cubicBezTo>
                    <a:cubicBezTo>
                      <a:pt x="1049" y="10"/>
                      <a:pt x="1004" y="0"/>
                      <a:pt x="959" y="0"/>
                    </a:cubicBezTo>
                    <a:close/>
                  </a:path>
                </a:pathLst>
              </a:custGeom>
              <a:solidFill>
                <a:srgbClr val="52AF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376;p46"/>
              <p:cNvSpPr/>
              <p:nvPr/>
            </p:nvSpPr>
            <p:spPr>
              <a:xfrm>
                <a:off x="340545" y="3970570"/>
                <a:ext cx="49542" cy="47423"/>
              </a:xfrm>
              <a:custGeom>
                <a:avLst/>
                <a:gdLst/>
                <a:ahLst/>
                <a:cxnLst/>
                <a:rect l="l" t="t" r="r" b="b"/>
                <a:pathLst>
                  <a:path w="1543" h="1477" extrusionOk="0">
                    <a:moveTo>
                      <a:pt x="958" y="1"/>
                    </a:moveTo>
                    <a:cubicBezTo>
                      <a:pt x="840" y="1"/>
                      <a:pt x="724" y="70"/>
                      <a:pt x="667" y="180"/>
                    </a:cubicBezTo>
                    <a:cubicBezTo>
                      <a:pt x="662" y="185"/>
                      <a:pt x="662" y="202"/>
                      <a:pt x="656" y="208"/>
                    </a:cubicBezTo>
                    <a:cubicBezTo>
                      <a:pt x="633" y="191"/>
                      <a:pt x="605" y="174"/>
                      <a:pt x="577" y="163"/>
                    </a:cubicBezTo>
                    <a:cubicBezTo>
                      <a:pt x="532" y="140"/>
                      <a:pt x="485" y="130"/>
                      <a:pt x="438" y="130"/>
                    </a:cubicBezTo>
                    <a:cubicBezTo>
                      <a:pt x="321" y="130"/>
                      <a:pt x="210" y="196"/>
                      <a:pt x="153" y="310"/>
                    </a:cubicBezTo>
                    <a:cubicBezTo>
                      <a:pt x="97" y="422"/>
                      <a:pt x="119" y="552"/>
                      <a:pt x="193" y="648"/>
                    </a:cubicBezTo>
                    <a:cubicBezTo>
                      <a:pt x="148" y="677"/>
                      <a:pt x="108" y="722"/>
                      <a:pt x="80" y="773"/>
                    </a:cubicBezTo>
                    <a:cubicBezTo>
                      <a:pt x="1" y="931"/>
                      <a:pt x="74" y="1117"/>
                      <a:pt x="232" y="1196"/>
                    </a:cubicBezTo>
                    <a:cubicBezTo>
                      <a:pt x="276" y="1218"/>
                      <a:pt x="322" y="1228"/>
                      <a:pt x="367" y="1228"/>
                    </a:cubicBezTo>
                    <a:cubicBezTo>
                      <a:pt x="440" y="1228"/>
                      <a:pt x="512" y="1202"/>
                      <a:pt x="571" y="1157"/>
                    </a:cubicBezTo>
                    <a:cubicBezTo>
                      <a:pt x="571" y="1275"/>
                      <a:pt x="639" y="1388"/>
                      <a:pt x="752" y="1445"/>
                    </a:cubicBezTo>
                    <a:cubicBezTo>
                      <a:pt x="796" y="1467"/>
                      <a:pt x="842" y="1477"/>
                      <a:pt x="887" y="1477"/>
                    </a:cubicBezTo>
                    <a:cubicBezTo>
                      <a:pt x="1005" y="1477"/>
                      <a:pt x="1118" y="1408"/>
                      <a:pt x="1176" y="1298"/>
                    </a:cubicBezTo>
                    <a:cubicBezTo>
                      <a:pt x="1204" y="1241"/>
                      <a:pt x="1209" y="1174"/>
                      <a:pt x="1204" y="1111"/>
                    </a:cubicBezTo>
                    <a:lnTo>
                      <a:pt x="1204" y="1111"/>
                    </a:lnTo>
                    <a:cubicBezTo>
                      <a:pt x="1211" y="1112"/>
                      <a:pt x="1218" y="1113"/>
                      <a:pt x="1226" y="1113"/>
                    </a:cubicBezTo>
                    <a:cubicBezTo>
                      <a:pt x="1324" y="1113"/>
                      <a:pt x="1411" y="1042"/>
                      <a:pt x="1464" y="942"/>
                    </a:cubicBezTo>
                    <a:cubicBezTo>
                      <a:pt x="1543" y="790"/>
                      <a:pt x="1475" y="598"/>
                      <a:pt x="1317" y="519"/>
                    </a:cubicBezTo>
                    <a:cubicBezTo>
                      <a:pt x="1283" y="507"/>
                      <a:pt x="1255" y="502"/>
                      <a:pt x="1221" y="490"/>
                    </a:cubicBezTo>
                    <a:cubicBezTo>
                      <a:pt x="1226" y="485"/>
                      <a:pt x="1232" y="473"/>
                      <a:pt x="1238" y="456"/>
                    </a:cubicBezTo>
                    <a:cubicBezTo>
                      <a:pt x="1317" y="304"/>
                      <a:pt x="1249" y="112"/>
                      <a:pt x="1091" y="33"/>
                    </a:cubicBezTo>
                    <a:cubicBezTo>
                      <a:pt x="1048" y="11"/>
                      <a:pt x="1003" y="1"/>
                      <a:pt x="95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" name="Google Shape;1377;p46"/>
              <p:cNvSpPr/>
              <p:nvPr/>
            </p:nvSpPr>
            <p:spPr>
              <a:xfrm>
                <a:off x="357979" y="3986624"/>
                <a:ext cx="14898" cy="13036"/>
              </a:xfrm>
              <a:custGeom>
                <a:avLst/>
                <a:gdLst/>
                <a:ahLst/>
                <a:cxnLst/>
                <a:rect l="l" t="t" r="r" b="b"/>
                <a:pathLst>
                  <a:path w="464" h="406" extrusionOk="0">
                    <a:moveTo>
                      <a:pt x="231" y="0"/>
                    </a:moveTo>
                    <a:cubicBezTo>
                      <a:pt x="155" y="0"/>
                      <a:pt x="82" y="42"/>
                      <a:pt x="45" y="120"/>
                    </a:cubicBezTo>
                    <a:cubicBezTo>
                      <a:pt x="0" y="216"/>
                      <a:pt x="40" y="340"/>
                      <a:pt x="147" y="386"/>
                    </a:cubicBezTo>
                    <a:cubicBezTo>
                      <a:pt x="176" y="399"/>
                      <a:pt x="205" y="406"/>
                      <a:pt x="234" y="406"/>
                    </a:cubicBezTo>
                    <a:cubicBezTo>
                      <a:pt x="310" y="406"/>
                      <a:pt x="379" y="360"/>
                      <a:pt x="412" y="290"/>
                    </a:cubicBezTo>
                    <a:cubicBezTo>
                      <a:pt x="463" y="188"/>
                      <a:pt x="424" y="69"/>
                      <a:pt x="316" y="19"/>
                    </a:cubicBezTo>
                    <a:cubicBezTo>
                      <a:pt x="288" y="6"/>
                      <a:pt x="259" y="0"/>
                      <a:pt x="2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1378;p46"/>
              <p:cNvSpPr/>
              <p:nvPr/>
            </p:nvSpPr>
            <p:spPr>
              <a:xfrm>
                <a:off x="429965" y="3725008"/>
                <a:ext cx="418521" cy="358705"/>
              </a:xfrm>
              <a:custGeom>
                <a:avLst/>
                <a:gdLst/>
                <a:ahLst/>
                <a:cxnLst/>
                <a:rect l="l" t="t" r="r" b="b"/>
                <a:pathLst>
                  <a:path w="13035" h="11172" extrusionOk="0">
                    <a:moveTo>
                      <a:pt x="6551" y="0"/>
                    </a:moveTo>
                    <a:cubicBezTo>
                      <a:pt x="4377" y="0"/>
                      <a:pt x="2592" y="2937"/>
                      <a:pt x="2411" y="5699"/>
                    </a:cubicBezTo>
                    <a:cubicBezTo>
                      <a:pt x="1113" y="5958"/>
                      <a:pt x="0" y="7449"/>
                      <a:pt x="203" y="8923"/>
                    </a:cubicBezTo>
                    <a:cubicBezTo>
                      <a:pt x="397" y="10314"/>
                      <a:pt x="1358" y="11160"/>
                      <a:pt x="2983" y="11160"/>
                    </a:cubicBezTo>
                    <a:cubicBezTo>
                      <a:pt x="3060" y="11160"/>
                      <a:pt x="3139" y="11158"/>
                      <a:pt x="3219" y="11154"/>
                    </a:cubicBezTo>
                    <a:cubicBezTo>
                      <a:pt x="3259" y="11154"/>
                      <a:pt x="3304" y="11154"/>
                      <a:pt x="3343" y="11148"/>
                    </a:cubicBezTo>
                    <a:cubicBezTo>
                      <a:pt x="3897" y="11069"/>
                      <a:pt x="4348" y="10674"/>
                      <a:pt x="4371" y="10137"/>
                    </a:cubicBezTo>
                    <a:cubicBezTo>
                      <a:pt x="4377" y="10047"/>
                      <a:pt x="4360" y="9962"/>
                      <a:pt x="4343" y="9883"/>
                    </a:cubicBezTo>
                    <a:lnTo>
                      <a:pt x="4343" y="9883"/>
                    </a:lnTo>
                    <a:cubicBezTo>
                      <a:pt x="4975" y="10239"/>
                      <a:pt x="5732" y="10414"/>
                      <a:pt x="6545" y="10414"/>
                    </a:cubicBezTo>
                    <a:cubicBezTo>
                      <a:pt x="7279" y="10414"/>
                      <a:pt x="7963" y="10273"/>
                      <a:pt x="8561" y="9985"/>
                    </a:cubicBezTo>
                    <a:lnTo>
                      <a:pt x="8561" y="9985"/>
                    </a:lnTo>
                    <a:cubicBezTo>
                      <a:pt x="8556" y="10030"/>
                      <a:pt x="8556" y="10087"/>
                      <a:pt x="8556" y="10143"/>
                    </a:cubicBezTo>
                    <a:cubicBezTo>
                      <a:pt x="8578" y="10680"/>
                      <a:pt x="9030" y="11075"/>
                      <a:pt x="9578" y="11154"/>
                    </a:cubicBezTo>
                    <a:cubicBezTo>
                      <a:pt x="9612" y="11160"/>
                      <a:pt x="9651" y="11160"/>
                      <a:pt x="9691" y="11160"/>
                    </a:cubicBezTo>
                    <a:cubicBezTo>
                      <a:pt x="9806" y="11167"/>
                      <a:pt x="9918" y="11171"/>
                      <a:pt x="10027" y="11171"/>
                    </a:cubicBezTo>
                    <a:cubicBezTo>
                      <a:pt x="11646" y="11171"/>
                      <a:pt x="12629" y="10320"/>
                      <a:pt x="12819" y="8929"/>
                    </a:cubicBezTo>
                    <a:cubicBezTo>
                      <a:pt x="13034" y="7478"/>
                      <a:pt x="11955" y="6015"/>
                      <a:pt x="10685" y="5710"/>
                    </a:cubicBezTo>
                    <a:cubicBezTo>
                      <a:pt x="10521" y="2954"/>
                      <a:pt x="8731" y="0"/>
                      <a:pt x="655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379;p46"/>
              <p:cNvSpPr/>
              <p:nvPr/>
            </p:nvSpPr>
            <p:spPr>
              <a:xfrm>
                <a:off x="485255" y="3985082"/>
                <a:ext cx="36121" cy="26392"/>
              </a:xfrm>
              <a:custGeom>
                <a:avLst/>
                <a:gdLst/>
                <a:ahLst/>
                <a:cxnLst/>
                <a:rect l="l" t="t" r="r" b="b"/>
                <a:pathLst>
                  <a:path w="1125" h="822" extrusionOk="0">
                    <a:moveTo>
                      <a:pt x="609" y="1"/>
                    </a:moveTo>
                    <a:cubicBezTo>
                      <a:pt x="558" y="1"/>
                      <a:pt x="505" y="7"/>
                      <a:pt x="452" y="21"/>
                    </a:cubicBezTo>
                    <a:cubicBezTo>
                      <a:pt x="176" y="83"/>
                      <a:pt x="0" y="315"/>
                      <a:pt x="63" y="535"/>
                    </a:cubicBezTo>
                    <a:cubicBezTo>
                      <a:pt x="108" y="708"/>
                      <a:pt x="296" y="822"/>
                      <a:pt x="511" y="822"/>
                    </a:cubicBezTo>
                    <a:cubicBezTo>
                      <a:pt x="564" y="822"/>
                      <a:pt x="618" y="815"/>
                      <a:pt x="672" y="801"/>
                    </a:cubicBezTo>
                    <a:cubicBezTo>
                      <a:pt x="949" y="733"/>
                      <a:pt x="1124" y="501"/>
                      <a:pt x="1062" y="287"/>
                    </a:cubicBezTo>
                    <a:cubicBezTo>
                      <a:pt x="1007" y="118"/>
                      <a:pt x="824" y="1"/>
                      <a:pt x="609" y="1"/>
                    </a:cubicBezTo>
                    <a:close/>
                  </a:path>
                </a:pathLst>
              </a:custGeom>
              <a:solidFill>
                <a:srgbClr val="F9EAE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380;p46"/>
              <p:cNvSpPr/>
              <p:nvPr/>
            </p:nvSpPr>
            <p:spPr>
              <a:xfrm>
                <a:off x="458059" y="3949699"/>
                <a:ext cx="112440" cy="133631"/>
              </a:xfrm>
              <a:custGeom>
                <a:avLst/>
                <a:gdLst/>
                <a:ahLst/>
                <a:cxnLst/>
                <a:rect l="l" t="t" r="r" b="b"/>
                <a:pathLst>
                  <a:path w="3502" h="4162" extrusionOk="0">
                    <a:moveTo>
                      <a:pt x="1367" y="0"/>
                    </a:moveTo>
                    <a:cubicBezTo>
                      <a:pt x="1207" y="0"/>
                      <a:pt x="1042" y="30"/>
                      <a:pt x="887" y="84"/>
                    </a:cubicBezTo>
                    <a:cubicBezTo>
                      <a:pt x="791" y="118"/>
                      <a:pt x="689" y="169"/>
                      <a:pt x="599" y="225"/>
                    </a:cubicBezTo>
                    <a:cubicBezTo>
                      <a:pt x="509" y="282"/>
                      <a:pt x="424" y="350"/>
                      <a:pt x="350" y="429"/>
                    </a:cubicBezTo>
                    <a:cubicBezTo>
                      <a:pt x="204" y="581"/>
                      <a:pt x="96" y="779"/>
                      <a:pt x="40" y="993"/>
                    </a:cubicBezTo>
                    <a:cubicBezTo>
                      <a:pt x="12" y="1101"/>
                      <a:pt x="0" y="1202"/>
                      <a:pt x="6" y="1315"/>
                    </a:cubicBezTo>
                    <a:cubicBezTo>
                      <a:pt x="6" y="1423"/>
                      <a:pt x="12" y="1530"/>
                      <a:pt x="29" y="1637"/>
                    </a:cubicBezTo>
                    <a:cubicBezTo>
                      <a:pt x="79" y="2061"/>
                      <a:pt x="221" y="2467"/>
                      <a:pt x="435" y="2834"/>
                    </a:cubicBezTo>
                    <a:cubicBezTo>
                      <a:pt x="655" y="3202"/>
                      <a:pt x="938" y="3529"/>
                      <a:pt x="1282" y="3772"/>
                    </a:cubicBezTo>
                    <a:cubicBezTo>
                      <a:pt x="1452" y="3902"/>
                      <a:pt x="1644" y="4009"/>
                      <a:pt x="1841" y="4077"/>
                    </a:cubicBezTo>
                    <a:cubicBezTo>
                      <a:pt x="1892" y="4099"/>
                      <a:pt x="1943" y="4111"/>
                      <a:pt x="2000" y="4128"/>
                    </a:cubicBezTo>
                    <a:cubicBezTo>
                      <a:pt x="2045" y="4139"/>
                      <a:pt x="2101" y="4150"/>
                      <a:pt x="2152" y="4156"/>
                    </a:cubicBezTo>
                    <a:cubicBezTo>
                      <a:pt x="2188" y="4160"/>
                      <a:pt x="2224" y="4162"/>
                      <a:pt x="2259" y="4162"/>
                    </a:cubicBezTo>
                    <a:cubicBezTo>
                      <a:pt x="2330" y="4162"/>
                      <a:pt x="2400" y="4154"/>
                      <a:pt x="2468" y="4139"/>
                    </a:cubicBezTo>
                    <a:lnTo>
                      <a:pt x="2468" y="4139"/>
                    </a:lnTo>
                    <a:cubicBezTo>
                      <a:pt x="2449" y="4140"/>
                      <a:pt x="2429" y="4141"/>
                      <a:pt x="2410" y="4141"/>
                    </a:cubicBezTo>
                    <a:cubicBezTo>
                      <a:pt x="2221" y="4141"/>
                      <a:pt x="2038" y="4093"/>
                      <a:pt x="1864" y="4026"/>
                    </a:cubicBezTo>
                    <a:cubicBezTo>
                      <a:pt x="1672" y="3953"/>
                      <a:pt x="1491" y="3845"/>
                      <a:pt x="1327" y="3727"/>
                    </a:cubicBezTo>
                    <a:cubicBezTo>
                      <a:pt x="1164" y="3597"/>
                      <a:pt x="1011" y="3456"/>
                      <a:pt x="876" y="3303"/>
                    </a:cubicBezTo>
                    <a:cubicBezTo>
                      <a:pt x="740" y="3145"/>
                      <a:pt x="616" y="2976"/>
                      <a:pt x="514" y="2801"/>
                    </a:cubicBezTo>
                    <a:cubicBezTo>
                      <a:pt x="311" y="2439"/>
                      <a:pt x="170" y="2044"/>
                      <a:pt x="119" y="1637"/>
                    </a:cubicBezTo>
                    <a:cubicBezTo>
                      <a:pt x="108" y="1536"/>
                      <a:pt x="96" y="1428"/>
                      <a:pt x="96" y="1327"/>
                    </a:cubicBezTo>
                    <a:cubicBezTo>
                      <a:pt x="96" y="1225"/>
                      <a:pt x="113" y="1118"/>
                      <a:pt x="136" y="1027"/>
                    </a:cubicBezTo>
                    <a:cubicBezTo>
                      <a:pt x="181" y="830"/>
                      <a:pt x="283" y="655"/>
                      <a:pt x="424" y="508"/>
                    </a:cubicBezTo>
                    <a:lnTo>
                      <a:pt x="447" y="485"/>
                    </a:lnTo>
                    <a:cubicBezTo>
                      <a:pt x="452" y="519"/>
                      <a:pt x="463" y="553"/>
                      <a:pt x="480" y="592"/>
                    </a:cubicBezTo>
                    <a:cubicBezTo>
                      <a:pt x="503" y="649"/>
                      <a:pt x="531" y="694"/>
                      <a:pt x="559" y="751"/>
                    </a:cubicBezTo>
                    <a:cubicBezTo>
                      <a:pt x="588" y="801"/>
                      <a:pt x="622" y="852"/>
                      <a:pt x="661" y="892"/>
                    </a:cubicBezTo>
                    <a:cubicBezTo>
                      <a:pt x="701" y="937"/>
                      <a:pt x="740" y="976"/>
                      <a:pt x="791" y="1022"/>
                    </a:cubicBezTo>
                    <a:cubicBezTo>
                      <a:pt x="794" y="1024"/>
                      <a:pt x="797" y="1026"/>
                      <a:pt x="800" y="1026"/>
                    </a:cubicBezTo>
                    <a:cubicBezTo>
                      <a:pt x="804" y="1026"/>
                      <a:pt x="808" y="1024"/>
                      <a:pt x="814" y="1022"/>
                    </a:cubicBezTo>
                    <a:cubicBezTo>
                      <a:pt x="819" y="1016"/>
                      <a:pt x="819" y="1005"/>
                      <a:pt x="819" y="999"/>
                    </a:cubicBezTo>
                    <a:cubicBezTo>
                      <a:pt x="791" y="948"/>
                      <a:pt x="763" y="903"/>
                      <a:pt x="729" y="852"/>
                    </a:cubicBezTo>
                    <a:lnTo>
                      <a:pt x="644" y="705"/>
                    </a:lnTo>
                    <a:cubicBezTo>
                      <a:pt x="616" y="655"/>
                      <a:pt x="588" y="604"/>
                      <a:pt x="565" y="559"/>
                    </a:cubicBezTo>
                    <a:cubicBezTo>
                      <a:pt x="543" y="513"/>
                      <a:pt x="531" y="474"/>
                      <a:pt x="509" y="429"/>
                    </a:cubicBezTo>
                    <a:cubicBezTo>
                      <a:pt x="559" y="389"/>
                      <a:pt x="605" y="344"/>
                      <a:pt x="661" y="310"/>
                    </a:cubicBezTo>
                    <a:cubicBezTo>
                      <a:pt x="746" y="254"/>
                      <a:pt x="842" y="208"/>
                      <a:pt x="932" y="175"/>
                    </a:cubicBezTo>
                    <a:cubicBezTo>
                      <a:pt x="1069" y="129"/>
                      <a:pt x="1209" y="102"/>
                      <a:pt x="1350" y="102"/>
                    </a:cubicBezTo>
                    <a:cubicBezTo>
                      <a:pt x="1384" y="102"/>
                      <a:pt x="1418" y="104"/>
                      <a:pt x="1452" y="107"/>
                    </a:cubicBezTo>
                    <a:cubicBezTo>
                      <a:pt x="1463" y="146"/>
                      <a:pt x="1474" y="192"/>
                      <a:pt x="1480" y="231"/>
                    </a:cubicBezTo>
                    <a:cubicBezTo>
                      <a:pt x="1491" y="288"/>
                      <a:pt x="1503" y="338"/>
                      <a:pt x="1508" y="395"/>
                    </a:cubicBezTo>
                    <a:lnTo>
                      <a:pt x="1531" y="564"/>
                    </a:lnTo>
                    <a:cubicBezTo>
                      <a:pt x="1536" y="621"/>
                      <a:pt x="1548" y="677"/>
                      <a:pt x="1559" y="734"/>
                    </a:cubicBezTo>
                    <a:cubicBezTo>
                      <a:pt x="1559" y="739"/>
                      <a:pt x="1565" y="745"/>
                      <a:pt x="1576" y="745"/>
                    </a:cubicBezTo>
                    <a:cubicBezTo>
                      <a:pt x="1587" y="745"/>
                      <a:pt x="1593" y="739"/>
                      <a:pt x="1593" y="734"/>
                    </a:cubicBezTo>
                    <a:cubicBezTo>
                      <a:pt x="1604" y="677"/>
                      <a:pt x="1604" y="621"/>
                      <a:pt x="1604" y="564"/>
                    </a:cubicBezTo>
                    <a:cubicBezTo>
                      <a:pt x="1604" y="508"/>
                      <a:pt x="1593" y="451"/>
                      <a:pt x="1587" y="389"/>
                    </a:cubicBezTo>
                    <a:cubicBezTo>
                      <a:pt x="1582" y="333"/>
                      <a:pt x="1565" y="276"/>
                      <a:pt x="1548" y="214"/>
                    </a:cubicBezTo>
                    <a:cubicBezTo>
                      <a:pt x="1531" y="180"/>
                      <a:pt x="1519" y="152"/>
                      <a:pt x="1503" y="118"/>
                    </a:cubicBezTo>
                    <a:lnTo>
                      <a:pt x="1508" y="118"/>
                    </a:lnTo>
                    <a:cubicBezTo>
                      <a:pt x="1610" y="129"/>
                      <a:pt x="1706" y="152"/>
                      <a:pt x="1808" y="186"/>
                    </a:cubicBezTo>
                    <a:cubicBezTo>
                      <a:pt x="1898" y="225"/>
                      <a:pt x="1988" y="271"/>
                      <a:pt x="2073" y="327"/>
                    </a:cubicBezTo>
                    <a:cubicBezTo>
                      <a:pt x="2242" y="440"/>
                      <a:pt x="2384" y="592"/>
                      <a:pt x="2468" y="773"/>
                    </a:cubicBezTo>
                    <a:cubicBezTo>
                      <a:pt x="2553" y="960"/>
                      <a:pt x="2576" y="1163"/>
                      <a:pt x="2604" y="1372"/>
                    </a:cubicBezTo>
                    <a:cubicBezTo>
                      <a:pt x="2621" y="1479"/>
                      <a:pt x="2638" y="1586"/>
                      <a:pt x="2666" y="1682"/>
                    </a:cubicBezTo>
                    <a:cubicBezTo>
                      <a:pt x="2694" y="1790"/>
                      <a:pt x="2745" y="1891"/>
                      <a:pt x="2807" y="1982"/>
                    </a:cubicBezTo>
                    <a:cubicBezTo>
                      <a:pt x="2931" y="2157"/>
                      <a:pt x="3078" y="2315"/>
                      <a:pt x="3202" y="2473"/>
                    </a:cubicBezTo>
                    <a:cubicBezTo>
                      <a:pt x="3231" y="2518"/>
                      <a:pt x="3270" y="2558"/>
                      <a:pt x="3298" y="2603"/>
                    </a:cubicBezTo>
                    <a:cubicBezTo>
                      <a:pt x="3327" y="2642"/>
                      <a:pt x="3355" y="2688"/>
                      <a:pt x="3372" y="2738"/>
                    </a:cubicBezTo>
                    <a:cubicBezTo>
                      <a:pt x="3394" y="2778"/>
                      <a:pt x="3417" y="2829"/>
                      <a:pt x="3440" y="2880"/>
                    </a:cubicBezTo>
                    <a:cubicBezTo>
                      <a:pt x="3457" y="2930"/>
                      <a:pt x="3468" y="2976"/>
                      <a:pt x="3479" y="3026"/>
                    </a:cubicBezTo>
                    <a:cubicBezTo>
                      <a:pt x="3502" y="2959"/>
                      <a:pt x="3496" y="2908"/>
                      <a:pt x="3479" y="2851"/>
                    </a:cubicBezTo>
                    <a:cubicBezTo>
                      <a:pt x="3468" y="2801"/>
                      <a:pt x="3451" y="2744"/>
                      <a:pt x="3434" y="2693"/>
                    </a:cubicBezTo>
                    <a:cubicBezTo>
                      <a:pt x="3389" y="2597"/>
                      <a:pt x="3332" y="2507"/>
                      <a:pt x="3270" y="2417"/>
                    </a:cubicBezTo>
                    <a:cubicBezTo>
                      <a:pt x="3140" y="2247"/>
                      <a:pt x="2993" y="2095"/>
                      <a:pt x="2886" y="1925"/>
                    </a:cubicBezTo>
                    <a:cubicBezTo>
                      <a:pt x="2830" y="1841"/>
                      <a:pt x="2790" y="1750"/>
                      <a:pt x="2762" y="1649"/>
                    </a:cubicBezTo>
                    <a:cubicBezTo>
                      <a:pt x="2734" y="1553"/>
                      <a:pt x="2717" y="1451"/>
                      <a:pt x="2705" y="1344"/>
                    </a:cubicBezTo>
                    <a:cubicBezTo>
                      <a:pt x="2688" y="1242"/>
                      <a:pt x="2677" y="1140"/>
                      <a:pt x="2660" y="1033"/>
                    </a:cubicBezTo>
                    <a:cubicBezTo>
                      <a:pt x="2643" y="931"/>
                      <a:pt x="2615" y="824"/>
                      <a:pt x="2570" y="722"/>
                    </a:cubicBezTo>
                    <a:cubicBezTo>
                      <a:pt x="2530" y="626"/>
                      <a:pt x="2463" y="536"/>
                      <a:pt x="2389" y="451"/>
                    </a:cubicBezTo>
                    <a:cubicBezTo>
                      <a:pt x="2316" y="372"/>
                      <a:pt x="2231" y="299"/>
                      <a:pt x="2141" y="237"/>
                    </a:cubicBezTo>
                    <a:cubicBezTo>
                      <a:pt x="2045" y="180"/>
                      <a:pt x="1949" y="124"/>
                      <a:pt x="1847" y="90"/>
                    </a:cubicBezTo>
                    <a:cubicBezTo>
                      <a:pt x="1751" y="56"/>
                      <a:pt x="1644" y="28"/>
                      <a:pt x="1531" y="11"/>
                    </a:cubicBezTo>
                    <a:cubicBezTo>
                      <a:pt x="1477" y="4"/>
                      <a:pt x="1422" y="0"/>
                      <a:pt x="136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381;p46"/>
              <p:cNvSpPr/>
              <p:nvPr/>
            </p:nvSpPr>
            <p:spPr>
              <a:xfrm>
                <a:off x="754158" y="3985050"/>
                <a:ext cx="35928" cy="26424"/>
              </a:xfrm>
              <a:custGeom>
                <a:avLst/>
                <a:gdLst/>
                <a:ahLst/>
                <a:cxnLst/>
                <a:rect l="l" t="t" r="r" b="b"/>
                <a:pathLst>
                  <a:path w="1119" h="823" extrusionOk="0">
                    <a:moveTo>
                      <a:pt x="505" y="1"/>
                    </a:moveTo>
                    <a:cubicBezTo>
                      <a:pt x="294" y="1"/>
                      <a:pt x="108" y="112"/>
                      <a:pt x="63" y="288"/>
                    </a:cubicBezTo>
                    <a:cubicBezTo>
                      <a:pt x="0" y="502"/>
                      <a:pt x="176" y="734"/>
                      <a:pt x="447" y="802"/>
                    </a:cubicBezTo>
                    <a:cubicBezTo>
                      <a:pt x="501" y="816"/>
                      <a:pt x="555" y="823"/>
                      <a:pt x="608" y="823"/>
                    </a:cubicBezTo>
                    <a:cubicBezTo>
                      <a:pt x="823" y="823"/>
                      <a:pt x="1011" y="709"/>
                      <a:pt x="1057" y="536"/>
                    </a:cubicBezTo>
                    <a:cubicBezTo>
                      <a:pt x="1119" y="316"/>
                      <a:pt x="944" y="84"/>
                      <a:pt x="667" y="22"/>
                    </a:cubicBezTo>
                    <a:cubicBezTo>
                      <a:pt x="612" y="8"/>
                      <a:pt x="558" y="1"/>
                      <a:pt x="505" y="1"/>
                    </a:cubicBezTo>
                    <a:close/>
                  </a:path>
                </a:pathLst>
              </a:custGeom>
              <a:solidFill>
                <a:srgbClr val="F9EAE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382;p46"/>
              <p:cNvSpPr/>
              <p:nvPr/>
            </p:nvSpPr>
            <p:spPr>
              <a:xfrm>
                <a:off x="704648" y="3949699"/>
                <a:ext cx="112280" cy="133631"/>
              </a:xfrm>
              <a:custGeom>
                <a:avLst/>
                <a:gdLst/>
                <a:ahLst/>
                <a:cxnLst/>
                <a:rect l="l" t="t" r="r" b="b"/>
                <a:pathLst>
                  <a:path w="3497" h="4162" extrusionOk="0">
                    <a:moveTo>
                      <a:pt x="2130" y="0"/>
                    </a:moveTo>
                    <a:cubicBezTo>
                      <a:pt x="2074" y="0"/>
                      <a:pt x="2020" y="4"/>
                      <a:pt x="1966" y="11"/>
                    </a:cubicBezTo>
                    <a:cubicBezTo>
                      <a:pt x="1853" y="28"/>
                      <a:pt x="1746" y="56"/>
                      <a:pt x="1644" y="90"/>
                    </a:cubicBezTo>
                    <a:cubicBezTo>
                      <a:pt x="1548" y="124"/>
                      <a:pt x="1446" y="180"/>
                      <a:pt x="1356" y="237"/>
                    </a:cubicBezTo>
                    <a:cubicBezTo>
                      <a:pt x="1266" y="299"/>
                      <a:pt x="1181" y="372"/>
                      <a:pt x="1108" y="451"/>
                    </a:cubicBezTo>
                    <a:cubicBezTo>
                      <a:pt x="1034" y="536"/>
                      <a:pt x="966" y="626"/>
                      <a:pt x="927" y="722"/>
                    </a:cubicBezTo>
                    <a:cubicBezTo>
                      <a:pt x="882" y="824"/>
                      <a:pt x="854" y="931"/>
                      <a:pt x="837" y="1033"/>
                    </a:cubicBezTo>
                    <a:cubicBezTo>
                      <a:pt x="820" y="1140"/>
                      <a:pt x="808" y="1242"/>
                      <a:pt x="791" y="1344"/>
                    </a:cubicBezTo>
                    <a:cubicBezTo>
                      <a:pt x="780" y="1451"/>
                      <a:pt x="763" y="1553"/>
                      <a:pt x="735" y="1649"/>
                    </a:cubicBezTo>
                    <a:cubicBezTo>
                      <a:pt x="707" y="1750"/>
                      <a:pt x="667" y="1841"/>
                      <a:pt x="611" y="1925"/>
                    </a:cubicBezTo>
                    <a:cubicBezTo>
                      <a:pt x="503" y="2095"/>
                      <a:pt x="357" y="2247"/>
                      <a:pt x="227" y="2417"/>
                    </a:cubicBezTo>
                    <a:cubicBezTo>
                      <a:pt x="165" y="2507"/>
                      <a:pt x="108" y="2597"/>
                      <a:pt x="63" y="2693"/>
                    </a:cubicBezTo>
                    <a:cubicBezTo>
                      <a:pt x="46" y="2744"/>
                      <a:pt x="29" y="2801"/>
                      <a:pt x="18" y="2851"/>
                    </a:cubicBezTo>
                    <a:cubicBezTo>
                      <a:pt x="6" y="2908"/>
                      <a:pt x="1" y="2959"/>
                      <a:pt x="18" y="3026"/>
                    </a:cubicBezTo>
                    <a:cubicBezTo>
                      <a:pt x="29" y="2976"/>
                      <a:pt x="35" y="2930"/>
                      <a:pt x="57" y="2880"/>
                    </a:cubicBezTo>
                    <a:cubicBezTo>
                      <a:pt x="80" y="2829"/>
                      <a:pt x="102" y="2778"/>
                      <a:pt x="119" y="2738"/>
                    </a:cubicBezTo>
                    <a:cubicBezTo>
                      <a:pt x="142" y="2688"/>
                      <a:pt x="170" y="2642"/>
                      <a:pt x="198" y="2603"/>
                    </a:cubicBezTo>
                    <a:cubicBezTo>
                      <a:pt x="227" y="2558"/>
                      <a:pt x="261" y="2518"/>
                      <a:pt x="289" y="2473"/>
                    </a:cubicBezTo>
                    <a:cubicBezTo>
                      <a:pt x="419" y="2315"/>
                      <a:pt x="565" y="2157"/>
                      <a:pt x="684" y="1982"/>
                    </a:cubicBezTo>
                    <a:cubicBezTo>
                      <a:pt x="752" y="1891"/>
                      <a:pt x="797" y="1790"/>
                      <a:pt x="825" y="1682"/>
                    </a:cubicBezTo>
                    <a:cubicBezTo>
                      <a:pt x="854" y="1586"/>
                      <a:pt x="876" y="1479"/>
                      <a:pt x="893" y="1372"/>
                    </a:cubicBezTo>
                    <a:cubicBezTo>
                      <a:pt x="921" y="1163"/>
                      <a:pt x="938" y="960"/>
                      <a:pt x="1023" y="773"/>
                    </a:cubicBezTo>
                    <a:cubicBezTo>
                      <a:pt x="1108" y="592"/>
                      <a:pt x="1249" y="440"/>
                      <a:pt x="1418" y="327"/>
                    </a:cubicBezTo>
                    <a:cubicBezTo>
                      <a:pt x="1503" y="271"/>
                      <a:pt x="1599" y="225"/>
                      <a:pt x="1689" y="186"/>
                    </a:cubicBezTo>
                    <a:cubicBezTo>
                      <a:pt x="1785" y="152"/>
                      <a:pt x="1887" y="129"/>
                      <a:pt x="1983" y="118"/>
                    </a:cubicBezTo>
                    <a:lnTo>
                      <a:pt x="1994" y="118"/>
                    </a:lnTo>
                    <a:cubicBezTo>
                      <a:pt x="1977" y="152"/>
                      <a:pt x="1966" y="180"/>
                      <a:pt x="1949" y="214"/>
                    </a:cubicBezTo>
                    <a:cubicBezTo>
                      <a:pt x="1926" y="276"/>
                      <a:pt x="1915" y="333"/>
                      <a:pt x="1910" y="389"/>
                    </a:cubicBezTo>
                    <a:cubicBezTo>
                      <a:pt x="1898" y="451"/>
                      <a:pt x="1893" y="508"/>
                      <a:pt x="1893" y="564"/>
                    </a:cubicBezTo>
                    <a:cubicBezTo>
                      <a:pt x="1893" y="621"/>
                      <a:pt x="1893" y="677"/>
                      <a:pt x="1898" y="734"/>
                    </a:cubicBezTo>
                    <a:cubicBezTo>
                      <a:pt x="1898" y="739"/>
                      <a:pt x="1910" y="745"/>
                      <a:pt x="1921" y="745"/>
                    </a:cubicBezTo>
                    <a:cubicBezTo>
                      <a:pt x="1926" y="745"/>
                      <a:pt x="1938" y="739"/>
                      <a:pt x="1938" y="734"/>
                    </a:cubicBezTo>
                    <a:cubicBezTo>
                      <a:pt x="1949" y="677"/>
                      <a:pt x="1955" y="621"/>
                      <a:pt x="1966" y="564"/>
                    </a:cubicBezTo>
                    <a:lnTo>
                      <a:pt x="1983" y="395"/>
                    </a:lnTo>
                    <a:cubicBezTo>
                      <a:pt x="1994" y="338"/>
                      <a:pt x="2006" y="288"/>
                      <a:pt x="2011" y="231"/>
                    </a:cubicBezTo>
                    <a:cubicBezTo>
                      <a:pt x="2023" y="192"/>
                      <a:pt x="2034" y="146"/>
                      <a:pt x="2039" y="107"/>
                    </a:cubicBezTo>
                    <a:cubicBezTo>
                      <a:pt x="2075" y="104"/>
                      <a:pt x="2110" y="102"/>
                      <a:pt x="2144" y="102"/>
                    </a:cubicBezTo>
                    <a:cubicBezTo>
                      <a:pt x="2288" y="102"/>
                      <a:pt x="2428" y="129"/>
                      <a:pt x="2565" y="175"/>
                    </a:cubicBezTo>
                    <a:cubicBezTo>
                      <a:pt x="2655" y="208"/>
                      <a:pt x="2745" y="254"/>
                      <a:pt x="2830" y="310"/>
                    </a:cubicBezTo>
                    <a:cubicBezTo>
                      <a:pt x="2887" y="344"/>
                      <a:pt x="2937" y="389"/>
                      <a:pt x="2988" y="429"/>
                    </a:cubicBezTo>
                    <a:cubicBezTo>
                      <a:pt x="2966" y="474"/>
                      <a:pt x="2954" y="513"/>
                      <a:pt x="2932" y="559"/>
                    </a:cubicBezTo>
                    <a:cubicBezTo>
                      <a:pt x="2909" y="604"/>
                      <a:pt x="2881" y="655"/>
                      <a:pt x="2853" y="705"/>
                    </a:cubicBezTo>
                    <a:lnTo>
                      <a:pt x="2768" y="852"/>
                    </a:lnTo>
                    <a:cubicBezTo>
                      <a:pt x="2734" y="903"/>
                      <a:pt x="2706" y="948"/>
                      <a:pt x="2678" y="999"/>
                    </a:cubicBezTo>
                    <a:cubicBezTo>
                      <a:pt x="2678" y="1005"/>
                      <a:pt x="2678" y="1016"/>
                      <a:pt x="2683" y="1022"/>
                    </a:cubicBezTo>
                    <a:cubicBezTo>
                      <a:pt x="2686" y="1024"/>
                      <a:pt x="2690" y="1026"/>
                      <a:pt x="2695" y="1026"/>
                    </a:cubicBezTo>
                    <a:cubicBezTo>
                      <a:pt x="2699" y="1026"/>
                      <a:pt x="2703" y="1024"/>
                      <a:pt x="2706" y="1022"/>
                    </a:cubicBezTo>
                    <a:cubicBezTo>
                      <a:pt x="2757" y="976"/>
                      <a:pt x="2796" y="937"/>
                      <a:pt x="2830" y="892"/>
                    </a:cubicBezTo>
                    <a:cubicBezTo>
                      <a:pt x="2875" y="852"/>
                      <a:pt x="2909" y="801"/>
                      <a:pt x="2937" y="751"/>
                    </a:cubicBezTo>
                    <a:cubicBezTo>
                      <a:pt x="2966" y="694"/>
                      <a:pt x="2994" y="649"/>
                      <a:pt x="3016" y="592"/>
                    </a:cubicBezTo>
                    <a:cubicBezTo>
                      <a:pt x="3028" y="553"/>
                      <a:pt x="3045" y="519"/>
                      <a:pt x="3050" y="485"/>
                    </a:cubicBezTo>
                    <a:lnTo>
                      <a:pt x="3073" y="508"/>
                    </a:lnTo>
                    <a:cubicBezTo>
                      <a:pt x="3214" y="655"/>
                      <a:pt x="3310" y="830"/>
                      <a:pt x="3361" y="1027"/>
                    </a:cubicBezTo>
                    <a:cubicBezTo>
                      <a:pt x="3384" y="1118"/>
                      <a:pt x="3395" y="1225"/>
                      <a:pt x="3395" y="1327"/>
                    </a:cubicBezTo>
                    <a:cubicBezTo>
                      <a:pt x="3395" y="1428"/>
                      <a:pt x="3389" y="1536"/>
                      <a:pt x="3378" y="1637"/>
                    </a:cubicBezTo>
                    <a:cubicBezTo>
                      <a:pt x="3327" y="2044"/>
                      <a:pt x="3186" y="2439"/>
                      <a:pt x="2983" y="2801"/>
                    </a:cubicBezTo>
                    <a:cubicBezTo>
                      <a:pt x="2881" y="2976"/>
                      <a:pt x="2757" y="3145"/>
                      <a:pt x="2621" y="3303"/>
                    </a:cubicBezTo>
                    <a:cubicBezTo>
                      <a:pt x="2486" y="3456"/>
                      <a:pt x="2333" y="3597"/>
                      <a:pt x="2169" y="3727"/>
                    </a:cubicBezTo>
                    <a:cubicBezTo>
                      <a:pt x="2006" y="3845"/>
                      <a:pt x="1825" y="3953"/>
                      <a:pt x="1633" y="4026"/>
                    </a:cubicBezTo>
                    <a:cubicBezTo>
                      <a:pt x="1459" y="4093"/>
                      <a:pt x="1276" y="4141"/>
                      <a:pt x="1083" y="4141"/>
                    </a:cubicBezTo>
                    <a:cubicBezTo>
                      <a:pt x="1063" y="4141"/>
                      <a:pt x="1043" y="4140"/>
                      <a:pt x="1023" y="4139"/>
                    </a:cubicBezTo>
                    <a:lnTo>
                      <a:pt x="1023" y="4139"/>
                    </a:lnTo>
                    <a:cubicBezTo>
                      <a:pt x="1094" y="4154"/>
                      <a:pt x="1166" y="4162"/>
                      <a:pt x="1238" y="4162"/>
                    </a:cubicBezTo>
                    <a:cubicBezTo>
                      <a:pt x="1273" y="4162"/>
                      <a:pt x="1309" y="4160"/>
                      <a:pt x="1345" y="4156"/>
                    </a:cubicBezTo>
                    <a:cubicBezTo>
                      <a:pt x="1390" y="4150"/>
                      <a:pt x="1446" y="4139"/>
                      <a:pt x="1497" y="4128"/>
                    </a:cubicBezTo>
                    <a:cubicBezTo>
                      <a:pt x="1554" y="4111"/>
                      <a:pt x="1605" y="4099"/>
                      <a:pt x="1655" y="4077"/>
                    </a:cubicBezTo>
                    <a:cubicBezTo>
                      <a:pt x="1853" y="4009"/>
                      <a:pt x="2039" y="3902"/>
                      <a:pt x="2209" y="3772"/>
                    </a:cubicBezTo>
                    <a:cubicBezTo>
                      <a:pt x="2559" y="3529"/>
                      <a:pt x="2841" y="3202"/>
                      <a:pt x="3056" y="2834"/>
                    </a:cubicBezTo>
                    <a:cubicBezTo>
                      <a:pt x="3276" y="2467"/>
                      <a:pt x="3417" y="2061"/>
                      <a:pt x="3468" y="1637"/>
                    </a:cubicBezTo>
                    <a:cubicBezTo>
                      <a:pt x="3480" y="1530"/>
                      <a:pt x="3491" y="1423"/>
                      <a:pt x="3491" y="1315"/>
                    </a:cubicBezTo>
                    <a:cubicBezTo>
                      <a:pt x="3496" y="1202"/>
                      <a:pt x="3480" y="1101"/>
                      <a:pt x="3451" y="993"/>
                    </a:cubicBezTo>
                    <a:cubicBezTo>
                      <a:pt x="3395" y="779"/>
                      <a:pt x="3293" y="581"/>
                      <a:pt x="3141" y="429"/>
                    </a:cubicBezTo>
                    <a:cubicBezTo>
                      <a:pt x="3073" y="350"/>
                      <a:pt x="2988" y="282"/>
                      <a:pt x="2898" y="225"/>
                    </a:cubicBezTo>
                    <a:cubicBezTo>
                      <a:pt x="2802" y="169"/>
                      <a:pt x="2706" y="118"/>
                      <a:pt x="2604" y="84"/>
                    </a:cubicBezTo>
                    <a:cubicBezTo>
                      <a:pt x="2453" y="30"/>
                      <a:pt x="2289" y="0"/>
                      <a:pt x="21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" name="Google Shape;1383;p46"/>
              <p:cNvSpPr/>
              <p:nvPr/>
            </p:nvSpPr>
            <p:spPr>
              <a:xfrm>
                <a:off x="371561" y="3259186"/>
                <a:ext cx="443019" cy="539406"/>
              </a:xfrm>
              <a:custGeom>
                <a:avLst/>
                <a:gdLst/>
                <a:ahLst/>
                <a:cxnLst/>
                <a:rect l="l" t="t" r="r" b="b"/>
                <a:pathLst>
                  <a:path w="13798" h="16800" extrusionOk="0">
                    <a:moveTo>
                      <a:pt x="10697" y="0"/>
                    </a:moveTo>
                    <a:cubicBezTo>
                      <a:pt x="9900" y="0"/>
                      <a:pt x="9268" y="582"/>
                      <a:pt x="9104" y="1350"/>
                    </a:cubicBezTo>
                    <a:cubicBezTo>
                      <a:pt x="8884" y="2367"/>
                      <a:pt x="9245" y="3428"/>
                      <a:pt x="9466" y="4417"/>
                    </a:cubicBezTo>
                    <a:cubicBezTo>
                      <a:pt x="9652" y="5275"/>
                      <a:pt x="9793" y="6252"/>
                      <a:pt x="9471" y="7110"/>
                    </a:cubicBezTo>
                    <a:cubicBezTo>
                      <a:pt x="9036" y="6998"/>
                      <a:pt x="8573" y="6935"/>
                      <a:pt x="8110" y="6935"/>
                    </a:cubicBezTo>
                    <a:cubicBezTo>
                      <a:pt x="7574" y="6935"/>
                      <a:pt x="7060" y="7020"/>
                      <a:pt x="6574" y="7173"/>
                    </a:cubicBezTo>
                    <a:cubicBezTo>
                      <a:pt x="6450" y="5546"/>
                      <a:pt x="5495" y="4095"/>
                      <a:pt x="4236" y="3078"/>
                    </a:cubicBezTo>
                    <a:cubicBezTo>
                      <a:pt x="3572" y="2549"/>
                      <a:pt x="2588" y="1810"/>
                      <a:pt x="1678" y="1810"/>
                    </a:cubicBezTo>
                    <a:cubicBezTo>
                      <a:pt x="1296" y="1810"/>
                      <a:pt x="926" y="1940"/>
                      <a:pt x="599" y="2271"/>
                    </a:cubicBezTo>
                    <a:cubicBezTo>
                      <a:pt x="34" y="2835"/>
                      <a:pt x="1" y="3694"/>
                      <a:pt x="430" y="4349"/>
                    </a:cubicBezTo>
                    <a:cubicBezTo>
                      <a:pt x="1000" y="5219"/>
                      <a:pt x="1994" y="5716"/>
                      <a:pt x="2858" y="6258"/>
                    </a:cubicBezTo>
                    <a:cubicBezTo>
                      <a:pt x="3604" y="6732"/>
                      <a:pt x="4411" y="7336"/>
                      <a:pt x="4784" y="8178"/>
                    </a:cubicBezTo>
                    <a:cubicBezTo>
                      <a:pt x="4535" y="8387"/>
                      <a:pt x="4310" y="8624"/>
                      <a:pt x="4106" y="8878"/>
                    </a:cubicBezTo>
                    <a:cubicBezTo>
                      <a:pt x="3349" y="9821"/>
                      <a:pt x="3152" y="11013"/>
                      <a:pt x="3107" y="11645"/>
                    </a:cubicBezTo>
                    <a:cubicBezTo>
                      <a:pt x="3084" y="11905"/>
                      <a:pt x="2999" y="12159"/>
                      <a:pt x="2841" y="12379"/>
                    </a:cubicBezTo>
                    <a:cubicBezTo>
                      <a:pt x="2836" y="12385"/>
                      <a:pt x="2836" y="12391"/>
                      <a:pt x="2830" y="12396"/>
                    </a:cubicBezTo>
                    <a:cubicBezTo>
                      <a:pt x="2751" y="12509"/>
                      <a:pt x="2689" y="12622"/>
                      <a:pt x="2632" y="12752"/>
                    </a:cubicBezTo>
                    <a:cubicBezTo>
                      <a:pt x="2497" y="13046"/>
                      <a:pt x="2418" y="13379"/>
                      <a:pt x="2418" y="13735"/>
                    </a:cubicBezTo>
                    <a:cubicBezTo>
                      <a:pt x="2418" y="13808"/>
                      <a:pt x="2429" y="13893"/>
                      <a:pt x="2435" y="13972"/>
                    </a:cubicBezTo>
                    <a:cubicBezTo>
                      <a:pt x="2525" y="14836"/>
                      <a:pt x="3107" y="15463"/>
                      <a:pt x="3824" y="15869"/>
                    </a:cubicBezTo>
                    <a:cubicBezTo>
                      <a:pt x="3880" y="15909"/>
                      <a:pt x="3942" y="15937"/>
                      <a:pt x="4010" y="15971"/>
                    </a:cubicBezTo>
                    <a:cubicBezTo>
                      <a:pt x="4185" y="16056"/>
                      <a:pt x="4360" y="16135"/>
                      <a:pt x="4547" y="16197"/>
                    </a:cubicBezTo>
                    <a:cubicBezTo>
                      <a:pt x="5637" y="16570"/>
                      <a:pt x="6806" y="16767"/>
                      <a:pt x="7963" y="16796"/>
                    </a:cubicBezTo>
                    <a:cubicBezTo>
                      <a:pt x="8054" y="16798"/>
                      <a:pt x="8149" y="16799"/>
                      <a:pt x="8247" y="16799"/>
                    </a:cubicBezTo>
                    <a:cubicBezTo>
                      <a:pt x="9389" y="16799"/>
                      <a:pt x="11020" y="16636"/>
                      <a:pt x="12210" y="16033"/>
                    </a:cubicBezTo>
                    <a:cubicBezTo>
                      <a:pt x="12300" y="15994"/>
                      <a:pt x="12385" y="15943"/>
                      <a:pt x="12464" y="15892"/>
                    </a:cubicBezTo>
                    <a:cubicBezTo>
                      <a:pt x="13244" y="15429"/>
                      <a:pt x="13780" y="14740"/>
                      <a:pt x="13780" y="13740"/>
                    </a:cubicBezTo>
                    <a:cubicBezTo>
                      <a:pt x="13797" y="13385"/>
                      <a:pt x="13729" y="13068"/>
                      <a:pt x="13594" y="12780"/>
                    </a:cubicBezTo>
                    <a:cubicBezTo>
                      <a:pt x="13537" y="12645"/>
                      <a:pt x="13458" y="12509"/>
                      <a:pt x="13373" y="12391"/>
                    </a:cubicBezTo>
                    <a:lnTo>
                      <a:pt x="13368" y="12385"/>
                    </a:lnTo>
                    <a:cubicBezTo>
                      <a:pt x="13221" y="12165"/>
                      <a:pt x="13131" y="11905"/>
                      <a:pt x="13108" y="11645"/>
                    </a:cubicBezTo>
                    <a:cubicBezTo>
                      <a:pt x="13057" y="11030"/>
                      <a:pt x="12843" y="9878"/>
                      <a:pt x="11979" y="8726"/>
                    </a:cubicBezTo>
                    <a:cubicBezTo>
                      <a:pt x="11753" y="8432"/>
                      <a:pt x="11482" y="8161"/>
                      <a:pt x="11188" y="7935"/>
                    </a:cubicBezTo>
                    <a:cubicBezTo>
                      <a:pt x="12453" y="6681"/>
                      <a:pt x="12865" y="4885"/>
                      <a:pt x="12685" y="3152"/>
                    </a:cubicBezTo>
                    <a:cubicBezTo>
                      <a:pt x="12555" y="1949"/>
                      <a:pt x="12272" y="0"/>
                      <a:pt x="1069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" name="Google Shape;1384;p46"/>
              <p:cNvSpPr/>
              <p:nvPr/>
            </p:nvSpPr>
            <p:spPr>
              <a:xfrm>
                <a:off x="692704" y="3306866"/>
                <a:ext cx="61679" cy="198392"/>
              </a:xfrm>
              <a:custGeom>
                <a:avLst/>
                <a:gdLst/>
                <a:ahLst/>
                <a:cxnLst/>
                <a:rect l="l" t="t" r="r" b="b"/>
                <a:pathLst>
                  <a:path w="1921" h="6179" extrusionOk="0">
                    <a:moveTo>
                      <a:pt x="813" y="1"/>
                    </a:moveTo>
                    <a:cubicBezTo>
                      <a:pt x="491" y="1"/>
                      <a:pt x="226" y="210"/>
                      <a:pt x="119" y="509"/>
                    </a:cubicBezTo>
                    <a:cubicBezTo>
                      <a:pt x="0" y="825"/>
                      <a:pt x="79" y="1187"/>
                      <a:pt x="124" y="1509"/>
                    </a:cubicBezTo>
                    <a:cubicBezTo>
                      <a:pt x="181" y="1876"/>
                      <a:pt x="237" y="2237"/>
                      <a:pt x="305" y="2598"/>
                    </a:cubicBezTo>
                    <a:cubicBezTo>
                      <a:pt x="395" y="3112"/>
                      <a:pt x="463" y="3626"/>
                      <a:pt x="452" y="4151"/>
                    </a:cubicBezTo>
                    <a:cubicBezTo>
                      <a:pt x="435" y="4756"/>
                      <a:pt x="237" y="5315"/>
                      <a:pt x="28" y="5795"/>
                    </a:cubicBezTo>
                    <a:cubicBezTo>
                      <a:pt x="294" y="5902"/>
                      <a:pt x="559" y="6026"/>
                      <a:pt x="796" y="6179"/>
                    </a:cubicBezTo>
                    <a:cubicBezTo>
                      <a:pt x="909" y="5987"/>
                      <a:pt x="1022" y="5767"/>
                      <a:pt x="1079" y="5671"/>
                    </a:cubicBezTo>
                    <a:cubicBezTo>
                      <a:pt x="1593" y="4711"/>
                      <a:pt x="1920" y="3643"/>
                      <a:pt x="1903" y="2531"/>
                    </a:cubicBezTo>
                    <a:cubicBezTo>
                      <a:pt x="1898" y="1966"/>
                      <a:pt x="1807" y="1401"/>
                      <a:pt x="1643" y="859"/>
                    </a:cubicBezTo>
                    <a:cubicBezTo>
                      <a:pt x="1525" y="441"/>
                      <a:pt x="1322" y="1"/>
                      <a:pt x="8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385;p46"/>
              <p:cNvSpPr/>
              <p:nvPr/>
            </p:nvSpPr>
            <p:spPr>
              <a:xfrm>
                <a:off x="419080" y="3357918"/>
                <a:ext cx="146539" cy="151515"/>
              </a:xfrm>
              <a:custGeom>
                <a:avLst/>
                <a:gdLst/>
                <a:ahLst/>
                <a:cxnLst/>
                <a:rect l="l" t="t" r="r" b="b"/>
                <a:pathLst>
                  <a:path w="4564" h="4719" extrusionOk="0">
                    <a:moveTo>
                      <a:pt x="765" y="1"/>
                    </a:moveTo>
                    <a:cubicBezTo>
                      <a:pt x="590" y="1"/>
                      <a:pt x="419" y="59"/>
                      <a:pt x="266" y="212"/>
                    </a:cubicBezTo>
                    <a:cubicBezTo>
                      <a:pt x="40" y="438"/>
                      <a:pt x="0" y="777"/>
                      <a:pt x="136" y="1059"/>
                    </a:cubicBezTo>
                    <a:cubicBezTo>
                      <a:pt x="283" y="1370"/>
                      <a:pt x="588" y="1568"/>
                      <a:pt x="853" y="1754"/>
                    </a:cubicBezTo>
                    <a:cubicBezTo>
                      <a:pt x="1152" y="1969"/>
                      <a:pt x="1446" y="2177"/>
                      <a:pt x="1751" y="2392"/>
                    </a:cubicBezTo>
                    <a:cubicBezTo>
                      <a:pt x="2180" y="2686"/>
                      <a:pt x="2598" y="2996"/>
                      <a:pt x="2959" y="3380"/>
                    </a:cubicBezTo>
                    <a:cubicBezTo>
                      <a:pt x="3281" y="3725"/>
                      <a:pt x="3603" y="4205"/>
                      <a:pt x="3812" y="4719"/>
                    </a:cubicBezTo>
                    <a:cubicBezTo>
                      <a:pt x="4044" y="4566"/>
                      <a:pt x="4298" y="4425"/>
                      <a:pt x="4563" y="4307"/>
                    </a:cubicBezTo>
                    <a:cubicBezTo>
                      <a:pt x="4524" y="4171"/>
                      <a:pt x="4490" y="4052"/>
                      <a:pt x="4473" y="4007"/>
                    </a:cubicBezTo>
                    <a:cubicBezTo>
                      <a:pt x="4157" y="2962"/>
                      <a:pt x="3626" y="1980"/>
                      <a:pt x="2835" y="1217"/>
                    </a:cubicBezTo>
                    <a:cubicBezTo>
                      <a:pt x="2434" y="822"/>
                      <a:pt x="1971" y="495"/>
                      <a:pt x="1468" y="224"/>
                    </a:cubicBezTo>
                    <a:cubicBezTo>
                      <a:pt x="1248" y="107"/>
                      <a:pt x="1003" y="1"/>
                      <a:pt x="765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386;p46"/>
              <p:cNvSpPr/>
              <p:nvPr/>
            </p:nvSpPr>
            <p:spPr>
              <a:xfrm>
                <a:off x="589348" y="3494537"/>
                <a:ext cx="82324" cy="64825"/>
              </a:xfrm>
              <a:custGeom>
                <a:avLst/>
                <a:gdLst/>
                <a:ahLst/>
                <a:cxnLst/>
                <a:rect l="l" t="t" r="r" b="b"/>
                <a:pathLst>
                  <a:path w="2564" h="2019" extrusionOk="0">
                    <a:moveTo>
                      <a:pt x="1490" y="939"/>
                    </a:moveTo>
                    <a:cubicBezTo>
                      <a:pt x="1501" y="939"/>
                      <a:pt x="1513" y="941"/>
                      <a:pt x="1525" y="944"/>
                    </a:cubicBezTo>
                    <a:cubicBezTo>
                      <a:pt x="1547" y="955"/>
                      <a:pt x="1564" y="966"/>
                      <a:pt x="1581" y="983"/>
                    </a:cubicBezTo>
                    <a:cubicBezTo>
                      <a:pt x="1593" y="995"/>
                      <a:pt x="1610" y="1017"/>
                      <a:pt x="1621" y="1045"/>
                    </a:cubicBezTo>
                    <a:cubicBezTo>
                      <a:pt x="1649" y="1096"/>
                      <a:pt x="1660" y="1153"/>
                      <a:pt x="1666" y="1209"/>
                    </a:cubicBezTo>
                    <a:cubicBezTo>
                      <a:pt x="1632" y="1198"/>
                      <a:pt x="1593" y="1192"/>
                      <a:pt x="1559" y="1181"/>
                    </a:cubicBezTo>
                    <a:cubicBezTo>
                      <a:pt x="1502" y="1153"/>
                      <a:pt x="1451" y="1125"/>
                      <a:pt x="1423" y="1079"/>
                    </a:cubicBezTo>
                    <a:cubicBezTo>
                      <a:pt x="1412" y="1057"/>
                      <a:pt x="1395" y="1040"/>
                      <a:pt x="1395" y="1023"/>
                    </a:cubicBezTo>
                    <a:cubicBezTo>
                      <a:pt x="1395" y="1000"/>
                      <a:pt x="1395" y="989"/>
                      <a:pt x="1412" y="972"/>
                    </a:cubicBezTo>
                    <a:cubicBezTo>
                      <a:pt x="1429" y="951"/>
                      <a:pt x="1458" y="939"/>
                      <a:pt x="1490" y="939"/>
                    </a:cubicBezTo>
                    <a:close/>
                    <a:moveTo>
                      <a:pt x="1847" y="1"/>
                    </a:moveTo>
                    <a:cubicBezTo>
                      <a:pt x="1785" y="1"/>
                      <a:pt x="1728" y="1"/>
                      <a:pt x="1666" y="6"/>
                    </a:cubicBezTo>
                    <a:cubicBezTo>
                      <a:pt x="1655" y="6"/>
                      <a:pt x="1655" y="12"/>
                      <a:pt x="1655" y="12"/>
                    </a:cubicBezTo>
                    <a:cubicBezTo>
                      <a:pt x="1655" y="18"/>
                      <a:pt x="1666" y="18"/>
                      <a:pt x="1666" y="18"/>
                    </a:cubicBezTo>
                    <a:cubicBezTo>
                      <a:pt x="1722" y="18"/>
                      <a:pt x="1785" y="29"/>
                      <a:pt x="1841" y="40"/>
                    </a:cubicBezTo>
                    <a:cubicBezTo>
                      <a:pt x="1898" y="57"/>
                      <a:pt x="1954" y="63"/>
                      <a:pt x="2010" y="85"/>
                    </a:cubicBezTo>
                    <a:cubicBezTo>
                      <a:pt x="2118" y="119"/>
                      <a:pt x="2219" y="176"/>
                      <a:pt x="2299" y="255"/>
                    </a:cubicBezTo>
                    <a:cubicBezTo>
                      <a:pt x="2332" y="294"/>
                      <a:pt x="2372" y="340"/>
                      <a:pt x="2395" y="379"/>
                    </a:cubicBezTo>
                    <a:cubicBezTo>
                      <a:pt x="2395" y="385"/>
                      <a:pt x="2400" y="396"/>
                      <a:pt x="2400" y="396"/>
                    </a:cubicBezTo>
                    <a:lnTo>
                      <a:pt x="2406" y="413"/>
                    </a:lnTo>
                    <a:cubicBezTo>
                      <a:pt x="2411" y="430"/>
                      <a:pt x="2411" y="436"/>
                      <a:pt x="2423" y="452"/>
                    </a:cubicBezTo>
                    <a:cubicBezTo>
                      <a:pt x="2428" y="481"/>
                      <a:pt x="2434" y="498"/>
                      <a:pt x="2434" y="526"/>
                    </a:cubicBezTo>
                    <a:cubicBezTo>
                      <a:pt x="2440" y="554"/>
                      <a:pt x="2434" y="577"/>
                      <a:pt x="2434" y="605"/>
                    </a:cubicBezTo>
                    <a:cubicBezTo>
                      <a:pt x="2434" y="633"/>
                      <a:pt x="2428" y="656"/>
                      <a:pt x="2423" y="684"/>
                    </a:cubicBezTo>
                    <a:cubicBezTo>
                      <a:pt x="2411" y="712"/>
                      <a:pt x="2406" y="735"/>
                      <a:pt x="2400" y="763"/>
                    </a:cubicBezTo>
                    <a:cubicBezTo>
                      <a:pt x="2383" y="780"/>
                      <a:pt x="2378" y="808"/>
                      <a:pt x="2366" y="831"/>
                    </a:cubicBezTo>
                    <a:cubicBezTo>
                      <a:pt x="2349" y="853"/>
                      <a:pt x="2338" y="882"/>
                      <a:pt x="2321" y="904"/>
                    </a:cubicBezTo>
                    <a:cubicBezTo>
                      <a:pt x="2310" y="921"/>
                      <a:pt x="2287" y="944"/>
                      <a:pt x="2270" y="966"/>
                    </a:cubicBezTo>
                    <a:cubicBezTo>
                      <a:pt x="2236" y="1006"/>
                      <a:pt x="2191" y="1045"/>
                      <a:pt x="2152" y="1074"/>
                    </a:cubicBezTo>
                    <a:cubicBezTo>
                      <a:pt x="2067" y="1136"/>
                      <a:pt x="1971" y="1175"/>
                      <a:pt x="1858" y="1192"/>
                    </a:cubicBezTo>
                    <a:cubicBezTo>
                      <a:pt x="1818" y="1198"/>
                      <a:pt x="1785" y="1198"/>
                      <a:pt x="1751" y="1198"/>
                    </a:cubicBezTo>
                    <a:cubicBezTo>
                      <a:pt x="1745" y="1119"/>
                      <a:pt x="1722" y="1051"/>
                      <a:pt x="1689" y="989"/>
                    </a:cubicBezTo>
                    <a:cubicBezTo>
                      <a:pt x="1660" y="933"/>
                      <a:pt x="1604" y="865"/>
                      <a:pt x="1530" y="853"/>
                    </a:cubicBezTo>
                    <a:cubicBezTo>
                      <a:pt x="1512" y="847"/>
                      <a:pt x="1492" y="844"/>
                      <a:pt x="1472" y="844"/>
                    </a:cubicBezTo>
                    <a:cubicBezTo>
                      <a:pt x="1418" y="844"/>
                      <a:pt x="1362" y="866"/>
                      <a:pt x="1322" y="916"/>
                    </a:cubicBezTo>
                    <a:cubicBezTo>
                      <a:pt x="1293" y="949"/>
                      <a:pt x="1282" y="995"/>
                      <a:pt x="1293" y="1034"/>
                    </a:cubicBezTo>
                    <a:cubicBezTo>
                      <a:pt x="1299" y="1079"/>
                      <a:pt x="1322" y="1108"/>
                      <a:pt x="1338" y="1136"/>
                    </a:cubicBezTo>
                    <a:cubicBezTo>
                      <a:pt x="1384" y="1192"/>
                      <a:pt x="1440" y="1226"/>
                      <a:pt x="1497" y="1254"/>
                    </a:cubicBezTo>
                    <a:cubicBezTo>
                      <a:pt x="1547" y="1277"/>
                      <a:pt x="1587" y="1300"/>
                      <a:pt x="1638" y="1305"/>
                    </a:cubicBezTo>
                    <a:cubicBezTo>
                      <a:pt x="1638" y="1317"/>
                      <a:pt x="1632" y="1333"/>
                      <a:pt x="1632" y="1345"/>
                    </a:cubicBezTo>
                    <a:cubicBezTo>
                      <a:pt x="1610" y="1452"/>
                      <a:pt x="1553" y="1554"/>
                      <a:pt x="1480" y="1621"/>
                    </a:cubicBezTo>
                    <a:cubicBezTo>
                      <a:pt x="1412" y="1701"/>
                      <a:pt x="1310" y="1751"/>
                      <a:pt x="1214" y="1791"/>
                    </a:cubicBezTo>
                    <a:cubicBezTo>
                      <a:pt x="1101" y="1832"/>
                      <a:pt x="978" y="1851"/>
                      <a:pt x="855" y="1851"/>
                    </a:cubicBezTo>
                    <a:cubicBezTo>
                      <a:pt x="757" y="1851"/>
                      <a:pt x="658" y="1839"/>
                      <a:pt x="565" y="1813"/>
                    </a:cubicBezTo>
                    <a:cubicBezTo>
                      <a:pt x="350" y="1757"/>
                      <a:pt x="147" y="1644"/>
                      <a:pt x="28" y="1446"/>
                    </a:cubicBezTo>
                    <a:cubicBezTo>
                      <a:pt x="28" y="1441"/>
                      <a:pt x="17" y="1441"/>
                      <a:pt x="11" y="1441"/>
                    </a:cubicBezTo>
                    <a:cubicBezTo>
                      <a:pt x="6" y="1441"/>
                      <a:pt x="0" y="1446"/>
                      <a:pt x="0" y="1458"/>
                    </a:cubicBezTo>
                    <a:cubicBezTo>
                      <a:pt x="28" y="1582"/>
                      <a:pt x="96" y="1695"/>
                      <a:pt x="198" y="1780"/>
                    </a:cubicBezTo>
                    <a:cubicBezTo>
                      <a:pt x="249" y="1819"/>
                      <a:pt x="294" y="1853"/>
                      <a:pt x="350" y="1893"/>
                    </a:cubicBezTo>
                    <a:cubicBezTo>
                      <a:pt x="407" y="1921"/>
                      <a:pt x="463" y="1949"/>
                      <a:pt x="531" y="1966"/>
                    </a:cubicBezTo>
                    <a:cubicBezTo>
                      <a:pt x="631" y="2004"/>
                      <a:pt x="735" y="2018"/>
                      <a:pt x="844" y="2018"/>
                    </a:cubicBezTo>
                    <a:cubicBezTo>
                      <a:pt x="864" y="2018"/>
                      <a:pt x="884" y="2018"/>
                      <a:pt x="904" y="2017"/>
                    </a:cubicBezTo>
                    <a:cubicBezTo>
                      <a:pt x="966" y="2017"/>
                      <a:pt x="1028" y="2011"/>
                      <a:pt x="1096" y="1994"/>
                    </a:cubicBezTo>
                    <a:cubicBezTo>
                      <a:pt x="1158" y="1983"/>
                      <a:pt x="1220" y="1966"/>
                      <a:pt x="1276" y="1938"/>
                    </a:cubicBezTo>
                    <a:cubicBezTo>
                      <a:pt x="1395" y="1893"/>
                      <a:pt x="1508" y="1819"/>
                      <a:pt x="1593" y="1723"/>
                    </a:cubicBezTo>
                    <a:cubicBezTo>
                      <a:pt x="1677" y="1621"/>
                      <a:pt x="1734" y="1497"/>
                      <a:pt x="1756" y="1367"/>
                    </a:cubicBezTo>
                    <a:cubicBezTo>
                      <a:pt x="1756" y="1356"/>
                      <a:pt x="1762" y="1333"/>
                      <a:pt x="1762" y="1317"/>
                    </a:cubicBezTo>
                    <a:lnTo>
                      <a:pt x="1886" y="1317"/>
                    </a:lnTo>
                    <a:cubicBezTo>
                      <a:pt x="1948" y="1311"/>
                      <a:pt x="2010" y="1300"/>
                      <a:pt x="2073" y="1277"/>
                    </a:cubicBezTo>
                    <a:cubicBezTo>
                      <a:pt x="2140" y="1254"/>
                      <a:pt x="2197" y="1226"/>
                      <a:pt x="2253" y="1187"/>
                    </a:cubicBezTo>
                    <a:cubicBezTo>
                      <a:pt x="2310" y="1147"/>
                      <a:pt x="2349" y="1102"/>
                      <a:pt x="2395" y="1051"/>
                    </a:cubicBezTo>
                    <a:cubicBezTo>
                      <a:pt x="2411" y="1029"/>
                      <a:pt x="2434" y="1000"/>
                      <a:pt x="2451" y="972"/>
                    </a:cubicBezTo>
                    <a:cubicBezTo>
                      <a:pt x="2462" y="944"/>
                      <a:pt x="2485" y="916"/>
                      <a:pt x="2496" y="887"/>
                    </a:cubicBezTo>
                    <a:cubicBezTo>
                      <a:pt x="2513" y="859"/>
                      <a:pt x="2524" y="831"/>
                      <a:pt x="2536" y="797"/>
                    </a:cubicBezTo>
                    <a:cubicBezTo>
                      <a:pt x="2541" y="769"/>
                      <a:pt x="2553" y="735"/>
                      <a:pt x="2553" y="695"/>
                    </a:cubicBezTo>
                    <a:cubicBezTo>
                      <a:pt x="2564" y="661"/>
                      <a:pt x="2564" y="633"/>
                      <a:pt x="2564" y="599"/>
                    </a:cubicBezTo>
                    <a:cubicBezTo>
                      <a:pt x="2564" y="588"/>
                      <a:pt x="2564" y="548"/>
                      <a:pt x="2553" y="520"/>
                    </a:cubicBezTo>
                    <a:cubicBezTo>
                      <a:pt x="2536" y="390"/>
                      <a:pt x="2462" y="266"/>
                      <a:pt x="2366" y="193"/>
                    </a:cubicBezTo>
                    <a:cubicBezTo>
                      <a:pt x="2265" y="108"/>
                      <a:pt x="2146" y="57"/>
                      <a:pt x="2033" y="29"/>
                    </a:cubicBezTo>
                    <a:cubicBezTo>
                      <a:pt x="1977" y="12"/>
                      <a:pt x="1914" y="6"/>
                      <a:pt x="184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387;p46"/>
              <p:cNvSpPr/>
              <p:nvPr/>
            </p:nvSpPr>
            <p:spPr>
              <a:xfrm>
                <a:off x="739100" y="3657003"/>
                <a:ext cx="75485" cy="112087"/>
              </a:xfrm>
              <a:custGeom>
                <a:avLst/>
                <a:gdLst/>
                <a:ahLst/>
                <a:cxnLst/>
                <a:rect l="l" t="t" r="r" b="b"/>
                <a:pathLst>
                  <a:path w="2351" h="3491" extrusionOk="0">
                    <a:moveTo>
                      <a:pt x="1836" y="1"/>
                    </a:moveTo>
                    <a:cubicBezTo>
                      <a:pt x="820" y="1"/>
                      <a:pt x="1" y="820"/>
                      <a:pt x="1" y="1836"/>
                    </a:cubicBezTo>
                    <a:cubicBezTo>
                      <a:pt x="1" y="2565"/>
                      <a:pt x="424" y="3191"/>
                      <a:pt x="1040" y="3491"/>
                    </a:cubicBezTo>
                    <a:cubicBezTo>
                      <a:pt x="1814" y="3022"/>
                      <a:pt x="2350" y="2339"/>
                      <a:pt x="2350" y="1333"/>
                    </a:cubicBezTo>
                    <a:cubicBezTo>
                      <a:pt x="2350" y="995"/>
                      <a:pt x="2282" y="678"/>
                      <a:pt x="2152" y="390"/>
                    </a:cubicBezTo>
                    <a:cubicBezTo>
                      <a:pt x="2090" y="255"/>
                      <a:pt x="2022" y="119"/>
                      <a:pt x="193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" name="Google Shape;1388;p46"/>
              <p:cNvSpPr/>
              <p:nvPr/>
            </p:nvSpPr>
            <p:spPr>
              <a:xfrm>
                <a:off x="449711" y="3656650"/>
                <a:ext cx="77443" cy="111734"/>
              </a:xfrm>
              <a:custGeom>
                <a:avLst/>
                <a:gdLst/>
                <a:ahLst/>
                <a:cxnLst/>
                <a:rect l="l" t="t" r="r" b="b"/>
                <a:pathLst>
                  <a:path w="2412" h="3480" extrusionOk="0">
                    <a:moveTo>
                      <a:pt x="577" y="0"/>
                    </a:moveTo>
                    <a:cubicBezTo>
                      <a:pt x="520" y="0"/>
                      <a:pt x="464" y="0"/>
                      <a:pt x="407" y="6"/>
                    </a:cubicBezTo>
                    <a:cubicBezTo>
                      <a:pt x="334" y="119"/>
                      <a:pt x="266" y="232"/>
                      <a:pt x="210" y="356"/>
                    </a:cubicBezTo>
                    <a:cubicBezTo>
                      <a:pt x="80" y="656"/>
                      <a:pt x="1" y="989"/>
                      <a:pt x="1" y="1339"/>
                    </a:cubicBezTo>
                    <a:cubicBezTo>
                      <a:pt x="1" y="1418"/>
                      <a:pt x="6" y="1503"/>
                      <a:pt x="12" y="1582"/>
                    </a:cubicBezTo>
                    <a:cubicBezTo>
                      <a:pt x="108" y="2446"/>
                      <a:pt x="684" y="3078"/>
                      <a:pt x="1407" y="3479"/>
                    </a:cubicBezTo>
                    <a:cubicBezTo>
                      <a:pt x="2005" y="3180"/>
                      <a:pt x="2412" y="2559"/>
                      <a:pt x="2412" y="1841"/>
                    </a:cubicBezTo>
                    <a:cubicBezTo>
                      <a:pt x="2412" y="831"/>
                      <a:pt x="1593" y="6"/>
                      <a:pt x="577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" name="Google Shape;1389;p46"/>
              <p:cNvSpPr/>
              <p:nvPr/>
            </p:nvSpPr>
            <p:spPr>
              <a:xfrm>
                <a:off x="701020" y="3633629"/>
                <a:ext cx="49542" cy="30727"/>
              </a:xfrm>
              <a:custGeom>
                <a:avLst/>
                <a:gdLst/>
                <a:ahLst/>
                <a:cxnLst/>
                <a:rect l="l" t="t" r="r" b="b"/>
                <a:pathLst>
                  <a:path w="1543" h="957" extrusionOk="0">
                    <a:moveTo>
                      <a:pt x="780" y="0"/>
                    </a:moveTo>
                    <a:cubicBezTo>
                      <a:pt x="656" y="0"/>
                      <a:pt x="537" y="28"/>
                      <a:pt x="441" y="85"/>
                    </a:cubicBezTo>
                    <a:cubicBezTo>
                      <a:pt x="340" y="136"/>
                      <a:pt x="249" y="215"/>
                      <a:pt x="187" y="305"/>
                    </a:cubicBezTo>
                    <a:cubicBezTo>
                      <a:pt x="114" y="396"/>
                      <a:pt x="74" y="497"/>
                      <a:pt x="46" y="604"/>
                    </a:cubicBezTo>
                    <a:cubicBezTo>
                      <a:pt x="18" y="706"/>
                      <a:pt x="1" y="808"/>
                      <a:pt x="6" y="915"/>
                    </a:cubicBezTo>
                    <a:cubicBezTo>
                      <a:pt x="6" y="932"/>
                      <a:pt x="18" y="949"/>
                      <a:pt x="35" y="955"/>
                    </a:cubicBezTo>
                    <a:cubicBezTo>
                      <a:pt x="39" y="956"/>
                      <a:pt x="42" y="956"/>
                      <a:pt x="46" y="956"/>
                    </a:cubicBezTo>
                    <a:cubicBezTo>
                      <a:pt x="65" y="956"/>
                      <a:pt x="81" y="945"/>
                      <a:pt x="86" y="926"/>
                    </a:cubicBezTo>
                    <a:cubicBezTo>
                      <a:pt x="114" y="830"/>
                      <a:pt x="142" y="746"/>
                      <a:pt x="187" y="661"/>
                    </a:cubicBezTo>
                    <a:cubicBezTo>
                      <a:pt x="227" y="576"/>
                      <a:pt x="278" y="503"/>
                      <a:pt x="334" y="441"/>
                    </a:cubicBezTo>
                    <a:cubicBezTo>
                      <a:pt x="453" y="311"/>
                      <a:pt x="611" y="243"/>
                      <a:pt x="769" y="243"/>
                    </a:cubicBezTo>
                    <a:cubicBezTo>
                      <a:pt x="933" y="243"/>
                      <a:pt x="1091" y="311"/>
                      <a:pt x="1204" y="441"/>
                    </a:cubicBezTo>
                    <a:cubicBezTo>
                      <a:pt x="1266" y="503"/>
                      <a:pt x="1305" y="576"/>
                      <a:pt x="1351" y="661"/>
                    </a:cubicBezTo>
                    <a:cubicBezTo>
                      <a:pt x="1390" y="746"/>
                      <a:pt x="1418" y="836"/>
                      <a:pt x="1447" y="926"/>
                    </a:cubicBezTo>
                    <a:cubicBezTo>
                      <a:pt x="1447" y="943"/>
                      <a:pt x="1463" y="949"/>
                      <a:pt x="1492" y="949"/>
                    </a:cubicBezTo>
                    <a:cubicBezTo>
                      <a:pt x="1503" y="949"/>
                      <a:pt x="1526" y="943"/>
                      <a:pt x="1526" y="921"/>
                    </a:cubicBezTo>
                    <a:cubicBezTo>
                      <a:pt x="1543" y="819"/>
                      <a:pt x="1531" y="717"/>
                      <a:pt x="1514" y="610"/>
                    </a:cubicBezTo>
                    <a:cubicBezTo>
                      <a:pt x="1486" y="503"/>
                      <a:pt x="1441" y="396"/>
                      <a:pt x="1379" y="305"/>
                    </a:cubicBezTo>
                    <a:cubicBezTo>
                      <a:pt x="1305" y="215"/>
                      <a:pt x="1221" y="136"/>
                      <a:pt x="1119" y="79"/>
                    </a:cubicBezTo>
                    <a:cubicBezTo>
                      <a:pt x="1012" y="28"/>
                      <a:pt x="899" y="0"/>
                      <a:pt x="78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390;p46"/>
              <p:cNvSpPr/>
              <p:nvPr/>
            </p:nvSpPr>
            <p:spPr>
              <a:xfrm>
                <a:off x="715179" y="3613754"/>
                <a:ext cx="31754" cy="12426"/>
              </a:xfrm>
              <a:custGeom>
                <a:avLst/>
                <a:gdLst/>
                <a:ahLst/>
                <a:cxnLst/>
                <a:rect l="l" t="t" r="r" b="b"/>
                <a:pathLst>
                  <a:path w="989" h="387" extrusionOk="0">
                    <a:moveTo>
                      <a:pt x="425" y="0"/>
                    </a:moveTo>
                    <a:cubicBezTo>
                      <a:pt x="361" y="0"/>
                      <a:pt x="297" y="12"/>
                      <a:pt x="237" y="38"/>
                    </a:cubicBezTo>
                    <a:cubicBezTo>
                      <a:pt x="147" y="66"/>
                      <a:pt x="68" y="122"/>
                      <a:pt x="6" y="190"/>
                    </a:cubicBezTo>
                    <a:cubicBezTo>
                      <a:pt x="6" y="196"/>
                      <a:pt x="0" y="207"/>
                      <a:pt x="0" y="213"/>
                    </a:cubicBezTo>
                    <a:cubicBezTo>
                      <a:pt x="0" y="224"/>
                      <a:pt x="12" y="241"/>
                      <a:pt x="34" y="241"/>
                    </a:cubicBezTo>
                    <a:cubicBezTo>
                      <a:pt x="119" y="235"/>
                      <a:pt x="198" y="218"/>
                      <a:pt x="271" y="218"/>
                    </a:cubicBezTo>
                    <a:cubicBezTo>
                      <a:pt x="350" y="218"/>
                      <a:pt x="424" y="218"/>
                      <a:pt x="492" y="235"/>
                    </a:cubicBezTo>
                    <a:cubicBezTo>
                      <a:pt x="565" y="246"/>
                      <a:pt x="633" y="263"/>
                      <a:pt x="706" y="292"/>
                    </a:cubicBezTo>
                    <a:cubicBezTo>
                      <a:pt x="774" y="309"/>
                      <a:pt x="847" y="348"/>
                      <a:pt x="921" y="382"/>
                    </a:cubicBezTo>
                    <a:cubicBezTo>
                      <a:pt x="929" y="385"/>
                      <a:pt x="935" y="386"/>
                      <a:pt x="941" y="386"/>
                    </a:cubicBezTo>
                    <a:cubicBezTo>
                      <a:pt x="946" y="386"/>
                      <a:pt x="952" y="385"/>
                      <a:pt x="960" y="382"/>
                    </a:cubicBezTo>
                    <a:cubicBezTo>
                      <a:pt x="977" y="376"/>
                      <a:pt x="989" y="348"/>
                      <a:pt x="977" y="326"/>
                    </a:cubicBezTo>
                    <a:cubicBezTo>
                      <a:pt x="938" y="241"/>
                      <a:pt x="876" y="167"/>
                      <a:pt x="797" y="111"/>
                    </a:cubicBezTo>
                    <a:cubicBezTo>
                      <a:pt x="718" y="54"/>
                      <a:pt x="627" y="21"/>
                      <a:pt x="526" y="9"/>
                    </a:cubicBezTo>
                    <a:cubicBezTo>
                      <a:pt x="492" y="3"/>
                      <a:pt x="459" y="0"/>
                      <a:pt x="42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391;p46"/>
              <p:cNvSpPr/>
              <p:nvPr/>
            </p:nvSpPr>
            <p:spPr>
              <a:xfrm>
                <a:off x="525325" y="3633243"/>
                <a:ext cx="49702" cy="31273"/>
              </a:xfrm>
              <a:custGeom>
                <a:avLst/>
                <a:gdLst/>
                <a:ahLst/>
                <a:cxnLst/>
                <a:rect l="l" t="t" r="r" b="b"/>
                <a:pathLst>
                  <a:path w="1548" h="974" extrusionOk="0">
                    <a:moveTo>
                      <a:pt x="769" y="1"/>
                    </a:moveTo>
                    <a:cubicBezTo>
                      <a:pt x="650" y="1"/>
                      <a:pt x="531" y="29"/>
                      <a:pt x="424" y="86"/>
                    </a:cubicBezTo>
                    <a:cubicBezTo>
                      <a:pt x="317" y="136"/>
                      <a:pt x="226" y="221"/>
                      <a:pt x="164" y="312"/>
                    </a:cubicBezTo>
                    <a:cubicBezTo>
                      <a:pt x="91" y="402"/>
                      <a:pt x="51" y="509"/>
                      <a:pt x="29" y="616"/>
                    </a:cubicBezTo>
                    <a:cubicBezTo>
                      <a:pt x="12" y="718"/>
                      <a:pt x="1" y="825"/>
                      <a:pt x="17" y="933"/>
                    </a:cubicBezTo>
                    <a:cubicBezTo>
                      <a:pt x="23" y="955"/>
                      <a:pt x="29" y="967"/>
                      <a:pt x="51" y="972"/>
                    </a:cubicBezTo>
                    <a:cubicBezTo>
                      <a:pt x="55" y="973"/>
                      <a:pt x="59" y="974"/>
                      <a:pt x="63" y="974"/>
                    </a:cubicBezTo>
                    <a:cubicBezTo>
                      <a:pt x="83" y="974"/>
                      <a:pt x="103" y="963"/>
                      <a:pt x="108" y="944"/>
                    </a:cubicBezTo>
                    <a:cubicBezTo>
                      <a:pt x="136" y="854"/>
                      <a:pt x="164" y="769"/>
                      <a:pt x="204" y="684"/>
                    </a:cubicBezTo>
                    <a:cubicBezTo>
                      <a:pt x="243" y="600"/>
                      <a:pt x="289" y="532"/>
                      <a:pt x="345" y="464"/>
                    </a:cubicBezTo>
                    <a:cubicBezTo>
                      <a:pt x="458" y="345"/>
                      <a:pt x="616" y="272"/>
                      <a:pt x="769" y="272"/>
                    </a:cubicBezTo>
                    <a:cubicBezTo>
                      <a:pt x="927" y="272"/>
                      <a:pt x="1079" y="345"/>
                      <a:pt x="1203" y="464"/>
                    </a:cubicBezTo>
                    <a:cubicBezTo>
                      <a:pt x="1260" y="520"/>
                      <a:pt x="1305" y="594"/>
                      <a:pt x="1350" y="679"/>
                    </a:cubicBezTo>
                    <a:cubicBezTo>
                      <a:pt x="1390" y="758"/>
                      <a:pt x="1418" y="848"/>
                      <a:pt x="1446" y="938"/>
                    </a:cubicBezTo>
                    <a:cubicBezTo>
                      <a:pt x="1458" y="955"/>
                      <a:pt x="1469" y="967"/>
                      <a:pt x="1491" y="967"/>
                    </a:cubicBezTo>
                    <a:cubicBezTo>
                      <a:pt x="1520" y="967"/>
                      <a:pt x="1542" y="944"/>
                      <a:pt x="1542" y="927"/>
                    </a:cubicBezTo>
                    <a:cubicBezTo>
                      <a:pt x="1548" y="825"/>
                      <a:pt x="1542" y="718"/>
                      <a:pt x="1514" y="616"/>
                    </a:cubicBezTo>
                    <a:cubicBezTo>
                      <a:pt x="1486" y="515"/>
                      <a:pt x="1435" y="408"/>
                      <a:pt x="1373" y="317"/>
                    </a:cubicBezTo>
                    <a:cubicBezTo>
                      <a:pt x="1299" y="227"/>
                      <a:pt x="1215" y="148"/>
                      <a:pt x="1107" y="91"/>
                    </a:cubicBezTo>
                    <a:cubicBezTo>
                      <a:pt x="1011" y="35"/>
                      <a:pt x="893" y="1"/>
                      <a:pt x="76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1392;p46"/>
              <p:cNvSpPr/>
              <p:nvPr/>
            </p:nvSpPr>
            <p:spPr>
              <a:xfrm>
                <a:off x="528215" y="3613754"/>
                <a:ext cx="32140" cy="12426"/>
              </a:xfrm>
              <a:custGeom>
                <a:avLst/>
                <a:gdLst/>
                <a:ahLst/>
                <a:cxnLst/>
                <a:rect l="l" t="t" r="r" b="b"/>
                <a:pathLst>
                  <a:path w="1001" h="387" extrusionOk="0">
                    <a:moveTo>
                      <a:pt x="565" y="0"/>
                    </a:moveTo>
                    <a:cubicBezTo>
                      <a:pt x="531" y="0"/>
                      <a:pt x="497" y="3"/>
                      <a:pt x="464" y="9"/>
                    </a:cubicBezTo>
                    <a:cubicBezTo>
                      <a:pt x="362" y="21"/>
                      <a:pt x="272" y="54"/>
                      <a:pt x="193" y="111"/>
                    </a:cubicBezTo>
                    <a:cubicBezTo>
                      <a:pt x="114" y="167"/>
                      <a:pt x="52" y="241"/>
                      <a:pt x="12" y="326"/>
                    </a:cubicBezTo>
                    <a:cubicBezTo>
                      <a:pt x="1" y="348"/>
                      <a:pt x="12" y="376"/>
                      <a:pt x="29" y="382"/>
                    </a:cubicBezTo>
                    <a:cubicBezTo>
                      <a:pt x="38" y="385"/>
                      <a:pt x="43" y="386"/>
                      <a:pt x="49" y="386"/>
                    </a:cubicBezTo>
                    <a:cubicBezTo>
                      <a:pt x="55" y="386"/>
                      <a:pt x="60" y="385"/>
                      <a:pt x="69" y="382"/>
                    </a:cubicBezTo>
                    <a:cubicBezTo>
                      <a:pt x="142" y="348"/>
                      <a:pt x="215" y="309"/>
                      <a:pt x="283" y="292"/>
                    </a:cubicBezTo>
                    <a:cubicBezTo>
                      <a:pt x="357" y="263"/>
                      <a:pt x="424" y="246"/>
                      <a:pt x="498" y="235"/>
                    </a:cubicBezTo>
                    <a:cubicBezTo>
                      <a:pt x="566" y="218"/>
                      <a:pt x="639" y="218"/>
                      <a:pt x="718" y="218"/>
                    </a:cubicBezTo>
                    <a:cubicBezTo>
                      <a:pt x="797" y="218"/>
                      <a:pt x="871" y="235"/>
                      <a:pt x="955" y="241"/>
                    </a:cubicBezTo>
                    <a:cubicBezTo>
                      <a:pt x="978" y="241"/>
                      <a:pt x="989" y="224"/>
                      <a:pt x="989" y="213"/>
                    </a:cubicBezTo>
                    <a:cubicBezTo>
                      <a:pt x="1000" y="207"/>
                      <a:pt x="995" y="196"/>
                      <a:pt x="984" y="190"/>
                    </a:cubicBezTo>
                    <a:cubicBezTo>
                      <a:pt x="921" y="122"/>
                      <a:pt x="842" y="66"/>
                      <a:pt x="752" y="38"/>
                    </a:cubicBezTo>
                    <a:cubicBezTo>
                      <a:pt x="693" y="12"/>
                      <a:pt x="629" y="0"/>
                      <a:pt x="5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1393;p46"/>
              <p:cNvSpPr/>
              <p:nvPr/>
            </p:nvSpPr>
            <p:spPr>
              <a:xfrm>
                <a:off x="602930" y="3637803"/>
                <a:ext cx="70380" cy="8541"/>
              </a:xfrm>
              <a:custGeom>
                <a:avLst/>
                <a:gdLst/>
                <a:ahLst/>
                <a:cxnLst/>
                <a:rect l="l" t="t" r="r" b="b"/>
                <a:pathLst>
                  <a:path w="2192" h="266" extrusionOk="0">
                    <a:moveTo>
                      <a:pt x="1102" y="0"/>
                    </a:moveTo>
                    <a:cubicBezTo>
                      <a:pt x="910" y="0"/>
                      <a:pt x="729" y="23"/>
                      <a:pt x="543" y="62"/>
                    </a:cubicBezTo>
                    <a:cubicBezTo>
                      <a:pt x="356" y="96"/>
                      <a:pt x="181" y="164"/>
                      <a:pt x="12" y="237"/>
                    </a:cubicBezTo>
                    <a:cubicBezTo>
                      <a:pt x="6" y="249"/>
                      <a:pt x="6" y="254"/>
                      <a:pt x="1" y="260"/>
                    </a:cubicBezTo>
                    <a:cubicBezTo>
                      <a:pt x="6" y="266"/>
                      <a:pt x="12" y="266"/>
                      <a:pt x="18" y="266"/>
                    </a:cubicBezTo>
                    <a:cubicBezTo>
                      <a:pt x="198" y="220"/>
                      <a:pt x="379" y="170"/>
                      <a:pt x="560" y="141"/>
                    </a:cubicBezTo>
                    <a:cubicBezTo>
                      <a:pt x="740" y="107"/>
                      <a:pt x="915" y="90"/>
                      <a:pt x="1102" y="90"/>
                    </a:cubicBezTo>
                    <a:cubicBezTo>
                      <a:pt x="1121" y="90"/>
                      <a:pt x="1140" y="90"/>
                      <a:pt x="1159" y="90"/>
                    </a:cubicBezTo>
                    <a:cubicBezTo>
                      <a:pt x="1321" y="90"/>
                      <a:pt x="1487" y="110"/>
                      <a:pt x="1644" y="136"/>
                    </a:cubicBezTo>
                    <a:cubicBezTo>
                      <a:pt x="1830" y="164"/>
                      <a:pt x="2005" y="203"/>
                      <a:pt x="2180" y="260"/>
                    </a:cubicBezTo>
                    <a:cubicBezTo>
                      <a:pt x="2186" y="260"/>
                      <a:pt x="2192" y="260"/>
                      <a:pt x="2192" y="254"/>
                    </a:cubicBezTo>
                    <a:cubicBezTo>
                      <a:pt x="2192" y="249"/>
                      <a:pt x="2192" y="237"/>
                      <a:pt x="2186" y="237"/>
                    </a:cubicBezTo>
                    <a:cubicBezTo>
                      <a:pt x="2017" y="164"/>
                      <a:pt x="1842" y="107"/>
                      <a:pt x="1655" y="62"/>
                    </a:cubicBezTo>
                    <a:cubicBezTo>
                      <a:pt x="1475" y="23"/>
                      <a:pt x="1288" y="0"/>
                      <a:pt x="110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394;p46"/>
              <p:cNvSpPr/>
              <p:nvPr/>
            </p:nvSpPr>
            <p:spPr>
              <a:xfrm>
                <a:off x="593876" y="3673314"/>
                <a:ext cx="87429" cy="28865"/>
              </a:xfrm>
              <a:custGeom>
                <a:avLst/>
                <a:gdLst/>
                <a:ahLst/>
                <a:cxnLst/>
                <a:rect l="l" t="t" r="r" b="b"/>
                <a:pathLst>
                  <a:path w="2723" h="899" extrusionOk="0">
                    <a:moveTo>
                      <a:pt x="1361" y="1"/>
                    </a:moveTo>
                    <a:cubicBezTo>
                      <a:pt x="1316" y="1"/>
                      <a:pt x="1282" y="35"/>
                      <a:pt x="1282" y="80"/>
                    </a:cubicBezTo>
                    <a:lnTo>
                      <a:pt x="1282" y="622"/>
                    </a:lnTo>
                    <a:cubicBezTo>
                      <a:pt x="1134" y="705"/>
                      <a:pt x="980" y="745"/>
                      <a:pt x="830" y="745"/>
                    </a:cubicBezTo>
                    <a:cubicBezTo>
                      <a:pt x="571" y="745"/>
                      <a:pt x="326" y="624"/>
                      <a:pt x="147" y="391"/>
                    </a:cubicBezTo>
                    <a:cubicBezTo>
                      <a:pt x="130" y="370"/>
                      <a:pt x="106" y="358"/>
                      <a:pt x="83" y="358"/>
                    </a:cubicBezTo>
                    <a:cubicBezTo>
                      <a:pt x="68" y="358"/>
                      <a:pt x="53" y="363"/>
                      <a:pt x="40" y="374"/>
                    </a:cubicBezTo>
                    <a:cubicBezTo>
                      <a:pt x="6" y="402"/>
                      <a:pt x="0" y="447"/>
                      <a:pt x="28" y="481"/>
                    </a:cubicBezTo>
                    <a:cubicBezTo>
                      <a:pt x="237" y="758"/>
                      <a:pt x="520" y="899"/>
                      <a:pt x="825" y="899"/>
                    </a:cubicBezTo>
                    <a:cubicBezTo>
                      <a:pt x="1000" y="899"/>
                      <a:pt x="1186" y="848"/>
                      <a:pt x="1356" y="752"/>
                    </a:cubicBezTo>
                    <a:cubicBezTo>
                      <a:pt x="1531" y="848"/>
                      <a:pt x="1711" y="899"/>
                      <a:pt x="1881" y="899"/>
                    </a:cubicBezTo>
                    <a:cubicBezTo>
                      <a:pt x="2186" y="899"/>
                      <a:pt x="2468" y="758"/>
                      <a:pt x="2683" y="481"/>
                    </a:cubicBezTo>
                    <a:cubicBezTo>
                      <a:pt x="2722" y="441"/>
                      <a:pt x="2717" y="396"/>
                      <a:pt x="2683" y="368"/>
                    </a:cubicBezTo>
                    <a:cubicBezTo>
                      <a:pt x="2669" y="356"/>
                      <a:pt x="2653" y="350"/>
                      <a:pt x="2637" y="350"/>
                    </a:cubicBezTo>
                    <a:cubicBezTo>
                      <a:pt x="2614" y="350"/>
                      <a:pt x="2592" y="362"/>
                      <a:pt x="2575" y="385"/>
                    </a:cubicBezTo>
                    <a:cubicBezTo>
                      <a:pt x="2396" y="618"/>
                      <a:pt x="2151" y="739"/>
                      <a:pt x="1892" y="739"/>
                    </a:cubicBezTo>
                    <a:cubicBezTo>
                      <a:pt x="1743" y="739"/>
                      <a:pt x="1589" y="699"/>
                      <a:pt x="1440" y="617"/>
                    </a:cubicBezTo>
                    <a:lnTo>
                      <a:pt x="1440" y="80"/>
                    </a:lnTo>
                    <a:cubicBezTo>
                      <a:pt x="1440" y="35"/>
                      <a:pt x="1406" y="1"/>
                      <a:pt x="136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395;p46"/>
              <p:cNvSpPr/>
              <p:nvPr/>
            </p:nvSpPr>
            <p:spPr>
              <a:xfrm>
                <a:off x="616897" y="3652283"/>
                <a:ext cx="41387" cy="24530"/>
              </a:xfrm>
              <a:custGeom>
                <a:avLst/>
                <a:gdLst/>
                <a:ahLst/>
                <a:cxnLst/>
                <a:rect l="l" t="t" r="r" b="b"/>
                <a:pathLst>
                  <a:path w="1289" h="764" extrusionOk="0">
                    <a:moveTo>
                      <a:pt x="644" y="1"/>
                    </a:moveTo>
                    <a:cubicBezTo>
                      <a:pt x="294" y="1"/>
                      <a:pt x="0" y="125"/>
                      <a:pt x="0" y="283"/>
                    </a:cubicBezTo>
                    <a:cubicBezTo>
                      <a:pt x="0" y="436"/>
                      <a:pt x="294" y="763"/>
                      <a:pt x="644" y="763"/>
                    </a:cubicBezTo>
                    <a:cubicBezTo>
                      <a:pt x="1000" y="763"/>
                      <a:pt x="1288" y="436"/>
                      <a:pt x="1288" y="283"/>
                    </a:cubicBezTo>
                    <a:cubicBezTo>
                      <a:pt x="1288" y="125"/>
                      <a:pt x="1000" y="1"/>
                      <a:pt x="644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396;p46"/>
              <p:cNvSpPr/>
              <p:nvPr/>
            </p:nvSpPr>
            <p:spPr>
              <a:xfrm>
                <a:off x="624699" y="3655205"/>
                <a:ext cx="25782" cy="8733"/>
              </a:xfrm>
              <a:custGeom>
                <a:avLst/>
                <a:gdLst/>
                <a:ahLst/>
                <a:cxnLst/>
                <a:rect l="l" t="t" r="r" b="b"/>
                <a:pathLst>
                  <a:path w="803" h="272" extrusionOk="0">
                    <a:moveTo>
                      <a:pt x="401" y="0"/>
                    </a:moveTo>
                    <a:cubicBezTo>
                      <a:pt x="181" y="0"/>
                      <a:pt x="0" y="62"/>
                      <a:pt x="0" y="136"/>
                    </a:cubicBezTo>
                    <a:cubicBezTo>
                      <a:pt x="0" y="209"/>
                      <a:pt x="181" y="271"/>
                      <a:pt x="401" y="271"/>
                    </a:cubicBezTo>
                    <a:cubicBezTo>
                      <a:pt x="621" y="271"/>
                      <a:pt x="802" y="209"/>
                      <a:pt x="802" y="136"/>
                    </a:cubicBezTo>
                    <a:cubicBezTo>
                      <a:pt x="802" y="62"/>
                      <a:pt x="621" y="0"/>
                      <a:pt x="401" y="0"/>
                    </a:cubicBezTo>
                    <a:close/>
                  </a:path>
                </a:pathLst>
              </a:custGeom>
              <a:solidFill>
                <a:srgbClr val="F7C6C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397;p46"/>
              <p:cNvSpPr/>
              <p:nvPr/>
            </p:nvSpPr>
            <p:spPr>
              <a:xfrm>
                <a:off x="512996" y="3774872"/>
                <a:ext cx="249347" cy="24498"/>
              </a:xfrm>
              <a:custGeom>
                <a:avLst/>
                <a:gdLst/>
                <a:ahLst/>
                <a:cxnLst/>
                <a:rect l="l" t="t" r="r" b="b"/>
                <a:pathLst>
                  <a:path w="7766" h="763" extrusionOk="0">
                    <a:moveTo>
                      <a:pt x="7754" y="0"/>
                    </a:moveTo>
                    <a:cubicBezTo>
                      <a:pt x="7752" y="0"/>
                      <a:pt x="7750" y="0"/>
                      <a:pt x="7751" y="2"/>
                    </a:cubicBezTo>
                    <a:lnTo>
                      <a:pt x="7751" y="2"/>
                    </a:lnTo>
                    <a:cubicBezTo>
                      <a:pt x="7752" y="2"/>
                      <a:pt x="7753" y="1"/>
                      <a:pt x="7754" y="0"/>
                    </a:cubicBezTo>
                    <a:close/>
                    <a:moveTo>
                      <a:pt x="7751" y="2"/>
                    </a:moveTo>
                    <a:cubicBezTo>
                      <a:pt x="7738" y="9"/>
                      <a:pt x="7725" y="16"/>
                      <a:pt x="7712" y="22"/>
                    </a:cubicBezTo>
                    <a:lnTo>
                      <a:pt x="7712" y="22"/>
                    </a:lnTo>
                    <a:cubicBezTo>
                      <a:pt x="7724" y="17"/>
                      <a:pt x="7736" y="12"/>
                      <a:pt x="7749" y="6"/>
                    </a:cubicBezTo>
                    <a:cubicBezTo>
                      <a:pt x="7754" y="6"/>
                      <a:pt x="7754" y="17"/>
                      <a:pt x="7766" y="17"/>
                    </a:cubicBezTo>
                    <a:cubicBezTo>
                      <a:pt x="7756" y="8"/>
                      <a:pt x="7752" y="4"/>
                      <a:pt x="7751" y="2"/>
                    </a:cubicBezTo>
                    <a:close/>
                    <a:moveTo>
                      <a:pt x="7712" y="22"/>
                    </a:moveTo>
                    <a:cubicBezTo>
                      <a:pt x="7430" y="145"/>
                      <a:pt x="7143" y="247"/>
                      <a:pt x="6851" y="328"/>
                    </a:cubicBezTo>
                    <a:cubicBezTo>
                      <a:pt x="6715" y="362"/>
                      <a:pt x="6591" y="396"/>
                      <a:pt x="6455" y="424"/>
                    </a:cubicBezTo>
                    <a:cubicBezTo>
                      <a:pt x="6263" y="469"/>
                      <a:pt x="6077" y="509"/>
                      <a:pt x="5885" y="537"/>
                    </a:cubicBezTo>
                    <a:cubicBezTo>
                      <a:pt x="5557" y="588"/>
                      <a:pt x="5236" y="622"/>
                      <a:pt x="4902" y="650"/>
                    </a:cubicBezTo>
                    <a:cubicBezTo>
                      <a:pt x="4581" y="678"/>
                      <a:pt x="4247" y="695"/>
                      <a:pt x="3914" y="695"/>
                    </a:cubicBezTo>
                    <a:cubicBezTo>
                      <a:pt x="3881" y="695"/>
                      <a:pt x="3848" y="696"/>
                      <a:pt x="3815" y="696"/>
                    </a:cubicBezTo>
                    <a:cubicBezTo>
                      <a:pt x="3187" y="696"/>
                      <a:pt x="2555" y="645"/>
                      <a:pt x="1938" y="543"/>
                    </a:cubicBezTo>
                    <a:cubicBezTo>
                      <a:pt x="1808" y="526"/>
                      <a:pt x="1672" y="503"/>
                      <a:pt x="1537" y="475"/>
                    </a:cubicBezTo>
                    <a:cubicBezTo>
                      <a:pt x="1345" y="441"/>
                      <a:pt x="1153" y="396"/>
                      <a:pt x="966" y="345"/>
                    </a:cubicBezTo>
                    <a:cubicBezTo>
                      <a:pt x="887" y="328"/>
                      <a:pt x="802" y="305"/>
                      <a:pt x="723" y="283"/>
                    </a:cubicBezTo>
                    <a:lnTo>
                      <a:pt x="605" y="249"/>
                    </a:lnTo>
                    <a:lnTo>
                      <a:pt x="486" y="215"/>
                    </a:lnTo>
                    <a:cubicBezTo>
                      <a:pt x="401" y="192"/>
                      <a:pt x="322" y="170"/>
                      <a:pt x="243" y="142"/>
                    </a:cubicBezTo>
                    <a:cubicBezTo>
                      <a:pt x="170" y="119"/>
                      <a:pt x="97" y="91"/>
                      <a:pt x="17" y="74"/>
                    </a:cubicBezTo>
                    <a:lnTo>
                      <a:pt x="1" y="74"/>
                    </a:lnTo>
                    <a:cubicBezTo>
                      <a:pt x="147" y="136"/>
                      <a:pt x="311" y="192"/>
                      <a:pt x="464" y="243"/>
                    </a:cubicBezTo>
                    <a:lnTo>
                      <a:pt x="582" y="277"/>
                    </a:lnTo>
                    <a:lnTo>
                      <a:pt x="706" y="311"/>
                    </a:lnTo>
                    <a:cubicBezTo>
                      <a:pt x="780" y="339"/>
                      <a:pt x="865" y="362"/>
                      <a:pt x="944" y="384"/>
                    </a:cubicBezTo>
                    <a:cubicBezTo>
                      <a:pt x="977" y="396"/>
                      <a:pt x="1006" y="401"/>
                      <a:pt x="1040" y="413"/>
                    </a:cubicBezTo>
                    <a:cubicBezTo>
                      <a:pt x="1051" y="413"/>
                      <a:pt x="1062" y="418"/>
                      <a:pt x="1079" y="418"/>
                    </a:cubicBezTo>
                    <a:cubicBezTo>
                      <a:pt x="1226" y="452"/>
                      <a:pt x="1367" y="486"/>
                      <a:pt x="1514" y="514"/>
                    </a:cubicBezTo>
                    <a:cubicBezTo>
                      <a:pt x="1650" y="543"/>
                      <a:pt x="1785" y="571"/>
                      <a:pt x="1915" y="593"/>
                    </a:cubicBezTo>
                    <a:cubicBezTo>
                      <a:pt x="2243" y="650"/>
                      <a:pt x="2576" y="695"/>
                      <a:pt x="2903" y="723"/>
                    </a:cubicBezTo>
                    <a:cubicBezTo>
                      <a:pt x="3236" y="752"/>
                      <a:pt x="3570" y="763"/>
                      <a:pt x="3903" y="763"/>
                    </a:cubicBezTo>
                    <a:cubicBezTo>
                      <a:pt x="4564" y="763"/>
                      <a:pt x="5230" y="712"/>
                      <a:pt x="5885" y="593"/>
                    </a:cubicBezTo>
                    <a:cubicBezTo>
                      <a:pt x="6077" y="560"/>
                      <a:pt x="6258" y="520"/>
                      <a:pt x="6450" y="475"/>
                    </a:cubicBezTo>
                    <a:cubicBezTo>
                      <a:pt x="6580" y="435"/>
                      <a:pt x="6710" y="401"/>
                      <a:pt x="6839" y="368"/>
                    </a:cubicBezTo>
                    <a:cubicBezTo>
                      <a:pt x="6845" y="362"/>
                      <a:pt x="6845" y="362"/>
                      <a:pt x="6851" y="362"/>
                    </a:cubicBezTo>
                    <a:cubicBezTo>
                      <a:pt x="6862" y="362"/>
                      <a:pt x="6868" y="356"/>
                      <a:pt x="6873" y="356"/>
                    </a:cubicBezTo>
                    <a:cubicBezTo>
                      <a:pt x="7163" y="265"/>
                      <a:pt x="7442" y="159"/>
                      <a:pt x="7712" y="2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" name="Google Shape;1398;p46"/>
              <p:cNvSpPr/>
              <p:nvPr/>
            </p:nvSpPr>
            <p:spPr>
              <a:xfrm>
                <a:off x="761061" y="3774133"/>
                <a:ext cx="1637" cy="963"/>
              </a:xfrm>
              <a:custGeom>
                <a:avLst/>
                <a:gdLst/>
                <a:ahLst/>
                <a:cxnLst/>
                <a:rect l="l" t="t" r="r" b="b"/>
                <a:pathLst>
                  <a:path w="51" h="30" extrusionOk="0">
                    <a:moveTo>
                      <a:pt x="40" y="1"/>
                    </a:moveTo>
                    <a:cubicBezTo>
                      <a:pt x="23" y="12"/>
                      <a:pt x="17" y="12"/>
                      <a:pt x="0" y="18"/>
                    </a:cubicBezTo>
                    <a:cubicBezTo>
                      <a:pt x="11" y="18"/>
                      <a:pt x="11" y="23"/>
                      <a:pt x="17" y="23"/>
                    </a:cubicBezTo>
                    <a:lnTo>
                      <a:pt x="23" y="29"/>
                    </a:lnTo>
                    <a:cubicBezTo>
                      <a:pt x="28" y="23"/>
                      <a:pt x="40" y="23"/>
                      <a:pt x="45" y="18"/>
                    </a:cubicBezTo>
                    <a:lnTo>
                      <a:pt x="51" y="12"/>
                    </a:lnTo>
                    <a:cubicBezTo>
                      <a:pt x="45" y="1"/>
                      <a:pt x="45" y="1"/>
                      <a:pt x="40" y="1"/>
                    </a:cubicBezTo>
                    <a:close/>
                  </a:path>
                </a:pathLst>
              </a:custGeom>
              <a:solidFill>
                <a:srgbClr val="B58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1399;p46"/>
              <p:cNvSpPr/>
              <p:nvPr/>
            </p:nvSpPr>
            <p:spPr>
              <a:xfrm>
                <a:off x="512450" y="3776413"/>
                <a:ext cx="771" cy="289"/>
              </a:xfrm>
              <a:custGeom>
                <a:avLst/>
                <a:gdLst/>
                <a:ahLst/>
                <a:cxnLst/>
                <a:rect l="l" t="t" r="r" b="b"/>
                <a:pathLst>
                  <a:path w="24" h="9" extrusionOk="0">
                    <a:moveTo>
                      <a:pt x="5" y="1"/>
                    </a:moveTo>
                    <a:cubicBezTo>
                      <a:pt x="3" y="1"/>
                      <a:pt x="1" y="3"/>
                      <a:pt x="1" y="3"/>
                    </a:cubicBezTo>
                    <a:lnTo>
                      <a:pt x="1" y="9"/>
                    </a:lnTo>
                    <a:lnTo>
                      <a:pt x="23" y="9"/>
                    </a:lnTo>
                    <a:cubicBezTo>
                      <a:pt x="18" y="9"/>
                      <a:pt x="6" y="9"/>
                      <a:pt x="6" y="3"/>
                    </a:cubicBezTo>
                    <a:cubicBezTo>
                      <a:pt x="6" y="1"/>
                      <a:pt x="6" y="1"/>
                      <a:pt x="5" y="1"/>
                    </a:cubicBezTo>
                    <a:close/>
                  </a:path>
                </a:pathLst>
              </a:custGeom>
              <a:solidFill>
                <a:srgbClr val="B5838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400;p46"/>
              <p:cNvSpPr/>
              <p:nvPr/>
            </p:nvSpPr>
            <p:spPr>
              <a:xfrm>
                <a:off x="532036" y="3465126"/>
                <a:ext cx="62963" cy="38625"/>
              </a:xfrm>
              <a:custGeom>
                <a:avLst/>
                <a:gdLst/>
                <a:ahLst/>
                <a:cxnLst/>
                <a:rect l="l" t="t" r="r" b="b"/>
                <a:pathLst>
                  <a:path w="1961" h="1203" extrusionOk="0">
                    <a:moveTo>
                      <a:pt x="1270" y="0"/>
                    </a:moveTo>
                    <a:cubicBezTo>
                      <a:pt x="1133" y="0"/>
                      <a:pt x="990" y="32"/>
                      <a:pt x="853" y="98"/>
                    </a:cubicBezTo>
                    <a:cubicBezTo>
                      <a:pt x="435" y="290"/>
                      <a:pt x="0" y="883"/>
                      <a:pt x="351" y="968"/>
                    </a:cubicBezTo>
                    <a:cubicBezTo>
                      <a:pt x="345" y="1058"/>
                      <a:pt x="373" y="1120"/>
                      <a:pt x="430" y="1154"/>
                    </a:cubicBezTo>
                    <a:cubicBezTo>
                      <a:pt x="480" y="1188"/>
                      <a:pt x="551" y="1202"/>
                      <a:pt x="633" y="1202"/>
                    </a:cubicBezTo>
                    <a:cubicBezTo>
                      <a:pt x="825" y="1202"/>
                      <a:pt x="1079" y="1123"/>
                      <a:pt x="1288" y="1024"/>
                    </a:cubicBezTo>
                    <a:cubicBezTo>
                      <a:pt x="1706" y="832"/>
                      <a:pt x="1960" y="516"/>
                      <a:pt x="1842" y="273"/>
                    </a:cubicBezTo>
                    <a:cubicBezTo>
                      <a:pt x="1779" y="126"/>
                      <a:pt x="1599" y="24"/>
                      <a:pt x="1384" y="7"/>
                    </a:cubicBezTo>
                    <a:cubicBezTo>
                      <a:pt x="1347" y="3"/>
                      <a:pt x="1309" y="0"/>
                      <a:pt x="127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401;p46"/>
              <p:cNvSpPr/>
              <p:nvPr/>
            </p:nvSpPr>
            <p:spPr>
              <a:xfrm>
                <a:off x="532229" y="3464837"/>
                <a:ext cx="56220" cy="37180"/>
              </a:xfrm>
              <a:custGeom>
                <a:avLst/>
                <a:gdLst/>
                <a:ahLst/>
                <a:cxnLst/>
                <a:rect l="l" t="t" r="r" b="b"/>
                <a:pathLst>
                  <a:path w="1751" h="1158" extrusionOk="0">
                    <a:moveTo>
                      <a:pt x="1289" y="0"/>
                    </a:moveTo>
                    <a:cubicBezTo>
                      <a:pt x="1146" y="0"/>
                      <a:pt x="996" y="32"/>
                      <a:pt x="853" y="101"/>
                    </a:cubicBezTo>
                    <a:cubicBezTo>
                      <a:pt x="435" y="288"/>
                      <a:pt x="0" y="881"/>
                      <a:pt x="350" y="965"/>
                    </a:cubicBezTo>
                    <a:cubicBezTo>
                      <a:pt x="345" y="1061"/>
                      <a:pt x="373" y="1123"/>
                      <a:pt x="429" y="1157"/>
                    </a:cubicBezTo>
                    <a:cubicBezTo>
                      <a:pt x="616" y="1157"/>
                      <a:pt x="870" y="1078"/>
                      <a:pt x="1079" y="982"/>
                    </a:cubicBezTo>
                    <a:cubicBezTo>
                      <a:pt x="1491" y="790"/>
                      <a:pt x="1751" y="480"/>
                      <a:pt x="1638" y="225"/>
                    </a:cubicBezTo>
                    <a:cubicBezTo>
                      <a:pt x="1593" y="129"/>
                      <a:pt x="1502" y="56"/>
                      <a:pt x="1384" y="5"/>
                    </a:cubicBezTo>
                    <a:cubicBezTo>
                      <a:pt x="1353" y="2"/>
                      <a:pt x="1321" y="0"/>
                      <a:pt x="128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402;p46"/>
              <p:cNvSpPr/>
              <p:nvPr/>
            </p:nvSpPr>
            <p:spPr>
              <a:xfrm>
                <a:off x="659504" y="3464484"/>
                <a:ext cx="56798" cy="39203"/>
              </a:xfrm>
              <a:custGeom>
                <a:avLst/>
                <a:gdLst/>
                <a:ahLst/>
                <a:cxnLst/>
                <a:rect l="l" t="t" r="r" b="b"/>
                <a:pathLst>
                  <a:path w="1769" h="1221" extrusionOk="0">
                    <a:moveTo>
                      <a:pt x="679" y="0"/>
                    </a:moveTo>
                    <a:cubicBezTo>
                      <a:pt x="521" y="0"/>
                      <a:pt x="376" y="40"/>
                      <a:pt x="272" y="112"/>
                    </a:cubicBezTo>
                    <a:cubicBezTo>
                      <a:pt x="198" y="152"/>
                      <a:pt x="147" y="208"/>
                      <a:pt x="125" y="270"/>
                    </a:cubicBezTo>
                    <a:cubicBezTo>
                      <a:pt x="1" y="524"/>
                      <a:pt x="266" y="846"/>
                      <a:pt x="673" y="1033"/>
                    </a:cubicBezTo>
                    <a:cubicBezTo>
                      <a:pt x="890" y="1138"/>
                      <a:pt x="1147" y="1220"/>
                      <a:pt x="1338" y="1220"/>
                    </a:cubicBezTo>
                    <a:cubicBezTo>
                      <a:pt x="1474" y="1220"/>
                      <a:pt x="1576" y="1178"/>
                      <a:pt x="1604" y="1072"/>
                    </a:cubicBezTo>
                    <a:cubicBezTo>
                      <a:pt x="1610" y="1050"/>
                      <a:pt x="1610" y="1016"/>
                      <a:pt x="1610" y="976"/>
                    </a:cubicBezTo>
                    <a:cubicBezTo>
                      <a:pt x="1689" y="959"/>
                      <a:pt x="1734" y="914"/>
                      <a:pt x="1740" y="852"/>
                    </a:cubicBezTo>
                    <a:cubicBezTo>
                      <a:pt x="1768" y="649"/>
                      <a:pt x="1429" y="259"/>
                      <a:pt x="1113" y="101"/>
                    </a:cubicBezTo>
                    <a:cubicBezTo>
                      <a:pt x="970" y="32"/>
                      <a:pt x="819" y="0"/>
                      <a:pt x="67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1403;p46"/>
              <p:cNvSpPr/>
              <p:nvPr/>
            </p:nvSpPr>
            <p:spPr>
              <a:xfrm>
                <a:off x="663678" y="3464484"/>
                <a:ext cx="52624" cy="35093"/>
              </a:xfrm>
              <a:custGeom>
                <a:avLst/>
                <a:gdLst/>
                <a:ahLst/>
                <a:cxnLst/>
                <a:rect l="l" t="t" r="r" b="b"/>
                <a:pathLst>
                  <a:path w="1639" h="1093" extrusionOk="0">
                    <a:moveTo>
                      <a:pt x="549" y="0"/>
                    </a:moveTo>
                    <a:cubicBezTo>
                      <a:pt x="391" y="0"/>
                      <a:pt x="246" y="40"/>
                      <a:pt x="142" y="112"/>
                    </a:cubicBezTo>
                    <a:cubicBezTo>
                      <a:pt x="136" y="123"/>
                      <a:pt x="125" y="129"/>
                      <a:pt x="119" y="146"/>
                    </a:cubicBezTo>
                    <a:cubicBezTo>
                      <a:pt x="0" y="400"/>
                      <a:pt x="260" y="716"/>
                      <a:pt x="672" y="908"/>
                    </a:cubicBezTo>
                    <a:cubicBezTo>
                      <a:pt x="884" y="1014"/>
                      <a:pt x="1139" y="1092"/>
                      <a:pt x="1330" y="1092"/>
                    </a:cubicBezTo>
                    <a:cubicBezTo>
                      <a:pt x="1384" y="1092"/>
                      <a:pt x="1433" y="1086"/>
                      <a:pt x="1474" y="1072"/>
                    </a:cubicBezTo>
                    <a:cubicBezTo>
                      <a:pt x="1480" y="1050"/>
                      <a:pt x="1480" y="1016"/>
                      <a:pt x="1480" y="976"/>
                    </a:cubicBezTo>
                    <a:cubicBezTo>
                      <a:pt x="1559" y="959"/>
                      <a:pt x="1604" y="914"/>
                      <a:pt x="1610" y="852"/>
                    </a:cubicBezTo>
                    <a:cubicBezTo>
                      <a:pt x="1638" y="649"/>
                      <a:pt x="1299" y="259"/>
                      <a:pt x="983" y="101"/>
                    </a:cubicBezTo>
                    <a:cubicBezTo>
                      <a:pt x="840" y="32"/>
                      <a:pt x="689" y="0"/>
                      <a:pt x="54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404;p46"/>
              <p:cNvSpPr/>
              <p:nvPr/>
            </p:nvSpPr>
            <p:spPr>
              <a:xfrm>
                <a:off x="563052" y="3385916"/>
                <a:ext cx="126054" cy="116229"/>
              </a:xfrm>
              <a:custGeom>
                <a:avLst/>
                <a:gdLst/>
                <a:ahLst/>
                <a:cxnLst/>
                <a:rect l="l" t="t" r="r" b="b"/>
                <a:pathLst>
                  <a:path w="3926" h="3620" extrusionOk="0">
                    <a:moveTo>
                      <a:pt x="1886" y="1"/>
                    </a:moveTo>
                    <a:cubicBezTo>
                      <a:pt x="887" y="1"/>
                      <a:pt x="170" y="814"/>
                      <a:pt x="79" y="1808"/>
                    </a:cubicBezTo>
                    <a:cubicBezTo>
                      <a:pt x="68" y="1836"/>
                      <a:pt x="68" y="1859"/>
                      <a:pt x="68" y="1887"/>
                    </a:cubicBezTo>
                    <a:cubicBezTo>
                      <a:pt x="0" y="3056"/>
                      <a:pt x="909" y="3615"/>
                      <a:pt x="1886" y="3615"/>
                    </a:cubicBezTo>
                    <a:cubicBezTo>
                      <a:pt x="1941" y="3618"/>
                      <a:pt x="1995" y="3619"/>
                      <a:pt x="2049" y="3619"/>
                    </a:cubicBezTo>
                    <a:cubicBezTo>
                      <a:pt x="3065" y="3619"/>
                      <a:pt x="3925" y="3119"/>
                      <a:pt x="3823" y="2277"/>
                    </a:cubicBezTo>
                    <a:cubicBezTo>
                      <a:pt x="3812" y="2136"/>
                      <a:pt x="3767" y="1972"/>
                      <a:pt x="3694" y="1808"/>
                    </a:cubicBezTo>
                    <a:cubicBezTo>
                      <a:pt x="3694" y="814"/>
                      <a:pt x="2880" y="1"/>
                      <a:pt x="188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405;p46"/>
              <p:cNvSpPr/>
              <p:nvPr/>
            </p:nvSpPr>
            <p:spPr>
              <a:xfrm>
                <a:off x="565589" y="3385916"/>
                <a:ext cx="120596" cy="108588"/>
              </a:xfrm>
              <a:custGeom>
                <a:avLst/>
                <a:gdLst/>
                <a:ahLst/>
                <a:cxnLst/>
                <a:rect l="l" t="t" r="r" b="b"/>
                <a:pathLst>
                  <a:path w="3756" h="3382" extrusionOk="0">
                    <a:moveTo>
                      <a:pt x="1813" y="1"/>
                    </a:moveTo>
                    <a:cubicBezTo>
                      <a:pt x="819" y="1"/>
                      <a:pt x="96" y="814"/>
                      <a:pt x="6" y="1808"/>
                    </a:cubicBezTo>
                    <a:cubicBezTo>
                      <a:pt x="0" y="1836"/>
                      <a:pt x="0" y="1859"/>
                      <a:pt x="0" y="1887"/>
                    </a:cubicBezTo>
                    <a:cubicBezTo>
                      <a:pt x="62" y="2898"/>
                      <a:pt x="909" y="3378"/>
                      <a:pt x="1813" y="3378"/>
                    </a:cubicBezTo>
                    <a:cubicBezTo>
                      <a:pt x="1862" y="3380"/>
                      <a:pt x="1911" y="3381"/>
                      <a:pt x="1959" y="3381"/>
                    </a:cubicBezTo>
                    <a:cubicBezTo>
                      <a:pt x="2872" y="3381"/>
                      <a:pt x="3675" y="2979"/>
                      <a:pt x="3756" y="2277"/>
                    </a:cubicBezTo>
                    <a:cubicBezTo>
                      <a:pt x="3739" y="2136"/>
                      <a:pt x="3688" y="1978"/>
                      <a:pt x="3620" y="1808"/>
                    </a:cubicBezTo>
                    <a:cubicBezTo>
                      <a:pt x="3620" y="814"/>
                      <a:pt x="2807" y="1"/>
                      <a:pt x="181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406;p46"/>
              <p:cNvSpPr/>
              <p:nvPr/>
            </p:nvSpPr>
            <p:spPr>
              <a:xfrm>
                <a:off x="620878" y="3447049"/>
                <a:ext cx="22347" cy="21223"/>
              </a:xfrm>
              <a:custGeom>
                <a:avLst/>
                <a:gdLst/>
                <a:ahLst/>
                <a:cxnLst/>
                <a:rect l="l" t="t" r="r" b="b"/>
                <a:pathLst>
                  <a:path w="696" h="661" extrusionOk="0">
                    <a:moveTo>
                      <a:pt x="367" y="1"/>
                    </a:moveTo>
                    <a:cubicBezTo>
                      <a:pt x="267" y="1"/>
                      <a:pt x="166" y="29"/>
                      <a:pt x="63" y="79"/>
                    </a:cubicBezTo>
                    <a:cubicBezTo>
                      <a:pt x="12" y="102"/>
                      <a:pt x="1" y="164"/>
                      <a:pt x="40" y="209"/>
                    </a:cubicBezTo>
                    <a:lnTo>
                      <a:pt x="362" y="638"/>
                    </a:lnTo>
                    <a:cubicBezTo>
                      <a:pt x="372" y="654"/>
                      <a:pt x="389" y="661"/>
                      <a:pt x="406" y="661"/>
                    </a:cubicBezTo>
                    <a:cubicBezTo>
                      <a:pt x="425" y="661"/>
                      <a:pt x="446" y="651"/>
                      <a:pt x="458" y="633"/>
                    </a:cubicBezTo>
                    <a:lnTo>
                      <a:pt x="678" y="192"/>
                    </a:lnTo>
                    <a:cubicBezTo>
                      <a:pt x="695" y="153"/>
                      <a:pt x="684" y="102"/>
                      <a:pt x="639" y="79"/>
                    </a:cubicBezTo>
                    <a:cubicBezTo>
                      <a:pt x="549" y="25"/>
                      <a:pt x="459" y="1"/>
                      <a:pt x="36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1407;p46"/>
              <p:cNvSpPr/>
              <p:nvPr/>
            </p:nvSpPr>
            <p:spPr>
              <a:xfrm>
                <a:off x="588610" y="3443967"/>
                <a:ext cx="14545" cy="14513"/>
              </a:xfrm>
              <a:custGeom>
                <a:avLst/>
                <a:gdLst/>
                <a:ahLst/>
                <a:cxnLst/>
                <a:rect l="l" t="t" r="r" b="b"/>
                <a:pathLst>
                  <a:path w="453" h="452" extrusionOk="0">
                    <a:moveTo>
                      <a:pt x="226" y="0"/>
                    </a:moveTo>
                    <a:cubicBezTo>
                      <a:pt x="102" y="0"/>
                      <a:pt x="0" y="102"/>
                      <a:pt x="0" y="226"/>
                    </a:cubicBezTo>
                    <a:cubicBezTo>
                      <a:pt x="0" y="356"/>
                      <a:pt x="102" y="452"/>
                      <a:pt x="226" y="452"/>
                    </a:cubicBezTo>
                    <a:cubicBezTo>
                      <a:pt x="356" y="452"/>
                      <a:pt x="452" y="356"/>
                      <a:pt x="452" y="226"/>
                    </a:cubicBezTo>
                    <a:cubicBezTo>
                      <a:pt x="452" y="107"/>
                      <a:pt x="356" y="0"/>
                      <a:pt x="22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" name="Google Shape;1408;p46"/>
              <p:cNvSpPr/>
              <p:nvPr/>
            </p:nvSpPr>
            <p:spPr>
              <a:xfrm>
                <a:off x="658412" y="3443967"/>
                <a:ext cx="14545" cy="14513"/>
              </a:xfrm>
              <a:custGeom>
                <a:avLst/>
                <a:gdLst/>
                <a:ahLst/>
                <a:cxnLst/>
                <a:rect l="l" t="t" r="r" b="b"/>
                <a:pathLst>
                  <a:path w="453" h="452" extrusionOk="0">
                    <a:moveTo>
                      <a:pt x="227" y="0"/>
                    </a:moveTo>
                    <a:cubicBezTo>
                      <a:pt x="102" y="0"/>
                      <a:pt x="1" y="102"/>
                      <a:pt x="1" y="226"/>
                    </a:cubicBezTo>
                    <a:cubicBezTo>
                      <a:pt x="1" y="356"/>
                      <a:pt x="102" y="452"/>
                      <a:pt x="227" y="452"/>
                    </a:cubicBezTo>
                    <a:cubicBezTo>
                      <a:pt x="356" y="452"/>
                      <a:pt x="452" y="356"/>
                      <a:pt x="452" y="226"/>
                    </a:cubicBezTo>
                    <a:cubicBezTo>
                      <a:pt x="452" y="107"/>
                      <a:pt x="356" y="0"/>
                      <a:pt x="22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409;p46"/>
              <p:cNvSpPr/>
              <p:nvPr/>
            </p:nvSpPr>
            <p:spPr>
              <a:xfrm>
                <a:off x="605659" y="3389383"/>
                <a:ext cx="28319" cy="24209"/>
              </a:xfrm>
              <a:custGeom>
                <a:avLst/>
                <a:gdLst/>
                <a:ahLst/>
                <a:cxnLst/>
                <a:rect l="l" t="t" r="r" b="b"/>
                <a:pathLst>
                  <a:path w="882" h="754" extrusionOk="0">
                    <a:moveTo>
                      <a:pt x="449" y="330"/>
                    </a:moveTo>
                    <a:cubicBezTo>
                      <a:pt x="462" y="330"/>
                      <a:pt x="476" y="333"/>
                      <a:pt x="486" y="339"/>
                    </a:cubicBezTo>
                    <a:cubicBezTo>
                      <a:pt x="520" y="350"/>
                      <a:pt x="542" y="390"/>
                      <a:pt x="548" y="424"/>
                    </a:cubicBezTo>
                    <a:lnTo>
                      <a:pt x="548" y="463"/>
                    </a:lnTo>
                    <a:lnTo>
                      <a:pt x="520" y="463"/>
                    </a:lnTo>
                    <a:cubicBezTo>
                      <a:pt x="480" y="452"/>
                      <a:pt x="435" y="435"/>
                      <a:pt x="407" y="418"/>
                    </a:cubicBezTo>
                    <a:cubicBezTo>
                      <a:pt x="379" y="396"/>
                      <a:pt x="373" y="350"/>
                      <a:pt x="396" y="345"/>
                    </a:cubicBezTo>
                    <a:cubicBezTo>
                      <a:pt x="403" y="338"/>
                      <a:pt x="426" y="330"/>
                      <a:pt x="449" y="330"/>
                    </a:cubicBezTo>
                    <a:close/>
                    <a:moveTo>
                      <a:pt x="542" y="0"/>
                    </a:moveTo>
                    <a:cubicBezTo>
                      <a:pt x="537" y="0"/>
                      <a:pt x="531" y="6"/>
                      <a:pt x="531" y="6"/>
                    </a:cubicBezTo>
                    <a:cubicBezTo>
                      <a:pt x="531" y="12"/>
                      <a:pt x="531" y="17"/>
                      <a:pt x="537" y="17"/>
                    </a:cubicBezTo>
                    <a:cubicBezTo>
                      <a:pt x="576" y="34"/>
                      <a:pt x="627" y="51"/>
                      <a:pt x="661" y="68"/>
                    </a:cubicBezTo>
                    <a:cubicBezTo>
                      <a:pt x="706" y="91"/>
                      <a:pt x="740" y="119"/>
                      <a:pt x="763" y="153"/>
                    </a:cubicBezTo>
                    <a:cubicBezTo>
                      <a:pt x="785" y="192"/>
                      <a:pt x="791" y="226"/>
                      <a:pt x="791" y="260"/>
                    </a:cubicBezTo>
                    <a:cubicBezTo>
                      <a:pt x="785" y="300"/>
                      <a:pt x="763" y="339"/>
                      <a:pt x="734" y="367"/>
                    </a:cubicBezTo>
                    <a:cubicBezTo>
                      <a:pt x="706" y="401"/>
                      <a:pt x="661" y="424"/>
                      <a:pt x="622" y="435"/>
                    </a:cubicBezTo>
                    <a:lnTo>
                      <a:pt x="622" y="396"/>
                    </a:lnTo>
                    <a:cubicBezTo>
                      <a:pt x="605" y="333"/>
                      <a:pt x="565" y="283"/>
                      <a:pt x="514" y="260"/>
                    </a:cubicBezTo>
                    <a:cubicBezTo>
                      <a:pt x="493" y="247"/>
                      <a:pt x="469" y="241"/>
                      <a:pt x="446" y="241"/>
                    </a:cubicBezTo>
                    <a:cubicBezTo>
                      <a:pt x="438" y="241"/>
                      <a:pt x="431" y="242"/>
                      <a:pt x="424" y="243"/>
                    </a:cubicBezTo>
                    <a:cubicBezTo>
                      <a:pt x="396" y="243"/>
                      <a:pt x="362" y="260"/>
                      <a:pt x="333" y="283"/>
                    </a:cubicBezTo>
                    <a:cubicBezTo>
                      <a:pt x="305" y="311"/>
                      <a:pt x="294" y="350"/>
                      <a:pt x="305" y="379"/>
                    </a:cubicBezTo>
                    <a:cubicBezTo>
                      <a:pt x="311" y="418"/>
                      <a:pt x="322" y="446"/>
                      <a:pt x="345" y="463"/>
                    </a:cubicBezTo>
                    <a:cubicBezTo>
                      <a:pt x="390" y="509"/>
                      <a:pt x="446" y="520"/>
                      <a:pt x="503" y="531"/>
                    </a:cubicBezTo>
                    <a:lnTo>
                      <a:pt x="509" y="531"/>
                    </a:lnTo>
                    <a:cubicBezTo>
                      <a:pt x="486" y="565"/>
                      <a:pt x="463" y="593"/>
                      <a:pt x="430" y="616"/>
                    </a:cubicBezTo>
                    <a:cubicBezTo>
                      <a:pt x="396" y="644"/>
                      <a:pt x="362" y="655"/>
                      <a:pt x="317" y="672"/>
                    </a:cubicBezTo>
                    <a:cubicBezTo>
                      <a:pt x="300" y="674"/>
                      <a:pt x="284" y="676"/>
                      <a:pt x="269" y="676"/>
                    </a:cubicBezTo>
                    <a:cubicBezTo>
                      <a:pt x="243" y="676"/>
                      <a:pt x="219" y="672"/>
                      <a:pt x="198" y="661"/>
                    </a:cubicBezTo>
                    <a:cubicBezTo>
                      <a:pt x="119" y="644"/>
                      <a:pt x="57" y="571"/>
                      <a:pt x="34" y="486"/>
                    </a:cubicBezTo>
                    <a:cubicBezTo>
                      <a:pt x="34" y="480"/>
                      <a:pt x="29" y="475"/>
                      <a:pt x="23" y="475"/>
                    </a:cubicBezTo>
                    <a:cubicBezTo>
                      <a:pt x="12" y="475"/>
                      <a:pt x="0" y="480"/>
                      <a:pt x="0" y="486"/>
                    </a:cubicBezTo>
                    <a:cubicBezTo>
                      <a:pt x="0" y="514"/>
                      <a:pt x="0" y="537"/>
                      <a:pt x="6" y="565"/>
                    </a:cubicBezTo>
                    <a:cubicBezTo>
                      <a:pt x="12" y="593"/>
                      <a:pt x="29" y="616"/>
                      <a:pt x="40" y="633"/>
                    </a:cubicBezTo>
                    <a:cubicBezTo>
                      <a:pt x="68" y="678"/>
                      <a:pt x="119" y="712"/>
                      <a:pt x="170" y="734"/>
                    </a:cubicBezTo>
                    <a:cubicBezTo>
                      <a:pt x="199" y="748"/>
                      <a:pt x="231" y="753"/>
                      <a:pt x="264" y="753"/>
                    </a:cubicBezTo>
                    <a:cubicBezTo>
                      <a:pt x="287" y="753"/>
                      <a:pt x="310" y="750"/>
                      <a:pt x="333" y="746"/>
                    </a:cubicBezTo>
                    <a:cubicBezTo>
                      <a:pt x="390" y="740"/>
                      <a:pt x="435" y="712"/>
                      <a:pt x="480" y="678"/>
                    </a:cubicBezTo>
                    <a:cubicBezTo>
                      <a:pt x="520" y="644"/>
                      <a:pt x="559" y="599"/>
                      <a:pt x="588" y="559"/>
                    </a:cubicBezTo>
                    <a:cubicBezTo>
                      <a:pt x="593" y="548"/>
                      <a:pt x="593" y="537"/>
                      <a:pt x="599" y="531"/>
                    </a:cubicBezTo>
                    <a:cubicBezTo>
                      <a:pt x="622" y="520"/>
                      <a:pt x="644" y="520"/>
                      <a:pt x="661" y="514"/>
                    </a:cubicBezTo>
                    <a:cubicBezTo>
                      <a:pt x="712" y="492"/>
                      <a:pt x="763" y="463"/>
                      <a:pt x="797" y="424"/>
                    </a:cubicBezTo>
                    <a:cubicBezTo>
                      <a:pt x="830" y="379"/>
                      <a:pt x="859" y="333"/>
                      <a:pt x="870" y="277"/>
                    </a:cubicBezTo>
                    <a:cubicBezTo>
                      <a:pt x="881" y="220"/>
                      <a:pt x="859" y="153"/>
                      <a:pt x="825" y="113"/>
                    </a:cubicBezTo>
                    <a:cubicBezTo>
                      <a:pt x="791" y="68"/>
                      <a:pt x="740" y="40"/>
                      <a:pt x="689" y="28"/>
                    </a:cubicBezTo>
                    <a:cubicBezTo>
                      <a:pt x="644" y="12"/>
                      <a:pt x="593" y="0"/>
                      <a:pt x="54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410;p46"/>
              <p:cNvSpPr/>
              <p:nvPr/>
            </p:nvSpPr>
            <p:spPr>
              <a:xfrm>
                <a:off x="534765" y="3776862"/>
                <a:ext cx="211267" cy="240838"/>
              </a:xfrm>
              <a:custGeom>
                <a:avLst/>
                <a:gdLst/>
                <a:ahLst/>
                <a:cxnLst/>
                <a:rect l="l" t="t" r="r" b="b"/>
                <a:pathLst>
                  <a:path w="6580" h="7501" extrusionOk="0">
                    <a:moveTo>
                      <a:pt x="3281" y="1"/>
                    </a:moveTo>
                    <a:cubicBezTo>
                      <a:pt x="1977" y="1"/>
                      <a:pt x="847" y="1226"/>
                      <a:pt x="316" y="2683"/>
                    </a:cubicBezTo>
                    <a:cubicBezTo>
                      <a:pt x="181" y="3045"/>
                      <a:pt x="91" y="3429"/>
                      <a:pt x="40" y="3801"/>
                    </a:cubicBezTo>
                    <a:cubicBezTo>
                      <a:pt x="34" y="3858"/>
                      <a:pt x="28" y="3909"/>
                      <a:pt x="17" y="3965"/>
                    </a:cubicBezTo>
                    <a:cubicBezTo>
                      <a:pt x="6" y="4118"/>
                      <a:pt x="0" y="4264"/>
                      <a:pt x="0" y="4422"/>
                    </a:cubicBezTo>
                    <a:cubicBezTo>
                      <a:pt x="0" y="6489"/>
                      <a:pt x="1474" y="7500"/>
                      <a:pt x="3287" y="7500"/>
                    </a:cubicBezTo>
                    <a:cubicBezTo>
                      <a:pt x="5111" y="7500"/>
                      <a:pt x="6579" y="6489"/>
                      <a:pt x="6579" y="4422"/>
                    </a:cubicBezTo>
                    <a:cubicBezTo>
                      <a:pt x="6579" y="4349"/>
                      <a:pt x="6579" y="4281"/>
                      <a:pt x="6562" y="4208"/>
                    </a:cubicBezTo>
                    <a:cubicBezTo>
                      <a:pt x="6557" y="4123"/>
                      <a:pt x="6551" y="4050"/>
                      <a:pt x="6540" y="3965"/>
                    </a:cubicBezTo>
                    <a:cubicBezTo>
                      <a:pt x="6500" y="3541"/>
                      <a:pt x="6399" y="3101"/>
                      <a:pt x="6252" y="2694"/>
                    </a:cubicBezTo>
                    <a:cubicBezTo>
                      <a:pt x="5721" y="1232"/>
                      <a:pt x="4591" y="1"/>
                      <a:pt x="328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411;p46"/>
              <p:cNvSpPr/>
              <p:nvPr/>
            </p:nvSpPr>
            <p:spPr>
              <a:xfrm>
                <a:off x="536210" y="3776670"/>
                <a:ext cx="209469" cy="215088"/>
              </a:xfrm>
              <a:custGeom>
                <a:avLst/>
                <a:gdLst/>
                <a:ahLst/>
                <a:cxnLst/>
                <a:rect l="l" t="t" r="r" b="b"/>
                <a:pathLst>
                  <a:path w="6524" h="6699" extrusionOk="0">
                    <a:moveTo>
                      <a:pt x="3242" y="1"/>
                    </a:moveTo>
                    <a:cubicBezTo>
                      <a:pt x="1937" y="1"/>
                      <a:pt x="808" y="1221"/>
                      <a:pt x="277" y="2683"/>
                    </a:cubicBezTo>
                    <a:cubicBezTo>
                      <a:pt x="142" y="3045"/>
                      <a:pt x="51" y="3423"/>
                      <a:pt x="0" y="3802"/>
                    </a:cubicBezTo>
                    <a:cubicBezTo>
                      <a:pt x="12" y="3858"/>
                      <a:pt x="12" y="3915"/>
                      <a:pt x="17" y="3971"/>
                    </a:cubicBezTo>
                    <a:cubicBezTo>
                      <a:pt x="170" y="5806"/>
                      <a:pt x="1576" y="6699"/>
                      <a:pt x="3287" y="6699"/>
                    </a:cubicBezTo>
                    <a:cubicBezTo>
                      <a:pt x="4914" y="6699"/>
                      <a:pt x="6269" y="5891"/>
                      <a:pt x="6523" y="4214"/>
                    </a:cubicBezTo>
                    <a:cubicBezTo>
                      <a:pt x="6523" y="4129"/>
                      <a:pt x="6517" y="4044"/>
                      <a:pt x="6506" y="3960"/>
                    </a:cubicBezTo>
                    <a:cubicBezTo>
                      <a:pt x="6461" y="3536"/>
                      <a:pt x="6365" y="3101"/>
                      <a:pt x="6212" y="2689"/>
                    </a:cubicBezTo>
                    <a:cubicBezTo>
                      <a:pt x="5687" y="1232"/>
                      <a:pt x="4558" y="1"/>
                      <a:pt x="3242" y="1"/>
                    </a:cubicBezTo>
                    <a:close/>
                  </a:path>
                </a:pathLst>
              </a:custGeom>
              <a:solidFill>
                <a:srgbClr val="F4EDED">
                  <a:alpha val="3118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412;p46"/>
              <p:cNvSpPr/>
              <p:nvPr/>
            </p:nvSpPr>
            <p:spPr>
              <a:xfrm>
                <a:off x="598210" y="3791247"/>
                <a:ext cx="43923" cy="25718"/>
              </a:xfrm>
              <a:custGeom>
                <a:avLst/>
                <a:gdLst/>
                <a:ahLst/>
                <a:cxnLst/>
                <a:rect l="l" t="t" r="r" b="b"/>
                <a:pathLst>
                  <a:path w="1368" h="801" extrusionOk="0">
                    <a:moveTo>
                      <a:pt x="1023" y="1"/>
                    </a:moveTo>
                    <a:cubicBezTo>
                      <a:pt x="889" y="1"/>
                      <a:pt x="722" y="39"/>
                      <a:pt x="554" y="117"/>
                    </a:cubicBezTo>
                    <a:cubicBezTo>
                      <a:pt x="215" y="275"/>
                      <a:pt x="1" y="530"/>
                      <a:pt x="69" y="682"/>
                    </a:cubicBezTo>
                    <a:cubicBezTo>
                      <a:pt x="105" y="761"/>
                      <a:pt x="205" y="801"/>
                      <a:pt x="339" y="801"/>
                    </a:cubicBezTo>
                    <a:cubicBezTo>
                      <a:pt x="472" y="801"/>
                      <a:pt x="639" y="761"/>
                      <a:pt x="808" y="682"/>
                    </a:cubicBezTo>
                    <a:cubicBezTo>
                      <a:pt x="1147" y="530"/>
                      <a:pt x="1367" y="275"/>
                      <a:pt x="1300" y="117"/>
                    </a:cubicBezTo>
                    <a:cubicBezTo>
                      <a:pt x="1263" y="40"/>
                      <a:pt x="1159" y="1"/>
                      <a:pt x="1023" y="1"/>
                    </a:cubicBezTo>
                    <a:close/>
                  </a:path>
                </a:pathLst>
              </a:custGeom>
              <a:solidFill>
                <a:srgbClr val="FFF1E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413;p46"/>
              <p:cNvSpPr/>
              <p:nvPr/>
            </p:nvSpPr>
            <p:spPr>
              <a:xfrm>
                <a:off x="577725" y="3816162"/>
                <a:ext cx="20709" cy="18558"/>
              </a:xfrm>
              <a:custGeom>
                <a:avLst/>
                <a:gdLst/>
                <a:ahLst/>
                <a:cxnLst/>
                <a:rect l="l" t="t" r="r" b="b"/>
                <a:pathLst>
                  <a:path w="645" h="578" extrusionOk="0">
                    <a:moveTo>
                      <a:pt x="385" y="1"/>
                    </a:moveTo>
                    <a:cubicBezTo>
                      <a:pt x="302" y="1"/>
                      <a:pt x="210" y="40"/>
                      <a:pt x="142" y="115"/>
                    </a:cubicBezTo>
                    <a:cubicBezTo>
                      <a:pt x="18" y="234"/>
                      <a:pt x="1" y="414"/>
                      <a:pt x="102" y="516"/>
                    </a:cubicBezTo>
                    <a:cubicBezTo>
                      <a:pt x="143" y="557"/>
                      <a:pt x="200" y="577"/>
                      <a:pt x="261" y="577"/>
                    </a:cubicBezTo>
                    <a:cubicBezTo>
                      <a:pt x="344" y="577"/>
                      <a:pt x="435" y="540"/>
                      <a:pt x="503" y="465"/>
                    </a:cubicBezTo>
                    <a:cubicBezTo>
                      <a:pt x="622" y="341"/>
                      <a:pt x="644" y="160"/>
                      <a:pt x="543" y="64"/>
                    </a:cubicBezTo>
                    <a:cubicBezTo>
                      <a:pt x="502" y="21"/>
                      <a:pt x="446" y="1"/>
                      <a:pt x="385" y="1"/>
                    </a:cubicBezTo>
                    <a:close/>
                  </a:path>
                </a:pathLst>
              </a:custGeom>
              <a:solidFill>
                <a:srgbClr val="FFF1E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1414;p46"/>
              <p:cNvSpPr/>
              <p:nvPr/>
            </p:nvSpPr>
            <p:spPr>
              <a:xfrm>
                <a:off x="535118" y="3863008"/>
                <a:ext cx="209469" cy="91635"/>
              </a:xfrm>
              <a:custGeom>
                <a:avLst/>
                <a:gdLst/>
                <a:ahLst/>
                <a:cxnLst/>
                <a:rect l="l" t="t" r="r" b="b"/>
                <a:pathLst>
                  <a:path w="6524" h="2854" extrusionOk="0">
                    <a:moveTo>
                      <a:pt x="300" y="0"/>
                    </a:moveTo>
                    <a:cubicBezTo>
                      <a:pt x="164" y="362"/>
                      <a:pt x="74" y="746"/>
                      <a:pt x="23" y="1118"/>
                    </a:cubicBezTo>
                    <a:cubicBezTo>
                      <a:pt x="17" y="1175"/>
                      <a:pt x="6" y="1226"/>
                      <a:pt x="0" y="1282"/>
                    </a:cubicBezTo>
                    <a:cubicBezTo>
                      <a:pt x="6" y="1288"/>
                      <a:pt x="23" y="1288"/>
                      <a:pt x="29" y="1288"/>
                    </a:cubicBezTo>
                    <a:cubicBezTo>
                      <a:pt x="627" y="1378"/>
                      <a:pt x="1265" y="1440"/>
                      <a:pt x="1921" y="1480"/>
                    </a:cubicBezTo>
                    <a:cubicBezTo>
                      <a:pt x="1751" y="1751"/>
                      <a:pt x="1610" y="2050"/>
                      <a:pt x="1497" y="2344"/>
                    </a:cubicBezTo>
                    <a:cubicBezTo>
                      <a:pt x="1474" y="2417"/>
                      <a:pt x="1497" y="2496"/>
                      <a:pt x="1559" y="2536"/>
                    </a:cubicBezTo>
                    <a:cubicBezTo>
                      <a:pt x="1825" y="2722"/>
                      <a:pt x="2124" y="2812"/>
                      <a:pt x="2457" y="2852"/>
                    </a:cubicBezTo>
                    <a:cubicBezTo>
                      <a:pt x="2464" y="2853"/>
                      <a:pt x="2472" y="2854"/>
                      <a:pt x="2479" y="2854"/>
                    </a:cubicBezTo>
                    <a:cubicBezTo>
                      <a:pt x="2534" y="2854"/>
                      <a:pt x="2591" y="2817"/>
                      <a:pt x="2621" y="2767"/>
                    </a:cubicBezTo>
                    <a:cubicBezTo>
                      <a:pt x="2847" y="2366"/>
                      <a:pt x="3011" y="1948"/>
                      <a:pt x="3101" y="1508"/>
                    </a:cubicBezTo>
                    <a:lnTo>
                      <a:pt x="3507" y="1508"/>
                    </a:lnTo>
                    <a:cubicBezTo>
                      <a:pt x="3603" y="1948"/>
                      <a:pt x="3762" y="2372"/>
                      <a:pt x="3988" y="2767"/>
                    </a:cubicBezTo>
                    <a:cubicBezTo>
                      <a:pt x="4022" y="2817"/>
                      <a:pt x="4075" y="2854"/>
                      <a:pt x="4130" y="2854"/>
                    </a:cubicBezTo>
                    <a:cubicBezTo>
                      <a:pt x="4137" y="2854"/>
                      <a:pt x="4144" y="2853"/>
                      <a:pt x="4151" y="2852"/>
                    </a:cubicBezTo>
                    <a:cubicBezTo>
                      <a:pt x="4490" y="2812"/>
                      <a:pt x="4789" y="2711"/>
                      <a:pt x="5049" y="2536"/>
                    </a:cubicBezTo>
                    <a:cubicBezTo>
                      <a:pt x="5111" y="2496"/>
                      <a:pt x="5140" y="2417"/>
                      <a:pt x="5111" y="2344"/>
                    </a:cubicBezTo>
                    <a:cubicBezTo>
                      <a:pt x="4998" y="2044"/>
                      <a:pt x="4857" y="1751"/>
                      <a:pt x="4665" y="1468"/>
                    </a:cubicBezTo>
                    <a:cubicBezTo>
                      <a:pt x="5298" y="1435"/>
                      <a:pt x="5919" y="1372"/>
                      <a:pt x="6523" y="1282"/>
                    </a:cubicBezTo>
                    <a:cubicBezTo>
                      <a:pt x="6484" y="858"/>
                      <a:pt x="6382" y="418"/>
                      <a:pt x="6235" y="11"/>
                    </a:cubicBezTo>
                    <a:cubicBezTo>
                      <a:pt x="5241" y="152"/>
                      <a:pt x="4262" y="220"/>
                      <a:pt x="3296" y="220"/>
                    </a:cubicBezTo>
                    <a:cubicBezTo>
                      <a:pt x="2282" y="220"/>
                      <a:pt x="1284" y="145"/>
                      <a:pt x="30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415;p46"/>
              <p:cNvSpPr/>
              <p:nvPr/>
            </p:nvSpPr>
            <p:spPr>
              <a:xfrm>
                <a:off x="566841" y="3856265"/>
                <a:ext cx="149621" cy="73109"/>
              </a:xfrm>
              <a:custGeom>
                <a:avLst/>
                <a:gdLst/>
                <a:ahLst/>
                <a:cxnLst/>
                <a:rect l="l" t="t" r="r" b="b"/>
                <a:pathLst>
                  <a:path w="4660" h="2277" extrusionOk="0">
                    <a:moveTo>
                      <a:pt x="635" y="1"/>
                    </a:moveTo>
                    <a:cubicBezTo>
                      <a:pt x="453" y="1"/>
                      <a:pt x="283" y="110"/>
                      <a:pt x="204" y="306"/>
                    </a:cubicBezTo>
                    <a:cubicBezTo>
                      <a:pt x="1" y="831"/>
                      <a:pt x="6" y="1340"/>
                      <a:pt x="136" y="1820"/>
                    </a:cubicBezTo>
                    <a:cubicBezTo>
                      <a:pt x="214" y="2093"/>
                      <a:pt x="432" y="2276"/>
                      <a:pt x="684" y="2276"/>
                    </a:cubicBezTo>
                    <a:cubicBezTo>
                      <a:pt x="708" y="2276"/>
                      <a:pt x="733" y="2275"/>
                      <a:pt x="758" y="2271"/>
                    </a:cubicBezTo>
                    <a:cubicBezTo>
                      <a:pt x="1221" y="2215"/>
                      <a:pt x="1610" y="1983"/>
                      <a:pt x="1955" y="1633"/>
                    </a:cubicBezTo>
                    <a:cubicBezTo>
                      <a:pt x="2011" y="1695"/>
                      <a:pt x="2090" y="1735"/>
                      <a:pt x="2181" y="1735"/>
                    </a:cubicBezTo>
                    <a:lnTo>
                      <a:pt x="2503" y="1735"/>
                    </a:lnTo>
                    <a:cubicBezTo>
                      <a:pt x="2593" y="1735"/>
                      <a:pt x="2672" y="1695"/>
                      <a:pt x="2728" y="1633"/>
                    </a:cubicBezTo>
                    <a:cubicBezTo>
                      <a:pt x="3073" y="1978"/>
                      <a:pt x="3463" y="2215"/>
                      <a:pt x="3926" y="2271"/>
                    </a:cubicBezTo>
                    <a:cubicBezTo>
                      <a:pt x="3950" y="2275"/>
                      <a:pt x="3974" y="2276"/>
                      <a:pt x="3998" y="2276"/>
                    </a:cubicBezTo>
                    <a:cubicBezTo>
                      <a:pt x="4246" y="2276"/>
                      <a:pt x="4470" y="2093"/>
                      <a:pt x="4547" y="1820"/>
                    </a:cubicBezTo>
                    <a:cubicBezTo>
                      <a:pt x="4660" y="1351"/>
                      <a:pt x="4660" y="831"/>
                      <a:pt x="4462" y="306"/>
                    </a:cubicBezTo>
                    <a:cubicBezTo>
                      <a:pt x="4388" y="110"/>
                      <a:pt x="4212" y="1"/>
                      <a:pt x="4029" y="1"/>
                    </a:cubicBezTo>
                    <a:cubicBezTo>
                      <a:pt x="3976" y="1"/>
                      <a:pt x="3922" y="10"/>
                      <a:pt x="3869" y="29"/>
                    </a:cubicBezTo>
                    <a:cubicBezTo>
                      <a:pt x="3434" y="176"/>
                      <a:pt x="3000" y="481"/>
                      <a:pt x="2700" y="786"/>
                    </a:cubicBezTo>
                    <a:cubicBezTo>
                      <a:pt x="2644" y="735"/>
                      <a:pt x="2570" y="701"/>
                      <a:pt x="2491" y="701"/>
                    </a:cubicBezTo>
                    <a:lnTo>
                      <a:pt x="2175" y="701"/>
                    </a:lnTo>
                    <a:cubicBezTo>
                      <a:pt x="2096" y="701"/>
                      <a:pt x="2023" y="735"/>
                      <a:pt x="1972" y="786"/>
                    </a:cubicBezTo>
                    <a:cubicBezTo>
                      <a:pt x="1667" y="476"/>
                      <a:pt x="1232" y="176"/>
                      <a:pt x="797" y="29"/>
                    </a:cubicBezTo>
                    <a:cubicBezTo>
                      <a:pt x="743" y="10"/>
                      <a:pt x="689" y="1"/>
                      <a:pt x="63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416;p46"/>
              <p:cNvSpPr/>
              <p:nvPr/>
            </p:nvSpPr>
            <p:spPr>
              <a:xfrm>
                <a:off x="600586" y="3881855"/>
                <a:ext cx="29025" cy="27035"/>
              </a:xfrm>
              <a:custGeom>
                <a:avLst/>
                <a:gdLst/>
                <a:ahLst/>
                <a:cxnLst/>
                <a:rect l="l" t="t" r="r" b="b"/>
                <a:pathLst>
                  <a:path w="904" h="842" extrusionOk="0">
                    <a:moveTo>
                      <a:pt x="904" y="0"/>
                    </a:moveTo>
                    <a:lnTo>
                      <a:pt x="904" y="0"/>
                    </a:lnTo>
                    <a:cubicBezTo>
                      <a:pt x="785" y="46"/>
                      <a:pt x="751" y="187"/>
                      <a:pt x="746" y="328"/>
                    </a:cubicBezTo>
                    <a:lnTo>
                      <a:pt x="124" y="294"/>
                    </a:lnTo>
                    <a:lnTo>
                      <a:pt x="107" y="294"/>
                    </a:lnTo>
                    <a:cubicBezTo>
                      <a:pt x="45" y="294"/>
                      <a:pt x="0" y="351"/>
                      <a:pt x="0" y="407"/>
                    </a:cubicBezTo>
                    <a:cubicBezTo>
                      <a:pt x="0" y="463"/>
                      <a:pt x="57" y="514"/>
                      <a:pt x="113" y="514"/>
                    </a:cubicBezTo>
                    <a:lnTo>
                      <a:pt x="746" y="486"/>
                    </a:lnTo>
                    <a:cubicBezTo>
                      <a:pt x="746" y="509"/>
                      <a:pt x="751" y="537"/>
                      <a:pt x="751" y="548"/>
                    </a:cubicBezTo>
                    <a:cubicBezTo>
                      <a:pt x="763" y="644"/>
                      <a:pt x="763" y="729"/>
                      <a:pt x="836" y="797"/>
                    </a:cubicBezTo>
                    <a:cubicBezTo>
                      <a:pt x="842" y="802"/>
                      <a:pt x="887" y="831"/>
                      <a:pt x="892" y="842"/>
                    </a:cubicBezTo>
                    <a:cubicBezTo>
                      <a:pt x="876" y="802"/>
                      <a:pt x="870" y="768"/>
                      <a:pt x="870" y="735"/>
                    </a:cubicBezTo>
                    <a:lnTo>
                      <a:pt x="870" y="684"/>
                    </a:lnTo>
                    <a:cubicBezTo>
                      <a:pt x="887" y="559"/>
                      <a:pt x="898" y="435"/>
                      <a:pt x="892" y="311"/>
                    </a:cubicBezTo>
                    <a:cubicBezTo>
                      <a:pt x="887" y="198"/>
                      <a:pt x="864" y="108"/>
                      <a:pt x="90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417;p46"/>
              <p:cNvSpPr/>
              <p:nvPr/>
            </p:nvSpPr>
            <p:spPr>
              <a:xfrm>
                <a:off x="653147" y="3881117"/>
                <a:ext cx="30342" cy="27227"/>
              </a:xfrm>
              <a:custGeom>
                <a:avLst/>
                <a:gdLst/>
                <a:ahLst/>
                <a:cxnLst/>
                <a:rect l="l" t="t" r="r" b="b"/>
                <a:pathLst>
                  <a:path w="945" h="848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3" y="12"/>
                      <a:pt x="29" y="97"/>
                      <a:pt x="29" y="114"/>
                    </a:cubicBezTo>
                    <a:cubicBezTo>
                      <a:pt x="40" y="153"/>
                      <a:pt x="29" y="187"/>
                      <a:pt x="29" y="221"/>
                    </a:cubicBezTo>
                    <a:cubicBezTo>
                      <a:pt x="23" y="306"/>
                      <a:pt x="18" y="396"/>
                      <a:pt x="18" y="481"/>
                    </a:cubicBezTo>
                    <a:cubicBezTo>
                      <a:pt x="18" y="566"/>
                      <a:pt x="46" y="662"/>
                      <a:pt x="40" y="746"/>
                    </a:cubicBezTo>
                    <a:cubicBezTo>
                      <a:pt x="40" y="780"/>
                      <a:pt x="29" y="814"/>
                      <a:pt x="18" y="848"/>
                    </a:cubicBezTo>
                    <a:cubicBezTo>
                      <a:pt x="52" y="831"/>
                      <a:pt x="80" y="803"/>
                      <a:pt x="108" y="763"/>
                    </a:cubicBezTo>
                    <a:cubicBezTo>
                      <a:pt x="159" y="690"/>
                      <a:pt x="159" y="588"/>
                      <a:pt x="165" y="498"/>
                    </a:cubicBezTo>
                    <a:lnTo>
                      <a:pt x="792" y="549"/>
                    </a:lnTo>
                    <a:lnTo>
                      <a:pt x="814" y="549"/>
                    </a:lnTo>
                    <a:cubicBezTo>
                      <a:pt x="888" y="537"/>
                      <a:pt x="944" y="475"/>
                      <a:pt x="933" y="407"/>
                    </a:cubicBezTo>
                    <a:cubicBezTo>
                      <a:pt x="933" y="346"/>
                      <a:pt x="881" y="293"/>
                      <a:pt x="812" y="293"/>
                    </a:cubicBezTo>
                    <a:cubicBezTo>
                      <a:pt x="805" y="293"/>
                      <a:pt x="798" y="293"/>
                      <a:pt x="792" y="294"/>
                    </a:cubicBezTo>
                    <a:lnTo>
                      <a:pt x="165" y="340"/>
                    </a:lnTo>
                    <a:cubicBezTo>
                      <a:pt x="165" y="294"/>
                      <a:pt x="159" y="249"/>
                      <a:pt x="153" y="198"/>
                    </a:cubicBezTo>
                    <a:cubicBezTo>
                      <a:pt x="136" y="114"/>
                      <a:pt x="80" y="40"/>
                      <a:pt x="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1418;p46"/>
              <p:cNvSpPr/>
              <p:nvPr/>
            </p:nvSpPr>
            <p:spPr>
              <a:xfrm>
                <a:off x="457706" y="3777055"/>
                <a:ext cx="102648" cy="138512"/>
              </a:xfrm>
              <a:custGeom>
                <a:avLst/>
                <a:gdLst/>
                <a:ahLst/>
                <a:cxnLst/>
                <a:rect l="l" t="t" r="r" b="b"/>
                <a:pathLst>
                  <a:path w="3197" h="4314" extrusionOk="0">
                    <a:moveTo>
                      <a:pt x="1706" y="0"/>
                    </a:moveTo>
                    <a:cubicBezTo>
                      <a:pt x="813" y="542"/>
                      <a:pt x="0" y="1576"/>
                      <a:pt x="186" y="2666"/>
                    </a:cubicBezTo>
                    <a:cubicBezTo>
                      <a:pt x="288" y="3259"/>
                      <a:pt x="706" y="3790"/>
                      <a:pt x="1226" y="4078"/>
                    </a:cubicBezTo>
                    <a:cubicBezTo>
                      <a:pt x="1481" y="4221"/>
                      <a:pt x="1786" y="4313"/>
                      <a:pt x="2081" y="4313"/>
                    </a:cubicBezTo>
                    <a:cubicBezTo>
                      <a:pt x="2382" y="4313"/>
                      <a:pt x="2672" y="4218"/>
                      <a:pt x="2892" y="3982"/>
                    </a:cubicBezTo>
                    <a:cubicBezTo>
                      <a:pt x="3084" y="3778"/>
                      <a:pt x="3196" y="3513"/>
                      <a:pt x="3196" y="3236"/>
                    </a:cubicBezTo>
                    <a:cubicBezTo>
                      <a:pt x="3196" y="2638"/>
                      <a:pt x="2796" y="2112"/>
                      <a:pt x="1982" y="1949"/>
                    </a:cubicBezTo>
                    <a:cubicBezTo>
                      <a:pt x="1994" y="1943"/>
                      <a:pt x="1999" y="1937"/>
                      <a:pt x="2011" y="1932"/>
                    </a:cubicBezTo>
                    <a:cubicBezTo>
                      <a:pt x="2123" y="1661"/>
                      <a:pt x="2242" y="1395"/>
                      <a:pt x="2366" y="1130"/>
                    </a:cubicBezTo>
                    <a:cubicBezTo>
                      <a:pt x="2496" y="864"/>
                      <a:pt x="2637" y="605"/>
                      <a:pt x="2784" y="350"/>
                    </a:cubicBezTo>
                    <a:cubicBezTo>
                      <a:pt x="2779" y="350"/>
                      <a:pt x="2762" y="350"/>
                      <a:pt x="2750" y="345"/>
                    </a:cubicBezTo>
                    <a:cubicBezTo>
                      <a:pt x="2716" y="333"/>
                      <a:pt x="2688" y="322"/>
                      <a:pt x="2649" y="311"/>
                    </a:cubicBezTo>
                    <a:cubicBezTo>
                      <a:pt x="2575" y="283"/>
                      <a:pt x="2491" y="266"/>
                      <a:pt x="2411" y="243"/>
                    </a:cubicBezTo>
                    <a:lnTo>
                      <a:pt x="2293" y="209"/>
                    </a:lnTo>
                    <a:lnTo>
                      <a:pt x="2174" y="170"/>
                    </a:lnTo>
                    <a:cubicBezTo>
                      <a:pt x="2016" y="124"/>
                      <a:pt x="1858" y="74"/>
                      <a:pt x="170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1419;p46"/>
              <p:cNvSpPr/>
              <p:nvPr/>
            </p:nvSpPr>
            <p:spPr>
              <a:xfrm>
                <a:off x="497231" y="3787394"/>
                <a:ext cx="64921" cy="129136"/>
              </a:xfrm>
              <a:custGeom>
                <a:avLst/>
                <a:gdLst/>
                <a:ahLst/>
                <a:cxnLst/>
                <a:rect l="l" t="t" r="r" b="b"/>
                <a:pathLst>
                  <a:path w="2022" h="4022" extrusionOk="0">
                    <a:moveTo>
                      <a:pt x="1581" y="0"/>
                    </a:moveTo>
                    <a:cubicBezTo>
                      <a:pt x="1576" y="0"/>
                      <a:pt x="1570" y="0"/>
                      <a:pt x="1565" y="6"/>
                    </a:cubicBezTo>
                    <a:cubicBezTo>
                      <a:pt x="1553" y="11"/>
                      <a:pt x="1548" y="28"/>
                      <a:pt x="1542" y="34"/>
                    </a:cubicBezTo>
                    <a:cubicBezTo>
                      <a:pt x="1372" y="266"/>
                      <a:pt x="1226" y="531"/>
                      <a:pt x="1096" y="791"/>
                    </a:cubicBezTo>
                    <a:cubicBezTo>
                      <a:pt x="972" y="1056"/>
                      <a:pt x="859" y="1339"/>
                      <a:pt x="774" y="1632"/>
                    </a:cubicBezTo>
                    <a:cubicBezTo>
                      <a:pt x="746" y="1632"/>
                      <a:pt x="717" y="1621"/>
                      <a:pt x="689" y="1621"/>
                    </a:cubicBezTo>
                    <a:lnTo>
                      <a:pt x="678" y="1621"/>
                    </a:lnTo>
                    <a:cubicBezTo>
                      <a:pt x="672" y="1621"/>
                      <a:pt x="678" y="1632"/>
                      <a:pt x="678" y="1632"/>
                    </a:cubicBezTo>
                    <a:cubicBezTo>
                      <a:pt x="859" y="1694"/>
                      <a:pt x="1034" y="1756"/>
                      <a:pt x="1203" y="1847"/>
                    </a:cubicBezTo>
                    <a:cubicBezTo>
                      <a:pt x="1367" y="1943"/>
                      <a:pt x="1519" y="2056"/>
                      <a:pt x="1638" y="2197"/>
                    </a:cubicBezTo>
                    <a:cubicBezTo>
                      <a:pt x="1666" y="2231"/>
                      <a:pt x="1694" y="2270"/>
                      <a:pt x="1723" y="2310"/>
                    </a:cubicBezTo>
                    <a:cubicBezTo>
                      <a:pt x="1740" y="2321"/>
                      <a:pt x="1745" y="2344"/>
                      <a:pt x="1762" y="2366"/>
                    </a:cubicBezTo>
                    <a:cubicBezTo>
                      <a:pt x="1773" y="2378"/>
                      <a:pt x="1790" y="2400"/>
                      <a:pt x="1796" y="2423"/>
                    </a:cubicBezTo>
                    <a:lnTo>
                      <a:pt x="1824" y="2485"/>
                    </a:lnTo>
                    <a:cubicBezTo>
                      <a:pt x="1830" y="2491"/>
                      <a:pt x="1830" y="2496"/>
                      <a:pt x="1836" y="2513"/>
                    </a:cubicBezTo>
                    <a:lnTo>
                      <a:pt x="1853" y="2547"/>
                    </a:lnTo>
                    <a:lnTo>
                      <a:pt x="1875" y="2609"/>
                    </a:lnTo>
                    <a:lnTo>
                      <a:pt x="1886" y="2683"/>
                    </a:lnTo>
                    <a:cubicBezTo>
                      <a:pt x="1915" y="2779"/>
                      <a:pt x="1920" y="2886"/>
                      <a:pt x="1915" y="2988"/>
                    </a:cubicBezTo>
                    <a:cubicBezTo>
                      <a:pt x="1881" y="2959"/>
                      <a:pt x="1853" y="2931"/>
                      <a:pt x="1819" y="2909"/>
                    </a:cubicBezTo>
                    <a:cubicBezTo>
                      <a:pt x="1762" y="2875"/>
                      <a:pt x="1694" y="2846"/>
                      <a:pt x="1632" y="2818"/>
                    </a:cubicBezTo>
                    <a:cubicBezTo>
                      <a:pt x="1570" y="2790"/>
                      <a:pt x="1497" y="2767"/>
                      <a:pt x="1435" y="2762"/>
                    </a:cubicBezTo>
                    <a:cubicBezTo>
                      <a:pt x="1395" y="2751"/>
                      <a:pt x="1351" y="2747"/>
                      <a:pt x="1309" y="2747"/>
                    </a:cubicBezTo>
                    <a:cubicBezTo>
                      <a:pt x="1284" y="2747"/>
                      <a:pt x="1260" y="2748"/>
                      <a:pt x="1237" y="2750"/>
                    </a:cubicBezTo>
                    <a:cubicBezTo>
                      <a:pt x="1231" y="2750"/>
                      <a:pt x="1231" y="2762"/>
                      <a:pt x="1231" y="2762"/>
                    </a:cubicBezTo>
                    <a:lnTo>
                      <a:pt x="1237" y="2767"/>
                    </a:lnTo>
                    <a:cubicBezTo>
                      <a:pt x="1299" y="2779"/>
                      <a:pt x="1356" y="2801"/>
                      <a:pt x="1423" y="2824"/>
                    </a:cubicBezTo>
                    <a:cubicBezTo>
                      <a:pt x="1480" y="2846"/>
                      <a:pt x="1542" y="2863"/>
                      <a:pt x="1598" y="2892"/>
                    </a:cubicBezTo>
                    <a:lnTo>
                      <a:pt x="1768" y="2976"/>
                    </a:lnTo>
                    <a:cubicBezTo>
                      <a:pt x="1807" y="2999"/>
                      <a:pt x="1858" y="3027"/>
                      <a:pt x="1898" y="3055"/>
                    </a:cubicBezTo>
                    <a:cubicBezTo>
                      <a:pt x="1892" y="3112"/>
                      <a:pt x="1881" y="3168"/>
                      <a:pt x="1864" y="3219"/>
                    </a:cubicBezTo>
                    <a:cubicBezTo>
                      <a:pt x="1824" y="3366"/>
                      <a:pt x="1745" y="3501"/>
                      <a:pt x="1638" y="3614"/>
                    </a:cubicBezTo>
                    <a:cubicBezTo>
                      <a:pt x="1604" y="3581"/>
                      <a:pt x="1570" y="3552"/>
                      <a:pt x="1525" y="3524"/>
                    </a:cubicBezTo>
                    <a:cubicBezTo>
                      <a:pt x="1468" y="3485"/>
                      <a:pt x="1412" y="3456"/>
                      <a:pt x="1356" y="3428"/>
                    </a:cubicBezTo>
                    <a:cubicBezTo>
                      <a:pt x="1299" y="3400"/>
                      <a:pt x="1237" y="3383"/>
                      <a:pt x="1175" y="3366"/>
                    </a:cubicBezTo>
                    <a:cubicBezTo>
                      <a:pt x="1107" y="3343"/>
                      <a:pt x="1045" y="3338"/>
                      <a:pt x="983" y="3338"/>
                    </a:cubicBezTo>
                    <a:cubicBezTo>
                      <a:pt x="983" y="3338"/>
                      <a:pt x="977" y="3338"/>
                      <a:pt x="977" y="3343"/>
                    </a:cubicBezTo>
                    <a:cubicBezTo>
                      <a:pt x="977" y="3355"/>
                      <a:pt x="977" y="3360"/>
                      <a:pt x="983" y="3360"/>
                    </a:cubicBezTo>
                    <a:cubicBezTo>
                      <a:pt x="1045" y="3377"/>
                      <a:pt x="1101" y="3411"/>
                      <a:pt x="1158" y="3428"/>
                    </a:cubicBezTo>
                    <a:cubicBezTo>
                      <a:pt x="1214" y="3456"/>
                      <a:pt x="1271" y="3479"/>
                      <a:pt x="1327" y="3507"/>
                    </a:cubicBezTo>
                    <a:cubicBezTo>
                      <a:pt x="1384" y="3535"/>
                      <a:pt x="1435" y="3564"/>
                      <a:pt x="1491" y="3592"/>
                    </a:cubicBezTo>
                    <a:cubicBezTo>
                      <a:pt x="1525" y="3614"/>
                      <a:pt x="1570" y="3637"/>
                      <a:pt x="1604" y="3654"/>
                    </a:cubicBezTo>
                    <a:lnTo>
                      <a:pt x="1581" y="3677"/>
                    </a:lnTo>
                    <a:cubicBezTo>
                      <a:pt x="1553" y="3710"/>
                      <a:pt x="1514" y="3733"/>
                      <a:pt x="1474" y="3761"/>
                    </a:cubicBezTo>
                    <a:lnTo>
                      <a:pt x="1463" y="3767"/>
                    </a:lnTo>
                    <a:lnTo>
                      <a:pt x="1452" y="3773"/>
                    </a:lnTo>
                    <a:lnTo>
                      <a:pt x="1423" y="3790"/>
                    </a:lnTo>
                    <a:cubicBezTo>
                      <a:pt x="1406" y="3801"/>
                      <a:pt x="1384" y="3818"/>
                      <a:pt x="1367" y="3823"/>
                    </a:cubicBezTo>
                    <a:cubicBezTo>
                      <a:pt x="1322" y="3840"/>
                      <a:pt x="1282" y="3857"/>
                      <a:pt x="1237" y="3874"/>
                    </a:cubicBezTo>
                    <a:lnTo>
                      <a:pt x="1175" y="3897"/>
                    </a:lnTo>
                    <a:lnTo>
                      <a:pt x="1101" y="3908"/>
                    </a:lnTo>
                    <a:cubicBezTo>
                      <a:pt x="1021" y="3928"/>
                      <a:pt x="939" y="3936"/>
                      <a:pt x="856" y="3936"/>
                    </a:cubicBezTo>
                    <a:cubicBezTo>
                      <a:pt x="752" y="3936"/>
                      <a:pt x="648" y="3924"/>
                      <a:pt x="548" y="3908"/>
                    </a:cubicBezTo>
                    <a:cubicBezTo>
                      <a:pt x="452" y="3891"/>
                      <a:pt x="362" y="3869"/>
                      <a:pt x="271" y="3840"/>
                    </a:cubicBezTo>
                    <a:cubicBezTo>
                      <a:pt x="181" y="3812"/>
                      <a:pt x="96" y="3773"/>
                      <a:pt x="0" y="3739"/>
                    </a:cubicBezTo>
                    <a:lnTo>
                      <a:pt x="0" y="3739"/>
                    </a:lnTo>
                    <a:cubicBezTo>
                      <a:pt x="158" y="3852"/>
                      <a:pt x="339" y="3931"/>
                      <a:pt x="531" y="3982"/>
                    </a:cubicBezTo>
                    <a:cubicBezTo>
                      <a:pt x="576" y="3987"/>
                      <a:pt x="621" y="4004"/>
                      <a:pt x="672" y="4010"/>
                    </a:cubicBezTo>
                    <a:lnTo>
                      <a:pt x="746" y="4015"/>
                    </a:lnTo>
                    <a:lnTo>
                      <a:pt x="813" y="4021"/>
                    </a:lnTo>
                    <a:lnTo>
                      <a:pt x="960" y="4021"/>
                    </a:lnTo>
                    <a:cubicBezTo>
                      <a:pt x="988" y="4021"/>
                      <a:pt x="1011" y="4015"/>
                      <a:pt x="1039" y="4015"/>
                    </a:cubicBezTo>
                    <a:cubicBezTo>
                      <a:pt x="1062" y="4010"/>
                      <a:pt x="1090" y="4010"/>
                      <a:pt x="1113" y="3998"/>
                    </a:cubicBezTo>
                    <a:lnTo>
                      <a:pt x="1180" y="3987"/>
                    </a:lnTo>
                    <a:cubicBezTo>
                      <a:pt x="1203" y="3982"/>
                      <a:pt x="1231" y="3970"/>
                      <a:pt x="1254" y="3965"/>
                    </a:cubicBezTo>
                    <a:cubicBezTo>
                      <a:pt x="1299" y="3953"/>
                      <a:pt x="1344" y="3931"/>
                      <a:pt x="1395" y="3908"/>
                    </a:cubicBezTo>
                    <a:cubicBezTo>
                      <a:pt x="1412" y="3902"/>
                      <a:pt x="1435" y="3891"/>
                      <a:pt x="1457" y="3874"/>
                    </a:cubicBezTo>
                    <a:lnTo>
                      <a:pt x="1491" y="3852"/>
                    </a:lnTo>
                    <a:lnTo>
                      <a:pt x="1508" y="3846"/>
                    </a:lnTo>
                    <a:lnTo>
                      <a:pt x="1519" y="3835"/>
                    </a:lnTo>
                    <a:cubicBezTo>
                      <a:pt x="1565" y="3806"/>
                      <a:pt x="1604" y="3778"/>
                      <a:pt x="1638" y="3739"/>
                    </a:cubicBezTo>
                    <a:cubicBezTo>
                      <a:pt x="1790" y="3609"/>
                      <a:pt x="1903" y="3428"/>
                      <a:pt x="1960" y="3242"/>
                    </a:cubicBezTo>
                    <a:cubicBezTo>
                      <a:pt x="2016" y="3044"/>
                      <a:pt x="2022" y="2835"/>
                      <a:pt x="1994" y="2660"/>
                    </a:cubicBezTo>
                    <a:lnTo>
                      <a:pt x="1971" y="2587"/>
                    </a:lnTo>
                    <a:lnTo>
                      <a:pt x="1943" y="2519"/>
                    </a:lnTo>
                    <a:lnTo>
                      <a:pt x="1932" y="2485"/>
                    </a:lnTo>
                    <a:cubicBezTo>
                      <a:pt x="1932" y="2468"/>
                      <a:pt x="1920" y="2462"/>
                      <a:pt x="1915" y="2445"/>
                    </a:cubicBezTo>
                    <a:lnTo>
                      <a:pt x="1881" y="2378"/>
                    </a:lnTo>
                    <a:cubicBezTo>
                      <a:pt x="1875" y="2355"/>
                      <a:pt x="1858" y="2332"/>
                      <a:pt x="1847" y="2316"/>
                    </a:cubicBezTo>
                    <a:lnTo>
                      <a:pt x="1802" y="2248"/>
                    </a:lnTo>
                    <a:cubicBezTo>
                      <a:pt x="1773" y="2214"/>
                      <a:pt x="1745" y="2174"/>
                      <a:pt x="1711" y="2135"/>
                    </a:cubicBezTo>
                    <a:cubicBezTo>
                      <a:pt x="1581" y="1988"/>
                      <a:pt x="1423" y="1875"/>
                      <a:pt x="1243" y="1785"/>
                    </a:cubicBezTo>
                    <a:cubicBezTo>
                      <a:pt x="1101" y="1711"/>
                      <a:pt x="955" y="1666"/>
                      <a:pt x="802" y="1638"/>
                    </a:cubicBezTo>
                    <a:cubicBezTo>
                      <a:pt x="802" y="1627"/>
                      <a:pt x="808" y="1627"/>
                      <a:pt x="808" y="1621"/>
                    </a:cubicBezTo>
                    <a:cubicBezTo>
                      <a:pt x="921" y="1356"/>
                      <a:pt x="1039" y="1084"/>
                      <a:pt x="1169" y="825"/>
                    </a:cubicBezTo>
                    <a:cubicBezTo>
                      <a:pt x="1293" y="554"/>
                      <a:pt x="1435" y="294"/>
                      <a:pt x="1581" y="40"/>
                    </a:cubicBezTo>
                    <a:cubicBezTo>
                      <a:pt x="1581" y="34"/>
                      <a:pt x="1581" y="28"/>
                      <a:pt x="1593" y="23"/>
                    </a:cubicBezTo>
                    <a:cubicBezTo>
                      <a:pt x="1593" y="11"/>
                      <a:pt x="1593" y="6"/>
                      <a:pt x="158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420;p46"/>
              <p:cNvSpPr/>
              <p:nvPr/>
            </p:nvSpPr>
            <p:spPr>
              <a:xfrm>
                <a:off x="714987" y="3774518"/>
                <a:ext cx="102840" cy="140663"/>
              </a:xfrm>
              <a:custGeom>
                <a:avLst/>
                <a:gdLst/>
                <a:ahLst/>
                <a:cxnLst/>
                <a:rect l="l" t="t" r="r" b="b"/>
                <a:pathLst>
                  <a:path w="3203" h="4381" extrusionOk="0">
                    <a:moveTo>
                      <a:pt x="1458" y="0"/>
                    </a:moveTo>
                    <a:cubicBezTo>
                      <a:pt x="1181" y="147"/>
                      <a:pt x="876" y="260"/>
                      <a:pt x="577" y="350"/>
                    </a:cubicBezTo>
                    <a:cubicBezTo>
                      <a:pt x="565" y="350"/>
                      <a:pt x="560" y="356"/>
                      <a:pt x="554" y="356"/>
                    </a:cubicBezTo>
                    <a:cubicBezTo>
                      <a:pt x="548" y="367"/>
                      <a:pt x="548" y="367"/>
                      <a:pt x="537" y="367"/>
                    </a:cubicBezTo>
                    <a:lnTo>
                      <a:pt x="752" y="746"/>
                    </a:lnTo>
                    <a:cubicBezTo>
                      <a:pt x="820" y="881"/>
                      <a:pt x="893" y="1022"/>
                      <a:pt x="955" y="1158"/>
                    </a:cubicBezTo>
                    <a:cubicBezTo>
                      <a:pt x="1085" y="1429"/>
                      <a:pt x="1198" y="1706"/>
                      <a:pt x="1328" y="1977"/>
                    </a:cubicBezTo>
                    <a:cubicBezTo>
                      <a:pt x="1311" y="1982"/>
                      <a:pt x="1294" y="1982"/>
                      <a:pt x="1271" y="1988"/>
                    </a:cubicBezTo>
                    <a:cubicBezTo>
                      <a:pt x="1283" y="1994"/>
                      <a:pt x="1288" y="1994"/>
                      <a:pt x="1294" y="2005"/>
                    </a:cubicBezTo>
                    <a:cubicBezTo>
                      <a:pt x="498" y="2163"/>
                      <a:pt x="1" y="2700"/>
                      <a:pt x="1" y="3304"/>
                    </a:cubicBezTo>
                    <a:cubicBezTo>
                      <a:pt x="1" y="3586"/>
                      <a:pt x="114" y="3852"/>
                      <a:pt x="306" y="4049"/>
                    </a:cubicBezTo>
                    <a:cubicBezTo>
                      <a:pt x="527" y="4285"/>
                      <a:pt x="816" y="4380"/>
                      <a:pt x="1114" y="4380"/>
                    </a:cubicBezTo>
                    <a:cubicBezTo>
                      <a:pt x="1411" y="4380"/>
                      <a:pt x="1716" y="4286"/>
                      <a:pt x="1972" y="4140"/>
                    </a:cubicBezTo>
                    <a:cubicBezTo>
                      <a:pt x="2022" y="4111"/>
                      <a:pt x="2062" y="4083"/>
                      <a:pt x="2113" y="4055"/>
                    </a:cubicBezTo>
                    <a:cubicBezTo>
                      <a:pt x="2565" y="3761"/>
                      <a:pt x="2920" y="3276"/>
                      <a:pt x="3011" y="2739"/>
                    </a:cubicBezTo>
                    <a:cubicBezTo>
                      <a:pt x="3203" y="1649"/>
                      <a:pt x="2356" y="554"/>
                      <a:pt x="145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421;p46"/>
              <p:cNvSpPr/>
              <p:nvPr/>
            </p:nvSpPr>
            <p:spPr>
              <a:xfrm>
                <a:off x="713895" y="3784761"/>
                <a:ext cx="68935" cy="131673"/>
              </a:xfrm>
              <a:custGeom>
                <a:avLst/>
                <a:gdLst/>
                <a:ahLst/>
                <a:cxnLst/>
                <a:rect l="l" t="t" r="r" b="b"/>
                <a:pathLst>
                  <a:path w="2147" h="4101" extrusionOk="0">
                    <a:moveTo>
                      <a:pt x="574" y="1"/>
                    </a:moveTo>
                    <a:cubicBezTo>
                      <a:pt x="572" y="1"/>
                      <a:pt x="569" y="1"/>
                      <a:pt x="566" y="3"/>
                    </a:cubicBezTo>
                    <a:cubicBezTo>
                      <a:pt x="560" y="3"/>
                      <a:pt x="554" y="20"/>
                      <a:pt x="560" y="26"/>
                    </a:cubicBezTo>
                    <a:cubicBezTo>
                      <a:pt x="566" y="31"/>
                      <a:pt x="566" y="37"/>
                      <a:pt x="577" y="48"/>
                    </a:cubicBezTo>
                    <a:lnTo>
                      <a:pt x="786" y="427"/>
                    </a:lnTo>
                    <a:cubicBezTo>
                      <a:pt x="859" y="562"/>
                      <a:pt x="927" y="703"/>
                      <a:pt x="989" y="839"/>
                    </a:cubicBezTo>
                    <a:cubicBezTo>
                      <a:pt x="1119" y="1110"/>
                      <a:pt x="1232" y="1387"/>
                      <a:pt x="1367" y="1658"/>
                    </a:cubicBezTo>
                    <a:cubicBezTo>
                      <a:pt x="1345" y="1663"/>
                      <a:pt x="1328" y="1663"/>
                      <a:pt x="1311" y="1669"/>
                    </a:cubicBezTo>
                    <a:cubicBezTo>
                      <a:pt x="1175" y="1697"/>
                      <a:pt x="1046" y="1742"/>
                      <a:pt x="927" y="1799"/>
                    </a:cubicBezTo>
                    <a:cubicBezTo>
                      <a:pt x="735" y="1884"/>
                      <a:pt x="554" y="1997"/>
                      <a:pt x="396" y="2138"/>
                    </a:cubicBezTo>
                    <a:cubicBezTo>
                      <a:pt x="244" y="2285"/>
                      <a:pt x="114" y="2460"/>
                      <a:pt x="52" y="2663"/>
                    </a:cubicBezTo>
                    <a:cubicBezTo>
                      <a:pt x="40" y="2714"/>
                      <a:pt x="23" y="2770"/>
                      <a:pt x="18" y="2821"/>
                    </a:cubicBezTo>
                    <a:cubicBezTo>
                      <a:pt x="12" y="2878"/>
                      <a:pt x="1" y="2928"/>
                      <a:pt x="1" y="2985"/>
                    </a:cubicBezTo>
                    <a:cubicBezTo>
                      <a:pt x="1" y="3087"/>
                      <a:pt x="18" y="3194"/>
                      <a:pt x="46" y="3301"/>
                    </a:cubicBezTo>
                    <a:cubicBezTo>
                      <a:pt x="102" y="3504"/>
                      <a:pt x="221" y="3696"/>
                      <a:pt x="385" y="3838"/>
                    </a:cubicBezTo>
                    <a:cubicBezTo>
                      <a:pt x="549" y="3979"/>
                      <a:pt x="758" y="4064"/>
                      <a:pt x="972" y="4092"/>
                    </a:cubicBezTo>
                    <a:cubicBezTo>
                      <a:pt x="1023" y="4097"/>
                      <a:pt x="1075" y="4100"/>
                      <a:pt x="1128" y="4100"/>
                    </a:cubicBezTo>
                    <a:cubicBezTo>
                      <a:pt x="1181" y="4100"/>
                      <a:pt x="1235" y="4097"/>
                      <a:pt x="1288" y="4092"/>
                    </a:cubicBezTo>
                    <a:cubicBezTo>
                      <a:pt x="1396" y="4075"/>
                      <a:pt x="1497" y="4058"/>
                      <a:pt x="1599" y="4024"/>
                    </a:cubicBezTo>
                    <a:cubicBezTo>
                      <a:pt x="1797" y="3962"/>
                      <a:pt x="1989" y="3872"/>
                      <a:pt x="2147" y="3736"/>
                    </a:cubicBezTo>
                    <a:lnTo>
                      <a:pt x="2147" y="3736"/>
                    </a:lnTo>
                    <a:cubicBezTo>
                      <a:pt x="1972" y="3843"/>
                      <a:pt x="1780" y="3922"/>
                      <a:pt x="1571" y="3934"/>
                    </a:cubicBezTo>
                    <a:cubicBezTo>
                      <a:pt x="1436" y="3972"/>
                      <a:pt x="1299" y="3992"/>
                      <a:pt x="1163" y="3992"/>
                    </a:cubicBezTo>
                    <a:cubicBezTo>
                      <a:pt x="1099" y="3992"/>
                      <a:pt x="1035" y="3988"/>
                      <a:pt x="972" y="3979"/>
                    </a:cubicBezTo>
                    <a:cubicBezTo>
                      <a:pt x="870" y="3962"/>
                      <a:pt x="774" y="3939"/>
                      <a:pt x="678" y="3900"/>
                    </a:cubicBezTo>
                    <a:cubicBezTo>
                      <a:pt x="594" y="3866"/>
                      <a:pt x="509" y="3809"/>
                      <a:pt x="436" y="3742"/>
                    </a:cubicBezTo>
                    <a:lnTo>
                      <a:pt x="390" y="3702"/>
                    </a:lnTo>
                    <a:cubicBezTo>
                      <a:pt x="436" y="3679"/>
                      <a:pt x="469" y="3657"/>
                      <a:pt x="509" y="3640"/>
                    </a:cubicBezTo>
                    <a:cubicBezTo>
                      <a:pt x="560" y="3612"/>
                      <a:pt x="616" y="3583"/>
                      <a:pt x="673" y="3555"/>
                    </a:cubicBezTo>
                    <a:cubicBezTo>
                      <a:pt x="729" y="3527"/>
                      <a:pt x="786" y="3504"/>
                      <a:pt x="842" y="3476"/>
                    </a:cubicBezTo>
                    <a:lnTo>
                      <a:pt x="1017" y="3408"/>
                    </a:lnTo>
                    <a:cubicBezTo>
                      <a:pt x="1029" y="3408"/>
                      <a:pt x="1029" y="3408"/>
                      <a:pt x="1029" y="3397"/>
                    </a:cubicBezTo>
                    <a:cubicBezTo>
                      <a:pt x="1029" y="3397"/>
                      <a:pt x="1029" y="3391"/>
                      <a:pt x="1017" y="3391"/>
                    </a:cubicBezTo>
                    <a:cubicBezTo>
                      <a:pt x="955" y="3391"/>
                      <a:pt x="893" y="3397"/>
                      <a:pt x="831" y="3414"/>
                    </a:cubicBezTo>
                    <a:cubicBezTo>
                      <a:pt x="763" y="3425"/>
                      <a:pt x="701" y="3448"/>
                      <a:pt x="645" y="3476"/>
                    </a:cubicBezTo>
                    <a:cubicBezTo>
                      <a:pt x="588" y="3499"/>
                      <a:pt x="532" y="3533"/>
                      <a:pt x="475" y="3567"/>
                    </a:cubicBezTo>
                    <a:cubicBezTo>
                      <a:pt x="436" y="3595"/>
                      <a:pt x="390" y="3623"/>
                      <a:pt x="357" y="3663"/>
                    </a:cubicBezTo>
                    <a:cubicBezTo>
                      <a:pt x="249" y="3550"/>
                      <a:pt x="170" y="3408"/>
                      <a:pt x="125" y="3250"/>
                    </a:cubicBezTo>
                    <a:cubicBezTo>
                      <a:pt x="108" y="3211"/>
                      <a:pt x="97" y="3160"/>
                      <a:pt x="85" y="3109"/>
                    </a:cubicBezTo>
                    <a:cubicBezTo>
                      <a:pt x="136" y="3081"/>
                      <a:pt x="181" y="3053"/>
                      <a:pt x="227" y="3024"/>
                    </a:cubicBezTo>
                    <a:lnTo>
                      <a:pt x="396" y="2940"/>
                    </a:lnTo>
                    <a:cubicBezTo>
                      <a:pt x="453" y="2911"/>
                      <a:pt x="509" y="2889"/>
                      <a:pt x="577" y="2872"/>
                    </a:cubicBezTo>
                    <a:cubicBezTo>
                      <a:pt x="633" y="2849"/>
                      <a:pt x="695" y="2832"/>
                      <a:pt x="758" y="2815"/>
                    </a:cubicBezTo>
                    <a:cubicBezTo>
                      <a:pt x="763" y="2815"/>
                      <a:pt x="763" y="2804"/>
                      <a:pt x="763" y="2804"/>
                    </a:cubicBezTo>
                    <a:cubicBezTo>
                      <a:pt x="763" y="2804"/>
                      <a:pt x="763" y="2799"/>
                      <a:pt x="758" y="2799"/>
                    </a:cubicBezTo>
                    <a:cubicBezTo>
                      <a:pt x="732" y="2796"/>
                      <a:pt x="704" y="2795"/>
                      <a:pt x="676" y="2795"/>
                    </a:cubicBezTo>
                    <a:cubicBezTo>
                      <a:pt x="637" y="2795"/>
                      <a:pt x="596" y="2798"/>
                      <a:pt x="560" y="2804"/>
                    </a:cubicBezTo>
                    <a:cubicBezTo>
                      <a:pt x="492" y="2821"/>
                      <a:pt x="424" y="2844"/>
                      <a:pt x="362" y="2861"/>
                    </a:cubicBezTo>
                    <a:cubicBezTo>
                      <a:pt x="300" y="2883"/>
                      <a:pt x="238" y="2917"/>
                      <a:pt x="181" y="2957"/>
                    </a:cubicBezTo>
                    <a:lnTo>
                      <a:pt x="74" y="3041"/>
                    </a:lnTo>
                    <a:cubicBezTo>
                      <a:pt x="69" y="3019"/>
                      <a:pt x="69" y="2991"/>
                      <a:pt x="69" y="2968"/>
                    </a:cubicBezTo>
                    <a:cubicBezTo>
                      <a:pt x="69" y="2917"/>
                      <a:pt x="74" y="2872"/>
                      <a:pt x="80" y="2821"/>
                    </a:cubicBezTo>
                    <a:cubicBezTo>
                      <a:pt x="85" y="2770"/>
                      <a:pt x="102" y="2719"/>
                      <a:pt x="114" y="2674"/>
                    </a:cubicBezTo>
                    <a:cubicBezTo>
                      <a:pt x="181" y="2482"/>
                      <a:pt x="294" y="2313"/>
                      <a:pt x="441" y="2172"/>
                    </a:cubicBezTo>
                    <a:cubicBezTo>
                      <a:pt x="588" y="2030"/>
                      <a:pt x="763" y="1923"/>
                      <a:pt x="950" y="1838"/>
                    </a:cubicBezTo>
                    <a:cubicBezTo>
                      <a:pt x="1130" y="1754"/>
                      <a:pt x="1328" y="1692"/>
                      <a:pt x="1526" y="1635"/>
                    </a:cubicBezTo>
                    <a:cubicBezTo>
                      <a:pt x="1537" y="1635"/>
                      <a:pt x="1537" y="1635"/>
                      <a:pt x="1537" y="1630"/>
                    </a:cubicBezTo>
                    <a:cubicBezTo>
                      <a:pt x="1537" y="1618"/>
                      <a:pt x="1537" y="1618"/>
                      <a:pt x="1526" y="1618"/>
                    </a:cubicBezTo>
                    <a:lnTo>
                      <a:pt x="1401" y="1641"/>
                    </a:lnTo>
                    <a:cubicBezTo>
                      <a:pt x="1328" y="1347"/>
                      <a:pt x="1204" y="1065"/>
                      <a:pt x="1068" y="794"/>
                    </a:cubicBezTo>
                    <a:cubicBezTo>
                      <a:pt x="1000" y="658"/>
                      <a:pt x="921" y="528"/>
                      <a:pt x="842" y="393"/>
                    </a:cubicBezTo>
                    <a:cubicBezTo>
                      <a:pt x="774" y="274"/>
                      <a:pt x="695" y="150"/>
                      <a:pt x="611" y="37"/>
                    </a:cubicBezTo>
                    <a:cubicBezTo>
                      <a:pt x="605" y="31"/>
                      <a:pt x="594" y="20"/>
                      <a:pt x="588" y="9"/>
                    </a:cubicBezTo>
                    <a:cubicBezTo>
                      <a:pt x="584" y="5"/>
                      <a:pt x="580" y="1"/>
                      <a:pt x="57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39" grpId="0"/>
      <p:bldP spid="34" grpId="0"/>
      <p:bldP spid="42" grpId="0"/>
      <p:bldP spid="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" name="Google Shape;1171;p46"/>
          <p:cNvGrpSpPr/>
          <p:nvPr/>
        </p:nvGrpSpPr>
        <p:grpSpPr>
          <a:xfrm rot="14431800">
            <a:off x="1340693" y="797946"/>
            <a:ext cx="632949" cy="698415"/>
            <a:chOff x="6680192" y="3951373"/>
            <a:chExt cx="363200" cy="400766"/>
          </a:xfrm>
        </p:grpSpPr>
        <p:sp>
          <p:nvSpPr>
            <p:cNvPr id="112" name="Google Shape;1172;p46"/>
            <p:cNvSpPr/>
            <p:nvPr/>
          </p:nvSpPr>
          <p:spPr>
            <a:xfrm>
              <a:off x="6680192" y="3951373"/>
              <a:ext cx="363200" cy="400766"/>
            </a:xfrm>
            <a:custGeom>
              <a:avLst/>
              <a:gdLst/>
              <a:ahLst/>
              <a:cxnLst/>
              <a:rect l="l" t="t" r="r" b="b"/>
              <a:pathLst>
                <a:path w="11312" h="12482" extrusionOk="0">
                  <a:moveTo>
                    <a:pt x="3360" y="1"/>
                  </a:moveTo>
                  <a:lnTo>
                    <a:pt x="2530" y="170"/>
                  </a:lnTo>
                  <a:cubicBezTo>
                    <a:pt x="1966" y="283"/>
                    <a:pt x="1486" y="639"/>
                    <a:pt x="1203" y="1130"/>
                  </a:cubicBezTo>
                  <a:lnTo>
                    <a:pt x="780" y="1881"/>
                  </a:lnTo>
                  <a:lnTo>
                    <a:pt x="876" y="2006"/>
                  </a:lnTo>
                  <a:cubicBezTo>
                    <a:pt x="0" y="4987"/>
                    <a:pt x="774" y="7930"/>
                    <a:pt x="2965" y="9980"/>
                  </a:cubicBezTo>
                  <a:lnTo>
                    <a:pt x="2954" y="10025"/>
                  </a:lnTo>
                  <a:lnTo>
                    <a:pt x="3598" y="10522"/>
                  </a:lnTo>
                  <a:cubicBezTo>
                    <a:pt x="3767" y="10646"/>
                    <a:pt x="3925" y="10759"/>
                    <a:pt x="4083" y="10866"/>
                  </a:cubicBezTo>
                  <a:lnTo>
                    <a:pt x="4817" y="11346"/>
                  </a:lnTo>
                  <a:lnTo>
                    <a:pt x="4857" y="11324"/>
                  </a:lnTo>
                  <a:cubicBezTo>
                    <a:pt x="6043" y="11956"/>
                    <a:pt x="7404" y="12340"/>
                    <a:pt x="8895" y="12476"/>
                  </a:cubicBezTo>
                  <a:cubicBezTo>
                    <a:pt x="8951" y="12481"/>
                    <a:pt x="9013" y="12481"/>
                    <a:pt x="9070" y="12481"/>
                  </a:cubicBezTo>
                  <a:cubicBezTo>
                    <a:pt x="9985" y="12481"/>
                    <a:pt x="10798" y="11832"/>
                    <a:pt x="11001" y="10945"/>
                  </a:cubicBezTo>
                  <a:cubicBezTo>
                    <a:pt x="11137" y="10347"/>
                    <a:pt x="11227" y="9754"/>
                    <a:pt x="11267" y="9166"/>
                  </a:cubicBezTo>
                  <a:lnTo>
                    <a:pt x="11312" y="9150"/>
                  </a:lnTo>
                  <a:lnTo>
                    <a:pt x="11284" y="8161"/>
                  </a:lnTo>
                  <a:cubicBezTo>
                    <a:pt x="11278" y="7907"/>
                    <a:pt x="11272" y="7704"/>
                    <a:pt x="11250" y="7512"/>
                  </a:cubicBezTo>
                  <a:lnTo>
                    <a:pt x="11143" y="6507"/>
                  </a:lnTo>
                  <a:lnTo>
                    <a:pt x="11097" y="6495"/>
                  </a:lnTo>
                  <a:cubicBezTo>
                    <a:pt x="10962" y="5840"/>
                    <a:pt x="10758" y="5213"/>
                    <a:pt x="10482" y="4626"/>
                  </a:cubicBezTo>
                  <a:lnTo>
                    <a:pt x="10566" y="4564"/>
                  </a:lnTo>
                  <a:lnTo>
                    <a:pt x="9844" y="3502"/>
                  </a:lnTo>
                  <a:cubicBezTo>
                    <a:pt x="9697" y="3288"/>
                    <a:pt x="9533" y="3073"/>
                    <a:pt x="9375" y="2881"/>
                  </a:cubicBezTo>
                  <a:lnTo>
                    <a:pt x="8997" y="2446"/>
                  </a:lnTo>
                  <a:lnTo>
                    <a:pt x="8968" y="2446"/>
                  </a:lnTo>
                  <a:cubicBezTo>
                    <a:pt x="7551" y="1006"/>
                    <a:pt x="5608" y="193"/>
                    <a:pt x="3451" y="131"/>
                  </a:cubicBezTo>
                  <a:lnTo>
                    <a:pt x="33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73;p46"/>
            <p:cNvSpPr/>
            <p:nvPr/>
          </p:nvSpPr>
          <p:spPr>
            <a:xfrm>
              <a:off x="6719171" y="3997448"/>
              <a:ext cx="282000" cy="312149"/>
            </a:xfrm>
            <a:custGeom>
              <a:avLst/>
              <a:gdLst/>
              <a:ahLst/>
              <a:cxnLst/>
              <a:rect l="l" t="t" r="r" b="b"/>
              <a:pathLst>
                <a:path w="8783" h="9722" extrusionOk="0">
                  <a:moveTo>
                    <a:pt x="2003" y="0"/>
                  </a:moveTo>
                  <a:cubicBezTo>
                    <a:pt x="1903" y="0"/>
                    <a:pt x="1802" y="2"/>
                    <a:pt x="1700" y="6"/>
                  </a:cubicBezTo>
                  <a:cubicBezTo>
                    <a:pt x="1655" y="6"/>
                    <a:pt x="1621" y="17"/>
                    <a:pt x="1587" y="23"/>
                  </a:cubicBezTo>
                  <a:cubicBezTo>
                    <a:pt x="1395" y="57"/>
                    <a:pt x="1226" y="175"/>
                    <a:pt x="1136" y="345"/>
                  </a:cubicBezTo>
                  <a:cubicBezTo>
                    <a:pt x="1113" y="373"/>
                    <a:pt x="1102" y="407"/>
                    <a:pt x="1085" y="446"/>
                  </a:cubicBezTo>
                  <a:cubicBezTo>
                    <a:pt x="0" y="3411"/>
                    <a:pt x="887" y="6274"/>
                    <a:pt x="3180" y="8025"/>
                  </a:cubicBezTo>
                  <a:cubicBezTo>
                    <a:pt x="3315" y="8132"/>
                    <a:pt x="3457" y="8228"/>
                    <a:pt x="3603" y="8330"/>
                  </a:cubicBezTo>
                  <a:cubicBezTo>
                    <a:pt x="4733" y="9081"/>
                    <a:pt x="6145" y="9572"/>
                    <a:pt x="7799" y="9719"/>
                  </a:cubicBezTo>
                  <a:cubicBezTo>
                    <a:pt x="7818" y="9721"/>
                    <a:pt x="7837" y="9722"/>
                    <a:pt x="7856" y="9722"/>
                  </a:cubicBezTo>
                  <a:cubicBezTo>
                    <a:pt x="8157" y="9722"/>
                    <a:pt x="8436" y="9514"/>
                    <a:pt x="8505" y="9205"/>
                  </a:cubicBezTo>
                  <a:cubicBezTo>
                    <a:pt x="8703" y="8347"/>
                    <a:pt x="8782" y="7528"/>
                    <a:pt x="8765" y="6743"/>
                  </a:cubicBezTo>
                  <a:cubicBezTo>
                    <a:pt x="8760" y="6551"/>
                    <a:pt x="8754" y="6359"/>
                    <a:pt x="8731" y="6178"/>
                  </a:cubicBezTo>
                  <a:cubicBezTo>
                    <a:pt x="8613" y="4891"/>
                    <a:pt x="8195" y="3750"/>
                    <a:pt x="7551" y="2801"/>
                  </a:cubicBezTo>
                  <a:cubicBezTo>
                    <a:pt x="7427" y="2621"/>
                    <a:pt x="7297" y="2451"/>
                    <a:pt x="7156" y="2287"/>
                  </a:cubicBezTo>
                  <a:cubicBezTo>
                    <a:pt x="5947" y="858"/>
                    <a:pt x="4141" y="0"/>
                    <a:pt x="200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74;p46"/>
            <p:cNvSpPr/>
            <p:nvPr/>
          </p:nvSpPr>
          <p:spPr>
            <a:xfrm>
              <a:off x="6755260" y="3998154"/>
              <a:ext cx="245173" cy="266781"/>
            </a:xfrm>
            <a:custGeom>
              <a:avLst/>
              <a:gdLst/>
              <a:ahLst/>
              <a:cxnLst/>
              <a:rect l="l" t="t" r="r" b="b"/>
              <a:pathLst>
                <a:path w="7636" h="8309" extrusionOk="0">
                  <a:moveTo>
                    <a:pt x="452" y="1"/>
                  </a:moveTo>
                  <a:cubicBezTo>
                    <a:pt x="266" y="35"/>
                    <a:pt x="96" y="153"/>
                    <a:pt x="0" y="323"/>
                  </a:cubicBezTo>
                  <a:lnTo>
                    <a:pt x="2779" y="4118"/>
                  </a:lnTo>
                  <a:lnTo>
                    <a:pt x="2056" y="8003"/>
                  </a:lnTo>
                  <a:cubicBezTo>
                    <a:pt x="2191" y="8110"/>
                    <a:pt x="2333" y="8212"/>
                    <a:pt x="2479" y="8308"/>
                  </a:cubicBezTo>
                  <a:cubicBezTo>
                    <a:pt x="2542" y="8274"/>
                    <a:pt x="2587" y="8212"/>
                    <a:pt x="2604" y="8133"/>
                  </a:cubicBezTo>
                  <a:lnTo>
                    <a:pt x="3231" y="4739"/>
                  </a:lnTo>
                  <a:lnTo>
                    <a:pt x="5473" y="7800"/>
                  </a:lnTo>
                  <a:cubicBezTo>
                    <a:pt x="5529" y="7873"/>
                    <a:pt x="5614" y="7913"/>
                    <a:pt x="5698" y="7913"/>
                  </a:cubicBezTo>
                  <a:cubicBezTo>
                    <a:pt x="5755" y="7913"/>
                    <a:pt x="5811" y="7890"/>
                    <a:pt x="5862" y="7856"/>
                  </a:cubicBezTo>
                  <a:cubicBezTo>
                    <a:pt x="5981" y="7766"/>
                    <a:pt x="6009" y="7597"/>
                    <a:pt x="5919" y="7467"/>
                  </a:cubicBezTo>
                  <a:lnTo>
                    <a:pt x="5032" y="6252"/>
                  </a:lnTo>
                  <a:lnTo>
                    <a:pt x="7573" y="6721"/>
                  </a:lnTo>
                  <a:cubicBezTo>
                    <a:pt x="7585" y="6727"/>
                    <a:pt x="7607" y="6727"/>
                    <a:pt x="7619" y="6727"/>
                  </a:cubicBezTo>
                  <a:lnTo>
                    <a:pt x="7636" y="6727"/>
                  </a:lnTo>
                  <a:cubicBezTo>
                    <a:pt x="7630" y="6535"/>
                    <a:pt x="7619" y="6348"/>
                    <a:pt x="7602" y="6162"/>
                  </a:cubicBezTo>
                  <a:lnTo>
                    <a:pt x="4558" y="5603"/>
                  </a:lnTo>
                  <a:lnTo>
                    <a:pt x="2383" y="2633"/>
                  </a:lnTo>
                  <a:lnTo>
                    <a:pt x="6241" y="2836"/>
                  </a:lnTo>
                  <a:lnTo>
                    <a:pt x="6258" y="2836"/>
                  </a:lnTo>
                  <a:cubicBezTo>
                    <a:pt x="6320" y="2836"/>
                    <a:pt x="6376" y="2825"/>
                    <a:pt x="6421" y="2791"/>
                  </a:cubicBezTo>
                  <a:cubicBezTo>
                    <a:pt x="6291" y="2604"/>
                    <a:pt x="6167" y="2435"/>
                    <a:pt x="6026" y="2271"/>
                  </a:cubicBezTo>
                  <a:lnTo>
                    <a:pt x="1960" y="2056"/>
                  </a:lnTo>
                  <a:lnTo>
                    <a:pt x="45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" name="Google Shape;316;p28"/>
          <p:cNvGrpSpPr/>
          <p:nvPr/>
        </p:nvGrpSpPr>
        <p:grpSpPr>
          <a:xfrm rot="20505024">
            <a:off x="929315" y="3151496"/>
            <a:ext cx="1181982" cy="1341096"/>
            <a:chOff x="5447225" y="2785225"/>
            <a:chExt cx="381650" cy="416350"/>
          </a:xfrm>
        </p:grpSpPr>
        <p:sp>
          <p:nvSpPr>
            <p:cNvPr id="4" name="Google Shape;317;p28"/>
            <p:cNvSpPr/>
            <p:nvPr/>
          </p:nvSpPr>
          <p:spPr>
            <a:xfrm>
              <a:off x="5447225" y="2785225"/>
              <a:ext cx="381650" cy="416350"/>
            </a:xfrm>
            <a:custGeom>
              <a:avLst/>
              <a:gdLst/>
              <a:ahLst/>
              <a:cxnLst/>
              <a:rect l="l" t="t" r="r" b="b"/>
              <a:pathLst>
                <a:path w="15266" h="16654" extrusionOk="0">
                  <a:moveTo>
                    <a:pt x="9464" y="1"/>
                  </a:moveTo>
                  <a:cubicBezTo>
                    <a:pt x="8102" y="1"/>
                    <a:pt x="6618" y="592"/>
                    <a:pt x="5162" y="1738"/>
                  </a:cubicBezTo>
                  <a:cubicBezTo>
                    <a:pt x="3575" y="2987"/>
                    <a:pt x="2141" y="4833"/>
                    <a:pt x="1412" y="6567"/>
                  </a:cubicBezTo>
                  <a:lnTo>
                    <a:pt x="1316" y="6798"/>
                  </a:lnTo>
                  <a:lnTo>
                    <a:pt x="1153" y="7216"/>
                  </a:lnTo>
                  <a:lnTo>
                    <a:pt x="1164" y="7233"/>
                  </a:lnTo>
                  <a:cubicBezTo>
                    <a:pt x="1147" y="7307"/>
                    <a:pt x="1119" y="7386"/>
                    <a:pt x="1096" y="7454"/>
                  </a:cubicBezTo>
                  <a:cubicBezTo>
                    <a:pt x="0" y="11226"/>
                    <a:pt x="1971" y="15106"/>
                    <a:pt x="5580" y="16297"/>
                  </a:cubicBezTo>
                  <a:cubicBezTo>
                    <a:pt x="6292" y="16534"/>
                    <a:pt x="7031" y="16653"/>
                    <a:pt x="7771" y="16653"/>
                  </a:cubicBezTo>
                  <a:cubicBezTo>
                    <a:pt x="10736" y="16653"/>
                    <a:pt x="13430" y="14727"/>
                    <a:pt x="14458" y="11858"/>
                  </a:cubicBezTo>
                  <a:cubicBezTo>
                    <a:pt x="15265" y="9656"/>
                    <a:pt x="15243" y="6623"/>
                    <a:pt x="14424" y="4263"/>
                  </a:cubicBezTo>
                  <a:lnTo>
                    <a:pt x="14429" y="4240"/>
                  </a:lnTo>
                  <a:lnTo>
                    <a:pt x="14288" y="3890"/>
                  </a:lnTo>
                  <a:cubicBezTo>
                    <a:pt x="13543" y="1981"/>
                    <a:pt x="12351" y="711"/>
                    <a:pt x="10843" y="219"/>
                  </a:cubicBezTo>
                  <a:cubicBezTo>
                    <a:pt x="10403" y="73"/>
                    <a:pt x="9941" y="1"/>
                    <a:pt x="946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318;p28"/>
            <p:cNvSpPr/>
            <p:nvPr/>
          </p:nvSpPr>
          <p:spPr>
            <a:xfrm>
              <a:off x="5483800" y="2817825"/>
              <a:ext cx="313450" cy="351425"/>
            </a:xfrm>
            <a:custGeom>
              <a:avLst/>
              <a:gdLst/>
              <a:ahLst/>
              <a:cxnLst/>
              <a:rect l="l" t="t" r="r" b="b"/>
              <a:pathLst>
                <a:path w="12538" h="14057" extrusionOk="0">
                  <a:moveTo>
                    <a:pt x="8012" y="0"/>
                  </a:moveTo>
                  <a:cubicBezTo>
                    <a:pt x="5391" y="0"/>
                    <a:pt x="2311" y="3024"/>
                    <a:pt x="1158" y="5771"/>
                  </a:cubicBezTo>
                  <a:cubicBezTo>
                    <a:pt x="1051" y="6025"/>
                    <a:pt x="960" y="6268"/>
                    <a:pt x="892" y="6517"/>
                  </a:cubicBezTo>
                  <a:cubicBezTo>
                    <a:pt x="0" y="9561"/>
                    <a:pt x="1525" y="12774"/>
                    <a:pt x="4535" y="13768"/>
                  </a:cubicBezTo>
                  <a:cubicBezTo>
                    <a:pt x="5127" y="13964"/>
                    <a:pt x="5725" y="14056"/>
                    <a:pt x="6312" y="14056"/>
                  </a:cubicBezTo>
                  <a:cubicBezTo>
                    <a:pt x="8706" y="14056"/>
                    <a:pt x="10919" y="12514"/>
                    <a:pt x="11780" y="10120"/>
                  </a:cubicBezTo>
                  <a:cubicBezTo>
                    <a:pt x="12537" y="8019"/>
                    <a:pt x="12458" y="5195"/>
                    <a:pt x="11622" y="3066"/>
                  </a:cubicBezTo>
                  <a:cubicBezTo>
                    <a:pt x="11069" y="1654"/>
                    <a:pt x="10182" y="547"/>
                    <a:pt x="8979" y="152"/>
                  </a:cubicBezTo>
                  <a:cubicBezTo>
                    <a:pt x="8668" y="49"/>
                    <a:pt x="8344" y="0"/>
                    <a:pt x="80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319;p28"/>
            <p:cNvSpPr/>
            <p:nvPr/>
          </p:nvSpPr>
          <p:spPr>
            <a:xfrm>
              <a:off x="5512725" y="2817575"/>
              <a:ext cx="261650" cy="205775"/>
            </a:xfrm>
            <a:custGeom>
              <a:avLst/>
              <a:gdLst/>
              <a:ahLst/>
              <a:cxnLst/>
              <a:rect l="l" t="t" r="r" b="b"/>
              <a:pathLst>
                <a:path w="10466" h="8231" extrusionOk="0">
                  <a:moveTo>
                    <a:pt x="6860" y="1"/>
                  </a:moveTo>
                  <a:cubicBezTo>
                    <a:pt x="4238" y="1"/>
                    <a:pt x="1155" y="3026"/>
                    <a:pt x="1" y="5770"/>
                  </a:cubicBezTo>
                  <a:cubicBezTo>
                    <a:pt x="673" y="6753"/>
                    <a:pt x="1655" y="7526"/>
                    <a:pt x="2881" y="7938"/>
                  </a:cubicBezTo>
                  <a:cubicBezTo>
                    <a:pt x="3477" y="8136"/>
                    <a:pt x="4080" y="8230"/>
                    <a:pt x="4671" y="8230"/>
                  </a:cubicBezTo>
                  <a:cubicBezTo>
                    <a:pt x="7064" y="8230"/>
                    <a:pt x="9272" y="6692"/>
                    <a:pt x="10132" y="4296"/>
                  </a:cubicBezTo>
                  <a:cubicBezTo>
                    <a:pt x="10273" y="3906"/>
                    <a:pt x="10381" y="3500"/>
                    <a:pt x="10465" y="3076"/>
                  </a:cubicBezTo>
                  <a:cubicBezTo>
                    <a:pt x="9906" y="1664"/>
                    <a:pt x="9014" y="552"/>
                    <a:pt x="7822" y="151"/>
                  </a:cubicBezTo>
                  <a:cubicBezTo>
                    <a:pt x="7512" y="49"/>
                    <a:pt x="7190" y="1"/>
                    <a:pt x="6860" y="1"/>
                  </a:cubicBezTo>
                  <a:close/>
                </a:path>
              </a:pathLst>
            </a:custGeom>
            <a:solidFill>
              <a:srgbClr val="F4EDED">
                <a:alpha val="311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320;p28"/>
            <p:cNvSpPr/>
            <p:nvPr/>
          </p:nvSpPr>
          <p:spPr>
            <a:xfrm>
              <a:off x="5597025" y="2842175"/>
              <a:ext cx="75825" cy="60375"/>
            </a:xfrm>
            <a:custGeom>
              <a:avLst/>
              <a:gdLst/>
              <a:ahLst/>
              <a:cxnLst/>
              <a:rect l="l" t="t" r="r" b="b"/>
              <a:pathLst>
                <a:path w="3033" h="2415" extrusionOk="0">
                  <a:moveTo>
                    <a:pt x="2169" y="0"/>
                  </a:moveTo>
                  <a:cubicBezTo>
                    <a:pt x="1804" y="0"/>
                    <a:pt x="1350" y="177"/>
                    <a:pt x="943" y="511"/>
                  </a:cubicBezTo>
                  <a:cubicBezTo>
                    <a:pt x="283" y="1053"/>
                    <a:pt x="0" y="1804"/>
                    <a:pt x="317" y="2194"/>
                  </a:cubicBezTo>
                  <a:cubicBezTo>
                    <a:pt x="439" y="2343"/>
                    <a:pt x="634" y="2415"/>
                    <a:pt x="865" y="2415"/>
                  </a:cubicBezTo>
                  <a:cubicBezTo>
                    <a:pt x="1228" y="2415"/>
                    <a:pt x="1682" y="2237"/>
                    <a:pt x="2090" y="1906"/>
                  </a:cubicBezTo>
                  <a:cubicBezTo>
                    <a:pt x="2756" y="1364"/>
                    <a:pt x="3033" y="613"/>
                    <a:pt x="2722" y="223"/>
                  </a:cubicBezTo>
                  <a:cubicBezTo>
                    <a:pt x="2599" y="73"/>
                    <a:pt x="2402" y="0"/>
                    <a:pt x="2169" y="0"/>
                  </a:cubicBezTo>
                  <a:close/>
                </a:path>
              </a:pathLst>
            </a:custGeom>
            <a:solidFill>
              <a:srgbClr val="8FE2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321;p28"/>
            <p:cNvSpPr/>
            <p:nvPr/>
          </p:nvSpPr>
          <p:spPr>
            <a:xfrm>
              <a:off x="5557200" y="2909075"/>
              <a:ext cx="39275" cy="38575"/>
            </a:xfrm>
            <a:custGeom>
              <a:avLst/>
              <a:gdLst/>
              <a:ahLst/>
              <a:cxnLst/>
              <a:rect l="l" t="t" r="r" b="b"/>
              <a:pathLst>
                <a:path w="1571" h="1543" extrusionOk="0">
                  <a:moveTo>
                    <a:pt x="1045" y="0"/>
                  </a:moveTo>
                  <a:cubicBezTo>
                    <a:pt x="810" y="0"/>
                    <a:pt x="533" y="152"/>
                    <a:pt x="328" y="416"/>
                  </a:cubicBezTo>
                  <a:cubicBezTo>
                    <a:pt x="35" y="794"/>
                    <a:pt x="1" y="1257"/>
                    <a:pt x="255" y="1455"/>
                  </a:cubicBezTo>
                  <a:cubicBezTo>
                    <a:pt x="331" y="1514"/>
                    <a:pt x="425" y="1543"/>
                    <a:pt x="526" y="1543"/>
                  </a:cubicBezTo>
                  <a:cubicBezTo>
                    <a:pt x="761" y="1543"/>
                    <a:pt x="1038" y="1390"/>
                    <a:pt x="1243" y="1122"/>
                  </a:cubicBezTo>
                  <a:cubicBezTo>
                    <a:pt x="1542" y="743"/>
                    <a:pt x="1571" y="280"/>
                    <a:pt x="1317" y="88"/>
                  </a:cubicBezTo>
                  <a:cubicBezTo>
                    <a:pt x="1240" y="28"/>
                    <a:pt x="1146" y="0"/>
                    <a:pt x="1045" y="0"/>
                  </a:cubicBezTo>
                  <a:close/>
                </a:path>
              </a:pathLst>
            </a:custGeom>
            <a:solidFill>
              <a:srgbClr val="8FE2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" name="Google Shape;339;p30"/>
          <p:cNvSpPr/>
          <p:nvPr/>
        </p:nvSpPr>
        <p:spPr>
          <a:xfrm>
            <a:off x="4007580" y="1300960"/>
            <a:ext cx="1164900" cy="1164900"/>
          </a:xfrm>
          <a:prstGeom prst="ellipse">
            <a:avLst/>
          </a:prstGeom>
          <a:solidFill>
            <a:schemeClr val="accent3"/>
          </a:solidFill>
          <a:ln w="762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+mj-lt"/>
            </a:endParaRPr>
          </a:p>
        </p:txBody>
      </p:sp>
      <p:sp>
        <p:nvSpPr>
          <p:cNvPr id="10" name="Google Shape;341;p30"/>
          <p:cNvSpPr txBox="1">
            <a:spLocks noGrp="1"/>
          </p:cNvSpPr>
          <p:nvPr>
            <p:ph type="title"/>
          </p:nvPr>
        </p:nvSpPr>
        <p:spPr>
          <a:xfrm>
            <a:off x="2164690" y="2550798"/>
            <a:ext cx="4839300" cy="126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5400" b="1">
                <a:solidFill>
                  <a:schemeClr val="accent2">
                    <a:lumMod val="50000"/>
                  </a:schemeClr>
                </a:solidFill>
                <a:latin typeface="+mj-lt"/>
              </a:rPr>
              <a:t>TÌM Ý</a:t>
            </a:r>
          </a:p>
        </p:txBody>
      </p:sp>
      <p:sp>
        <p:nvSpPr>
          <p:cNvPr id="11" name="Google Shape;342;p30"/>
          <p:cNvSpPr txBox="1">
            <a:spLocks/>
          </p:cNvSpPr>
          <p:nvPr/>
        </p:nvSpPr>
        <p:spPr>
          <a:xfrm>
            <a:off x="4071780" y="1370710"/>
            <a:ext cx="1036500" cy="103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5400" b="1" smtClean="0">
                <a:solidFill>
                  <a:srgbClr val="FFFFFF"/>
                </a:solidFill>
                <a:latin typeface="+mj-lt"/>
              </a:rPr>
              <a:t>01</a:t>
            </a:r>
            <a:endParaRPr lang="en" sz="5400" b="1">
              <a:solidFill>
                <a:srgbClr val="FFFFFF"/>
              </a:solidFill>
              <a:latin typeface="+mj-lt"/>
            </a:endParaRPr>
          </a:p>
        </p:txBody>
      </p:sp>
      <p:grpSp>
        <p:nvGrpSpPr>
          <p:cNvPr id="12" name="Google Shape;343;p30"/>
          <p:cNvGrpSpPr/>
          <p:nvPr/>
        </p:nvGrpSpPr>
        <p:grpSpPr>
          <a:xfrm>
            <a:off x="7370244" y="578936"/>
            <a:ext cx="804125" cy="778751"/>
            <a:chOff x="5781364" y="3850650"/>
            <a:chExt cx="743802" cy="720332"/>
          </a:xfrm>
        </p:grpSpPr>
        <p:sp>
          <p:nvSpPr>
            <p:cNvPr id="13" name="Google Shape;344;p30"/>
            <p:cNvSpPr/>
            <p:nvPr/>
          </p:nvSpPr>
          <p:spPr>
            <a:xfrm>
              <a:off x="5781364" y="3850650"/>
              <a:ext cx="743802" cy="720332"/>
            </a:xfrm>
            <a:custGeom>
              <a:avLst/>
              <a:gdLst/>
              <a:ahLst/>
              <a:cxnLst/>
              <a:rect l="l" t="t" r="r" b="b"/>
              <a:pathLst>
                <a:path w="23166" h="22435" extrusionOk="0">
                  <a:moveTo>
                    <a:pt x="13470" y="0"/>
                  </a:moveTo>
                  <a:cubicBezTo>
                    <a:pt x="12045" y="0"/>
                    <a:pt x="10889" y="905"/>
                    <a:pt x="10301" y="2505"/>
                  </a:cubicBezTo>
                  <a:cubicBezTo>
                    <a:pt x="9510" y="1533"/>
                    <a:pt x="8543" y="1029"/>
                    <a:pt x="7547" y="1029"/>
                  </a:cubicBezTo>
                  <a:cubicBezTo>
                    <a:pt x="7050" y="1029"/>
                    <a:pt x="6547" y="1154"/>
                    <a:pt x="6054" y="1410"/>
                  </a:cubicBezTo>
                  <a:cubicBezTo>
                    <a:pt x="4501" y="2217"/>
                    <a:pt x="3914" y="3912"/>
                    <a:pt x="4558" y="5730"/>
                  </a:cubicBezTo>
                  <a:cubicBezTo>
                    <a:pt x="4597" y="5843"/>
                    <a:pt x="4643" y="5956"/>
                    <a:pt x="4699" y="6074"/>
                  </a:cubicBezTo>
                  <a:cubicBezTo>
                    <a:pt x="4620" y="6063"/>
                    <a:pt x="4541" y="6046"/>
                    <a:pt x="4462" y="6041"/>
                  </a:cubicBezTo>
                  <a:cubicBezTo>
                    <a:pt x="4235" y="6012"/>
                    <a:pt x="4014" y="5997"/>
                    <a:pt x="3800" y="5997"/>
                  </a:cubicBezTo>
                  <a:cubicBezTo>
                    <a:pt x="2179" y="5997"/>
                    <a:pt x="980" y="6819"/>
                    <a:pt x="526" y="8271"/>
                  </a:cubicBezTo>
                  <a:cubicBezTo>
                    <a:pt x="0" y="9943"/>
                    <a:pt x="791" y="11552"/>
                    <a:pt x="2536" y="12371"/>
                  </a:cubicBezTo>
                  <a:cubicBezTo>
                    <a:pt x="2666" y="12439"/>
                    <a:pt x="2813" y="12495"/>
                    <a:pt x="2960" y="12552"/>
                  </a:cubicBezTo>
                  <a:cubicBezTo>
                    <a:pt x="2937" y="12563"/>
                    <a:pt x="2926" y="12580"/>
                    <a:pt x="2903" y="12591"/>
                  </a:cubicBezTo>
                  <a:cubicBezTo>
                    <a:pt x="1339" y="13783"/>
                    <a:pt x="876" y="15415"/>
                    <a:pt x="1666" y="16946"/>
                  </a:cubicBezTo>
                  <a:cubicBezTo>
                    <a:pt x="2257" y="18082"/>
                    <a:pt x="3323" y="18704"/>
                    <a:pt x="4562" y="18704"/>
                  </a:cubicBezTo>
                  <a:cubicBezTo>
                    <a:pt x="5017" y="18704"/>
                    <a:pt x="5495" y="18621"/>
                    <a:pt x="5981" y="18448"/>
                  </a:cubicBezTo>
                  <a:cubicBezTo>
                    <a:pt x="6173" y="18380"/>
                    <a:pt x="6376" y="18295"/>
                    <a:pt x="6585" y="18188"/>
                  </a:cubicBezTo>
                  <a:lnTo>
                    <a:pt x="6585" y="18188"/>
                  </a:lnTo>
                  <a:cubicBezTo>
                    <a:pt x="6580" y="18244"/>
                    <a:pt x="6574" y="18295"/>
                    <a:pt x="6568" y="18346"/>
                  </a:cubicBezTo>
                  <a:cubicBezTo>
                    <a:pt x="6320" y="20300"/>
                    <a:pt x="7161" y="21768"/>
                    <a:pt x="8805" y="22277"/>
                  </a:cubicBezTo>
                  <a:cubicBezTo>
                    <a:pt x="9143" y="22384"/>
                    <a:pt x="9488" y="22435"/>
                    <a:pt x="9821" y="22435"/>
                  </a:cubicBezTo>
                  <a:cubicBezTo>
                    <a:pt x="11126" y="22435"/>
                    <a:pt x="12250" y="21633"/>
                    <a:pt x="12899" y="20249"/>
                  </a:cubicBezTo>
                  <a:cubicBezTo>
                    <a:pt x="12961" y="20108"/>
                    <a:pt x="13023" y="19944"/>
                    <a:pt x="13091" y="19775"/>
                  </a:cubicBezTo>
                  <a:cubicBezTo>
                    <a:pt x="13232" y="19973"/>
                    <a:pt x="13373" y="20142"/>
                    <a:pt x="13503" y="20294"/>
                  </a:cubicBezTo>
                  <a:cubicBezTo>
                    <a:pt x="14286" y="21134"/>
                    <a:pt x="15232" y="21566"/>
                    <a:pt x="16169" y="21566"/>
                  </a:cubicBezTo>
                  <a:cubicBezTo>
                    <a:pt x="16809" y="21566"/>
                    <a:pt x="17444" y="21365"/>
                    <a:pt x="18021" y="20955"/>
                  </a:cubicBezTo>
                  <a:cubicBezTo>
                    <a:pt x="19433" y="19961"/>
                    <a:pt x="19783" y="18307"/>
                    <a:pt x="18947" y="16522"/>
                  </a:cubicBezTo>
                  <a:cubicBezTo>
                    <a:pt x="18908" y="16437"/>
                    <a:pt x="18863" y="16347"/>
                    <a:pt x="18806" y="16257"/>
                  </a:cubicBezTo>
                  <a:lnTo>
                    <a:pt x="18806" y="16257"/>
                  </a:lnTo>
                  <a:cubicBezTo>
                    <a:pt x="18947" y="16268"/>
                    <a:pt x="19083" y="16285"/>
                    <a:pt x="19207" y="16285"/>
                  </a:cubicBezTo>
                  <a:cubicBezTo>
                    <a:pt x="19256" y="16286"/>
                    <a:pt x="19304" y="16287"/>
                    <a:pt x="19352" y="16287"/>
                  </a:cubicBezTo>
                  <a:cubicBezTo>
                    <a:pt x="21210" y="16287"/>
                    <a:pt x="22575" y="15225"/>
                    <a:pt x="22867" y="13546"/>
                  </a:cubicBezTo>
                  <a:cubicBezTo>
                    <a:pt x="23166" y="11902"/>
                    <a:pt x="22234" y="10468"/>
                    <a:pt x="20461" y="9802"/>
                  </a:cubicBezTo>
                  <a:cubicBezTo>
                    <a:pt x="20653" y="9661"/>
                    <a:pt x="20828" y="9531"/>
                    <a:pt x="20975" y="9389"/>
                  </a:cubicBezTo>
                  <a:cubicBezTo>
                    <a:pt x="22386" y="8074"/>
                    <a:pt x="22658" y="6300"/>
                    <a:pt x="21647" y="4872"/>
                  </a:cubicBezTo>
                  <a:cubicBezTo>
                    <a:pt x="21017" y="3973"/>
                    <a:pt x="20088" y="3506"/>
                    <a:pt x="19037" y="3506"/>
                  </a:cubicBezTo>
                  <a:cubicBezTo>
                    <a:pt x="18456" y="3506"/>
                    <a:pt x="17839" y="3648"/>
                    <a:pt x="17214" y="3940"/>
                  </a:cubicBezTo>
                  <a:cubicBezTo>
                    <a:pt x="17078" y="4002"/>
                    <a:pt x="16931" y="4081"/>
                    <a:pt x="16767" y="4177"/>
                  </a:cubicBezTo>
                  <a:cubicBezTo>
                    <a:pt x="16790" y="4008"/>
                    <a:pt x="16801" y="3844"/>
                    <a:pt x="16801" y="3697"/>
                  </a:cubicBezTo>
                  <a:cubicBezTo>
                    <a:pt x="16858" y="1771"/>
                    <a:pt x="15779" y="337"/>
                    <a:pt x="14051" y="49"/>
                  </a:cubicBezTo>
                  <a:cubicBezTo>
                    <a:pt x="13853" y="16"/>
                    <a:pt x="13659" y="0"/>
                    <a:pt x="134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" name="Google Shape;345;p30"/>
            <p:cNvSpPr/>
            <p:nvPr/>
          </p:nvSpPr>
          <p:spPr>
            <a:xfrm>
              <a:off x="5828145" y="3892872"/>
              <a:ext cx="652071" cy="635696"/>
            </a:xfrm>
            <a:custGeom>
              <a:avLst/>
              <a:gdLst/>
              <a:ahLst/>
              <a:cxnLst/>
              <a:rect l="l" t="t" r="r" b="b"/>
              <a:pathLst>
                <a:path w="20309" h="19799" extrusionOk="0">
                  <a:moveTo>
                    <a:pt x="12011" y="0"/>
                  </a:moveTo>
                  <a:cubicBezTo>
                    <a:pt x="11106" y="0"/>
                    <a:pt x="10443" y="618"/>
                    <a:pt x="10064" y="1682"/>
                  </a:cubicBezTo>
                  <a:cubicBezTo>
                    <a:pt x="9770" y="2523"/>
                    <a:pt x="9590" y="4517"/>
                    <a:pt x="9663" y="6222"/>
                  </a:cubicBezTo>
                  <a:cubicBezTo>
                    <a:pt x="9206" y="4607"/>
                    <a:pt x="8443" y="2822"/>
                    <a:pt x="7912" y="2128"/>
                  </a:cubicBezTo>
                  <a:cubicBezTo>
                    <a:pt x="7368" y="1423"/>
                    <a:pt x="6750" y="1038"/>
                    <a:pt x="6093" y="1038"/>
                  </a:cubicBezTo>
                  <a:cubicBezTo>
                    <a:pt x="5803" y="1038"/>
                    <a:pt x="5505" y="1114"/>
                    <a:pt x="5202" y="1269"/>
                  </a:cubicBezTo>
                  <a:cubicBezTo>
                    <a:pt x="4213" y="1783"/>
                    <a:pt x="3914" y="2777"/>
                    <a:pt x="4338" y="3980"/>
                  </a:cubicBezTo>
                  <a:cubicBezTo>
                    <a:pt x="4716" y="5031"/>
                    <a:pt x="5998" y="6640"/>
                    <a:pt x="7246" y="7820"/>
                  </a:cubicBezTo>
                  <a:cubicBezTo>
                    <a:pt x="5732" y="6951"/>
                    <a:pt x="3756" y="6160"/>
                    <a:pt x="2841" y="6041"/>
                  </a:cubicBezTo>
                  <a:cubicBezTo>
                    <a:pt x="2666" y="6019"/>
                    <a:pt x="2498" y="6007"/>
                    <a:pt x="2337" y="6007"/>
                  </a:cubicBezTo>
                  <a:cubicBezTo>
                    <a:pt x="1338" y="6007"/>
                    <a:pt x="615" y="6448"/>
                    <a:pt x="328" y="7357"/>
                  </a:cubicBezTo>
                  <a:cubicBezTo>
                    <a:pt x="0" y="8419"/>
                    <a:pt x="492" y="9328"/>
                    <a:pt x="1649" y="9870"/>
                  </a:cubicBezTo>
                  <a:cubicBezTo>
                    <a:pt x="2550" y="10294"/>
                    <a:pt x="4287" y="10520"/>
                    <a:pt x="5870" y="10520"/>
                  </a:cubicBezTo>
                  <a:cubicBezTo>
                    <a:pt x="6123" y="10520"/>
                    <a:pt x="6372" y="10514"/>
                    <a:pt x="6613" y="10503"/>
                  </a:cubicBezTo>
                  <a:lnTo>
                    <a:pt x="6613" y="10503"/>
                  </a:lnTo>
                  <a:cubicBezTo>
                    <a:pt x="4931" y="10955"/>
                    <a:pt x="2982" y="11762"/>
                    <a:pt x="2259" y="12321"/>
                  </a:cubicBezTo>
                  <a:cubicBezTo>
                    <a:pt x="1243" y="13089"/>
                    <a:pt x="887" y="14038"/>
                    <a:pt x="1395" y="15026"/>
                  </a:cubicBezTo>
                  <a:cubicBezTo>
                    <a:pt x="1753" y="15719"/>
                    <a:pt x="2353" y="16072"/>
                    <a:pt x="3096" y="16072"/>
                  </a:cubicBezTo>
                  <a:cubicBezTo>
                    <a:pt x="3408" y="16072"/>
                    <a:pt x="3745" y="16010"/>
                    <a:pt x="4100" y="15885"/>
                  </a:cubicBezTo>
                  <a:cubicBezTo>
                    <a:pt x="5264" y="15478"/>
                    <a:pt x="7127" y="13948"/>
                    <a:pt x="8313" y="12575"/>
                  </a:cubicBezTo>
                  <a:lnTo>
                    <a:pt x="8313" y="12575"/>
                  </a:lnTo>
                  <a:cubicBezTo>
                    <a:pt x="7410" y="14117"/>
                    <a:pt x="6551" y="16235"/>
                    <a:pt x="6427" y="17184"/>
                  </a:cubicBezTo>
                  <a:cubicBezTo>
                    <a:pt x="6275" y="18454"/>
                    <a:pt x="6698" y="19375"/>
                    <a:pt x="7760" y="19697"/>
                  </a:cubicBezTo>
                  <a:cubicBezTo>
                    <a:pt x="7978" y="19765"/>
                    <a:pt x="8189" y="19799"/>
                    <a:pt x="8393" y="19799"/>
                  </a:cubicBezTo>
                  <a:cubicBezTo>
                    <a:pt x="9179" y="19799"/>
                    <a:pt x="9846" y="19300"/>
                    <a:pt x="10267" y="18381"/>
                  </a:cubicBezTo>
                  <a:cubicBezTo>
                    <a:pt x="10759" y="17342"/>
                    <a:pt x="10973" y="15201"/>
                    <a:pt x="10894" y="13451"/>
                  </a:cubicBezTo>
                  <a:lnTo>
                    <a:pt x="10894" y="13451"/>
                  </a:lnTo>
                  <a:cubicBezTo>
                    <a:pt x="11335" y="15167"/>
                    <a:pt x="12227" y="17217"/>
                    <a:pt x="13029" y="18082"/>
                  </a:cubicBezTo>
                  <a:cubicBezTo>
                    <a:pt x="13557" y="18647"/>
                    <a:pt x="14141" y="18940"/>
                    <a:pt x="14721" y="18940"/>
                  </a:cubicBezTo>
                  <a:cubicBezTo>
                    <a:pt x="15096" y="18940"/>
                    <a:pt x="15469" y="18818"/>
                    <a:pt x="15824" y="18567"/>
                  </a:cubicBezTo>
                  <a:cubicBezTo>
                    <a:pt x="16739" y="17923"/>
                    <a:pt x="16858" y="16924"/>
                    <a:pt x="16316" y="15766"/>
                  </a:cubicBezTo>
                  <a:cubicBezTo>
                    <a:pt x="15909" y="14896"/>
                    <a:pt x="14452" y="13163"/>
                    <a:pt x="13114" y="11977"/>
                  </a:cubicBezTo>
                  <a:lnTo>
                    <a:pt x="13114" y="11977"/>
                  </a:lnTo>
                  <a:cubicBezTo>
                    <a:pt x="14638" y="12841"/>
                    <a:pt x="16660" y="13620"/>
                    <a:pt x="17812" y="13654"/>
                  </a:cubicBezTo>
                  <a:cubicBezTo>
                    <a:pt x="17857" y="13656"/>
                    <a:pt x="17902" y="13656"/>
                    <a:pt x="17946" y="13656"/>
                  </a:cubicBezTo>
                  <a:cubicBezTo>
                    <a:pt x="19143" y="13656"/>
                    <a:pt x="19948" y="13067"/>
                    <a:pt x="20128" y="12011"/>
                  </a:cubicBezTo>
                  <a:cubicBezTo>
                    <a:pt x="20308" y="10915"/>
                    <a:pt x="19681" y="10124"/>
                    <a:pt x="18479" y="9695"/>
                  </a:cubicBezTo>
                  <a:cubicBezTo>
                    <a:pt x="17761" y="9439"/>
                    <a:pt x="16181" y="9270"/>
                    <a:pt x="14665" y="9270"/>
                  </a:cubicBezTo>
                  <a:cubicBezTo>
                    <a:pt x="14378" y="9270"/>
                    <a:pt x="14095" y="9276"/>
                    <a:pt x="13819" y="9289"/>
                  </a:cubicBezTo>
                  <a:cubicBezTo>
                    <a:pt x="15565" y="8865"/>
                    <a:pt x="17727" y="7939"/>
                    <a:pt x="18620" y="7103"/>
                  </a:cubicBezTo>
                  <a:cubicBezTo>
                    <a:pt x="19552" y="6239"/>
                    <a:pt x="19744" y="5223"/>
                    <a:pt x="19105" y="4308"/>
                  </a:cubicBezTo>
                  <a:cubicBezTo>
                    <a:pt x="18722" y="3756"/>
                    <a:pt x="18201" y="3496"/>
                    <a:pt x="17592" y="3496"/>
                  </a:cubicBezTo>
                  <a:cubicBezTo>
                    <a:pt x="17197" y="3496"/>
                    <a:pt x="16765" y="3605"/>
                    <a:pt x="16310" y="3816"/>
                  </a:cubicBezTo>
                  <a:cubicBezTo>
                    <a:pt x="15333" y="4274"/>
                    <a:pt x="13249" y="6064"/>
                    <a:pt x="12091" y="7510"/>
                  </a:cubicBezTo>
                  <a:cubicBezTo>
                    <a:pt x="13057" y="5962"/>
                    <a:pt x="13995" y="3619"/>
                    <a:pt x="14034" y="2348"/>
                  </a:cubicBezTo>
                  <a:cubicBezTo>
                    <a:pt x="14068" y="1072"/>
                    <a:pt x="13475" y="213"/>
                    <a:pt x="12379" y="33"/>
                  </a:cubicBezTo>
                  <a:cubicBezTo>
                    <a:pt x="12253" y="11"/>
                    <a:pt x="12130" y="0"/>
                    <a:pt x="120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5" name="Google Shape;346;p30"/>
            <p:cNvSpPr/>
            <p:nvPr/>
          </p:nvSpPr>
          <p:spPr>
            <a:xfrm>
              <a:off x="6071298" y="4069562"/>
              <a:ext cx="77636" cy="116839"/>
            </a:xfrm>
            <a:custGeom>
              <a:avLst/>
              <a:gdLst/>
              <a:ahLst/>
              <a:cxnLst/>
              <a:rect l="l" t="t" r="r" b="b"/>
              <a:pathLst>
                <a:path w="2418" h="3639" extrusionOk="0">
                  <a:moveTo>
                    <a:pt x="337" y="0"/>
                  </a:moveTo>
                  <a:cubicBezTo>
                    <a:pt x="280" y="0"/>
                    <a:pt x="225" y="11"/>
                    <a:pt x="176" y="41"/>
                  </a:cubicBezTo>
                  <a:cubicBezTo>
                    <a:pt x="46" y="120"/>
                    <a:pt x="1" y="290"/>
                    <a:pt x="80" y="425"/>
                  </a:cubicBezTo>
                  <a:lnTo>
                    <a:pt x="1864" y="3503"/>
                  </a:lnTo>
                  <a:cubicBezTo>
                    <a:pt x="1913" y="3592"/>
                    <a:pt x="2006" y="3638"/>
                    <a:pt x="2101" y="3638"/>
                  </a:cubicBezTo>
                  <a:cubicBezTo>
                    <a:pt x="2128" y="3638"/>
                    <a:pt x="2155" y="3635"/>
                    <a:pt x="2180" y="3627"/>
                  </a:cubicBezTo>
                  <a:cubicBezTo>
                    <a:pt x="2203" y="3622"/>
                    <a:pt x="2226" y="3616"/>
                    <a:pt x="2237" y="3599"/>
                  </a:cubicBezTo>
                  <a:cubicBezTo>
                    <a:pt x="2372" y="3520"/>
                    <a:pt x="2418" y="3351"/>
                    <a:pt x="2406" y="3136"/>
                  </a:cubicBezTo>
                  <a:lnTo>
                    <a:pt x="622" y="58"/>
                  </a:lnTo>
                  <a:cubicBezTo>
                    <a:pt x="531" y="30"/>
                    <a:pt x="431" y="0"/>
                    <a:pt x="337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" name="Google Shape;347;p30"/>
            <p:cNvSpPr/>
            <p:nvPr/>
          </p:nvSpPr>
          <p:spPr>
            <a:xfrm>
              <a:off x="6166498" y="4231354"/>
              <a:ext cx="81617" cy="114399"/>
            </a:xfrm>
            <a:custGeom>
              <a:avLst/>
              <a:gdLst/>
              <a:ahLst/>
              <a:cxnLst/>
              <a:rect l="l" t="t" r="r" b="b"/>
              <a:pathLst>
                <a:path w="2542" h="3563" extrusionOk="0">
                  <a:moveTo>
                    <a:pt x="319" y="1"/>
                  </a:moveTo>
                  <a:cubicBezTo>
                    <a:pt x="268" y="1"/>
                    <a:pt x="216" y="15"/>
                    <a:pt x="170" y="45"/>
                  </a:cubicBezTo>
                  <a:cubicBezTo>
                    <a:pt x="46" y="130"/>
                    <a:pt x="0" y="300"/>
                    <a:pt x="85" y="424"/>
                  </a:cubicBezTo>
                  <a:lnTo>
                    <a:pt x="1994" y="3434"/>
                  </a:lnTo>
                  <a:cubicBezTo>
                    <a:pt x="2048" y="3514"/>
                    <a:pt x="2140" y="3563"/>
                    <a:pt x="2232" y="3563"/>
                  </a:cubicBezTo>
                  <a:cubicBezTo>
                    <a:pt x="2257" y="3563"/>
                    <a:pt x="2281" y="3560"/>
                    <a:pt x="2304" y="3552"/>
                  </a:cubicBezTo>
                  <a:cubicBezTo>
                    <a:pt x="2321" y="3547"/>
                    <a:pt x="2350" y="3536"/>
                    <a:pt x="2372" y="3524"/>
                  </a:cubicBezTo>
                  <a:cubicBezTo>
                    <a:pt x="2502" y="3440"/>
                    <a:pt x="2542" y="3270"/>
                    <a:pt x="2457" y="3140"/>
                  </a:cubicBezTo>
                  <a:lnTo>
                    <a:pt x="554" y="130"/>
                  </a:lnTo>
                  <a:cubicBezTo>
                    <a:pt x="499" y="47"/>
                    <a:pt x="410" y="1"/>
                    <a:pt x="319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" name="Google Shape;348;p30"/>
            <p:cNvSpPr/>
            <p:nvPr/>
          </p:nvSpPr>
          <p:spPr>
            <a:xfrm>
              <a:off x="6020343" y="4219731"/>
              <a:ext cx="119536" cy="75260"/>
            </a:xfrm>
            <a:custGeom>
              <a:avLst/>
              <a:gdLst/>
              <a:ahLst/>
              <a:cxnLst/>
              <a:rect l="l" t="t" r="r" b="b"/>
              <a:pathLst>
                <a:path w="3723" h="2344" extrusionOk="0">
                  <a:moveTo>
                    <a:pt x="3406" y="0"/>
                  </a:moveTo>
                  <a:cubicBezTo>
                    <a:pt x="3357" y="0"/>
                    <a:pt x="3306" y="13"/>
                    <a:pt x="3259" y="40"/>
                  </a:cubicBezTo>
                  <a:lnTo>
                    <a:pt x="176" y="1825"/>
                  </a:lnTo>
                  <a:cubicBezTo>
                    <a:pt x="40" y="1904"/>
                    <a:pt x="1" y="2073"/>
                    <a:pt x="80" y="2203"/>
                  </a:cubicBezTo>
                  <a:cubicBezTo>
                    <a:pt x="129" y="2293"/>
                    <a:pt x="225" y="2344"/>
                    <a:pt x="321" y="2344"/>
                  </a:cubicBezTo>
                  <a:cubicBezTo>
                    <a:pt x="346" y="2344"/>
                    <a:pt x="372" y="2340"/>
                    <a:pt x="396" y="2333"/>
                  </a:cubicBezTo>
                  <a:cubicBezTo>
                    <a:pt x="419" y="2328"/>
                    <a:pt x="435" y="2316"/>
                    <a:pt x="452" y="2305"/>
                  </a:cubicBezTo>
                  <a:lnTo>
                    <a:pt x="3536" y="520"/>
                  </a:lnTo>
                  <a:cubicBezTo>
                    <a:pt x="3677" y="441"/>
                    <a:pt x="3722" y="272"/>
                    <a:pt x="3643" y="136"/>
                  </a:cubicBezTo>
                  <a:cubicBezTo>
                    <a:pt x="3591" y="48"/>
                    <a:pt x="3501" y="0"/>
                    <a:pt x="3406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8" name="Google Shape;349;p30"/>
            <p:cNvSpPr/>
            <p:nvPr/>
          </p:nvSpPr>
          <p:spPr>
            <a:xfrm>
              <a:off x="6182103" y="4120678"/>
              <a:ext cx="116968" cy="79113"/>
            </a:xfrm>
            <a:custGeom>
              <a:avLst/>
              <a:gdLst/>
              <a:ahLst/>
              <a:cxnLst/>
              <a:rect l="l" t="t" r="r" b="b"/>
              <a:pathLst>
                <a:path w="3643" h="2464" extrusionOk="0">
                  <a:moveTo>
                    <a:pt x="3334" y="0"/>
                  </a:moveTo>
                  <a:cubicBezTo>
                    <a:pt x="3283" y="0"/>
                    <a:pt x="3232" y="15"/>
                    <a:pt x="3185" y="48"/>
                  </a:cubicBezTo>
                  <a:lnTo>
                    <a:pt x="169" y="1951"/>
                  </a:lnTo>
                  <a:cubicBezTo>
                    <a:pt x="45" y="2035"/>
                    <a:pt x="0" y="2205"/>
                    <a:pt x="85" y="2335"/>
                  </a:cubicBezTo>
                  <a:cubicBezTo>
                    <a:pt x="143" y="2415"/>
                    <a:pt x="233" y="2464"/>
                    <a:pt x="324" y="2464"/>
                  </a:cubicBezTo>
                  <a:cubicBezTo>
                    <a:pt x="348" y="2464"/>
                    <a:pt x="372" y="2460"/>
                    <a:pt x="395" y="2453"/>
                  </a:cubicBezTo>
                  <a:cubicBezTo>
                    <a:pt x="418" y="2448"/>
                    <a:pt x="446" y="2436"/>
                    <a:pt x="469" y="2425"/>
                  </a:cubicBezTo>
                  <a:lnTo>
                    <a:pt x="3484" y="516"/>
                  </a:lnTo>
                  <a:cubicBezTo>
                    <a:pt x="3609" y="426"/>
                    <a:pt x="3643" y="257"/>
                    <a:pt x="3569" y="132"/>
                  </a:cubicBezTo>
                  <a:cubicBezTo>
                    <a:pt x="3515" y="49"/>
                    <a:pt x="3425" y="0"/>
                    <a:pt x="3334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9" name="Google Shape;350;p30"/>
            <p:cNvSpPr/>
            <p:nvPr/>
          </p:nvSpPr>
          <p:spPr>
            <a:xfrm>
              <a:off x="6115350" y="4234918"/>
              <a:ext cx="48097" cy="128751"/>
            </a:xfrm>
            <a:custGeom>
              <a:avLst/>
              <a:gdLst/>
              <a:ahLst/>
              <a:cxnLst/>
              <a:rect l="l" t="t" r="r" b="b"/>
              <a:pathLst>
                <a:path w="1498" h="4010" extrusionOk="0">
                  <a:moveTo>
                    <a:pt x="1195" y="0"/>
                  </a:moveTo>
                  <a:cubicBezTo>
                    <a:pt x="1072" y="0"/>
                    <a:pt x="960" y="80"/>
                    <a:pt x="921" y="206"/>
                  </a:cubicBezTo>
                  <a:lnTo>
                    <a:pt x="35" y="3662"/>
                  </a:lnTo>
                  <a:cubicBezTo>
                    <a:pt x="1" y="3809"/>
                    <a:pt x="86" y="3955"/>
                    <a:pt x="232" y="4001"/>
                  </a:cubicBezTo>
                  <a:cubicBezTo>
                    <a:pt x="258" y="4006"/>
                    <a:pt x="282" y="4009"/>
                    <a:pt x="306" y="4009"/>
                  </a:cubicBezTo>
                  <a:cubicBezTo>
                    <a:pt x="330" y="4009"/>
                    <a:pt x="354" y="4006"/>
                    <a:pt x="379" y="4001"/>
                  </a:cubicBezTo>
                  <a:cubicBezTo>
                    <a:pt x="470" y="3972"/>
                    <a:pt x="543" y="3899"/>
                    <a:pt x="571" y="3803"/>
                  </a:cubicBezTo>
                  <a:lnTo>
                    <a:pt x="1458" y="347"/>
                  </a:lnTo>
                  <a:cubicBezTo>
                    <a:pt x="1497" y="200"/>
                    <a:pt x="1413" y="47"/>
                    <a:pt x="1260" y="8"/>
                  </a:cubicBezTo>
                  <a:cubicBezTo>
                    <a:pt x="1238" y="3"/>
                    <a:pt x="1217" y="0"/>
                    <a:pt x="1195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0" name="Google Shape;351;p30"/>
            <p:cNvSpPr/>
            <p:nvPr/>
          </p:nvSpPr>
          <p:spPr>
            <a:xfrm>
              <a:off x="6160879" y="4051614"/>
              <a:ext cx="44822" cy="129650"/>
            </a:xfrm>
            <a:custGeom>
              <a:avLst/>
              <a:gdLst/>
              <a:ahLst/>
              <a:cxnLst/>
              <a:rect l="l" t="t" r="r" b="b"/>
              <a:pathLst>
                <a:path w="1396" h="4038" extrusionOk="0">
                  <a:moveTo>
                    <a:pt x="1053" y="1"/>
                  </a:moveTo>
                  <a:cubicBezTo>
                    <a:pt x="928" y="1"/>
                    <a:pt x="815" y="90"/>
                    <a:pt x="785" y="222"/>
                  </a:cubicBezTo>
                  <a:lnTo>
                    <a:pt x="29" y="3701"/>
                  </a:lnTo>
                  <a:cubicBezTo>
                    <a:pt x="0" y="3853"/>
                    <a:pt x="91" y="4006"/>
                    <a:pt x="237" y="4034"/>
                  </a:cubicBezTo>
                  <a:cubicBezTo>
                    <a:pt x="256" y="4036"/>
                    <a:pt x="274" y="4037"/>
                    <a:pt x="291" y="4037"/>
                  </a:cubicBezTo>
                  <a:cubicBezTo>
                    <a:pt x="321" y="4037"/>
                    <a:pt x="350" y="4033"/>
                    <a:pt x="379" y="4023"/>
                  </a:cubicBezTo>
                  <a:cubicBezTo>
                    <a:pt x="475" y="3994"/>
                    <a:pt x="548" y="3921"/>
                    <a:pt x="644" y="3729"/>
                  </a:cubicBezTo>
                  <a:lnTo>
                    <a:pt x="1395" y="250"/>
                  </a:lnTo>
                  <a:cubicBezTo>
                    <a:pt x="1361" y="183"/>
                    <a:pt x="1260" y="36"/>
                    <a:pt x="1113" y="7"/>
                  </a:cubicBezTo>
                  <a:cubicBezTo>
                    <a:pt x="1093" y="3"/>
                    <a:pt x="1073" y="1"/>
                    <a:pt x="1053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1" name="Google Shape;352;p30"/>
            <p:cNvSpPr/>
            <p:nvPr/>
          </p:nvSpPr>
          <p:spPr>
            <a:xfrm>
              <a:off x="6003133" y="4163574"/>
              <a:ext cx="130035" cy="46620"/>
            </a:xfrm>
            <a:custGeom>
              <a:avLst/>
              <a:gdLst/>
              <a:ahLst/>
              <a:cxnLst/>
              <a:rect l="l" t="t" r="r" b="b"/>
              <a:pathLst>
                <a:path w="4050" h="1452" extrusionOk="0">
                  <a:moveTo>
                    <a:pt x="300" y="1"/>
                  </a:moveTo>
                  <a:cubicBezTo>
                    <a:pt x="180" y="1"/>
                    <a:pt x="72" y="81"/>
                    <a:pt x="34" y="208"/>
                  </a:cubicBezTo>
                  <a:cubicBezTo>
                    <a:pt x="0" y="355"/>
                    <a:pt x="85" y="507"/>
                    <a:pt x="232" y="547"/>
                  </a:cubicBezTo>
                  <a:lnTo>
                    <a:pt x="3677" y="1439"/>
                  </a:lnTo>
                  <a:cubicBezTo>
                    <a:pt x="3702" y="1448"/>
                    <a:pt x="3727" y="1452"/>
                    <a:pt x="3752" y="1452"/>
                  </a:cubicBezTo>
                  <a:cubicBezTo>
                    <a:pt x="3777" y="1452"/>
                    <a:pt x="3801" y="1448"/>
                    <a:pt x="3823" y="1439"/>
                  </a:cubicBezTo>
                  <a:cubicBezTo>
                    <a:pt x="3919" y="1411"/>
                    <a:pt x="3987" y="1343"/>
                    <a:pt x="4015" y="1242"/>
                  </a:cubicBezTo>
                  <a:cubicBezTo>
                    <a:pt x="4049" y="1095"/>
                    <a:pt x="3965" y="948"/>
                    <a:pt x="3818" y="903"/>
                  </a:cubicBezTo>
                  <a:lnTo>
                    <a:pt x="373" y="11"/>
                  </a:lnTo>
                  <a:cubicBezTo>
                    <a:pt x="349" y="4"/>
                    <a:pt x="324" y="1"/>
                    <a:pt x="300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2" name="Google Shape;353;p30"/>
            <p:cNvSpPr/>
            <p:nvPr/>
          </p:nvSpPr>
          <p:spPr>
            <a:xfrm>
              <a:off x="6184800" y="4209553"/>
              <a:ext cx="131512" cy="42414"/>
            </a:xfrm>
            <a:custGeom>
              <a:avLst/>
              <a:gdLst/>
              <a:ahLst/>
              <a:cxnLst/>
              <a:rect l="l" t="t" r="r" b="b"/>
              <a:pathLst>
                <a:path w="4096" h="1321" extrusionOk="0">
                  <a:moveTo>
                    <a:pt x="311" y="1"/>
                  </a:moveTo>
                  <a:cubicBezTo>
                    <a:pt x="185" y="1"/>
                    <a:pt x="70" y="94"/>
                    <a:pt x="40" y="222"/>
                  </a:cubicBezTo>
                  <a:cubicBezTo>
                    <a:pt x="1" y="369"/>
                    <a:pt x="102" y="516"/>
                    <a:pt x="249" y="555"/>
                  </a:cubicBezTo>
                  <a:lnTo>
                    <a:pt x="3728" y="1317"/>
                  </a:lnTo>
                  <a:cubicBezTo>
                    <a:pt x="3747" y="1320"/>
                    <a:pt x="3764" y="1321"/>
                    <a:pt x="3782" y="1321"/>
                  </a:cubicBezTo>
                  <a:cubicBezTo>
                    <a:pt x="3812" y="1321"/>
                    <a:pt x="3841" y="1317"/>
                    <a:pt x="3869" y="1306"/>
                  </a:cubicBezTo>
                  <a:cubicBezTo>
                    <a:pt x="3965" y="1278"/>
                    <a:pt x="4039" y="1205"/>
                    <a:pt x="4061" y="1103"/>
                  </a:cubicBezTo>
                  <a:cubicBezTo>
                    <a:pt x="4095" y="950"/>
                    <a:pt x="4005" y="798"/>
                    <a:pt x="3852" y="770"/>
                  </a:cubicBezTo>
                  <a:lnTo>
                    <a:pt x="368" y="7"/>
                  </a:lnTo>
                  <a:cubicBezTo>
                    <a:pt x="349" y="3"/>
                    <a:pt x="329" y="1"/>
                    <a:pt x="311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3" name="Google Shape;354;p30"/>
            <p:cNvSpPr/>
            <p:nvPr/>
          </p:nvSpPr>
          <p:spPr>
            <a:xfrm>
              <a:off x="6083082" y="4142223"/>
              <a:ext cx="148915" cy="133407"/>
            </a:xfrm>
            <a:custGeom>
              <a:avLst/>
              <a:gdLst/>
              <a:ahLst/>
              <a:cxnLst/>
              <a:rect l="l" t="t" r="r" b="b"/>
              <a:pathLst>
                <a:path w="4638" h="4155" extrusionOk="0">
                  <a:moveTo>
                    <a:pt x="2318" y="1"/>
                  </a:moveTo>
                  <a:cubicBezTo>
                    <a:pt x="2121" y="1"/>
                    <a:pt x="1921" y="29"/>
                    <a:pt x="1723" y="88"/>
                  </a:cubicBezTo>
                  <a:cubicBezTo>
                    <a:pt x="622" y="421"/>
                    <a:pt x="1" y="1579"/>
                    <a:pt x="328" y="2669"/>
                  </a:cubicBezTo>
                  <a:cubicBezTo>
                    <a:pt x="597" y="3574"/>
                    <a:pt x="1427" y="4154"/>
                    <a:pt x="2321" y="4154"/>
                  </a:cubicBezTo>
                  <a:cubicBezTo>
                    <a:pt x="2516" y="4154"/>
                    <a:pt x="2713" y="4127"/>
                    <a:pt x="2909" y="4070"/>
                  </a:cubicBezTo>
                  <a:cubicBezTo>
                    <a:pt x="4010" y="3742"/>
                    <a:pt x="4637" y="2584"/>
                    <a:pt x="4310" y="1483"/>
                  </a:cubicBezTo>
                  <a:cubicBezTo>
                    <a:pt x="4037" y="581"/>
                    <a:pt x="3210" y="1"/>
                    <a:pt x="231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grpSp>
        <p:nvGrpSpPr>
          <p:cNvPr id="33" name="Google Shape;364;p30"/>
          <p:cNvGrpSpPr/>
          <p:nvPr/>
        </p:nvGrpSpPr>
        <p:grpSpPr>
          <a:xfrm flipH="1">
            <a:off x="1790416" y="3545263"/>
            <a:ext cx="1036537" cy="1039991"/>
            <a:chOff x="5867803" y="2869897"/>
            <a:chExt cx="227655" cy="228434"/>
          </a:xfrm>
        </p:grpSpPr>
        <p:sp>
          <p:nvSpPr>
            <p:cNvPr id="34" name="Google Shape;365;p30"/>
            <p:cNvSpPr/>
            <p:nvPr/>
          </p:nvSpPr>
          <p:spPr>
            <a:xfrm>
              <a:off x="5867803" y="2869897"/>
              <a:ext cx="227655" cy="228434"/>
            </a:xfrm>
            <a:custGeom>
              <a:avLst/>
              <a:gdLst/>
              <a:ahLst/>
              <a:cxnLst/>
              <a:rect l="l" t="t" r="r" b="b"/>
              <a:pathLst>
                <a:path w="10234" h="10269" extrusionOk="0">
                  <a:moveTo>
                    <a:pt x="6560" y="1"/>
                  </a:moveTo>
                  <a:cubicBezTo>
                    <a:pt x="5682" y="1"/>
                    <a:pt x="4711" y="308"/>
                    <a:pt x="3733" y="911"/>
                  </a:cubicBezTo>
                  <a:lnTo>
                    <a:pt x="3502" y="1058"/>
                  </a:lnTo>
                  <a:lnTo>
                    <a:pt x="3502" y="1069"/>
                  </a:lnTo>
                  <a:cubicBezTo>
                    <a:pt x="2508" y="1730"/>
                    <a:pt x="1644" y="2650"/>
                    <a:pt x="1180" y="3537"/>
                  </a:cubicBezTo>
                  <a:cubicBezTo>
                    <a:pt x="0" y="5751"/>
                    <a:pt x="751" y="8444"/>
                    <a:pt x="2875" y="9664"/>
                  </a:cubicBezTo>
                  <a:cubicBezTo>
                    <a:pt x="3558" y="10054"/>
                    <a:pt x="4326" y="10269"/>
                    <a:pt x="5105" y="10269"/>
                  </a:cubicBezTo>
                  <a:cubicBezTo>
                    <a:pt x="6687" y="10269"/>
                    <a:pt x="8138" y="9455"/>
                    <a:pt x="8991" y="8083"/>
                  </a:cubicBezTo>
                  <a:lnTo>
                    <a:pt x="9030" y="8072"/>
                  </a:lnTo>
                  <a:lnTo>
                    <a:pt x="9256" y="7620"/>
                  </a:lnTo>
                  <a:cubicBezTo>
                    <a:pt x="9414" y="7287"/>
                    <a:pt x="9555" y="6931"/>
                    <a:pt x="9680" y="6553"/>
                  </a:cubicBezTo>
                  <a:cubicBezTo>
                    <a:pt x="10233" y="4689"/>
                    <a:pt x="10052" y="2667"/>
                    <a:pt x="9205" y="1414"/>
                  </a:cubicBezTo>
                  <a:cubicBezTo>
                    <a:pt x="9115" y="1278"/>
                    <a:pt x="9013" y="1154"/>
                    <a:pt x="8912" y="1024"/>
                  </a:cubicBezTo>
                  <a:lnTo>
                    <a:pt x="8900" y="1018"/>
                  </a:lnTo>
                  <a:cubicBezTo>
                    <a:pt x="8866" y="979"/>
                    <a:pt x="8827" y="934"/>
                    <a:pt x="8776" y="883"/>
                  </a:cubicBezTo>
                  <a:lnTo>
                    <a:pt x="8742" y="849"/>
                  </a:lnTo>
                  <a:cubicBezTo>
                    <a:pt x="8556" y="674"/>
                    <a:pt x="8358" y="527"/>
                    <a:pt x="8144" y="403"/>
                  </a:cubicBezTo>
                  <a:cubicBezTo>
                    <a:pt x="7673" y="134"/>
                    <a:pt x="7137" y="1"/>
                    <a:pt x="65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5" name="Google Shape;366;p30"/>
            <p:cNvSpPr/>
            <p:nvPr/>
          </p:nvSpPr>
          <p:spPr>
            <a:xfrm>
              <a:off x="5890975" y="2887775"/>
              <a:ext cx="187925" cy="191875"/>
            </a:xfrm>
            <a:custGeom>
              <a:avLst/>
              <a:gdLst/>
              <a:ahLst/>
              <a:cxnLst/>
              <a:rect l="l" t="t" r="r" b="b"/>
              <a:pathLst>
                <a:path w="7517" h="7675" extrusionOk="0">
                  <a:moveTo>
                    <a:pt x="5067" y="1"/>
                  </a:moveTo>
                  <a:cubicBezTo>
                    <a:pt x="4388" y="1"/>
                    <a:pt x="3627" y="283"/>
                    <a:pt x="2925" y="714"/>
                  </a:cubicBezTo>
                  <a:cubicBezTo>
                    <a:pt x="2033" y="1268"/>
                    <a:pt x="1242" y="2070"/>
                    <a:pt x="830" y="2838"/>
                  </a:cubicBezTo>
                  <a:cubicBezTo>
                    <a:pt x="0" y="4419"/>
                    <a:pt x="480" y="6362"/>
                    <a:pt x="2027" y="7248"/>
                  </a:cubicBezTo>
                  <a:cubicBezTo>
                    <a:pt x="2532" y="7538"/>
                    <a:pt x="3077" y="7675"/>
                    <a:pt x="3614" y="7675"/>
                  </a:cubicBezTo>
                  <a:cubicBezTo>
                    <a:pt x="4730" y="7675"/>
                    <a:pt x="5813" y="7086"/>
                    <a:pt x="6438" y="6057"/>
                  </a:cubicBezTo>
                  <a:cubicBezTo>
                    <a:pt x="6494" y="5955"/>
                    <a:pt x="6551" y="5859"/>
                    <a:pt x="6607" y="5752"/>
                  </a:cubicBezTo>
                  <a:cubicBezTo>
                    <a:pt x="7517" y="3939"/>
                    <a:pt x="7466" y="1081"/>
                    <a:pt x="6014" y="234"/>
                  </a:cubicBezTo>
                  <a:cubicBezTo>
                    <a:pt x="5732" y="73"/>
                    <a:pt x="5410" y="1"/>
                    <a:pt x="50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6" name="Google Shape;367;p30"/>
            <p:cNvSpPr/>
            <p:nvPr/>
          </p:nvSpPr>
          <p:spPr>
            <a:xfrm>
              <a:off x="5937125" y="2887925"/>
              <a:ext cx="141775" cy="149000"/>
            </a:xfrm>
            <a:custGeom>
              <a:avLst/>
              <a:gdLst/>
              <a:ahLst/>
              <a:cxnLst/>
              <a:rect l="l" t="t" r="r" b="b"/>
              <a:pathLst>
                <a:path w="5671" h="5960" extrusionOk="0">
                  <a:moveTo>
                    <a:pt x="3227" y="1"/>
                  </a:moveTo>
                  <a:cubicBezTo>
                    <a:pt x="2548" y="1"/>
                    <a:pt x="1788" y="283"/>
                    <a:pt x="1091" y="714"/>
                  </a:cubicBezTo>
                  <a:cubicBezTo>
                    <a:pt x="989" y="844"/>
                    <a:pt x="904" y="985"/>
                    <a:pt x="837" y="1120"/>
                  </a:cubicBezTo>
                  <a:cubicBezTo>
                    <a:pt x="1" y="2702"/>
                    <a:pt x="481" y="4644"/>
                    <a:pt x="2028" y="5537"/>
                  </a:cubicBezTo>
                  <a:cubicBezTo>
                    <a:pt x="2530" y="5823"/>
                    <a:pt x="3073" y="5960"/>
                    <a:pt x="3610" y="5960"/>
                  </a:cubicBezTo>
                  <a:cubicBezTo>
                    <a:pt x="4004" y="5960"/>
                    <a:pt x="4394" y="5887"/>
                    <a:pt x="4761" y="5746"/>
                  </a:cubicBezTo>
                  <a:cubicBezTo>
                    <a:pt x="5671" y="3933"/>
                    <a:pt x="5620" y="1075"/>
                    <a:pt x="4174" y="234"/>
                  </a:cubicBezTo>
                  <a:cubicBezTo>
                    <a:pt x="3892" y="73"/>
                    <a:pt x="3570" y="1"/>
                    <a:pt x="3227" y="1"/>
                  </a:cubicBezTo>
                  <a:close/>
                </a:path>
              </a:pathLst>
            </a:custGeom>
            <a:solidFill>
              <a:srgbClr val="F4EDED">
                <a:alpha val="3118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7" name="Google Shape;368;p30"/>
            <p:cNvSpPr/>
            <p:nvPr/>
          </p:nvSpPr>
          <p:spPr>
            <a:xfrm>
              <a:off x="6021425" y="2908975"/>
              <a:ext cx="30525" cy="43725"/>
            </a:xfrm>
            <a:custGeom>
              <a:avLst/>
              <a:gdLst/>
              <a:ahLst/>
              <a:cxnLst/>
              <a:rect l="l" t="t" r="r" b="b"/>
              <a:pathLst>
                <a:path w="1221" h="1749" extrusionOk="0">
                  <a:moveTo>
                    <a:pt x="564" y="1"/>
                  </a:moveTo>
                  <a:cubicBezTo>
                    <a:pt x="555" y="1"/>
                    <a:pt x="546" y="1"/>
                    <a:pt x="537" y="2"/>
                  </a:cubicBezTo>
                  <a:cubicBezTo>
                    <a:pt x="226" y="30"/>
                    <a:pt x="0" y="442"/>
                    <a:pt x="40" y="922"/>
                  </a:cubicBezTo>
                  <a:cubicBezTo>
                    <a:pt x="78" y="1385"/>
                    <a:pt x="347" y="1748"/>
                    <a:pt x="650" y="1748"/>
                  </a:cubicBezTo>
                  <a:cubicBezTo>
                    <a:pt x="661" y="1748"/>
                    <a:pt x="672" y="1748"/>
                    <a:pt x="684" y="1747"/>
                  </a:cubicBezTo>
                  <a:cubicBezTo>
                    <a:pt x="1000" y="1724"/>
                    <a:pt x="1220" y="1312"/>
                    <a:pt x="1180" y="826"/>
                  </a:cubicBezTo>
                  <a:cubicBezTo>
                    <a:pt x="1142" y="360"/>
                    <a:pt x="870" y="1"/>
                    <a:pt x="564" y="1"/>
                  </a:cubicBezTo>
                  <a:close/>
                </a:path>
              </a:pathLst>
            </a:custGeom>
            <a:solidFill>
              <a:srgbClr val="F4EDED">
                <a:alpha val="568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8" name="Google Shape;369;p30"/>
            <p:cNvSpPr/>
            <p:nvPr/>
          </p:nvSpPr>
          <p:spPr>
            <a:xfrm>
              <a:off x="6030025" y="2964750"/>
              <a:ext cx="22625" cy="26325"/>
            </a:xfrm>
            <a:custGeom>
              <a:avLst/>
              <a:gdLst/>
              <a:ahLst/>
              <a:cxnLst/>
              <a:rect l="l" t="t" r="r" b="b"/>
              <a:pathLst>
                <a:path w="905" h="1053" extrusionOk="0">
                  <a:moveTo>
                    <a:pt x="433" y="1"/>
                  </a:moveTo>
                  <a:cubicBezTo>
                    <a:pt x="425" y="1"/>
                    <a:pt x="416" y="1"/>
                    <a:pt x="407" y="1"/>
                  </a:cubicBezTo>
                  <a:cubicBezTo>
                    <a:pt x="170" y="24"/>
                    <a:pt x="1" y="273"/>
                    <a:pt x="23" y="561"/>
                  </a:cubicBezTo>
                  <a:cubicBezTo>
                    <a:pt x="40" y="843"/>
                    <a:pt x="239" y="1053"/>
                    <a:pt x="466" y="1053"/>
                  </a:cubicBezTo>
                  <a:cubicBezTo>
                    <a:pt x="474" y="1053"/>
                    <a:pt x="483" y="1053"/>
                    <a:pt x="492" y="1052"/>
                  </a:cubicBezTo>
                  <a:cubicBezTo>
                    <a:pt x="735" y="1029"/>
                    <a:pt x="904" y="781"/>
                    <a:pt x="882" y="493"/>
                  </a:cubicBezTo>
                  <a:cubicBezTo>
                    <a:pt x="854" y="215"/>
                    <a:pt x="665" y="1"/>
                    <a:pt x="433" y="1"/>
                  </a:cubicBezTo>
                  <a:close/>
                </a:path>
              </a:pathLst>
            </a:custGeom>
            <a:solidFill>
              <a:srgbClr val="F4EDED">
                <a:alpha val="568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grpSp>
        <p:nvGrpSpPr>
          <p:cNvPr id="39" name="Google Shape;370;p30"/>
          <p:cNvGrpSpPr/>
          <p:nvPr/>
        </p:nvGrpSpPr>
        <p:grpSpPr>
          <a:xfrm>
            <a:off x="6676177" y="2376051"/>
            <a:ext cx="2008223" cy="2501210"/>
            <a:chOff x="3569742" y="3102342"/>
            <a:chExt cx="695416" cy="866100"/>
          </a:xfrm>
        </p:grpSpPr>
        <p:sp>
          <p:nvSpPr>
            <p:cNvPr id="40" name="Google Shape;371;p30"/>
            <p:cNvSpPr/>
            <p:nvPr/>
          </p:nvSpPr>
          <p:spPr>
            <a:xfrm>
              <a:off x="3569742" y="3102342"/>
              <a:ext cx="695416" cy="866100"/>
            </a:xfrm>
            <a:custGeom>
              <a:avLst/>
              <a:gdLst/>
              <a:ahLst/>
              <a:cxnLst/>
              <a:rect l="l" t="t" r="r" b="b"/>
              <a:pathLst>
                <a:path w="21659" h="26975" extrusionOk="0">
                  <a:moveTo>
                    <a:pt x="11101" y="0"/>
                  </a:moveTo>
                  <a:cubicBezTo>
                    <a:pt x="11038" y="0"/>
                    <a:pt x="10975" y="1"/>
                    <a:pt x="10911" y="3"/>
                  </a:cubicBezTo>
                  <a:cubicBezTo>
                    <a:pt x="9076" y="59"/>
                    <a:pt x="7348" y="952"/>
                    <a:pt x="6241" y="2403"/>
                  </a:cubicBezTo>
                  <a:cubicBezTo>
                    <a:pt x="4581" y="3318"/>
                    <a:pt x="3457" y="4922"/>
                    <a:pt x="3220" y="6729"/>
                  </a:cubicBezTo>
                  <a:cubicBezTo>
                    <a:pt x="3045" y="6989"/>
                    <a:pt x="2887" y="7249"/>
                    <a:pt x="2768" y="7520"/>
                  </a:cubicBezTo>
                  <a:cubicBezTo>
                    <a:pt x="2661" y="7751"/>
                    <a:pt x="2582" y="7983"/>
                    <a:pt x="2525" y="8226"/>
                  </a:cubicBezTo>
                  <a:cubicBezTo>
                    <a:pt x="2514" y="8276"/>
                    <a:pt x="2503" y="8316"/>
                    <a:pt x="2497" y="8367"/>
                  </a:cubicBezTo>
                  <a:cubicBezTo>
                    <a:pt x="2446" y="8610"/>
                    <a:pt x="2429" y="8847"/>
                    <a:pt x="2435" y="9084"/>
                  </a:cubicBezTo>
                  <a:cubicBezTo>
                    <a:pt x="2446" y="9812"/>
                    <a:pt x="2689" y="10507"/>
                    <a:pt x="3141" y="11151"/>
                  </a:cubicBezTo>
                  <a:cubicBezTo>
                    <a:pt x="3372" y="11473"/>
                    <a:pt x="3660" y="11783"/>
                    <a:pt x="3999" y="12066"/>
                  </a:cubicBezTo>
                  <a:cubicBezTo>
                    <a:pt x="3954" y="12105"/>
                    <a:pt x="3903" y="12150"/>
                    <a:pt x="3858" y="12201"/>
                  </a:cubicBezTo>
                  <a:lnTo>
                    <a:pt x="3784" y="12280"/>
                  </a:lnTo>
                  <a:lnTo>
                    <a:pt x="3745" y="12314"/>
                  </a:lnTo>
                  <a:lnTo>
                    <a:pt x="3626" y="12438"/>
                  </a:lnTo>
                  <a:lnTo>
                    <a:pt x="3592" y="12472"/>
                  </a:lnTo>
                  <a:lnTo>
                    <a:pt x="3480" y="12602"/>
                  </a:lnTo>
                  <a:cubicBezTo>
                    <a:pt x="3463" y="12614"/>
                    <a:pt x="3457" y="12630"/>
                    <a:pt x="3446" y="12642"/>
                  </a:cubicBezTo>
                  <a:lnTo>
                    <a:pt x="3338" y="12777"/>
                  </a:lnTo>
                  <a:cubicBezTo>
                    <a:pt x="3321" y="12794"/>
                    <a:pt x="3316" y="12806"/>
                    <a:pt x="3304" y="12822"/>
                  </a:cubicBezTo>
                  <a:lnTo>
                    <a:pt x="3203" y="12964"/>
                  </a:lnTo>
                  <a:cubicBezTo>
                    <a:pt x="3191" y="12975"/>
                    <a:pt x="3180" y="12992"/>
                    <a:pt x="3169" y="13009"/>
                  </a:cubicBezTo>
                  <a:lnTo>
                    <a:pt x="3067" y="13173"/>
                  </a:lnTo>
                  <a:cubicBezTo>
                    <a:pt x="3056" y="13201"/>
                    <a:pt x="3039" y="13223"/>
                    <a:pt x="3028" y="13252"/>
                  </a:cubicBezTo>
                  <a:lnTo>
                    <a:pt x="2966" y="13365"/>
                  </a:lnTo>
                  <a:cubicBezTo>
                    <a:pt x="2954" y="13376"/>
                    <a:pt x="2949" y="13387"/>
                    <a:pt x="2943" y="13398"/>
                  </a:cubicBezTo>
                  <a:cubicBezTo>
                    <a:pt x="2920" y="13432"/>
                    <a:pt x="2909" y="13472"/>
                    <a:pt x="2892" y="13500"/>
                  </a:cubicBezTo>
                  <a:lnTo>
                    <a:pt x="2841" y="13602"/>
                  </a:lnTo>
                  <a:cubicBezTo>
                    <a:pt x="2830" y="13630"/>
                    <a:pt x="2813" y="13658"/>
                    <a:pt x="2807" y="13687"/>
                  </a:cubicBezTo>
                  <a:lnTo>
                    <a:pt x="2757" y="13816"/>
                  </a:lnTo>
                  <a:cubicBezTo>
                    <a:pt x="2751" y="13828"/>
                    <a:pt x="2745" y="13850"/>
                    <a:pt x="2740" y="13867"/>
                  </a:cubicBezTo>
                  <a:cubicBezTo>
                    <a:pt x="2723" y="13895"/>
                    <a:pt x="2717" y="13929"/>
                    <a:pt x="2700" y="13958"/>
                  </a:cubicBezTo>
                  <a:lnTo>
                    <a:pt x="2672" y="14048"/>
                  </a:lnTo>
                  <a:cubicBezTo>
                    <a:pt x="2666" y="14071"/>
                    <a:pt x="2661" y="14099"/>
                    <a:pt x="2655" y="14121"/>
                  </a:cubicBezTo>
                  <a:lnTo>
                    <a:pt x="2604" y="14291"/>
                  </a:lnTo>
                  <a:cubicBezTo>
                    <a:pt x="2599" y="14302"/>
                    <a:pt x="2599" y="14325"/>
                    <a:pt x="2587" y="14330"/>
                  </a:cubicBezTo>
                  <a:cubicBezTo>
                    <a:pt x="2525" y="14613"/>
                    <a:pt x="2497" y="14895"/>
                    <a:pt x="2519" y="15155"/>
                  </a:cubicBezTo>
                  <a:cubicBezTo>
                    <a:pt x="2525" y="15251"/>
                    <a:pt x="2531" y="15336"/>
                    <a:pt x="2553" y="15426"/>
                  </a:cubicBezTo>
                  <a:cubicBezTo>
                    <a:pt x="2519" y="15488"/>
                    <a:pt x="2486" y="15544"/>
                    <a:pt x="2446" y="15607"/>
                  </a:cubicBezTo>
                  <a:cubicBezTo>
                    <a:pt x="2401" y="15708"/>
                    <a:pt x="2350" y="15816"/>
                    <a:pt x="2299" y="15928"/>
                  </a:cubicBezTo>
                  <a:lnTo>
                    <a:pt x="2294" y="15934"/>
                  </a:lnTo>
                  <a:cubicBezTo>
                    <a:pt x="2237" y="16070"/>
                    <a:pt x="2186" y="16200"/>
                    <a:pt x="2147" y="16335"/>
                  </a:cubicBezTo>
                  <a:cubicBezTo>
                    <a:pt x="2068" y="16589"/>
                    <a:pt x="2011" y="16860"/>
                    <a:pt x="1977" y="17120"/>
                  </a:cubicBezTo>
                  <a:cubicBezTo>
                    <a:pt x="1960" y="17239"/>
                    <a:pt x="1955" y="17436"/>
                    <a:pt x="1949" y="17578"/>
                  </a:cubicBezTo>
                  <a:lnTo>
                    <a:pt x="1949" y="17634"/>
                  </a:lnTo>
                  <a:lnTo>
                    <a:pt x="1949" y="17679"/>
                  </a:lnTo>
                  <a:cubicBezTo>
                    <a:pt x="1949" y="17922"/>
                    <a:pt x="1977" y="18165"/>
                    <a:pt x="2017" y="18402"/>
                  </a:cubicBezTo>
                  <a:lnTo>
                    <a:pt x="2022" y="18442"/>
                  </a:lnTo>
                  <a:cubicBezTo>
                    <a:pt x="2034" y="18470"/>
                    <a:pt x="2039" y="18498"/>
                    <a:pt x="2045" y="18532"/>
                  </a:cubicBezTo>
                  <a:lnTo>
                    <a:pt x="2051" y="18560"/>
                  </a:lnTo>
                  <a:cubicBezTo>
                    <a:pt x="2124" y="18876"/>
                    <a:pt x="2237" y="19181"/>
                    <a:pt x="2378" y="19469"/>
                  </a:cubicBezTo>
                  <a:cubicBezTo>
                    <a:pt x="1853" y="19588"/>
                    <a:pt x="1396" y="19949"/>
                    <a:pt x="1142" y="20452"/>
                  </a:cubicBezTo>
                  <a:cubicBezTo>
                    <a:pt x="543" y="20627"/>
                    <a:pt x="119" y="21141"/>
                    <a:pt x="46" y="21773"/>
                  </a:cubicBezTo>
                  <a:cubicBezTo>
                    <a:pt x="35" y="21926"/>
                    <a:pt x="35" y="22073"/>
                    <a:pt x="63" y="22231"/>
                  </a:cubicBezTo>
                  <a:cubicBezTo>
                    <a:pt x="57" y="22265"/>
                    <a:pt x="57" y="22299"/>
                    <a:pt x="46" y="22327"/>
                  </a:cubicBezTo>
                  <a:cubicBezTo>
                    <a:pt x="1" y="22999"/>
                    <a:pt x="306" y="23648"/>
                    <a:pt x="904" y="24151"/>
                  </a:cubicBezTo>
                  <a:cubicBezTo>
                    <a:pt x="1249" y="25077"/>
                    <a:pt x="2316" y="25777"/>
                    <a:pt x="4135" y="26269"/>
                  </a:cubicBezTo>
                  <a:cubicBezTo>
                    <a:pt x="5818" y="26726"/>
                    <a:pt x="8026" y="26975"/>
                    <a:pt x="10364" y="26975"/>
                  </a:cubicBezTo>
                  <a:cubicBezTo>
                    <a:pt x="12702" y="26975"/>
                    <a:pt x="14910" y="26721"/>
                    <a:pt x="16587" y="26269"/>
                  </a:cubicBezTo>
                  <a:cubicBezTo>
                    <a:pt x="18812" y="25664"/>
                    <a:pt x="19942" y="24721"/>
                    <a:pt x="19942" y="23473"/>
                  </a:cubicBezTo>
                  <a:cubicBezTo>
                    <a:pt x="19942" y="23383"/>
                    <a:pt x="19936" y="23293"/>
                    <a:pt x="19919" y="23191"/>
                  </a:cubicBezTo>
                  <a:cubicBezTo>
                    <a:pt x="19936" y="23101"/>
                    <a:pt x="19942" y="22999"/>
                    <a:pt x="19942" y="22909"/>
                  </a:cubicBezTo>
                  <a:cubicBezTo>
                    <a:pt x="19942" y="22530"/>
                    <a:pt x="19829" y="21994"/>
                    <a:pt x="19320" y="21469"/>
                  </a:cubicBezTo>
                  <a:cubicBezTo>
                    <a:pt x="19371" y="20751"/>
                    <a:pt x="19044" y="19938"/>
                    <a:pt x="18259" y="19599"/>
                  </a:cubicBezTo>
                  <a:cubicBezTo>
                    <a:pt x="18157" y="19554"/>
                    <a:pt x="18050" y="19520"/>
                    <a:pt x="17942" y="19498"/>
                  </a:cubicBezTo>
                  <a:cubicBezTo>
                    <a:pt x="17824" y="19373"/>
                    <a:pt x="17688" y="19266"/>
                    <a:pt x="17524" y="19181"/>
                  </a:cubicBezTo>
                  <a:cubicBezTo>
                    <a:pt x="17406" y="19119"/>
                    <a:pt x="17282" y="19074"/>
                    <a:pt x="17152" y="19046"/>
                  </a:cubicBezTo>
                  <a:cubicBezTo>
                    <a:pt x="17536" y="18571"/>
                    <a:pt x="17767" y="17967"/>
                    <a:pt x="17767" y="17318"/>
                  </a:cubicBezTo>
                  <a:cubicBezTo>
                    <a:pt x="17767" y="15974"/>
                    <a:pt x="16830" y="14861"/>
                    <a:pt x="15559" y="14607"/>
                  </a:cubicBezTo>
                  <a:cubicBezTo>
                    <a:pt x="15458" y="14325"/>
                    <a:pt x="15345" y="14042"/>
                    <a:pt x="15220" y="13760"/>
                  </a:cubicBezTo>
                  <a:cubicBezTo>
                    <a:pt x="15102" y="13500"/>
                    <a:pt x="15000" y="13223"/>
                    <a:pt x="14932" y="12941"/>
                  </a:cubicBezTo>
                  <a:cubicBezTo>
                    <a:pt x="14876" y="12710"/>
                    <a:pt x="14802" y="12472"/>
                    <a:pt x="14735" y="12246"/>
                  </a:cubicBezTo>
                  <a:cubicBezTo>
                    <a:pt x="15198" y="11789"/>
                    <a:pt x="15565" y="11253"/>
                    <a:pt x="15813" y="10637"/>
                  </a:cubicBezTo>
                  <a:cubicBezTo>
                    <a:pt x="15842" y="10569"/>
                    <a:pt x="15870" y="10496"/>
                    <a:pt x="15892" y="10434"/>
                  </a:cubicBezTo>
                  <a:cubicBezTo>
                    <a:pt x="16943" y="11185"/>
                    <a:pt x="17836" y="11428"/>
                    <a:pt x="18550" y="11428"/>
                  </a:cubicBezTo>
                  <a:cubicBezTo>
                    <a:pt x="19199" y="11428"/>
                    <a:pt x="19702" y="11228"/>
                    <a:pt x="20043" y="11027"/>
                  </a:cubicBezTo>
                  <a:cubicBezTo>
                    <a:pt x="20614" y="10693"/>
                    <a:pt x="21020" y="10140"/>
                    <a:pt x="21184" y="9474"/>
                  </a:cubicBezTo>
                  <a:cubicBezTo>
                    <a:pt x="21658" y="7587"/>
                    <a:pt x="20365" y="5312"/>
                    <a:pt x="18885" y="3883"/>
                  </a:cubicBezTo>
                  <a:cubicBezTo>
                    <a:pt x="17728" y="2770"/>
                    <a:pt x="16378" y="1985"/>
                    <a:pt x="15057" y="1652"/>
                  </a:cubicBezTo>
                  <a:cubicBezTo>
                    <a:pt x="14058" y="594"/>
                    <a:pt x="12638" y="0"/>
                    <a:pt x="111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1" name="Google Shape;372;p30"/>
            <p:cNvSpPr/>
            <p:nvPr/>
          </p:nvSpPr>
          <p:spPr>
            <a:xfrm>
              <a:off x="3610358" y="3765692"/>
              <a:ext cx="559955" cy="162881"/>
            </a:xfrm>
            <a:custGeom>
              <a:avLst/>
              <a:gdLst/>
              <a:ahLst/>
              <a:cxnLst/>
              <a:rect l="l" t="t" r="r" b="b"/>
              <a:pathLst>
                <a:path w="17440" h="5073" extrusionOk="0">
                  <a:moveTo>
                    <a:pt x="14155" y="0"/>
                  </a:moveTo>
                  <a:cubicBezTo>
                    <a:pt x="14089" y="0"/>
                    <a:pt x="14033" y="52"/>
                    <a:pt x="13984" y="97"/>
                  </a:cubicBezTo>
                  <a:cubicBezTo>
                    <a:pt x="13786" y="283"/>
                    <a:pt x="13713" y="554"/>
                    <a:pt x="13696" y="837"/>
                  </a:cubicBezTo>
                  <a:cubicBezTo>
                    <a:pt x="13696" y="871"/>
                    <a:pt x="13656" y="899"/>
                    <a:pt x="13617" y="899"/>
                  </a:cubicBezTo>
                  <a:cubicBezTo>
                    <a:pt x="12312" y="673"/>
                    <a:pt x="10759" y="543"/>
                    <a:pt x="9093" y="543"/>
                  </a:cubicBezTo>
                  <a:cubicBezTo>
                    <a:pt x="7060" y="543"/>
                    <a:pt x="5185" y="741"/>
                    <a:pt x="3739" y="1068"/>
                  </a:cubicBezTo>
                  <a:cubicBezTo>
                    <a:pt x="3732" y="1071"/>
                    <a:pt x="3724" y="1072"/>
                    <a:pt x="3716" y="1072"/>
                  </a:cubicBezTo>
                  <a:cubicBezTo>
                    <a:pt x="3687" y="1072"/>
                    <a:pt x="3657" y="1057"/>
                    <a:pt x="3643" y="1034"/>
                  </a:cubicBezTo>
                  <a:cubicBezTo>
                    <a:pt x="3508" y="882"/>
                    <a:pt x="3361" y="746"/>
                    <a:pt x="3175" y="662"/>
                  </a:cubicBezTo>
                  <a:cubicBezTo>
                    <a:pt x="3046" y="600"/>
                    <a:pt x="2900" y="569"/>
                    <a:pt x="2757" y="569"/>
                  </a:cubicBezTo>
                  <a:cubicBezTo>
                    <a:pt x="2467" y="569"/>
                    <a:pt x="2183" y="695"/>
                    <a:pt x="2051" y="944"/>
                  </a:cubicBezTo>
                  <a:cubicBezTo>
                    <a:pt x="2048" y="947"/>
                    <a:pt x="2045" y="948"/>
                    <a:pt x="2042" y="948"/>
                  </a:cubicBezTo>
                  <a:cubicBezTo>
                    <a:pt x="2039" y="948"/>
                    <a:pt x="2037" y="947"/>
                    <a:pt x="2034" y="944"/>
                  </a:cubicBezTo>
                  <a:cubicBezTo>
                    <a:pt x="1923" y="750"/>
                    <a:pt x="1729" y="577"/>
                    <a:pt x="1497" y="577"/>
                  </a:cubicBezTo>
                  <a:cubicBezTo>
                    <a:pt x="1493" y="577"/>
                    <a:pt x="1490" y="577"/>
                    <a:pt x="1486" y="577"/>
                  </a:cubicBezTo>
                  <a:cubicBezTo>
                    <a:pt x="1249" y="577"/>
                    <a:pt x="1046" y="780"/>
                    <a:pt x="961" y="1006"/>
                  </a:cubicBezTo>
                  <a:cubicBezTo>
                    <a:pt x="882" y="1209"/>
                    <a:pt x="882" y="1435"/>
                    <a:pt x="887" y="1656"/>
                  </a:cubicBezTo>
                  <a:cubicBezTo>
                    <a:pt x="887" y="1677"/>
                    <a:pt x="871" y="1695"/>
                    <a:pt x="851" y="1695"/>
                  </a:cubicBezTo>
                  <a:cubicBezTo>
                    <a:pt x="844" y="1695"/>
                    <a:pt x="838" y="1694"/>
                    <a:pt x="831" y="1690"/>
                  </a:cubicBezTo>
                  <a:cubicBezTo>
                    <a:pt x="692" y="1609"/>
                    <a:pt x="546" y="1532"/>
                    <a:pt x="387" y="1532"/>
                  </a:cubicBezTo>
                  <a:cubicBezTo>
                    <a:pt x="345" y="1532"/>
                    <a:pt x="303" y="1537"/>
                    <a:pt x="261" y="1548"/>
                  </a:cubicBezTo>
                  <a:cubicBezTo>
                    <a:pt x="142" y="1588"/>
                    <a:pt x="46" y="1684"/>
                    <a:pt x="35" y="1814"/>
                  </a:cubicBezTo>
                  <a:cubicBezTo>
                    <a:pt x="1" y="2158"/>
                    <a:pt x="317" y="2503"/>
                    <a:pt x="712" y="2734"/>
                  </a:cubicBezTo>
                  <a:cubicBezTo>
                    <a:pt x="741" y="2751"/>
                    <a:pt x="752" y="2779"/>
                    <a:pt x="752" y="2808"/>
                  </a:cubicBezTo>
                  <a:cubicBezTo>
                    <a:pt x="752" y="4056"/>
                    <a:pt x="4490" y="5072"/>
                    <a:pt x="9099" y="5072"/>
                  </a:cubicBezTo>
                  <a:cubicBezTo>
                    <a:pt x="13707" y="5072"/>
                    <a:pt x="17440" y="4056"/>
                    <a:pt x="17440" y="2808"/>
                  </a:cubicBezTo>
                  <a:cubicBezTo>
                    <a:pt x="17440" y="2469"/>
                    <a:pt x="17152" y="2136"/>
                    <a:pt x="16638" y="1842"/>
                  </a:cubicBezTo>
                  <a:cubicBezTo>
                    <a:pt x="16610" y="1825"/>
                    <a:pt x="16604" y="1786"/>
                    <a:pt x="16621" y="1763"/>
                  </a:cubicBezTo>
                  <a:cubicBezTo>
                    <a:pt x="16689" y="1684"/>
                    <a:pt x="16734" y="1599"/>
                    <a:pt x="16773" y="1509"/>
                  </a:cubicBezTo>
                  <a:cubicBezTo>
                    <a:pt x="16898" y="1198"/>
                    <a:pt x="16813" y="775"/>
                    <a:pt x="16502" y="639"/>
                  </a:cubicBezTo>
                  <a:cubicBezTo>
                    <a:pt x="16434" y="611"/>
                    <a:pt x="16363" y="599"/>
                    <a:pt x="16291" y="599"/>
                  </a:cubicBezTo>
                  <a:cubicBezTo>
                    <a:pt x="16118" y="599"/>
                    <a:pt x="15939" y="668"/>
                    <a:pt x="15779" y="752"/>
                  </a:cubicBezTo>
                  <a:cubicBezTo>
                    <a:pt x="15774" y="755"/>
                    <a:pt x="15768" y="757"/>
                    <a:pt x="15762" y="757"/>
                  </a:cubicBezTo>
                  <a:cubicBezTo>
                    <a:pt x="15740" y="757"/>
                    <a:pt x="15721" y="733"/>
                    <a:pt x="15734" y="701"/>
                  </a:cubicBezTo>
                  <a:cubicBezTo>
                    <a:pt x="15830" y="515"/>
                    <a:pt x="15875" y="272"/>
                    <a:pt x="15695" y="182"/>
                  </a:cubicBezTo>
                  <a:cubicBezTo>
                    <a:pt x="15658" y="162"/>
                    <a:pt x="15614" y="154"/>
                    <a:pt x="15570" y="154"/>
                  </a:cubicBezTo>
                  <a:cubicBezTo>
                    <a:pt x="15539" y="154"/>
                    <a:pt x="15508" y="158"/>
                    <a:pt x="15480" y="165"/>
                  </a:cubicBezTo>
                  <a:cubicBezTo>
                    <a:pt x="15085" y="289"/>
                    <a:pt x="14729" y="515"/>
                    <a:pt x="14447" y="809"/>
                  </a:cubicBezTo>
                  <a:cubicBezTo>
                    <a:pt x="14436" y="819"/>
                    <a:pt x="14424" y="824"/>
                    <a:pt x="14412" y="824"/>
                  </a:cubicBezTo>
                  <a:cubicBezTo>
                    <a:pt x="14391" y="824"/>
                    <a:pt x="14373" y="809"/>
                    <a:pt x="14373" y="780"/>
                  </a:cubicBezTo>
                  <a:cubicBezTo>
                    <a:pt x="14356" y="600"/>
                    <a:pt x="14413" y="97"/>
                    <a:pt x="14209" y="12"/>
                  </a:cubicBezTo>
                  <a:cubicBezTo>
                    <a:pt x="14191" y="4"/>
                    <a:pt x="14173" y="0"/>
                    <a:pt x="141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2" name="Google Shape;373;p30"/>
            <p:cNvSpPr/>
            <p:nvPr/>
          </p:nvSpPr>
          <p:spPr>
            <a:xfrm>
              <a:off x="3610358" y="3747808"/>
              <a:ext cx="559955" cy="162817"/>
            </a:xfrm>
            <a:custGeom>
              <a:avLst/>
              <a:gdLst/>
              <a:ahLst/>
              <a:cxnLst/>
              <a:rect l="l" t="t" r="r" b="b"/>
              <a:pathLst>
                <a:path w="17440" h="5071" extrusionOk="0">
                  <a:moveTo>
                    <a:pt x="14158" y="1"/>
                  </a:moveTo>
                  <a:cubicBezTo>
                    <a:pt x="14091" y="1"/>
                    <a:pt x="14033" y="50"/>
                    <a:pt x="13984" y="95"/>
                  </a:cubicBezTo>
                  <a:cubicBezTo>
                    <a:pt x="13786" y="287"/>
                    <a:pt x="13713" y="552"/>
                    <a:pt x="13696" y="835"/>
                  </a:cubicBezTo>
                  <a:cubicBezTo>
                    <a:pt x="13696" y="869"/>
                    <a:pt x="13656" y="897"/>
                    <a:pt x="13617" y="897"/>
                  </a:cubicBezTo>
                  <a:cubicBezTo>
                    <a:pt x="12312" y="671"/>
                    <a:pt x="10759" y="541"/>
                    <a:pt x="9093" y="541"/>
                  </a:cubicBezTo>
                  <a:cubicBezTo>
                    <a:pt x="7060" y="541"/>
                    <a:pt x="5185" y="739"/>
                    <a:pt x="3739" y="1072"/>
                  </a:cubicBezTo>
                  <a:cubicBezTo>
                    <a:pt x="3735" y="1073"/>
                    <a:pt x="3730" y="1073"/>
                    <a:pt x="3726" y="1073"/>
                  </a:cubicBezTo>
                  <a:cubicBezTo>
                    <a:pt x="3694" y="1073"/>
                    <a:pt x="3658" y="1057"/>
                    <a:pt x="3643" y="1032"/>
                  </a:cubicBezTo>
                  <a:cubicBezTo>
                    <a:pt x="3508" y="880"/>
                    <a:pt x="3361" y="744"/>
                    <a:pt x="3175" y="660"/>
                  </a:cubicBezTo>
                  <a:cubicBezTo>
                    <a:pt x="3046" y="600"/>
                    <a:pt x="2900" y="570"/>
                    <a:pt x="2757" y="570"/>
                  </a:cubicBezTo>
                  <a:cubicBezTo>
                    <a:pt x="2467" y="570"/>
                    <a:pt x="2183" y="693"/>
                    <a:pt x="2051" y="942"/>
                  </a:cubicBezTo>
                  <a:cubicBezTo>
                    <a:pt x="2048" y="945"/>
                    <a:pt x="2045" y="946"/>
                    <a:pt x="2042" y="946"/>
                  </a:cubicBezTo>
                  <a:cubicBezTo>
                    <a:pt x="2039" y="946"/>
                    <a:pt x="2037" y="945"/>
                    <a:pt x="2034" y="942"/>
                  </a:cubicBezTo>
                  <a:cubicBezTo>
                    <a:pt x="1923" y="747"/>
                    <a:pt x="1729" y="575"/>
                    <a:pt x="1497" y="575"/>
                  </a:cubicBezTo>
                  <a:cubicBezTo>
                    <a:pt x="1493" y="575"/>
                    <a:pt x="1490" y="575"/>
                    <a:pt x="1486" y="575"/>
                  </a:cubicBezTo>
                  <a:cubicBezTo>
                    <a:pt x="1249" y="575"/>
                    <a:pt x="1046" y="778"/>
                    <a:pt x="961" y="1004"/>
                  </a:cubicBezTo>
                  <a:cubicBezTo>
                    <a:pt x="882" y="1213"/>
                    <a:pt x="882" y="1433"/>
                    <a:pt x="887" y="1654"/>
                  </a:cubicBezTo>
                  <a:cubicBezTo>
                    <a:pt x="887" y="1675"/>
                    <a:pt x="871" y="1693"/>
                    <a:pt x="851" y="1693"/>
                  </a:cubicBezTo>
                  <a:cubicBezTo>
                    <a:pt x="844" y="1693"/>
                    <a:pt x="838" y="1691"/>
                    <a:pt x="831" y="1687"/>
                  </a:cubicBezTo>
                  <a:cubicBezTo>
                    <a:pt x="691" y="1606"/>
                    <a:pt x="543" y="1532"/>
                    <a:pt x="382" y="1532"/>
                  </a:cubicBezTo>
                  <a:cubicBezTo>
                    <a:pt x="342" y="1532"/>
                    <a:pt x="302" y="1536"/>
                    <a:pt x="261" y="1546"/>
                  </a:cubicBezTo>
                  <a:cubicBezTo>
                    <a:pt x="142" y="1586"/>
                    <a:pt x="46" y="1682"/>
                    <a:pt x="35" y="1812"/>
                  </a:cubicBezTo>
                  <a:cubicBezTo>
                    <a:pt x="1" y="2156"/>
                    <a:pt x="317" y="2501"/>
                    <a:pt x="712" y="2732"/>
                  </a:cubicBezTo>
                  <a:cubicBezTo>
                    <a:pt x="741" y="2749"/>
                    <a:pt x="752" y="2777"/>
                    <a:pt x="752" y="2806"/>
                  </a:cubicBezTo>
                  <a:cubicBezTo>
                    <a:pt x="752" y="4054"/>
                    <a:pt x="4490" y="5070"/>
                    <a:pt x="9099" y="5070"/>
                  </a:cubicBezTo>
                  <a:cubicBezTo>
                    <a:pt x="13707" y="5070"/>
                    <a:pt x="17440" y="4054"/>
                    <a:pt x="17440" y="2806"/>
                  </a:cubicBezTo>
                  <a:cubicBezTo>
                    <a:pt x="17440" y="2461"/>
                    <a:pt x="17152" y="2128"/>
                    <a:pt x="16638" y="1840"/>
                  </a:cubicBezTo>
                  <a:cubicBezTo>
                    <a:pt x="16610" y="1823"/>
                    <a:pt x="16604" y="1783"/>
                    <a:pt x="16621" y="1761"/>
                  </a:cubicBezTo>
                  <a:cubicBezTo>
                    <a:pt x="16689" y="1682"/>
                    <a:pt x="16734" y="1597"/>
                    <a:pt x="16773" y="1507"/>
                  </a:cubicBezTo>
                  <a:cubicBezTo>
                    <a:pt x="16898" y="1196"/>
                    <a:pt x="16813" y="773"/>
                    <a:pt x="16502" y="637"/>
                  </a:cubicBezTo>
                  <a:cubicBezTo>
                    <a:pt x="16434" y="609"/>
                    <a:pt x="16363" y="597"/>
                    <a:pt x="16291" y="597"/>
                  </a:cubicBezTo>
                  <a:cubicBezTo>
                    <a:pt x="16118" y="597"/>
                    <a:pt x="15939" y="666"/>
                    <a:pt x="15779" y="750"/>
                  </a:cubicBezTo>
                  <a:cubicBezTo>
                    <a:pt x="15774" y="753"/>
                    <a:pt x="15768" y="755"/>
                    <a:pt x="15762" y="755"/>
                  </a:cubicBezTo>
                  <a:cubicBezTo>
                    <a:pt x="15739" y="755"/>
                    <a:pt x="15721" y="732"/>
                    <a:pt x="15734" y="705"/>
                  </a:cubicBezTo>
                  <a:cubicBezTo>
                    <a:pt x="15830" y="513"/>
                    <a:pt x="15875" y="270"/>
                    <a:pt x="15695" y="180"/>
                  </a:cubicBezTo>
                  <a:cubicBezTo>
                    <a:pt x="15661" y="161"/>
                    <a:pt x="15619" y="153"/>
                    <a:pt x="15578" y="153"/>
                  </a:cubicBezTo>
                  <a:cubicBezTo>
                    <a:pt x="15544" y="153"/>
                    <a:pt x="15511" y="158"/>
                    <a:pt x="15480" y="168"/>
                  </a:cubicBezTo>
                  <a:cubicBezTo>
                    <a:pt x="15085" y="287"/>
                    <a:pt x="14729" y="513"/>
                    <a:pt x="14447" y="806"/>
                  </a:cubicBezTo>
                  <a:cubicBezTo>
                    <a:pt x="14436" y="817"/>
                    <a:pt x="14424" y="822"/>
                    <a:pt x="14412" y="822"/>
                  </a:cubicBezTo>
                  <a:cubicBezTo>
                    <a:pt x="14391" y="822"/>
                    <a:pt x="14373" y="807"/>
                    <a:pt x="14373" y="778"/>
                  </a:cubicBezTo>
                  <a:cubicBezTo>
                    <a:pt x="14356" y="597"/>
                    <a:pt x="14413" y="95"/>
                    <a:pt x="14209" y="10"/>
                  </a:cubicBezTo>
                  <a:cubicBezTo>
                    <a:pt x="14192" y="3"/>
                    <a:pt x="14175" y="1"/>
                    <a:pt x="141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3" name="Google Shape;374;p30"/>
            <p:cNvSpPr/>
            <p:nvPr/>
          </p:nvSpPr>
          <p:spPr>
            <a:xfrm>
              <a:off x="3715159" y="3789613"/>
              <a:ext cx="345284" cy="90511"/>
            </a:xfrm>
            <a:custGeom>
              <a:avLst/>
              <a:gdLst/>
              <a:ahLst/>
              <a:cxnLst/>
              <a:rect l="l" t="t" r="r" b="b"/>
              <a:pathLst>
                <a:path w="10754" h="2819" extrusionOk="0">
                  <a:moveTo>
                    <a:pt x="6286" y="1"/>
                  </a:moveTo>
                  <a:cubicBezTo>
                    <a:pt x="5661" y="1"/>
                    <a:pt x="5042" y="39"/>
                    <a:pt x="4457" y="86"/>
                  </a:cubicBezTo>
                  <a:cubicBezTo>
                    <a:pt x="3672" y="148"/>
                    <a:pt x="2446" y="239"/>
                    <a:pt x="1492" y="645"/>
                  </a:cubicBezTo>
                  <a:cubicBezTo>
                    <a:pt x="961" y="871"/>
                    <a:pt x="520" y="1187"/>
                    <a:pt x="266" y="1656"/>
                  </a:cubicBezTo>
                  <a:cubicBezTo>
                    <a:pt x="1" y="2159"/>
                    <a:pt x="312" y="2543"/>
                    <a:pt x="775" y="2684"/>
                  </a:cubicBezTo>
                  <a:cubicBezTo>
                    <a:pt x="1091" y="2780"/>
                    <a:pt x="1414" y="2819"/>
                    <a:pt x="1741" y="2819"/>
                  </a:cubicBezTo>
                  <a:cubicBezTo>
                    <a:pt x="2754" y="2819"/>
                    <a:pt x="3799" y="2449"/>
                    <a:pt x="4773" y="2300"/>
                  </a:cubicBezTo>
                  <a:cubicBezTo>
                    <a:pt x="5069" y="2255"/>
                    <a:pt x="5362" y="2237"/>
                    <a:pt x="5653" y="2237"/>
                  </a:cubicBezTo>
                  <a:cubicBezTo>
                    <a:pt x="6744" y="2237"/>
                    <a:pt x="7810" y="2488"/>
                    <a:pt x="8907" y="2488"/>
                  </a:cubicBezTo>
                  <a:cubicBezTo>
                    <a:pt x="9047" y="2488"/>
                    <a:pt x="9189" y="2484"/>
                    <a:pt x="9330" y="2475"/>
                  </a:cubicBezTo>
                  <a:cubicBezTo>
                    <a:pt x="9641" y="2458"/>
                    <a:pt x="9985" y="2390"/>
                    <a:pt x="10268" y="2243"/>
                  </a:cubicBezTo>
                  <a:cubicBezTo>
                    <a:pt x="10477" y="2136"/>
                    <a:pt x="10663" y="1938"/>
                    <a:pt x="10697" y="1701"/>
                  </a:cubicBezTo>
                  <a:cubicBezTo>
                    <a:pt x="10753" y="1306"/>
                    <a:pt x="10392" y="961"/>
                    <a:pt x="10098" y="798"/>
                  </a:cubicBezTo>
                  <a:cubicBezTo>
                    <a:pt x="8963" y="173"/>
                    <a:pt x="7609" y="1"/>
                    <a:pt x="62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4" name="Google Shape;375;p30"/>
            <p:cNvSpPr/>
            <p:nvPr/>
          </p:nvSpPr>
          <p:spPr>
            <a:xfrm>
              <a:off x="4104659" y="3784765"/>
              <a:ext cx="46620" cy="44758"/>
            </a:xfrm>
            <a:custGeom>
              <a:avLst/>
              <a:gdLst/>
              <a:ahLst/>
              <a:cxnLst/>
              <a:rect l="l" t="t" r="r" b="b"/>
              <a:pathLst>
                <a:path w="1452" h="1394" extrusionOk="0">
                  <a:moveTo>
                    <a:pt x="896" y="1"/>
                  </a:moveTo>
                  <a:cubicBezTo>
                    <a:pt x="783" y="1"/>
                    <a:pt x="671" y="63"/>
                    <a:pt x="622" y="169"/>
                  </a:cubicBezTo>
                  <a:cubicBezTo>
                    <a:pt x="610" y="181"/>
                    <a:pt x="610" y="192"/>
                    <a:pt x="605" y="203"/>
                  </a:cubicBezTo>
                  <a:cubicBezTo>
                    <a:pt x="588" y="181"/>
                    <a:pt x="560" y="164"/>
                    <a:pt x="537" y="152"/>
                  </a:cubicBezTo>
                  <a:cubicBezTo>
                    <a:pt x="496" y="132"/>
                    <a:pt x="453" y="123"/>
                    <a:pt x="409" y="123"/>
                  </a:cubicBezTo>
                  <a:cubicBezTo>
                    <a:pt x="296" y="123"/>
                    <a:pt x="185" y="187"/>
                    <a:pt x="136" y="294"/>
                  </a:cubicBezTo>
                  <a:cubicBezTo>
                    <a:pt x="85" y="407"/>
                    <a:pt x="102" y="525"/>
                    <a:pt x="175" y="615"/>
                  </a:cubicBezTo>
                  <a:cubicBezTo>
                    <a:pt x="136" y="644"/>
                    <a:pt x="91" y="689"/>
                    <a:pt x="68" y="734"/>
                  </a:cubicBezTo>
                  <a:cubicBezTo>
                    <a:pt x="0" y="887"/>
                    <a:pt x="63" y="1067"/>
                    <a:pt x="209" y="1141"/>
                  </a:cubicBezTo>
                  <a:cubicBezTo>
                    <a:pt x="249" y="1159"/>
                    <a:pt x="290" y="1168"/>
                    <a:pt x="332" y="1168"/>
                  </a:cubicBezTo>
                  <a:cubicBezTo>
                    <a:pt x="403" y="1168"/>
                    <a:pt x="472" y="1142"/>
                    <a:pt x="526" y="1096"/>
                  </a:cubicBezTo>
                  <a:cubicBezTo>
                    <a:pt x="526" y="1208"/>
                    <a:pt x="593" y="1316"/>
                    <a:pt x="695" y="1367"/>
                  </a:cubicBezTo>
                  <a:cubicBezTo>
                    <a:pt x="737" y="1385"/>
                    <a:pt x="781" y="1394"/>
                    <a:pt x="824" y="1394"/>
                  </a:cubicBezTo>
                  <a:cubicBezTo>
                    <a:pt x="938" y="1394"/>
                    <a:pt x="1048" y="1332"/>
                    <a:pt x="1102" y="1225"/>
                  </a:cubicBezTo>
                  <a:cubicBezTo>
                    <a:pt x="1130" y="1169"/>
                    <a:pt x="1136" y="1112"/>
                    <a:pt x="1130" y="1056"/>
                  </a:cubicBezTo>
                  <a:lnTo>
                    <a:pt x="1130" y="1056"/>
                  </a:lnTo>
                  <a:cubicBezTo>
                    <a:pt x="1134" y="1056"/>
                    <a:pt x="1139" y="1056"/>
                    <a:pt x="1143" y="1056"/>
                  </a:cubicBezTo>
                  <a:cubicBezTo>
                    <a:pt x="1245" y="1056"/>
                    <a:pt x="1335" y="995"/>
                    <a:pt x="1384" y="892"/>
                  </a:cubicBezTo>
                  <a:cubicBezTo>
                    <a:pt x="1452" y="745"/>
                    <a:pt x="1390" y="559"/>
                    <a:pt x="1243" y="491"/>
                  </a:cubicBezTo>
                  <a:cubicBezTo>
                    <a:pt x="1215" y="474"/>
                    <a:pt x="1175" y="469"/>
                    <a:pt x="1147" y="463"/>
                  </a:cubicBezTo>
                  <a:cubicBezTo>
                    <a:pt x="1158" y="457"/>
                    <a:pt x="1164" y="440"/>
                    <a:pt x="1164" y="435"/>
                  </a:cubicBezTo>
                  <a:cubicBezTo>
                    <a:pt x="1232" y="288"/>
                    <a:pt x="1169" y="102"/>
                    <a:pt x="1023" y="28"/>
                  </a:cubicBezTo>
                  <a:cubicBezTo>
                    <a:pt x="982" y="10"/>
                    <a:pt x="939" y="1"/>
                    <a:pt x="896" y="1"/>
                  </a:cubicBezTo>
                  <a:close/>
                </a:path>
              </a:pathLst>
            </a:custGeom>
            <a:solidFill>
              <a:srgbClr val="52AF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5" name="Google Shape;376;p30"/>
            <p:cNvSpPr/>
            <p:nvPr/>
          </p:nvSpPr>
          <p:spPr>
            <a:xfrm>
              <a:off x="4104659" y="3779338"/>
              <a:ext cx="46620" cy="44758"/>
            </a:xfrm>
            <a:custGeom>
              <a:avLst/>
              <a:gdLst/>
              <a:ahLst/>
              <a:cxnLst/>
              <a:rect l="l" t="t" r="r" b="b"/>
              <a:pathLst>
                <a:path w="1452" h="1394" extrusionOk="0">
                  <a:moveTo>
                    <a:pt x="896" y="0"/>
                  </a:moveTo>
                  <a:cubicBezTo>
                    <a:pt x="783" y="0"/>
                    <a:pt x="671" y="62"/>
                    <a:pt x="622" y="169"/>
                  </a:cubicBezTo>
                  <a:cubicBezTo>
                    <a:pt x="610" y="180"/>
                    <a:pt x="610" y="192"/>
                    <a:pt x="605" y="197"/>
                  </a:cubicBezTo>
                  <a:cubicBezTo>
                    <a:pt x="588" y="180"/>
                    <a:pt x="560" y="163"/>
                    <a:pt x="537" y="152"/>
                  </a:cubicBezTo>
                  <a:cubicBezTo>
                    <a:pt x="495" y="131"/>
                    <a:pt x="450" y="121"/>
                    <a:pt x="406" y="121"/>
                  </a:cubicBezTo>
                  <a:cubicBezTo>
                    <a:pt x="294" y="121"/>
                    <a:pt x="184" y="184"/>
                    <a:pt x="136" y="293"/>
                  </a:cubicBezTo>
                  <a:cubicBezTo>
                    <a:pt x="85" y="406"/>
                    <a:pt x="102" y="525"/>
                    <a:pt x="175" y="615"/>
                  </a:cubicBezTo>
                  <a:cubicBezTo>
                    <a:pt x="136" y="643"/>
                    <a:pt x="91" y="688"/>
                    <a:pt x="68" y="734"/>
                  </a:cubicBezTo>
                  <a:cubicBezTo>
                    <a:pt x="0" y="886"/>
                    <a:pt x="63" y="1067"/>
                    <a:pt x="209" y="1140"/>
                  </a:cubicBezTo>
                  <a:cubicBezTo>
                    <a:pt x="249" y="1157"/>
                    <a:pt x="291" y="1165"/>
                    <a:pt x="333" y="1165"/>
                  </a:cubicBezTo>
                  <a:cubicBezTo>
                    <a:pt x="403" y="1165"/>
                    <a:pt x="472" y="1141"/>
                    <a:pt x="526" y="1095"/>
                  </a:cubicBezTo>
                  <a:cubicBezTo>
                    <a:pt x="526" y="1208"/>
                    <a:pt x="593" y="1315"/>
                    <a:pt x="695" y="1366"/>
                  </a:cubicBezTo>
                  <a:cubicBezTo>
                    <a:pt x="737" y="1385"/>
                    <a:pt x="781" y="1394"/>
                    <a:pt x="824" y="1394"/>
                  </a:cubicBezTo>
                  <a:cubicBezTo>
                    <a:pt x="938" y="1394"/>
                    <a:pt x="1048" y="1332"/>
                    <a:pt x="1102" y="1225"/>
                  </a:cubicBezTo>
                  <a:cubicBezTo>
                    <a:pt x="1130" y="1169"/>
                    <a:pt x="1136" y="1112"/>
                    <a:pt x="1130" y="1056"/>
                  </a:cubicBezTo>
                  <a:lnTo>
                    <a:pt x="1130" y="1056"/>
                  </a:lnTo>
                  <a:cubicBezTo>
                    <a:pt x="1134" y="1056"/>
                    <a:pt x="1139" y="1056"/>
                    <a:pt x="1143" y="1056"/>
                  </a:cubicBezTo>
                  <a:cubicBezTo>
                    <a:pt x="1245" y="1056"/>
                    <a:pt x="1335" y="995"/>
                    <a:pt x="1384" y="892"/>
                  </a:cubicBezTo>
                  <a:cubicBezTo>
                    <a:pt x="1452" y="745"/>
                    <a:pt x="1390" y="559"/>
                    <a:pt x="1243" y="491"/>
                  </a:cubicBezTo>
                  <a:cubicBezTo>
                    <a:pt x="1215" y="474"/>
                    <a:pt x="1175" y="468"/>
                    <a:pt x="1147" y="463"/>
                  </a:cubicBezTo>
                  <a:cubicBezTo>
                    <a:pt x="1158" y="457"/>
                    <a:pt x="1164" y="440"/>
                    <a:pt x="1164" y="434"/>
                  </a:cubicBezTo>
                  <a:cubicBezTo>
                    <a:pt x="1232" y="282"/>
                    <a:pt x="1169" y="101"/>
                    <a:pt x="1023" y="28"/>
                  </a:cubicBezTo>
                  <a:cubicBezTo>
                    <a:pt x="982" y="9"/>
                    <a:pt x="939" y="0"/>
                    <a:pt x="8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6" name="Google Shape;377;p30"/>
            <p:cNvSpPr/>
            <p:nvPr/>
          </p:nvSpPr>
          <p:spPr>
            <a:xfrm>
              <a:off x="4121163" y="3794750"/>
              <a:ext cx="13806" cy="12169"/>
            </a:xfrm>
            <a:custGeom>
              <a:avLst/>
              <a:gdLst/>
              <a:ahLst/>
              <a:cxnLst/>
              <a:rect l="l" t="t" r="r" b="b"/>
              <a:pathLst>
                <a:path w="430" h="379" extrusionOk="0">
                  <a:moveTo>
                    <a:pt x="215" y="0"/>
                  </a:moveTo>
                  <a:cubicBezTo>
                    <a:pt x="141" y="0"/>
                    <a:pt x="74" y="37"/>
                    <a:pt x="46" y="107"/>
                  </a:cubicBezTo>
                  <a:cubicBezTo>
                    <a:pt x="0" y="208"/>
                    <a:pt x="34" y="321"/>
                    <a:pt x="136" y="361"/>
                  </a:cubicBezTo>
                  <a:cubicBezTo>
                    <a:pt x="162" y="373"/>
                    <a:pt x="189" y="379"/>
                    <a:pt x="215" y="379"/>
                  </a:cubicBezTo>
                  <a:cubicBezTo>
                    <a:pt x="288" y="379"/>
                    <a:pt x="357" y="337"/>
                    <a:pt x="390" y="271"/>
                  </a:cubicBezTo>
                  <a:cubicBezTo>
                    <a:pt x="430" y="175"/>
                    <a:pt x="396" y="62"/>
                    <a:pt x="300" y="16"/>
                  </a:cubicBezTo>
                  <a:cubicBezTo>
                    <a:pt x="272" y="6"/>
                    <a:pt x="243" y="0"/>
                    <a:pt x="215" y="0"/>
                  </a:cubicBezTo>
                  <a:close/>
                </a:path>
              </a:pathLst>
            </a:custGeom>
            <a:solidFill>
              <a:srgbClr val="FFC7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7" name="Google Shape;378;p30"/>
            <p:cNvSpPr/>
            <p:nvPr/>
          </p:nvSpPr>
          <p:spPr>
            <a:xfrm>
              <a:off x="4062405" y="3853861"/>
              <a:ext cx="46813" cy="44019"/>
            </a:xfrm>
            <a:custGeom>
              <a:avLst/>
              <a:gdLst/>
              <a:ahLst/>
              <a:cxnLst/>
              <a:rect l="l" t="t" r="r" b="b"/>
              <a:pathLst>
                <a:path w="1458" h="1371" extrusionOk="0">
                  <a:moveTo>
                    <a:pt x="988" y="1"/>
                  </a:moveTo>
                  <a:cubicBezTo>
                    <a:pt x="898" y="1"/>
                    <a:pt x="809" y="43"/>
                    <a:pt x="752" y="124"/>
                  </a:cubicBezTo>
                  <a:cubicBezTo>
                    <a:pt x="740" y="129"/>
                    <a:pt x="735" y="146"/>
                    <a:pt x="729" y="152"/>
                  </a:cubicBezTo>
                  <a:cubicBezTo>
                    <a:pt x="712" y="129"/>
                    <a:pt x="695" y="113"/>
                    <a:pt x="667" y="90"/>
                  </a:cubicBezTo>
                  <a:cubicBezTo>
                    <a:pt x="612" y="49"/>
                    <a:pt x="549" y="29"/>
                    <a:pt x="486" y="29"/>
                  </a:cubicBezTo>
                  <a:cubicBezTo>
                    <a:pt x="395" y="29"/>
                    <a:pt x="306" y="71"/>
                    <a:pt x="249" y="152"/>
                  </a:cubicBezTo>
                  <a:cubicBezTo>
                    <a:pt x="176" y="254"/>
                    <a:pt x="170" y="378"/>
                    <a:pt x="226" y="480"/>
                  </a:cubicBezTo>
                  <a:cubicBezTo>
                    <a:pt x="176" y="497"/>
                    <a:pt x="136" y="536"/>
                    <a:pt x="102" y="576"/>
                  </a:cubicBezTo>
                  <a:cubicBezTo>
                    <a:pt x="1" y="711"/>
                    <a:pt x="29" y="892"/>
                    <a:pt x="164" y="993"/>
                  </a:cubicBezTo>
                  <a:cubicBezTo>
                    <a:pt x="219" y="1032"/>
                    <a:pt x="282" y="1052"/>
                    <a:pt x="345" y="1052"/>
                  </a:cubicBezTo>
                  <a:cubicBezTo>
                    <a:pt x="392" y="1052"/>
                    <a:pt x="439" y="1040"/>
                    <a:pt x="481" y="1016"/>
                  </a:cubicBezTo>
                  <a:lnTo>
                    <a:pt x="481" y="1016"/>
                  </a:lnTo>
                  <a:cubicBezTo>
                    <a:pt x="458" y="1129"/>
                    <a:pt x="503" y="1242"/>
                    <a:pt x="594" y="1310"/>
                  </a:cubicBezTo>
                  <a:cubicBezTo>
                    <a:pt x="649" y="1351"/>
                    <a:pt x="711" y="1371"/>
                    <a:pt x="772" y="1371"/>
                  </a:cubicBezTo>
                  <a:cubicBezTo>
                    <a:pt x="863" y="1371"/>
                    <a:pt x="951" y="1328"/>
                    <a:pt x="1011" y="1248"/>
                  </a:cubicBezTo>
                  <a:cubicBezTo>
                    <a:pt x="1045" y="1197"/>
                    <a:pt x="1068" y="1140"/>
                    <a:pt x="1068" y="1084"/>
                  </a:cubicBezTo>
                  <a:cubicBezTo>
                    <a:pt x="1084" y="1086"/>
                    <a:pt x="1099" y="1087"/>
                    <a:pt x="1115" y="1087"/>
                  </a:cubicBezTo>
                  <a:cubicBezTo>
                    <a:pt x="1211" y="1087"/>
                    <a:pt x="1302" y="1043"/>
                    <a:pt x="1356" y="965"/>
                  </a:cubicBezTo>
                  <a:cubicBezTo>
                    <a:pt x="1458" y="830"/>
                    <a:pt x="1429" y="649"/>
                    <a:pt x="1294" y="547"/>
                  </a:cubicBezTo>
                  <a:cubicBezTo>
                    <a:pt x="1266" y="525"/>
                    <a:pt x="1237" y="513"/>
                    <a:pt x="1209" y="508"/>
                  </a:cubicBezTo>
                  <a:cubicBezTo>
                    <a:pt x="1215" y="497"/>
                    <a:pt x="1220" y="491"/>
                    <a:pt x="1232" y="480"/>
                  </a:cubicBezTo>
                  <a:cubicBezTo>
                    <a:pt x="1328" y="344"/>
                    <a:pt x="1299" y="158"/>
                    <a:pt x="1164" y="62"/>
                  </a:cubicBezTo>
                  <a:cubicBezTo>
                    <a:pt x="1111" y="20"/>
                    <a:pt x="1049" y="1"/>
                    <a:pt x="988" y="1"/>
                  </a:cubicBezTo>
                  <a:close/>
                </a:path>
              </a:pathLst>
            </a:custGeom>
            <a:solidFill>
              <a:srgbClr val="52AF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8" name="Google Shape;379;p30"/>
            <p:cNvSpPr/>
            <p:nvPr/>
          </p:nvSpPr>
          <p:spPr>
            <a:xfrm>
              <a:off x="4062405" y="3849334"/>
              <a:ext cx="46813" cy="44019"/>
            </a:xfrm>
            <a:custGeom>
              <a:avLst/>
              <a:gdLst/>
              <a:ahLst/>
              <a:cxnLst/>
              <a:rect l="l" t="t" r="r" b="b"/>
              <a:pathLst>
                <a:path w="1458" h="1371" extrusionOk="0">
                  <a:moveTo>
                    <a:pt x="988" y="0"/>
                  </a:moveTo>
                  <a:cubicBezTo>
                    <a:pt x="898" y="0"/>
                    <a:pt x="809" y="43"/>
                    <a:pt x="752" y="124"/>
                  </a:cubicBezTo>
                  <a:cubicBezTo>
                    <a:pt x="740" y="129"/>
                    <a:pt x="735" y="146"/>
                    <a:pt x="729" y="152"/>
                  </a:cubicBezTo>
                  <a:cubicBezTo>
                    <a:pt x="712" y="129"/>
                    <a:pt x="695" y="112"/>
                    <a:pt x="667" y="90"/>
                  </a:cubicBezTo>
                  <a:cubicBezTo>
                    <a:pt x="612" y="49"/>
                    <a:pt x="549" y="29"/>
                    <a:pt x="486" y="29"/>
                  </a:cubicBezTo>
                  <a:cubicBezTo>
                    <a:pt x="395" y="29"/>
                    <a:pt x="306" y="71"/>
                    <a:pt x="249" y="152"/>
                  </a:cubicBezTo>
                  <a:cubicBezTo>
                    <a:pt x="176" y="254"/>
                    <a:pt x="170" y="378"/>
                    <a:pt x="226" y="479"/>
                  </a:cubicBezTo>
                  <a:cubicBezTo>
                    <a:pt x="176" y="496"/>
                    <a:pt x="136" y="536"/>
                    <a:pt x="102" y="575"/>
                  </a:cubicBezTo>
                  <a:cubicBezTo>
                    <a:pt x="1" y="711"/>
                    <a:pt x="29" y="892"/>
                    <a:pt x="164" y="993"/>
                  </a:cubicBezTo>
                  <a:cubicBezTo>
                    <a:pt x="219" y="1032"/>
                    <a:pt x="282" y="1052"/>
                    <a:pt x="345" y="1052"/>
                  </a:cubicBezTo>
                  <a:cubicBezTo>
                    <a:pt x="392" y="1052"/>
                    <a:pt x="439" y="1040"/>
                    <a:pt x="481" y="1016"/>
                  </a:cubicBezTo>
                  <a:lnTo>
                    <a:pt x="481" y="1016"/>
                  </a:lnTo>
                  <a:cubicBezTo>
                    <a:pt x="458" y="1129"/>
                    <a:pt x="503" y="1242"/>
                    <a:pt x="594" y="1310"/>
                  </a:cubicBezTo>
                  <a:cubicBezTo>
                    <a:pt x="649" y="1351"/>
                    <a:pt x="711" y="1371"/>
                    <a:pt x="772" y="1371"/>
                  </a:cubicBezTo>
                  <a:cubicBezTo>
                    <a:pt x="863" y="1371"/>
                    <a:pt x="951" y="1328"/>
                    <a:pt x="1011" y="1247"/>
                  </a:cubicBezTo>
                  <a:cubicBezTo>
                    <a:pt x="1045" y="1197"/>
                    <a:pt x="1068" y="1140"/>
                    <a:pt x="1068" y="1084"/>
                  </a:cubicBezTo>
                  <a:cubicBezTo>
                    <a:pt x="1084" y="1086"/>
                    <a:pt x="1099" y="1087"/>
                    <a:pt x="1115" y="1087"/>
                  </a:cubicBezTo>
                  <a:cubicBezTo>
                    <a:pt x="1211" y="1087"/>
                    <a:pt x="1302" y="1043"/>
                    <a:pt x="1356" y="965"/>
                  </a:cubicBezTo>
                  <a:cubicBezTo>
                    <a:pt x="1458" y="830"/>
                    <a:pt x="1429" y="649"/>
                    <a:pt x="1294" y="547"/>
                  </a:cubicBezTo>
                  <a:cubicBezTo>
                    <a:pt x="1266" y="525"/>
                    <a:pt x="1237" y="513"/>
                    <a:pt x="1209" y="508"/>
                  </a:cubicBezTo>
                  <a:cubicBezTo>
                    <a:pt x="1215" y="496"/>
                    <a:pt x="1220" y="491"/>
                    <a:pt x="1232" y="479"/>
                  </a:cubicBezTo>
                  <a:cubicBezTo>
                    <a:pt x="1328" y="344"/>
                    <a:pt x="1299" y="158"/>
                    <a:pt x="1164" y="62"/>
                  </a:cubicBezTo>
                  <a:cubicBezTo>
                    <a:pt x="1111" y="20"/>
                    <a:pt x="1049" y="0"/>
                    <a:pt x="9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49" name="Google Shape;380;p30"/>
            <p:cNvSpPr/>
            <p:nvPr/>
          </p:nvSpPr>
          <p:spPr>
            <a:xfrm>
              <a:off x="4079647" y="3862787"/>
              <a:ext cx="14159" cy="12329"/>
            </a:xfrm>
            <a:custGeom>
              <a:avLst/>
              <a:gdLst/>
              <a:ahLst/>
              <a:cxnLst/>
              <a:rect l="l" t="t" r="r" b="b"/>
              <a:pathLst>
                <a:path w="441" h="384" extrusionOk="0">
                  <a:moveTo>
                    <a:pt x="220" y="0"/>
                  </a:moveTo>
                  <a:cubicBezTo>
                    <a:pt x="162" y="0"/>
                    <a:pt x="105" y="27"/>
                    <a:pt x="68" y="77"/>
                  </a:cubicBezTo>
                  <a:cubicBezTo>
                    <a:pt x="0" y="162"/>
                    <a:pt x="23" y="286"/>
                    <a:pt x="107" y="348"/>
                  </a:cubicBezTo>
                  <a:cubicBezTo>
                    <a:pt x="142" y="372"/>
                    <a:pt x="182" y="384"/>
                    <a:pt x="221" y="384"/>
                  </a:cubicBezTo>
                  <a:cubicBezTo>
                    <a:pt x="284" y="384"/>
                    <a:pt x="344" y="355"/>
                    <a:pt x="378" y="303"/>
                  </a:cubicBezTo>
                  <a:cubicBezTo>
                    <a:pt x="441" y="219"/>
                    <a:pt x="418" y="100"/>
                    <a:pt x="333" y="38"/>
                  </a:cubicBezTo>
                  <a:cubicBezTo>
                    <a:pt x="299" y="13"/>
                    <a:pt x="259" y="0"/>
                    <a:pt x="220" y="0"/>
                  </a:cubicBezTo>
                  <a:close/>
                </a:path>
              </a:pathLst>
            </a:custGeom>
            <a:solidFill>
              <a:srgbClr val="FFC7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0" name="Google Shape;381;p30"/>
            <p:cNvSpPr/>
            <p:nvPr/>
          </p:nvSpPr>
          <p:spPr>
            <a:xfrm>
              <a:off x="3649530" y="3796805"/>
              <a:ext cx="45368" cy="44405"/>
            </a:xfrm>
            <a:custGeom>
              <a:avLst/>
              <a:gdLst/>
              <a:ahLst/>
              <a:cxnLst/>
              <a:rect l="l" t="t" r="r" b="b"/>
              <a:pathLst>
                <a:path w="1413" h="1383" extrusionOk="0">
                  <a:moveTo>
                    <a:pt x="669" y="1"/>
                  </a:moveTo>
                  <a:cubicBezTo>
                    <a:pt x="655" y="1"/>
                    <a:pt x="641" y="1"/>
                    <a:pt x="627" y="3"/>
                  </a:cubicBezTo>
                  <a:cubicBezTo>
                    <a:pt x="464" y="26"/>
                    <a:pt x="345" y="173"/>
                    <a:pt x="368" y="342"/>
                  </a:cubicBezTo>
                  <a:cubicBezTo>
                    <a:pt x="368" y="353"/>
                    <a:pt x="368" y="365"/>
                    <a:pt x="373" y="370"/>
                  </a:cubicBezTo>
                  <a:cubicBezTo>
                    <a:pt x="359" y="368"/>
                    <a:pt x="345" y="366"/>
                    <a:pt x="330" y="366"/>
                  </a:cubicBezTo>
                  <a:cubicBezTo>
                    <a:pt x="315" y="366"/>
                    <a:pt x="300" y="368"/>
                    <a:pt x="283" y="370"/>
                  </a:cubicBezTo>
                  <a:cubicBezTo>
                    <a:pt x="119" y="393"/>
                    <a:pt x="1" y="540"/>
                    <a:pt x="23" y="709"/>
                  </a:cubicBezTo>
                  <a:cubicBezTo>
                    <a:pt x="34" y="828"/>
                    <a:pt x="119" y="918"/>
                    <a:pt x="232" y="958"/>
                  </a:cubicBezTo>
                  <a:cubicBezTo>
                    <a:pt x="210" y="1003"/>
                    <a:pt x="204" y="1059"/>
                    <a:pt x="210" y="1116"/>
                  </a:cubicBezTo>
                  <a:cubicBezTo>
                    <a:pt x="231" y="1269"/>
                    <a:pt x="361" y="1383"/>
                    <a:pt x="516" y="1383"/>
                  </a:cubicBezTo>
                  <a:cubicBezTo>
                    <a:pt x="527" y="1383"/>
                    <a:pt x="538" y="1382"/>
                    <a:pt x="548" y="1381"/>
                  </a:cubicBezTo>
                  <a:cubicBezTo>
                    <a:pt x="673" y="1364"/>
                    <a:pt x="763" y="1280"/>
                    <a:pt x="797" y="1172"/>
                  </a:cubicBezTo>
                  <a:cubicBezTo>
                    <a:pt x="852" y="1257"/>
                    <a:pt x="946" y="1311"/>
                    <a:pt x="1045" y="1311"/>
                  </a:cubicBezTo>
                  <a:cubicBezTo>
                    <a:pt x="1058" y="1311"/>
                    <a:pt x="1071" y="1310"/>
                    <a:pt x="1085" y="1308"/>
                  </a:cubicBezTo>
                  <a:cubicBezTo>
                    <a:pt x="1249" y="1285"/>
                    <a:pt x="1367" y="1138"/>
                    <a:pt x="1350" y="969"/>
                  </a:cubicBezTo>
                  <a:cubicBezTo>
                    <a:pt x="1339" y="907"/>
                    <a:pt x="1311" y="856"/>
                    <a:pt x="1277" y="817"/>
                  </a:cubicBezTo>
                  <a:cubicBezTo>
                    <a:pt x="1362" y="749"/>
                    <a:pt x="1412" y="647"/>
                    <a:pt x="1395" y="534"/>
                  </a:cubicBezTo>
                  <a:cubicBezTo>
                    <a:pt x="1380" y="381"/>
                    <a:pt x="1245" y="267"/>
                    <a:pt x="1089" y="267"/>
                  </a:cubicBezTo>
                  <a:cubicBezTo>
                    <a:pt x="1078" y="267"/>
                    <a:pt x="1067" y="268"/>
                    <a:pt x="1057" y="269"/>
                  </a:cubicBezTo>
                  <a:cubicBezTo>
                    <a:pt x="1023" y="280"/>
                    <a:pt x="995" y="286"/>
                    <a:pt x="966" y="297"/>
                  </a:cubicBezTo>
                  <a:lnTo>
                    <a:pt x="966" y="263"/>
                  </a:lnTo>
                  <a:cubicBezTo>
                    <a:pt x="946" y="113"/>
                    <a:pt x="820" y="1"/>
                    <a:pt x="669" y="1"/>
                  </a:cubicBezTo>
                  <a:close/>
                </a:path>
              </a:pathLst>
            </a:custGeom>
            <a:solidFill>
              <a:srgbClr val="52AF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1" name="Google Shape;382;p30"/>
            <p:cNvSpPr/>
            <p:nvPr/>
          </p:nvSpPr>
          <p:spPr>
            <a:xfrm>
              <a:off x="3649530" y="3792278"/>
              <a:ext cx="45368" cy="44405"/>
            </a:xfrm>
            <a:custGeom>
              <a:avLst/>
              <a:gdLst/>
              <a:ahLst/>
              <a:cxnLst/>
              <a:rect l="l" t="t" r="r" b="b"/>
              <a:pathLst>
                <a:path w="1413" h="1383" extrusionOk="0">
                  <a:moveTo>
                    <a:pt x="669" y="0"/>
                  </a:moveTo>
                  <a:cubicBezTo>
                    <a:pt x="655" y="0"/>
                    <a:pt x="641" y="1"/>
                    <a:pt x="627" y="3"/>
                  </a:cubicBezTo>
                  <a:cubicBezTo>
                    <a:pt x="464" y="26"/>
                    <a:pt x="345" y="173"/>
                    <a:pt x="368" y="342"/>
                  </a:cubicBezTo>
                  <a:cubicBezTo>
                    <a:pt x="368" y="353"/>
                    <a:pt x="368" y="365"/>
                    <a:pt x="373" y="370"/>
                  </a:cubicBezTo>
                  <a:cubicBezTo>
                    <a:pt x="359" y="367"/>
                    <a:pt x="345" y="366"/>
                    <a:pt x="330" y="366"/>
                  </a:cubicBezTo>
                  <a:cubicBezTo>
                    <a:pt x="315" y="366"/>
                    <a:pt x="300" y="367"/>
                    <a:pt x="283" y="370"/>
                  </a:cubicBezTo>
                  <a:cubicBezTo>
                    <a:pt x="119" y="393"/>
                    <a:pt x="1" y="540"/>
                    <a:pt x="23" y="709"/>
                  </a:cubicBezTo>
                  <a:cubicBezTo>
                    <a:pt x="34" y="828"/>
                    <a:pt x="119" y="918"/>
                    <a:pt x="232" y="958"/>
                  </a:cubicBezTo>
                  <a:cubicBezTo>
                    <a:pt x="210" y="1003"/>
                    <a:pt x="204" y="1059"/>
                    <a:pt x="210" y="1116"/>
                  </a:cubicBezTo>
                  <a:cubicBezTo>
                    <a:pt x="231" y="1269"/>
                    <a:pt x="361" y="1383"/>
                    <a:pt x="516" y="1383"/>
                  </a:cubicBezTo>
                  <a:cubicBezTo>
                    <a:pt x="527" y="1383"/>
                    <a:pt x="538" y="1382"/>
                    <a:pt x="548" y="1381"/>
                  </a:cubicBezTo>
                  <a:cubicBezTo>
                    <a:pt x="673" y="1364"/>
                    <a:pt x="763" y="1279"/>
                    <a:pt x="797" y="1172"/>
                  </a:cubicBezTo>
                  <a:cubicBezTo>
                    <a:pt x="852" y="1257"/>
                    <a:pt x="946" y="1311"/>
                    <a:pt x="1045" y="1311"/>
                  </a:cubicBezTo>
                  <a:cubicBezTo>
                    <a:pt x="1058" y="1311"/>
                    <a:pt x="1071" y="1310"/>
                    <a:pt x="1085" y="1308"/>
                  </a:cubicBezTo>
                  <a:cubicBezTo>
                    <a:pt x="1249" y="1285"/>
                    <a:pt x="1367" y="1138"/>
                    <a:pt x="1350" y="969"/>
                  </a:cubicBezTo>
                  <a:cubicBezTo>
                    <a:pt x="1339" y="907"/>
                    <a:pt x="1311" y="856"/>
                    <a:pt x="1277" y="816"/>
                  </a:cubicBezTo>
                  <a:cubicBezTo>
                    <a:pt x="1362" y="749"/>
                    <a:pt x="1412" y="647"/>
                    <a:pt x="1395" y="534"/>
                  </a:cubicBezTo>
                  <a:cubicBezTo>
                    <a:pt x="1380" y="381"/>
                    <a:pt x="1245" y="267"/>
                    <a:pt x="1089" y="267"/>
                  </a:cubicBezTo>
                  <a:cubicBezTo>
                    <a:pt x="1078" y="267"/>
                    <a:pt x="1067" y="267"/>
                    <a:pt x="1057" y="269"/>
                  </a:cubicBezTo>
                  <a:cubicBezTo>
                    <a:pt x="1023" y="280"/>
                    <a:pt x="995" y="285"/>
                    <a:pt x="966" y="297"/>
                  </a:cubicBezTo>
                  <a:lnTo>
                    <a:pt x="966" y="263"/>
                  </a:lnTo>
                  <a:cubicBezTo>
                    <a:pt x="946" y="113"/>
                    <a:pt x="820" y="0"/>
                    <a:pt x="66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2" name="Google Shape;383;p30"/>
            <p:cNvSpPr/>
            <p:nvPr/>
          </p:nvSpPr>
          <p:spPr>
            <a:xfrm>
              <a:off x="3666226" y="3808428"/>
              <a:ext cx="13260" cy="12329"/>
            </a:xfrm>
            <a:custGeom>
              <a:avLst/>
              <a:gdLst/>
              <a:ahLst/>
              <a:cxnLst/>
              <a:rect l="l" t="t" r="r" b="b"/>
              <a:pathLst>
                <a:path w="413" h="384" extrusionOk="0">
                  <a:moveTo>
                    <a:pt x="210" y="0"/>
                  </a:moveTo>
                  <a:cubicBezTo>
                    <a:pt x="201" y="0"/>
                    <a:pt x="191" y="1"/>
                    <a:pt x="181" y="3"/>
                  </a:cubicBezTo>
                  <a:cubicBezTo>
                    <a:pt x="74" y="14"/>
                    <a:pt x="0" y="116"/>
                    <a:pt x="17" y="217"/>
                  </a:cubicBezTo>
                  <a:cubicBezTo>
                    <a:pt x="27" y="314"/>
                    <a:pt x="111" y="384"/>
                    <a:pt x="206" y="384"/>
                  </a:cubicBezTo>
                  <a:cubicBezTo>
                    <a:pt x="217" y="384"/>
                    <a:pt x="227" y="383"/>
                    <a:pt x="237" y="381"/>
                  </a:cubicBezTo>
                  <a:cubicBezTo>
                    <a:pt x="333" y="370"/>
                    <a:pt x="412" y="268"/>
                    <a:pt x="395" y="161"/>
                  </a:cubicBezTo>
                  <a:cubicBezTo>
                    <a:pt x="385" y="69"/>
                    <a:pt x="301" y="0"/>
                    <a:pt x="210" y="0"/>
                  </a:cubicBezTo>
                  <a:close/>
                </a:path>
              </a:pathLst>
            </a:custGeom>
            <a:solidFill>
              <a:srgbClr val="FFC7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3" name="Google Shape;384;p30"/>
            <p:cNvSpPr/>
            <p:nvPr/>
          </p:nvSpPr>
          <p:spPr>
            <a:xfrm>
              <a:off x="3690692" y="3388199"/>
              <a:ext cx="409820" cy="473393"/>
            </a:xfrm>
            <a:custGeom>
              <a:avLst/>
              <a:gdLst/>
              <a:ahLst/>
              <a:cxnLst/>
              <a:rect l="l" t="t" r="r" b="b"/>
              <a:pathLst>
                <a:path w="12764" h="14744" extrusionOk="0">
                  <a:moveTo>
                    <a:pt x="5778" y="0"/>
                  </a:moveTo>
                  <a:cubicBezTo>
                    <a:pt x="3954" y="0"/>
                    <a:pt x="2395" y="1502"/>
                    <a:pt x="1723" y="3648"/>
                  </a:cubicBezTo>
                  <a:cubicBezTo>
                    <a:pt x="1717" y="3648"/>
                    <a:pt x="1717" y="3643"/>
                    <a:pt x="1717" y="3637"/>
                  </a:cubicBezTo>
                  <a:cubicBezTo>
                    <a:pt x="989" y="4117"/>
                    <a:pt x="300" y="4874"/>
                    <a:pt x="97" y="5738"/>
                  </a:cubicBezTo>
                  <a:cubicBezTo>
                    <a:pt x="1" y="6116"/>
                    <a:pt x="51" y="6517"/>
                    <a:pt x="294" y="6822"/>
                  </a:cubicBezTo>
                  <a:cubicBezTo>
                    <a:pt x="491" y="7076"/>
                    <a:pt x="803" y="7205"/>
                    <a:pt x="1103" y="7205"/>
                  </a:cubicBezTo>
                  <a:cubicBezTo>
                    <a:pt x="1216" y="7205"/>
                    <a:pt x="1327" y="7187"/>
                    <a:pt x="1429" y="7150"/>
                  </a:cubicBezTo>
                  <a:cubicBezTo>
                    <a:pt x="1452" y="7387"/>
                    <a:pt x="1486" y="7613"/>
                    <a:pt x="1525" y="7839"/>
                  </a:cubicBezTo>
                  <a:cubicBezTo>
                    <a:pt x="1678" y="9646"/>
                    <a:pt x="2367" y="11572"/>
                    <a:pt x="3033" y="12950"/>
                  </a:cubicBezTo>
                  <a:cubicBezTo>
                    <a:pt x="3073" y="13034"/>
                    <a:pt x="3033" y="13136"/>
                    <a:pt x="2937" y="13164"/>
                  </a:cubicBezTo>
                  <a:cubicBezTo>
                    <a:pt x="2418" y="13351"/>
                    <a:pt x="1881" y="13616"/>
                    <a:pt x="1497" y="13881"/>
                  </a:cubicBezTo>
                  <a:cubicBezTo>
                    <a:pt x="1345" y="13983"/>
                    <a:pt x="1299" y="14169"/>
                    <a:pt x="1356" y="14322"/>
                  </a:cubicBezTo>
                  <a:lnTo>
                    <a:pt x="1378" y="14367"/>
                  </a:lnTo>
                  <a:cubicBezTo>
                    <a:pt x="1412" y="14435"/>
                    <a:pt x="1480" y="14491"/>
                    <a:pt x="1565" y="14531"/>
                  </a:cubicBezTo>
                  <a:cubicBezTo>
                    <a:pt x="1928" y="14676"/>
                    <a:pt x="2320" y="14743"/>
                    <a:pt x="2723" y="14743"/>
                  </a:cubicBezTo>
                  <a:cubicBezTo>
                    <a:pt x="3355" y="14743"/>
                    <a:pt x="4013" y="14578"/>
                    <a:pt x="4620" y="14288"/>
                  </a:cubicBezTo>
                  <a:cubicBezTo>
                    <a:pt x="4902" y="14152"/>
                    <a:pt x="5094" y="13876"/>
                    <a:pt x="5128" y="13559"/>
                  </a:cubicBezTo>
                  <a:lnTo>
                    <a:pt x="5292" y="11956"/>
                  </a:lnTo>
                  <a:cubicBezTo>
                    <a:pt x="5445" y="11973"/>
                    <a:pt x="5603" y="11978"/>
                    <a:pt x="5761" y="11978"/>
                  </a:cubicBezTo>
                  <a:cubicBezTo>
                    <a:pt x="5936" y="11990"/>
                    <a:pt x="6114" y="11996"/>
                    <a:pt x="6291" y="11996"/>
                  </a:cubicBezTo>
                  <a:cubicBezTo>
                    <a:pt x="6444" y="11996"/>
                    <a:pt x="6597" y="11992"/>
                    <a:pt x="6749" y="11984"/>
                  </a:cubicBezTo>
                  <a:cubicBezTo>
                    <a:pt x="6907" y="11978"/>
                    <a:pt x="7060" y="11967"/>
                    <a:pt x="7218" y="11950"/>
                  </a:cubicBezTo>
                  <a:lnTo>
                    <a:pt x="7218" y="11950"/>
                  </a:lnTo>
                  <a:lnTo>
                    <a:pt x="7201" y="11956"/>
                  </a:lnTo>
                  <a:lnTo>
                    <a:pt x="7365" y="13559"/>
                  </a:lnTo>
                  <a:cubicBezTo>
                    <a:pt x="7393" y="13876"/>
                    <a:pt x="7591" y="14152"/>
                    <a:pt x="7873" y="14288"/>
                  </a:cubicBezTo>
                  <a:cubicBezTo>
                    <a:pt x="8484" y="14577"/>
                    <a:pt x="9142" y="14742"/>
                    <a:pt x="9770" y="14742"/>
                  </a:cubicBezTo>
                  <a:cubicBezTo>
                    <a:pt x="10175" y="14742"/>
                    <a:pt x="10568" y="14673"/>
                    <a:pt x="10928" y="14525"/>
                  </a:cubicBezTo>
                  <a:cubicBezTo>
                    <a:pt x="11013" y="14491"/>
                    <a:pt x="11081" y="14435"/>
                    <a:pt x="11115" y="14373"/>
                  </a:cubicBezTo>
                  <a:cubicBezTo>
                    <a:pt x="11120" y="14356"/>
                    <a:pt x="11126" y="14350"/>
                    <a:pt x="11137" y="14339"/>
                  </a:cubicBezTo>
                  <a:cubicBezTo>
                    <a:pt x="11205" y="14181"/>
                    <a:pt x="11165" y="13983"/>
                    <a:pt x="11002" y="13870"/>
                  </a:cubicBezTo>
                  <a:cubicBezTo>
                    <a:pt x="10618" y="13605"/>
                    <a:pt x="10081" y="13339"/>
                    <a:pt x="9561" y="13159"/>
                  </a:cubicBezTo>
                  <a:cubicBezTo>
                    <a:pt x="9471" y="13130"/>
                    <a:pt x="9426" y="13023"/>
                    <a:pt x="9471" y="12938"/>
                  </a:cubicBezTo>
                  <a:cubicBezTo>
                    <a:pt x="9878" y="12091"/>
                    <a:pt x="10318" y="10950"/>
                    <a:pt x="10618" y="9815"/>
                  </a:cubicBezTo>
                  <a:cubicBezTo>
                    <a:pt x="10810" y="9900"/>
                    <a:pt x="11024" y="9945"/>
                    <a:pt x="11239" y="9945"/>
                  </a:cubicBezTo>
                  <a:cubicBezTo>
                    <a:pt x="12080" y="9945"/>
                    <a:pt x="12764" y="9262"/>
                    <a:pt x="12764" y="8420"/>
                  </a:cubicBezTo>
                  <a:cubicBezTo>
                    <a:pt x="12764" y="7573"/>
                    <a:pt x="12080" y="6890"/>
                    <a:pt x="11261" y="6890"/>
                  </a:cubicBezTo>
                  <a:cubicBezTo>
                    <a:pt x="11126" y="6890"/>
                    <a:pt x="10996" y="6907"/>
                    <a:pt x="10866" y="6941"/>
                  </a:cubicBezTo>
                  <a:cubicBezTo>
                    <a:pt x="10770" y="6455"/>
                    <a:pt x="10606" y="5930"/>
                    <a:pt x="10352" y="5382"/>
                  </a:cubicBezTo>
                  <a:cubicBezTo>
                    <a:pt x="10194" y="5049"/>
                    <a:pt x="10075" y="4704"/>
                    <a:pt x="9985" y="4343"/>
                  </a:cubicBezTo>
                  <a:cubicBezTo>
                    <a:pt x="9415" y="2039"/>
                    <a:pt x="8031" y="0"/>
                    <a:pt x="5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4" name="Google Shape;385;p30"/>
            <p:cNvSpPr/>
            <p:nvPr/>
          </p:nvSpPr>
          <p:spPr>
            <a:xfrm>
              <a:off x="3734199" y="3528286"/>
              <a:ext cx="190783" cy="245333"/>
            </a:xfrm>
            <a:custGeom>
              <a:avLst/>
              <a:gdLst/>
              <a:ahLst/>
              <a:cxnLst/>
              <a:rect l="l" t="t" r="r" b="b"/>
              <a:pathLst>
                <a:path w="5942" h="7641" extrusionOk="0">
                  <a:moveTo>
                    <a:pt x="2323" y="1"/>
                  </a:moveTo>
                  <a:cubicBezTo>
                    <a:pt x="2231" y="1"/>
                    <a:pt x="2138" y="7"/>
                    <a:pt x="2045" y="20"/>
                  </a:cubicBezTo>
                  <a:cubicBezTo>
                    <a:pt x="1153" y="144"/>
                    <a:pt x="436" y="833"/>
                    <a:pt x="1" y="1844"/>
                  </a:cubicBezTo>
                  <a:cubicBezTo>
                    <a:pt x="69" y="5057"/>
                    <a:pt x="1497" y="7627"/>
                    <a:pt x="4400" y="7627"/>
                  </a:cubicBezTo>
                  <a:cubicBezTo>
                    <a:pt x="4580" y="7636"/>
                    <a:pt x="4761" y="7640"/>
                    <a:pt x="4942" y="7640"/>
                  </a:cubicBezTo>
                  <a:cubicBezTo>
                    <a:pt x="5090" y="7640"/>
                    <a:pt x="5239" y="7637"/>
                    <a:pt x="5388" y="7632"/>
                  </a:cubicBezTo>
                  <a:cubicBezTo>
                    <a:pt x="5784" y="6712"/>
                    <a:pt x="5942" y="5543"/>
                    <a:pt x="5761" y="4312"/>
                  </a:cubicBezTo>
                  <a:cubicBezTo>
                    <a:pt x="5425" y="1851"/>
                    <a:pt x="3918" y="1"/>
                    <a:pt x="232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5" name="Google Shape;386;p30"/>
            <p:cNvSpPr/>
            <p:nvPr/>
          </p:nvSpPr>
          <p:spPr>
            <a:xfrm>
              <a:off x="3921869" y="3609584"/>
              <a:ext cx="120821" cy="162689"/>
            </a:xfrm>
            <a:custGeom>
              <a:avLst/>
              <a:gdLst/>
              <a:ahLst/>
              <a:cxnLst/>
              <a:rect l="l" t="t" r="r" b="b"/>
              <a:pathLst>
                <a:path w="3763" h="5067" extrusionOk="0">
                  <a:moveTo>
                    <a:pt x="3632" y="1"/>
                  </a:moveTo>
                  <a:cubicBezTo>
                    <a:pt x="3638" y="80"/>
                    <a:pt x="3643" y="153"/>
                    <a:pt x="3655" y="227"/>
                  </a:cubicBezTo>
                  <a:lnTo>
                    <a:pt x="3683" y="447"/>
                  </a:lnTo>
                  <a:cubicBezTo>
                    <a:pt x="3689" y="520"/>
                    <a:pt x="3694" y="588"/>
                    <a:pt x="3700" y="667"/>
                  </a:cubicBezTo>
                  <a:lnTo>
                    <a:pt x="3711" y="780"/>
                  </a:lnTo>
                  <a:cubicBezTo>
                    <a:pt x="3717" y="814"/>
                    <a:pt x="3717" y="859"/>
                    <a:pt x="3717" y="893"/>
                  </a:cubicBezTo>
                  <a:cubicBezTo>
                    <a:pt x="3717" y="1187"/>
                    <a:pt x="3700" y="1492"/>
                    <a:pt x="3655" y="1780"/>
                  </a:cubicBezTo>
                  <a:cubicBezTo>
                    <a:pt x="3604" y="2079"/>
                    <a:pt x="3542" y="2367"/>
                    <a:pt x="3434" y="2644"/>
                  </a:cubicBezTo>
                  <a:cubicBezTo>
                    <a:pt x="3333" y="2926"/>
                    <a:pt x="3203" y="3186"/>
                    <a:pt x="3039" y="3434"/>
                  </a:cubicBezTo>
                  <a:cubicBezTo>
                    <a:pt x="2875" y="3683"/>
                    <a:pt x="2678" y="3897"/>
                    <a:pt x="2452" y="4089"/>
                  </a:cubicBezTo>
                  <a:lnTo>
                    <a:pt x="2367" y="4157"/>
                  </a:lnTo>
                  <a:cubicBezTo>
                    <a:pt x="2333" y="4180"/>
                    <a:pt x="2305" y="4202"/>
                    <a:pt x="2277" y="4225"/>
                  </a:cubicBezTo>
                  <a:lnTo>
                    <a:pt x="2186" y="4287"/>
                  </a:lnTo>
                  <a:cubicBezTo>
                    <a:pt x="2158" y="4310"/>
                    <a:pt x="2119" y="4321"/>
                    <a:pt x="2090" y="4343"/>
                  </a:cubicBezTo>
                  <a:lnTo>
                    <a:pt x="2000" y="4400"/>
                  </a:lnTo>
                  <a:cubicBezTo>
                    <a:pt x="1966" y="4422"/>
                    <a:pt x="1938" y="4434"/>
                    <a:pt x="1904" y="4456"/>
                  </a:cubicBezTo>
                  <a:lnTo>
                    <a:pt x="1802" y="4513"/>
                  </a:lnTo>
                  <a:cubicBezTo>
                    <a:pt x="1774" y="4535"/>
                    <a:pt x="1740" y="4547"/>
                    <a:pt x="1706" y="4564"/>
                  </a:cubicBezTo>
                  <a:cubicBezTo>
                    <a:pt x="1435" y="4699"/>
                    <a:pt x="1159" y="4795"/>
                    <a:pt x="871" y="4874"/>
                  </a:cubicBezTo>
                  <a:cubicBezTo>
                    <a:pt x="588" y="4953"/>
                    <a:pt x="295" y="4998"/>
                    <a:pt x="1" y="5066"/>
                  </a:cubicBezTo>
                  <a:cubicBezTo>
                    <a:pt x="306" y="5066"/>
                    <a:pt x="605" y="4998"/>
                    <a:pt x="893" y="4931"/>
                  </a:cubicBezTo>
                  <a:cubicBezTo>
                    <a:pt x="1181" y="4857"/>
                    <a:pt x="1464" y="4761"/>
                    <a:pt x="1740" y="4631"/>
                  </a:cubicBezTo>
                  <a:cubicBezTo>
                    <a:pt x="2017" y="4507"/>
                    <a:pt x="2271" y="4338"/>
                    <a:pt x="2503" y="4146"/>
                  </a:cubicBezTo>
                  <a:cubicBezTo>
                    <a:pt x="2729" y="3954"/>
                    <a:pt x="2932" y="3728"/>
                    <a:pt x="3101" y="3474"/>
                  </a:cubicBezTo>
                  <a:cubicBezTo>
                    <a:pt x="3265" y="3220"/>
                    <a:pt x="3395" y="2943"/>
                    <a:pt x="3497" y="2661"/>
                  </a:cubicBezTo>
                  <a:cubicBezTo>
                    <a:pt x="3598" y="2378"/>
                    <a:pt x="3666" y="2084"/>
                    <a:pt x="3711" y="1785"/>
                  </a:cubicBezTo>
                  <a:cubicBezTo>
                    <a:pt x="3751" y="1492"/>
                    <a:pt x="3762" y="1187"/>
                    <a:pt x="3751" y="893"/>
                  </a:cubicBezTo>
                  <a:cubicBezTo>
                    <a:pt x="3751" y="853"/>
                    <a:pt x="3745" y="814"/>
                    <a:pt x="3745" y="780"/>
                  </a:cubicBezTo>
                  <a:lnTo>
                    <a:pt x="3739" y="667"/>
                  </a:lnTo>
                  <a:cubicBezTo>
                    <a:pt x="3739" y="588"/>
                    <a:pt x="3722" y="515"/>
                    <a:pt x="3717" y="441"/>
                  </a:cubicBezTo>
                  <a:cubicBezTo>
                    <a:pt x="3711" y="368"/>
                    <a:pt x="3694" y="294"/>
                    <a:pt x="3683" y="221"/>
                  </a:cubicBezTo>
                  <a:cubicBezTo>
                    <a:pt x="3666" y="153"/>
                    <a:pt x="3655" y="74"/>
                    <a:pt x="36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6" name="Google Shape;387;p30"/>
            <p:cNvSpPr/>
            <p:nvPr/>
          </p:nvSpPr>
          <p:spPr>
            <a:xfrm>
              <a:off x="3733845" y="3839220"/>
              <a:ext cx="18173" cy="10114"/>
            </a:xfrm>
            <a:custGeom>
              <a:avLst/>
              <a:gdLst/>
              <a:ahLst/>
              <a:cxnLst/>
              <a:rect l="l" t="t" r="r" b="b"/>
              <a:pathLst>
                <a:path w="566" h="315" extrusionOk="0">
                  <a:moveTo>
                    <a:pt x="482" y="0"/>
                  </a:moveTo>
                  <a:cubicBezTo>
                    <a:pt x="448" y="0"/>
                    <a:pt x="413" y="6"/>
                    <a:pt x="379" y="9"/>
                  </a:cubicBezTo>
                  <a:cubicBezTo>
                    <a:pt x="322" y="15"/>
                    <a:pt x="266" y="38"/>
                    <a:pt x="221" y="66"/>
                  </a:cubicBezTo>
                  <a:cubicBezTo>
                    <a:pt x="170" y="94"/>
                    <a:pt x="119" y="128"/>
                    <a:pt x="80" y="173"/>
                  </a:cubicBezTo>
                  <a:cubicBezTo>
                    <a:pt x="51" y="201"/>
                    <a:pt x="23" y="235"/>
                    <a:pt x="1" y="269"/>
                  </a:cubicBezTo>
                  <a:lnTo>
                    <a:pt x="23" y="314"/>
                  </a:lnTo>
                  <a:lnTo>
                    <a:pt x="125" y="230"/>
                  </a:lnTo>
                  <a:cubicBezTo>
                    <a:pt x="170" y="201"/>
                    <a:pt x="221" y="173"/>
                    <a:pt x="260" y="145"/>
                  </a:cubicBezTo>
                  <a:cubicBezTo>
                    <a:pt x="306" y="122"/>
                    <a:pt x="351" y="100"/>
                    <a:pt x="402" y="77"/>
                  </a:cubicBezTo>
                  <a:cubicBezTo>
                    <a:pt x="452" y="60"/>
                    <a:pt x="509" y="43"/>
                    <a:pt x="565" y="21"/>
                  </a:cubicBezTo>
                  <a:cubicBezTo>
                    <a:pt x="565" y="15"/>
                    <a:pt x="565" y="15"/>
                    <a:pt x="548" y="9"/>
                  </a:cubicBezTo>
                  <a:cubicBezTo>
                    <a:pt x="526" y="3"/>
                    <a:pt x="504" y="0"/>
                    <a:pt x="4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7" name="Google Shape;388;p30"/>
            <p:cNvSpPr/>
            <p:nvPr/>
          </p:nvSpPr>
          <p:spPr>
            <a:xfrm>
              <a:off x="4029784" y="3839444"/>
              <a:ext cx="18141" cy="10242"/>
            </a:xfrm>
            <a:custGeom>
              <a:avLst/>
              <a:gdLst/>
              <a:ahLst/>
              <a:cxnLst/>
              <a:rect l="l" t="t" r="r" b="b"/>
              <a:pathLst>
                <a:path w="565" h="319" extrusionOk="0">
                  <a:moveTo>
                    <a:pt x="91" y="0"/>
                  </a:moveTo>
                  <a:cubicBezTo>
                    <a:pt x="65" y="0"/>
                    <a:pt x="38" y="3"/>
                    <a:pt x="11" y="8"/>
                  </a:cubicBezTo>
                  <a:lnTo>
                    <a:pt x="0" y="14"/>
                  </a:lnTo>
                  <a:cubicBezTo>
                    <a:pt x="0" y="25"/>
                    <a:pt x="0" y="31"/>
                    <a:pt x="11" y="31"/>
                  </a:cubicBezTo>
                  <a:cubicBezTo>
                    <a:pt x="68" y="42"/>
                    <a:pt x="113" y="59"/>
                    <a:pt x="164" y="81"/>
                  </a:cubicBezTo>
                  <a:cubicBezTo>
                    <a:pt x="215" y="93"/>
                    <a:pt x="265" y="115"/>
                    <a:pt x="305" y="144"/>
                  </a:cubicBezTo>
                  <a:cubicBezTo>
                    <a:pt x="350" y="166"/>
                    <a:pt x="390" y="194"/>
                    <a:pt x="435" y="228"/>
                  </a:cubicBezTo>
                  <a:cubicBezTo>
                    <a:pt x="474" y="257"/>
                    <a:pt x="508" y="285"/>
                    <a:pt x="548" y="319"/>
                  </a:cubicBezTo>
                  <a:cubicBezTo>
                    <a:pt x="554" y="307"/>
                    <a:pt x="559" y="296"/>
                    <a:pt x="565" y="285"/>
                  </a:cubicBezTo>
                  <a:cubicBezTo>
                    <a:pt x="554" y="240"/>
                    <a:pt x="525" y="206"/>
                    <a:pt x="474" y="177"/>
                  </a:cubicBezTo>
                  <a:cubicBezTo>
                    <a:pt x="441" y="138"/>
                    <a:pt x="390" y="98"/>
                    <a:pt x="339" y="70"/>
                  </a:cubicBezTo>
                  <a:cubicBezTo>
                    <a:pt x="265" y="27"/>
                    <a:pt x="179" y="0"/>
                    <a:pt x="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8" name="Google Shape;389;p30"/>
            <p:cNvSpPr/>
            <p:nvPr/>
          </p:nvSpPr>
          <p:spPr>
            <a:xfrm>
              <a:off x="3672391" y="3652737"/>
              <a:ext cx="159767" cy="32493"/>
            </a:xfrm>
            <a:custGeom>
              <a:avLst/>
              <a:gdLst/>
              <a:ahLst/>
              <a:cxnLst/>
              <a:rect l="l" t="t" r="r" b="b"/>
              <a:pathLst>
                <a:path w="4976" h="1012" extrusionOk="0">
                  <a:moveTo>
                    <a:pt x="2485" y="1"/>
                  </a:moveTo>
                  <a:cubicBezTo>
                    <a:pt x="1672" y="1"/>
                    <a:pt x="955" y="80"/>
                    <a:pt x="503" y="198"/>
                  </a:cubicBezTo>
                  <a:cubicBezTo>
                    <a:pt x="192" y="283"/>
                    <a:pt x="0" y="390"/>
                    <a:pt x="0" y="503"/>
                  </a:cubicBezTo>
                  <a:lnTo>
                    <a:pt x="0" y="509"/>
                  </a:lnTo>
                  <a:lnTo>
                    <a:pt x="0" y="526"/>
                  </a:lnTo>
                  <a:cubicBezTo>
                    <a:pt x="28" y="633"/>
                    <a:pt x="203" y="729"/>
                    <a:pt x="486" y="803"/>
                  </a:cubicBezTo>
                  <a:cubicBezTo>
                    <a:pt x="943" y="932"/>
                    <a:pt x="1672" y="1012"/>
                    <a:pt x="2491" y="1012"/>
                  </a:cubicBezTo>
                  <a:cubicBezTo>
                    <a:pt x="3326" y="1012"/>
                    <a:pt x="4066" y="927"/>
                    <a:pt x="4518" y="797"/>
                  </a:cubicBezTo>
                  <a:cubicBezTo>
                    <a:pt x="4789" y="718"/>
                    <a:pt x="4959" y="628"/>
                    <a:pt x="4975" y="532"/>
                  </a:cubicBezTo>
                  <a:cubicBezTo>
                    <a:pt x="4975" y="515"/>
                    <a:pt x="4975" y="503"/>
                    <a:pt x="4970" y="481"/>
                  </a:cubicBezTo>
                  <a:cubicBezTo>
                    <a:pt x="4947" y="373"/>
                    <a:pt x="4772" y="283"/>
                    <a:pt x="4495" y="204"/>
                  </a:cubicBezTo>
                  <a:cubicBezTo>
                    <a:pt x="4044" y="85"/>
                    <a:pt x="3309" y="1"/>
                    <a:pt x="2485" y="1"/>
                  </a:cubicBezTo>
                  <a:close/>
                </a:path>
              </a:pathLst>
            </a:custGeom>
            <a:solidFill>
              <a:srgbClr val="7743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59" name="Google Shape;390;p30"/>
            <p:cNvSpPr/>
            <p:nvPr/>
          </p:nvSpPr>
          <p:spPr>
            <a:xfrm>
              <a:off x="3680867" y="3650650"/>
              <a:ext cx="70251" cy="75645"/>
            </a:xfrm>
            <a:custGeom>
              <a:avLst/>
              <a:gdLst/>
              <a:ahLst/>
              <a:cxnLst/>
              <a:rect l="l" t="t" r="r" b="b"/>
              <a:pathLst>
                <a:path w="2188" h="2356" extrusionOk="0">
                  <a:moveTo>
                    <a:pt x="970" y="1"/>
                  </a:moveTo>
                  <a:cubicBezTo>
                    <a:pt x="908" y="1"/>
                    <a:pt x="844" y="10"/>
                    <a:pt x="781" y="32"/>
                  </a:cubicBezTo>
                  <a:cubicBezTo>
                    <a:pt x="583" y="100"/>
                    <a:pt x="442" y="235"/>
                    <a:pt x="352" y="410"/>
                  </a:cubicBezTo>
                  <a:cubicBezTo>
                    <a:pt x="1" y="1092"/>
                    <a:pt x="451" y="2356"/>
                    <a:pt x="1263" y="2356"/>
                  </a:cubicBezTo>
                  <a:cubicBezTo>
                    <a:pt x="1366" y="2356"/>
                    <a:pt x="1475" y="2335"/>
                    <a:pt x="1588" y="2291"/>
                  </a:cubicBezTo>
                  <a:cubicBezTo>
                    <a:pt x="2080" y="2093"/>
                    <a:pt x="2187" y="1590"/>
                    <a:pt x="2080" y="1133"/>
                  </a:cubicBezTo>
                  <a:cubicBezTo>
                    <a:pt x="2029" y="935"/>
                    <a:pt x="1944" y="738"/>
                    <a:pt x="1843" y="580"/>
                  </a:cubicBezTo>
                  <a:cubicBezTo>
                    <a:pt x="1843" y="574"/>
                    <a:pt x="1831" y="568"/>
                    <a:pt x="1826" y="557"/>
                  </a:cubicBezTo>
                  <a:cubicBezTo>
                    <a:pt x="1639" y="303"/>
                    <a:pt x="1318" y="1"/>
                    <a:pt x="970" y="1"/>
                  </a:cubicBezTo>
                  <a:close/>
                </a:path>
              </a:pathLst>
            </a:custGeom>
            <a:solidFill>
              <a:srgbClr val="F4A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0" name="Google Shape;391;p30"/>
            <p:cNvSpPr/>
            <p:nvPr/>
          </p:nvSpPr>
          <p:spPr>
            <a:xfrm>
              <a:off x="3692137" y="3650296"/>
              <a:ext cx="47904" cy="30149"/>
            </a:xfrm>
            <a:custGeom>
              <a:avLst/>
              <a:gdLst/>
              <a:ahLst/>
              <a:cxnLst/>
              <a:rect l="l" t="t" r="r" b="b"/>
              <a:pathLst>
                <a:path w="1492" h="939" extrusionOk="0">
                  <a:moveTo>
                    <a:pt x="619" y="0"/>
                  </a:moveTo>
                  <a:cubicBezTo>
                    <a:pt x="557" y="0"/>
                    <a:pt x="493" y="10"/>
                    <a:pt x="430" y="31"/>
                  </a:cubicBezTo>
                  <a:cubicBezTo>
                    <a:pt x="232" y="105"/>
                    <a:pt x="91" y="240"/>
                    <a:pt x="1" y="416"/>
                  </a:cubicBezTo>
                  <a:cubicBezTo>
                    <a:pt x="178" y="718"/>
                    <a:pt x="452" y="938"/>
                    <a:pt x="788" y="938"/>
                  </a:cubicBezTo>
                  <a:cubicBezTo>
                    <a:pt x="891" y="938"/>
                    <a:pt x="1000" y="918"/>
                    <a:pt x="1113" y="873"/>
                  </a:cubicBezTo>
                  <a:cubicBezTo>
                    <a:pt x="1283" y="805"/>
                    <a:pt x="1407" y="704"/>
                    <a:pt x="1492" y="585"/>
                  </a:cubicBezTo>
                  <a:cubicBezTo>
                    <a:pt x="1480" y="579"/>
                    <a:pt x="1475" y="568"/>
                    <a:pt x="1475" y="562"/>
                  </a:cubicBezTo>
                  <a:cubicBezTo>
                    <a:pt x="1288" y="304"/>
                    <a:pt x="967" y="0"/>
                    <a:pt x="619" y="0"/>
                  </a:cubicBezTo>
                  <a:close/>
                </a:path>
              </a:pathLst>
            </a:custGeom>
            <a:solidFill>
              <a:srgbClr val="FEB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1" name="Google Shape;392;p30"/>
            <p:cNvSpPr/>
            <p:nvPr/>
          </p:nvSpPr>
          <p:spPr>
            <a:xfrm>
              <a:off x="3708833" y="3654567"/>
              <a:ext cx="13999" cy="8701"/>
            </a:xfrm>
            <a:custGeom>
              <a:avLst/>
              <a:gdLst/>
              <a:ahLst/>
              <a:cxnLst/>
              <a:rect l="l" t="t" r="r" b="b"/>
              <a:pathLst>
                <a:path w="436" h="271" extrusionOk="0">
                  <a:moveTo>
                    <a:pt x="177" y="1"/>
                  </a:moveTo>
                  <a:cubicBezTo>
                    <a:pt x="103" y="1"/>
                    <a:pt x="40" y="30"/>
                    <a:pt x="23" y="85"/>
                  </a:cubicBezTo>
                  <a:cubicBezTo>
                    <a:pt x="0" y="147"/>
                    <a:pt x="74" y="232"/>
                    <a:pt x="187" y="260"/>
                  </a:cubicBezTo>
                  <a:cubicBezTo>
                    <a:pt x="215" y="267"/>
                    <a:pt x="242" y="271"/>
                    <a:pt x="268" y="271"/>
                  </a:cubicBezTo>
                  <a:cubicBezTo>
                    <a:pt x="341" y="271"/>
                    <a:pt x="401" y="242"/>
                    <a:pt x="418" y="192"/>
                  </a:cubicBezTo>
                  <a:cubicBezTo>
                    <a:pt x="435" y="119"/>
                    <a:pt x="362" y="40"/>
                    <a:pt x="254" y="11"/>
                  </a:cubicBezTo>
                  <a:cubicBezTo>
                    <a:pt x="228" y="4"/>
                    <a:pt x="202" y="1"/>
                    <a:pt x="177" y="1"/>
                  </a:cubicBezTo>
                  <a:close/>
                </a:path>
              </a:pathLst>
            </a:custGeom>
            <a:solidFill>
              <a:srgbClr val="FFD0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2" name="Google Shape;393;p30"/>
            <p:cNvSpPr/>
            <p:nvPr/>
          </p:nvSpPr>
          <p:spPr>
            <a:xfrm>
              <a:off x="3723699" y="3661823"/>
              <a:ext cx="6357" cy="6197"/>
            </a:xfrm>
            <a:custGeom>
              <a:avLst/>
              <a:gdLst/>
              <a:ahLst/>
              <a:cxnLst/>
              <a:rect l="l" t="t" r="r" b="b"/>
              <a:pathLst>
                <a:path w="198" h="193" extrusionOk="0">
                  <a:moveTo>
                    <a:pt x="96" y="0"/>
                  </a:moveTo>
                  <a:cubicBezTo>
                    <a:pt x="46" y="0"/>
                    <a:pt x="0" y="40"/>
                    <a:pt x="0" y="90"/>
                  </a:cubicBezTo>
                  <a:cubicBezTo>
                    <a:pt x="0" y="141"/>
                    <a:pt x="40" y="192"/>
                    <a:pt x="91" y="192"/>
                  </a:cubicBezTo>
                  <a:cubicBezTo>
                    <a:pt x="142" y="192"/>
                    <a:pt x="187" y="147"/>
                    <a:pt x="187" y="96"/>
                  </a:cubicBezTo>
                  <a:cubicBezTo>
                    <a:pt x="198" y="51"/>
                    <a:pt x="153" y="0"/>
                    <a:pt x="96" y="0"/>
                  </a:cubicBezTo>
                  <a:close/>
                </a:path>
              </a:pathLst>
            </a:custGeom>
            <a:solidFill>
              <a:srgbClr val="FFD0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3" name="Google Shape;394;p30"/>
            <p:cNvSpPr/>
            <p:nvPr/>
          </p:nvSpPr>
          <p:spPr>
            <a:xfrm>
              <a:off x="3747459" y="3659351"/>
              <a:ext cx="69834" cy="74650"/>
            </a:xfrm>
            <a:custGeom>
              <a:avLst/>
              <a:gdLst/>
              <a:ahLst/>
              <a:cxnLst/>
              <a:rect l="l" t="t" r="r" b="b"/>
              <a:pathLst>
                <a:path w="2175" h="2325" extrusionOk="0">
                  <a:moveTo>
                    <a:pt x="1428" y="1"/>
                  </a:moveTo>
                  <a:cubicBezTo>
                    <a:pt x="1129" y="1"/>
                    <a:pt x="837" y="184"/>
                    <a:pt x="621" y="450"/>
                  </a:cubicBezTo>
                  <a:cubicBezTo>
                    <a:pt x="153" y="1014"/>
                    <a:pt x="0" y="1941"/>
                    <a:pt x="746" y="2257"/>
                  </a:cubicBezTo>
                  <a:cubicBezTo>
                    <a:pt x="859" y="2303"/>
                    <a:pt x="969" y="2325"/>
                    <a:pt x="1074" y="2325"/>
                  </a:cubicBezTo>
                  <a:cubicBezTo>
                    <a:pt x="1427" y="2325"/>
                    <a:pt x="1723" y="2085"/>
                    <a:pt x="1915" y="1771"/>
                  </a:cubicBezTo>
                  <a:cubicBezTo>
                    <a:pt x="2028" y="1585"/>
                    <a:pt x="2101" y="1382"/>
                    <a:pt x="2129" y="1184"/>
                  </a:cubicBezTo>
                  <a:cubicBezTo>
                    <a:pt x="2174" y="902"/>
                    <a:pt x="2157" y="512"/>
                    <a:pt x="1977" y="258"/>
                  </a:cubicBezTo>
                  <a:cubicBezTo>
                    <a:pt x="1920" y="184"/>
                    <a:pt x="1841" y="117"/>
                    <a:pt x="1751" y="77"/>
                  </a:cubicBezTo>
                  <a:cubicBezTo>
                    <a:pt x="1645" y="25"/>
                    <a:pt x="1536" y="1"/>
                    <a:pt x="1428" y="1"/>
                  </a:cubicBezTo>
                  <a:close/>
                </a:path>
              </a:pathLst>
            </a:custGeom>
            <a:solidFill>
              <a:srgbClr val="D135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4" name="Google Shape;395;p30"/>
            <p:cNvSpPr/>
            <p:nvPr/>
          </p:nvSpPr>
          <p:spPr>
            <a:xfrm>
              <a:off x="3767591" y="3659351"/>
              <a:ext cx="43345" cy="22283"/>
            </a:xfrm>
            <a:custGeom>
              <a:avLst/>
              <a:gdLst/>
              <a:ahLst/>
              <a:cxnLst/>
              <a:rect l="l" t="t" r="r" b="b"/>
              <a:pathLst>
                <a:path w="1350" h="694" extrusionOk="0">
                  <a:moveTo>
                    <a:pt x="808" y="1"/>
                  </a:moveTo>
                  <a:cubicBezTo>
                    <a:pt x="510" y="1"/>
                    <a:pt x="220" y="184"/>
                    <a:pt x="0" y="450"/>
                  </a:cubicBezTo>
                  <a:cubicBezTo>
                    <a:pt x="73" y="523"/>
                    <a:pt x="164" y="585"/>
                    <a:pt x="271" y="625"/>
                  </a:cubicBezTo>
                  <a:cubicBezTo>
                    <a:pt x="382" y="672"/>
                    <a:pt x="490" y="694"/>
                    <a:pt x="593" y="694"/>
                  </a:cubicBezTo>
                  <a:cubicBezTo>
                    <a:pt x="896" y="694"/>
                    <a:pt x="1160" y="510"/>
                    <a:pt x="1350" y="258"/>
                  </a:cubicBezTo>
                  <a:cubicBezTo>
                    <a:pt x="1293" y="184"/>
                    <a:pt x="1220" y="117"/>
                    <a:pt x="1129" y="77"/>
                  </a:cubicBezTo>
                  <a:cubicBezTo>
                    <a:pt x="1023" y="25"/>
                    <a:pt x="915" y="1"/>
                    <a:pt x="808" y="1"/>
                  </a:cubicBezTo>
                  <a:close/>
                </a:path>
              </a:pathLst>
            </a:custGeom>
            <a:solidFill>
              <a:srgbClr val="E141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5" name="Google Shape;396;p30"/>
            <p:cNvSpPr/>
            <p:nvPr/>
          </p:nvSpPr>
          <p:spPr>
            <a:xfrm>
              <a:off x="3781365" y="3663011"/>
              <a:ext cx="12522" cy="8444"/>
            </a:xfrm>
            <a:custGeom>
              <a:avLst/>
              <a:gdLst/>
              <a:ahLst/>
              <a:cxnLst/>
              <a:rect l="l" t="t" r="r" b="b"/>
              <a:pathLst>
                <a:path w="390" h="263" extrusionOk="0">
                  <a:moveTo>
                    <a:pt x="243" y="1"/>
                  </a:moveTo>
                  <a:cubicBezTo>
                    <a:pt x="216" y="1"/>
                    <a:pt x="187" y="5"/>
                    <a:pt x="158" y="14"/>
                  </a:cubicBezTo>
                  <a:cubicBezTo>
                    <a:pt x="62" y="48"/>
                    <a:pt x="0" y="116"/>
                    <a:pt x="23" y="189"/>
                  </a:cubicBezTo>
                  <a:cubicBezTo>
                    <a:pt x="39" y="238"/>
                    <a:pt x="90" y="263"/>
                    <a:pt x="153" y="263"/>
                  </a:cubicBezTo>
                  <a:cubicBezTo>
                    <a:pt x="178" y="263"/>
                    <a:pt x="205" y="259"/>
                    <a:pt x="232" y="251"/>
                  </a:cubicBezTo>
                  <a:cubicBezTo>
                    <a:pt x="328" y="217"/>
                    <a:pt x="390" y="138"/>
                    <a:pt x="367" y="76"/>
                  </a:cubicBezTo>
                  <a:cubicBezTo>
                    <a:pt x="355" y="25"/>
                    <a:pt x="305" y="1"/>
                    <a:pt x="243" y="1"/>
                  </a:cubicBezTo>
                  <a:close/>
                </a:path>
              </a:pathLst>
            </a:custGeom>
            <a:solidFill>
              <a:srgbClr val="EF74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6" name="Google Shape;397;p30"/>
            <p:cNvSpPr/>
            <p:nvPr/>
          </p:nvSpPr>
          <p:spPr>
            <a:xfrm>
              <a:off x="3720777" y="3651067"/>
              <a:ext cx="62770" cy="77154"/>
            </a:xfrm>
            <a:custGeom>
              <a:avLst/>
              <a:gdLst/>
              <a:ahLst/>
              <a:cxnLst/>
              <a:rect l="l" t="t" r="r" b="b"/>
              <a:pathLst>
                <a:path w="1955" h="2403" extrusionOk="0">
                  <a:moveTo>
                    <a:pt x="1100" y="1"/>
                  </a:moveTo>
                  <a:cubicBezTo>
                    <a:pt x="676" y="1"/>
                    <a:pt x="380" y="337"/>
                    <a:pt x="238" y="764"/>
                  </a:cubicBezTo>
                  <a:cubicBezTo>
                    <a:pt x="1" y="1453"/>
                    <a:pt x="210" y="2391"/>
                    <a:pt x="1023" y="2402"/>
                  </a:cubicBezTo>
                  <a:cubicBezTo>
                    <a:pt x="1033" y="2402"/>
                    <a:pt x="1043" y="2402"/>
                    <a:pt x="1053" y="2402"/>
                  </a:cubicBezTo>
                  <a:cubicBezTo>
                    <a:pt x="1560" y="2402"/>
                    <a:pt x="1843" y="1986"/>
                    <a:pt x="1915" y="1521"/>
                  </a:cubicBezTo>
                  <a:cubicBezTo>
                    <a:pt x="1955" y="1306"/>
                    <a:pt x="1944" y="1092"/>
                    <a:pt x="1904" y="894"/>
                  </a:cubicBezTo>
                  <a:cubicBezTo>
                    <a:pt x="1876" y="787"/>
                    <a:pt x="1836" y="657"/>
                    <a:pt x="1786" y="544"/>
                  </a:cubicBezTo>
                  <a:cubicBezTo>
                    <a:pt x="1656" y="273"/>
                    <a:pt x="1447" y="24"/>
                    <a:pt x="1142" y="2"/>
                  </a:cubicBezTo>
                  <a:cubicBezTo>
                    <a:pt x="1128" y="1"/>
                    <a:pt x="1114" y="1"/>
                    <a:pt x="1100" y="1"/>
                  </a:cubicBezTo>
                  <a:close/>
                </a:path>
              </a:pathLst>
            </a:custGeom>
            <a:solidFill>
              <a:srgbClr val="1EBA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7" name="Google Shape;398;p30"/>
            <p:cNvSpPr/>
            <p:nvPr/>
          </p:nvSpPr>
          <p:spPr>
            <a:xfrm>
              <a:off x="3728226" y="3651067"/>
              <a:ext cx="49542" cy="37791"/>
            </a:xfrm>
            <a:custGeom>
              <a:avLst/>
              <a:gdLst/>
              <a:ahLst/>
              <a:cxnLst/>
              <a:rect l="l" t="t" r="r" b="b"/>
              <a:pathLst>
                <a:path w="1543" h="1177" extrusionOk="0">
                  <a:moveTo>
                    <a:pt x="863" y="1"/>
                  </a:moveTo>
                  <a:cubicBezTo>
                    <a:pt x="439" y="1"/>
                    <a:pt x="143" y="343"/>
                    <a:pt x="1" y="764"/>
                  </a:cubicBezTo>
                  <a:cubicBezTo>
                    <a:pt x="142" y="1007"/>
                    <a:pt x="373" y="1165"/>
                    <a:pt x="712" y="1176"/>
                  </a:cubicBezTo>
                  <a:cubicBezTo>
                    <a:pt x="716" y="1177"/>
                    <a:pt x="721" y="1177"/>
                    <a:pt x="725" y="1177"/>
                  </a:cubicBezTo>
                  <a:cubicBezTo>
                    <a:pt x="1147" y="1177"/>
                    <a:pt x="1419" y="902"/>
                    <a:pt x="1542" y="544"/>
                  </a:cubicBezTo>
                  <a:cubicBezTo>
                    <a:pt x="1418" y="279"/>
                    <a:pt x="1215" y="24"/>
                    <a:pt x="904" y="2"/>
                  </a:cubicBezTo>
                  <a:cubicBezTo>
                    <a:pt x="890" y="1"/>
                    <a:pt x="877" y="1"/>
                    <a:pt x="863" y="1"/>
                  </a:cubicBezTo>
                  <a:close/>
                </a:path>
              </a:pathLst>
            </a:custGeom>
            <a:solidFill>
              <a:srgbClr val="2FCE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8" name="Google Shape;399;p30"/>
            <p:cNvSpPr/>
            <p:nvPr/>
          </p:nvSpPr>
          <p:spPr>
            <a:xfrm>
              <a:off x="3742386" y="3655498"/>
              <a:ext cx="15797" cy="12458"/>
            </a:xfrm>
            <a:custGeom>
              <a:avLst/>
              <a:gdLst/>
              <a:ahLst/>
              <a:cxnLst/>
              <a:rect l="l" t="t" r="r" b="b"/>
              <a:pathLst>
                <a:path w="492" h="388" extrusionOk="0">
                  <a:moveTo>
                    <a:pt x="316" y="1"/>
                  </a:moveTo>
                  <a:cubicBezTo>
                    <a:pt x="263" y="1"/>
                    <a:pt x="203" y="19"/>
                    <a:pt x="152" y="56"/>
                  </a:cubicBezTo>
                  <a:cubicBezTo>
                    <a:pt x="45" y="135"/>
                    <a:pt x="0" y="254"/>
                    <a:pt x="51" y="333"/>
                  </a:cubicBezTo>
                  <a:cubicBezTo>
                    <a:pt x="76" y="369"/>
                    <a:pt x="123" y="388"/>
                    <a:pt x="176" y="388"/>
                  </a:cubicBezTo>
                  <a:cubicBezTo>
                    <a:pt x="229" y="388"/>
                    <a:pt x="288" y="369"/>
                    <a:pt x="339" y="333"/>
                  </a:cubicBezTo>
                  <a:cubicBezTo>
                    <a:pt x="446" y="254"/>
                    <a:pt x="491" y="135"/>
                    <a:pt x="441" y="56"/>
                  </a:cubicBezTo>
                  <a:cubicBezTo>
                    <a:pt x="415" y="19"/>
                    <a:pt x="369" y="1"/>
                    <a:pt x="316" y="1"/>
                  </a:cubicBezTo>
                  <a:close/>
                </a:path>
              </a:pathLst>
            </a:custGeom>
            <a:solidFill>
              <a:srgbClr val="91E6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69" name="Google Shape;400;p30"/>
            <p:cNvSpPr/>
            <p:nvPr/>
          </p:nvSpPr>
          <p:spPr>
            <a:xfrm>
              <a:off x="3735836" y="3667635"/>
              <a:ext cx="8380" cy="7417"/>
            </a:xfrm>
            <a:custGeom>
              <a:avLst/>
              <a:gdLst/>
              <a:ahLst/>
              <a:cxnLst/>
              <a:rect l="l" t="t" r="r" b="b"/>
              <a:pathLst>
                <a:path w="261" h="231" extrusionOk="0">
                  <a:moveTo>
                    <a:pt x="143" y="1"/>
                  </a:moveTo>
                  <a:cubicBezTo>
                    <a:pt x="97" y="1"/>
                    <a:pt x="50" y="31"/>
                    <a:pt x="29" y="73"/>
                  </a:cubicBezTo>
                  <a:cubicBezTo>
                    <a:pt x="1" y="130"/>
                    <a:pt x="23" y="197"/>
                    <a:pt x="80" y="220"/>
                  </a:cubicBezTo>
                  <a:cubicBezTo>
                    <a:pt x="94" y="227"/>
                    <a:pt x="108" y="230"/>
                    <a:pt x="123" y="230"/>
                  </a:cubicBezTo>
                  <a:cubicBezTo>
                    <a:pt x="167" y="230"/>
                    <a:pt x="211" y="200"/>
                    <a:pt x="232" y="158"/>
                  </a:cubicBezTo>
                  <a:cubicBezTo>
                    <a:pt x="260" y="101"/>
                    <a:pt x="244" y="28"/>
                    <a:pt x="187" y="11"/>
                  </a:cubicBezTo>
                  <a:cubicBezTo>
                    <a:pt x="173" y="4"/>
                    <a:pt x="158" y="1"/>
                    <a:pt x="143" y="1"/>
                  </a:cubicBezTo>
                  <a:close/>
                </a:path>
              </a:pathLst>
            </a:custGeom>
            <a:solidFill>
              <a:srgbClr val="91E6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0" name="Google Shape;401;p30"/>
            <p:cNvSpPr/>
            <p:nvPr/>
          </p:nvSpPr>
          <p:spPr>
            <a:xfrm>
              <a:off x="3672006" y="3578567"/>
              <a:ext cx="160152" cy="100850"/>
            </a:xfrm>
            <a:custGeom>
              <a:avLst/>
              <a:gdLst/>
              <a:ahLst/>
              <a:cxnLst/>
              <a:rect l="l" t="t" r="r" b="b"/>
              <a:pathLst>
                <a:path w="4988" h="3141" extrusionOk="0">
                  <a:moveTo>
                    <a:pt x="2446" y="1"/>
                  </a:moveTo>
                  <a:cubicBezTo>
                    <a:pt x="2277" y="1"/>
                    <a:pt x="2102" y="29"/>
                    <a:pt x="1932" y="74"/>
                  </a:cubicBezTo>
                  <a:cubicBezTo>
                    <a:pt x="1763" y="114"/>
                    <a:pt x="1610" y="176"/>
                    <a:pt x="1452" y="255"/>
                  </a:cubicBezTo>
                  <a:cubicBezTo>
                    <a:pt x="1300" y="340"/>
                    <a:pt x="1159" y="430"/>
                    <a:pt x="1023" y="543"/>
                  </a:cubicBezTo>
                  <a:cubicBezTo>
                    <a:pt x="887" y="656"/>
                    <a:pt x="769" y="786"/>
                    <a:pt x="656" y="916"/>
                  </a:cubicBezTo>
                  <a:cubicBezTo>
                    <a:pt x="543" y="1057"/>
                    <a:pt x="441" y="1209"/>
                    <a:pt x="357" y="1368"/>
                  </a:cubicBezTo>
                  <a:cubicBezTo>
                    <a:pt x="272" y="1531"/>
                    <a:pt x="204" y="1706"/>
                    <a:pt x="148" y="1887"/>
                  </a:cubicBezTo>
                  <a:cubicBezTo>
                    <a:pt x="91" y="2068"/>
                    <a:pt x="46" y="2260"/>
                    <a:pt x="29" y="2452"/>
                  </a:cubicBezTo>
                  <a:cubicBezTo>
                    <a:pt x="12" y="2548"/>
                    <a:pt x="6" y="2819"/>
                    <a:pt x="6" y="2819"/>
                  </a:cubicBezTo>
                  <a:cubicBezTo>
                    <a:pt x="1" y="2847"/>
                    <a:pt x="18" y="2971"/>
                    <a:pt x="86" y="3050"/>
                  </a:cubicBezTo>
                  <a:cubicBezTo>
                    <a:pt x="131" y="3107"/>
                    <a:pt x="187" y="3141"/>
                    <a:pt x="266" y="3141"/>
                  </a:cubicBezTo>
                  <a:cubicBezTo>
                    <a:pt x="311" y="3141"/>
                    <a:pt x="345" y="3141"/>
                    <a:pt x="379" y="3135"/>
                  </a:cubicBezTo>
                  <a:cubicBezTo>
                    <a:pt x="413" y="3130"/>
                    <a:pt x="458" y="3113"/>
                    <a:pt x="492" y="3113"/>
                  </a:cubicBezTo>
                  <a:cubicBezTo>
                    <a:pt x="487" y="2909"/>
                    <a:pt x="492" y="2706"/>
                    <a:pt x="515" y="2514"/>
                  </a:cubicBezTo>
                  <a:cubicBezTo>
                    <a:pt x="667" y="1311"/>
                    <a:pt x="1497" y="424"/>
                    <a:pt x="2531" y="424"/>
                  </a:cubicBezTo>
                  <a:cubicBezTo>
                    <a:pt x="3564" y="424"/>
                    <a:pt x="4383" y="1266"/>
                    <a:pt x="4519" y="2520"/>
                  </a:cubicBezTo>
                  <a:cubicBezTo>
                    <a:pt x="4536" y="2706"/>
                    <a:pt x="4547" y="2904"/>
                    <a:pt x="4530" y="3107"/>
                  </a:cubicBezTo>
                  <a:cubicBezTo>
                    <a:pt x="4583" y="3117"/>
                    <a:pt x="4632" y="3122"/>
                    <a:pt x="4677" y="3122"/>
                  </a:cubicBezTo>
                  <a:cubicBezTo>
                    <a:pt x="4840" y="3122"/>
                    <a:pt x="4952" y="3050"/>
                    <a:pt x="4987" y="2842"/>
                  </a:cubicBezTo>
                  <a:cubicBezTo>
                    <a:pt x="4987" y="2825"/>
                    <a:pt x="4987" y="2813"/>
                    <a:pt x="4982" y="2796"/>
                  </a:cubicBezTo>
                  <a:cubicBezTo>
                    <a:pt x="4959" y="1266"/>
                    <a:pt x="3852" y="1"/>
                    <a:pt x="249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1" name="Google Shape;402;p30"/>
            <p:cNvSpPr/>
            <p:nvPr/>
          </p:nvSpPr>
          <p:spPr>
            <a:xfrm>
              <a:off x="3673097" y="3659094"/>
              <a:ext cx="14737" cy="12522"/>
            </a:xfrm>
            <a:custGeom>
              <a:avLst/>
              <a:gdLst/>
              <a:ahLst/>
              <a:cxnLst/>
              <a:rect l="l" t="t" r="r" b="b"/>
              <a:pathLst>
                <a:path w="459" h="390" extrusionOk="0">
                  <a:moveTo>
                    <a:pt x="1" y="0"/>
                  </a:moveTo>
                  <a:lnTo>
                    <a:pt x="1" y="0"/>
                  </a:lnTo>
                  <a:cubicBezTo>
                    <a:pt x="12" y="57"/>
                    <a:pt x="52" y="96"/>
                    <a:pt x="80" y="142"/>
                  </a:cubicBezTo>
                  <a:cubicBezTo>
                    <a:pt x="108" y="175"/>
                    <a:pt x="148" y="209"/>
                    <a:pt x="181" y="249"/>
                  </a:cubicBezTo>
                  <a:cubicBezTo>
                    <a:pt x="227" y="283"/>
                    <a:pt x="266" y="311"/>
                    <a:pt x="311" y="334"/>
                  </a:cubicBezTo>
                  <a:cubicBezTo>
                    <a:pt x="351" y="356"/>
                    <a:pt x="402" y="379"/>
                    <a:pt x="458" y="390"/>
                  </a:cubicBezTo>
                  <a:cubicBezTo>
                    <a:pt x="447" y="334"/>
                    <a:pt x="419" y="288"/>
                    <a:pt x="379" y="249"/>
                  </a:cubicBezTo>
                  <a:lnTo>
                    <a:pt x="277" y="142"/>
                  </a:lnTo>
                  <a:cubicBezTo>
                    <a:pt x="232" y="108"/>
                    <a:pt x="193" y="74"/>
                    <a:pt x="148" y="57"/>
                  </a:cubicBezTo>
                  <a:cubicBezTo>
                    <a:pt x="108" y="29"/>
                    <a:pt x="57" y="6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2" name="Google Shape;403;p30"/>
            <p:cNvSpPr/>
            <p:nvPr/>
          </p:nvSpPr>
          <p:spPr>
            <a:xfrm>
              <a:off x="3680000" y="3630454"/>
              <a:ext cx="12907" cy="10724"/>
            </a:xfrm>
            <a:custGeom>
              <a:avLst/>
              <a:gdLst/>
              <a:ahLst/>
              <a:cxnLst/>
              <a:rect l="l" t="t" r="r" b="b"/>
              <a:pathLst>
                <a:path w="402" h="334" extrusionOk="0">
                  <a:moveTo>
                    <a:pt x="0" y="0"/>
                  </a:moveTo>
                  <a:lnTo>
                    <a:pt x="0" y="0"/>
                  </a:lnTo>
                  <a:cubicBezTo>
                    <a:pt x="17" y="51"/>
                    <a:pt x="40" y="96"/>
                    <a:pt x="68" y="130"/>
                  </a:cubicBezTo>
                  <a:cubicBezTo>
                    <a:pt x="96" y="164"/>
                    <a:pt x="125" y="192"/>
                    <a:pt x="158" y="220"/>
                  </a:cubicBezTo>
                  <a:cubicBezTo>
                    <a:pt x="187" y="249"/>
                    <a:pt x="221" y="271"/>
                    <a:pt x="266" y="294"/>
                  </a:cubicBezTo>
                  <a:cubicBezTo>
                    <a:pt x="305" y="311"/>
                    <a:pt x="350" y="328"/>
                    <a:pt x="401" y="333"/>
                  </a:cubicBezTo>
                  <a:cubicBezTo>
                    <a:pt x="384" y="282"/>
                    <a:pt x="362" y="243"/>
                    <a:pt x="334" y="209"/>
                  </a:cubicBezTo>
                  <a:cubicBezTo>
                    <a:pt x="305" y="169"/>
                    <a:pt x="277" y="141"/>
                    <a:pt x="243" y="113"/>
                  </a:cubicBezTo>
                  <a:cubicBezTo>
                    <a:pt x="215" y="85"/>
                    <a:pt x="181" y="68"/>
                    <a:pt x="136" y="45"/>
                  </a:cubicBezTo>
                  <a:cubicBezTo>
                    <a:pt x="96" y="23"/>
                    <a:pt x="51" y="11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3" name="Google Shape;404;p30"/>
            <p:cNvSpPr/>
            <p:nvPr/>
          </p:nvSpPr>
          <p:spPr>
            <a:xfrm>
              <a:off x="3691977" y="3609937"/>
              <a:ext cx="11816" cy="9664"/>
            </a:xfrm>
            <a:custGeom>
              <a:avLst/>
              <a:gdLst/>
              <a:ahLst/>
              <a:cxnLst/>
              <a:rect l="l" t="t" r="r" b="b"/>
              <a:pathLst>
                <a:path w="368" h="301" extrusionOk="0">
                  <a:moveTo>
                    <a:pt x="0" y="1"/>
                  </a:moveTo>
                  <a:cubicBezTo>
                    <a:pt x="11" y="46"/>
                    <a:pt x="34" y="86"/>
                    <a:pt x="51" y="119"/>
                  </a:cubicBezTo>
                  <a:lnTo>
                    <a:pt x="141" y="204"/>
                  </a:lnTo>
                  <a:cubicBezTo>
                    <a:pt x="169" y="232"/>
                    <a:pt x="203" y="255"/>
                    <a:pt x="237" y="266"/>
                  </a:cubicBezTo>
                  <a:cubicBezTo>
                    <a:pt x="271" y="289"/>
                    <a:pt x="316" y="300"/>
                    <a:pt x="367" y="300"/>
                  </a:cubicBezTo>
                  <a:cubicBezTo>
                    <a:pt x="356" y="255"/>
                    <a:pt x="339" y="216"/>
                    <a:pt x="299" y="182"/>
                  </a:cubicBezTo>
                  <a:cubicBezTo>
                    <a:pt x="282" y="153"/>
                    <a:pt x="254" y="125"/>
                    <a:pt x="226" y="97"/>
                  </a:cubicBezTo>
                  <a:cubicBezTo>
                    <a:pt x="192" y="69"/>
                    <a:pt x="158" y="46"/>
                    <a:pt x="124" y="35"/>
                  </a:cubicBezTo>
                  <a:cubicBezTo>
                    <a:pt x="90" y="12"/>
                    <a:pt x="45" y="1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4" name="Google Shape;405;p30"/>
            <p:cNvSpPr/>
            <p:nvPr/>
          </p:nvSpPr>
          <p:spPr>
            <a:xfrm>
              <a:off x="3719333" y="3586562"/>
              <a:ext cx="6743" cy="12907"/>
            </a:xfrm>
            <a:custGeom>
              <a:avLst/>
              <a:gdLst/>
              <a:ahLst/>
              <a:cxnLst/>
              <a:rect l="l" t="t" r="r" b="b"/>
              <a:pathLst>
                <a:path w="210" h="402" extrusionOk="0">
                  <a:moveTo>
                    <a:pt x="6" y="0"/>
                  </a:moveTo>
                  <a:cubicBezTo>
                    <a:pt x="1" y="51"/>
                    <a:pt x="1" y="91"/>
                    <a:pt x="6" y="125"/>
                  </a:cubicBezTo>
                  <a:cubicBezTo>
                    <a:pt x="12" y="164"/>
                    <a:pt x="29" y="198"/>
                    <a:pt x="40" y="232"/>
                  </a:cubicBezTo>
                  <a:cubicBezTo>
                    <a:pt x="57" y="266"/>
                    <a:pt x="80" y="294"/>
                    <a:pt x="108" y="322"/>
                  </a:cubicBezTo>
                  <a:cubicBezTo>
                    <a:pt x="136" y="351"/>
                    <a:pt x="165" y="379"/>
                    <a:pt x="204" y="401"/>
                  </a:cubicBezTo>
                  <a:cubicBezTo>
                    <a:pt x="210" y="351"/>
                    <a:pt x="210" y="317"/>
                    <a:pt x="204" y="277"/>
                  </a:cubicBezTo>
                  <a:cubicBezTo>
                    <a:pt x="198" y="238"/>
                    <a:pt x="182" y="204"/>
                    <a:pt x="170" y="170"/>
                  </a:cubicBezTo>
                  <a:cubicBezTo>
                    <a:pt x="153" y="136"/>
                    <a:pt x="136" y="108"/>
                    <a:pt x="108" y="79"/>
                  </a:cubicBezTo>
                  <a:cubicBezTo>
                    <a:pt x="80" y="51"/>
                    <a:pt x="46" y="23"/>
                    <a:pt x="6" y="0"/>
                  </a:cubicBezTo>
                  <a:close/>
                </a:path>
              </a:pathLst>
            </a:custGeom>
            <a:solidFill>
              <a:srgbClr val="6B4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5" name="Google Shape;406;p30"/>
            <p:cNvSpPr/>
            <p:nvPr/>
          </p:nvSpPr>
          <p:spPr>
            <a:xfrm>
              <a:off x="3749450" y="3578407"/>
              <a:ext cx="5105" cy="13999"/>
            </a:xfrm>
            <a:custGeom>
              <a:avLst/>
              <a:gdLst/>
              <a:ahLst/>
              <a:cxnLst/>
              <a:rect l="l" t="t" r="r" b="b"/>
              <a:pathLst>
                <a:path w="159" h="436" extrusionOk="0">
                  <a:moveTo>
                    <a:pt x="34" y="0"/>
                  </a:moveTo>
                  <a:cubicBezTo>
                    <a:pt x="17" y="40"/>
                    <a:pt x="6" y="85"/>
                    <a:pt x="0" y="119"/>
                  </a:cubicBezTo>
                  <a:cubicBezTo>
                    <a:pt x="0" y="164"/>
                    <a:pt x="0" y="198"/>
                    <a:pt x="6" y="232"/>
                  </a:cubicBezTo>
                  <a:cubicBezTo>
                    <a:pt x="17" y="266"/>
                    <a:pt x="29" y="305"/>
                    <a:pt x="45" y="339"/>
                  </a:cubicBezTo>
                  <a:cubicBezTo>
                    <a:pt x="62" y="373"/>
                    <a:pt x="85" y="407"/>
                    <a:pt x="119" y="435"/>
                  </a:cubicBezTo>
                  <a:cubicBezTo>
                    <a:pt x="147" y="396"/>
                    <a:pt x="158" y="350"/>
                    <a:pt x="158" y="317"/>
                  </a:cubicBezTo>
                  <a:cubicBezTo>
                    <a:pt x="158" y="277"/>
                    <a:pt x="158" y="237"/>
                    <a:pt x="147" y="204"/>
                  </a:cubicBezTo>
                  <a:cubicBezTo>
                    <a:pt x="141" y="170"/>
                    <a:pt x="130" y="136"/>
                    <a:pt x="113" y="96"/>
                  </a:cubicBezTo>
                  <a:cubicBezTo>
                    <a:pt x="91" y="62"/>
                    <a:pt x="74" y="29"/>
                    <a:pt x="34" y="0"/>
                  </a:cubicBezTo>
                  <a:close/>
                </a:path>
              </a:pathLst>
            </a:custGeom>
            <a:solidFill>
              <a:srgbClr val="6B4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6" name="Google Shape;407;p30"/>
            <p:cNvSpPr/>
            <p:nvPr/>
          </p:nvSpPr>
          <p:spPr>
            <a:xfrm>
              <a:off x="3776645" y="3584571"/>
              <a:ext cx="5458" cy="13068"/>
            </a:xfrm>
            <a:custGeom>
              <a:avLst/>
              <a:gdLst/>
              <a:ahLst/>
              <a:cxnLst/>
              <a:rect l="l" t="t" r="r" b="b"/>
              <a:pathLst>
                <a:path w="170" h="407" extrusionOk="0">
                  <a:moveTo>
                    <a:pt x="130" y="0"/>
                  </a:moveTo>
                  <a:cubicBezTo>
                    <a:pt x="91" y="29"/>
                    <a:pt x="74" y="62"/>
                    <a:pt x="51" y="91"/>
                  </a:cubicBezTo>
                  <a:cubicBezTo>
                    <a:pt x="34" y="119"/>
                    <a:pt x="23" y="153"/>
                    <a:pt x="17" y="187"/>
                  </a:cubicBezTo>
                  <a:cubicBezTo>
                    <a:pt x="6" y="226"/>
                    <a:pt x="0" y="260"/>
                    <a:pt x="6" y="294"/>
                  </a:cubicBezTo>
                  <a:cubicBezTo>
                    <a:pt x="17" y="328"/>
                    <a:pt x="23" y="367"/>
                    <a:pt x="46" y="407"/>
                  </a:cubicBezTo>
                  <a:cubicBezTo>
                    <a:pt x="79" y="379"/>
                    <a:pt x="108" y="350"/>
                    <a:pt x="119" y="317"/>
                  </a:cubicBezTo>
                  <a:cubicBezTo>
                    <a:pt x="136" y="288"/>
                    <a:pt x="147" y="254"/>
                    <a:pt x="158" y="215"/>
                  </a:cubicBezTo>
                  <a:cubicBezTo>
                    <a:pt x="164" y="181"/>
                    <a:pt x="170" y="147"/>
                    <a:pt x="164" y="113"/>
                  </a:cubicBezTo>
                  <a:cubicBezTo>
                    <a:pt x="158" y="74"/>
                    <a:pt x="147" y="40"/>
                    <a:pt x="130" y="0"/>
                  </a:cubicBezTo>
                  <a:close/>
                </a:path>
              </a:pathLst>
            </a:custGeom>
            <a:solidFill>
              <a:srgbClr val="6B4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7" name="Google Shape;408;p30"/>
            <p:cNvSpPr/>
            <p:nvPr/>
          </p:nvSpPr>
          <p:spPr>
            <a:xfrm>
              <a:off x="3800020" y="3603226"/>
              <a:ext cx="7288" cy="12361"/>
            </a:xfrm>
            <a:custGeom>
              <a:avLst/>
              <a:gdLst/>
              <a:ahLst/>
              <a:cxnLst/>
              <a:rect l="l" t="t" r="r" b="b"/>
              <a:pathLst>
                <a:path w="227" h="385" extrusionOk="0">
                  <a:moveTo>
                    <a:pt x="221" y="1"/>
                  </a:moveTo>
                  <a:lnTo>
                    <a:pt x="221" y="1"/>
                  </a:lnTo>
                  <a:cubicBezTo>
                    <a:pt x="170" y="24"/>
                    <a:pt x="142" y="46"/>
                    <a:pt x="119" y="74"/>
                  </a:cubicBezTo>
                  <a:cubicBezTo>
                    <a:pt x="97" y="97"/>
                    <a:pt x="74" y="125"/>
                    <a:pt x="57" y="159"/>
                  </a:cubicBezTo>
                  <a:cubicBezTo>
                    <a:pt x="35" y="193"/>
                    <a:pt x="23" y="227"/>
                    <a:pt x="12" y="266"/>
                  </a:cubicBezTo>
                  <a:cubicBezTo>
                    <a:pt x="1" y="300"/>
                    <a:pt x="1" y="334"/>
                    <a:pt x="7" y="385"/>
                  </a:cubicBezTo>
                  <a:cubicBezTo>
                    <a:pt x="52" y="362"/>
                    <a:pt x="80" y="340"/>
                    <a:pt x="108" y="312"/>
                  </a:cubicBezTo>
                  <a:cubicBezTo>
                    <a:pt x="125" y="295"/>
                    <a:pt x="153" y="266"/>
                    <a:pt x="170" y="227"/>
                  </a:cubicBezTo>
                  <a:cubicBezTo>
                    <a:pt x="193" y="193"/>
                    <a:pt x="204" y="159"/>
                    <a:pt x="210" y="125"/>
                  </a:cubicBezTo>
                  <a:cubicBezTo>
                    <a:pt x="227" y="86"/>
                    <a:pt x="227" y="52"/>
                    <a:pt x="221" y="1"/>
                  </a:cubicBezTo>
                  <a:close/>
                </a:path>
              </a:pathLst>
            </a:custGeom>
            <a:solidFill>
              <a:srgbClr val="6B4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8" name="Google Shape;409;p30"/>
            <p:cNvSpPr/>
            <p:nvPr/>
          </p:nvSpPr>
          <p:spPr>
            <a:xfrm>
              <a:off x="3813826" y="3632059"/>
              <a:ext cx="11430" cy="11462"/>
            </a:xfrm>
            <a:custGeom>
              <a:avLst/>
              <a:gdLst/>
              <a:ahLst/>
              <a:cxnLst/>
              <a:rect l="l" t="t" r="r" b="b"/>
              <a:pathLst>
                <a:path w="356" h="357" extrusionOk="0">
                  <a:moveTo>
                    <a:pt x="356" y="1"/>
                  </a:moveTo>
                  <a:lnTo>
                    <a:pt x="356" y="1"/>
                  </a:lnTo>
                  <a:cubicBezTo>
                    <a:pt x="305" y="18"/>
                    <a:pt x="260" y="29"/>
                    <a:pt x="226" y="52"/>
                  </a:cubicBezTo>
                  <a:cubicBezTo>
                    <a:pt x="192" y="74"/>
                    <a:pt x="158" y="103"/>
                    <a:pt x="130" y="131"/>
                  </a:cubicBezTo>
                  <a:cubicBezTo>
                    <a:pt x="102" y="159"/>
                    <a:pt x="73" y="193"/>
                    <a:pt x="51" y="227"/>
                  </a:cubicBezTo>
                  <a:cubicBezTo>
                    <a:pt x="28" y="261"/>
                    <a:pt x="6" y="306"/>
                    <a:pt x="0" y="357"/>
                  </a:cubicBezTo>
                  <a:cubicBezTo>
                    <a:pt x="51" y="345"/>
                    <a:pt x="90" y="328"/>
                    <a:pt x="130" y="306"/>
                  </a:cubicBezTo>
                  <a:cubicBezTo>
                    <a:pt x="164" y="283"/>
                    <a:pt x="198" y="255"/>
                    <a:pt x="226" y="227"/>
                  </a:cubicBezTo>
                  <a:cubicBezTo>
                    <a:pt x="254" y="199"/>
                    <a:pt x="282" y="165"/>
                    <a:pt x="305" y="131"/>
                  </a:cubicBezTo>
                  <a:cubicBezTo>
                    <a:pt x="328" y="91"/>
                    <a:pt x="345" y="52"/>
                    <a:pt x="356" y="1"/>
                  </a:cubicBezTo>
                  <a:close/>
                </a:path>
              </a:pathLst>
            </a:custGeom>
            <a:solidFill>
              <a:srgbClr val="6B4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79" name="Google Shape;410;p30"/>
            <p:cNvSpPr/>
            <p:nvPr/>
          </p:nvSpPr>
          <p:spPr>
            <a:xfrm>
              <a:off x="3817615" y="3660186"/>
              <a:ext cx="14192" cy="11430"/>
            </a:xfrm>
            <a:custGeom>
              <a:avLst/>
              <a:gdLst/>
              <a:ahLst/>
              <a:cxnLst/>
              <a:rect l="l" t="t" r="r" b="b"/>
              <a:pathLst>
                <a:path w="442" h="356" extrusionOk="0">
                  <a:moveTo>
                    <a:pt x="441" y="0"/>
                  </a:moveTo>
                  <a:lnTo>
                    <a:pt x="441" y="0"/>
                  </a:lnTo>
                  <a:cubicBezTo>
                    <a:pt x="385" y="6"/>
                    <a:pt x="340" y="28"/>
                    <a:pt x="300" y="40"/>
                  </a:cubicBezTo>
                  <a:cubicBezTo>
                    <a:pt x="255" y="62"/>
                    <a:pt x="215" y="91"/>
                    <a:pt x="181" y="119"/>
                  </a:cubicBezTo>
                  <a:cubicBezTo>
                    <a:pt x="142" y="147"/>
                    <a:pt x="108" y="181"/>
                    <a:pt x="80" y="220"/>
                  </a:cubicBezTo>
                  <a:cubicBezTo>
                    <a:pt x="46" y="260"/>
                    <a:pt x="23" y="305"/>
                    <a:pt x="1" y="356"/>
                  </a:cubicBezTo>
                  <a:cubicBezTo>
                    <a:pt x="51" y="345"/>
                    <a:pt x="102" y="333"/>
                    <a:pt x="142" y="311"/>
                  </a:cubicBezTo>
                  <a:cubicBezTo>
                    <a:pt x="187" y="288"/>
                    <a:pt x="227" y="260"/>
                    <a:pt x="266" y="232"/>
                  </a:cubicBezTo>
                  <a:cubicBezTo>
                    <a:pt x="300" y="204"/>
                    <a:pt x="334" y="170"/>
                    <a:pt x="362" y="136"/>
                  </a:cubicBezTo>
                  <a:cubicBezTo>
                    <a:pt x="396" y="91"/>
                    <a:pt x="419" y="51"/>
                    <a:pt x="4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80" name="Google Shape;411;p30"/>
            <p:cNvSpPr/>
            <p:nvPr/>
          </p:nvSpPr>
          <p:spPr>
            <a:xfrm>
              <a:off x="3672391" y="3669047"/>
              <a:ext cx="159767" cy="87076"/>
            </a:xfrm>
            <a:custGeom>
              <a:avLst/>
              <a:gdLst/>
              <a:ahLst/>
              <a:cxnLst/>
              <a:rect l="l" t="t" r="r" b="b"/>
              <a:pathLst>
                <a:path w="4976" h="2712" extrusionOk="0">
                  <a:moveTo>
                    <a:pt x="0" y="1"/>
                  </a:moveTo>
                  <a:cubicBezTo>
                    <a:pt x="0" y="193"/>
                    <a:pt x="23" y="391"/>
                    <a:pt x="57" y="571"/>
                  </a:cubicBezTo>
                  <a:cubicBezTo>
                    <a:pt x="57" y="594"/>
                    <a:pt x="57" y="605"/>
                    <a:pt x="62" y="622"/>
                  </a:cubicBezTo>
                  <a:cubicBezTo>
                    <a:pt x="119" y="876"/>
                    <a:pt x="220" y="1125"/>
                    <a:pt x="339" y="1351"/>
                  </a:cubicBezTo>
                  <a:lnTo>
                    <a:pt x="384" y="1435"/>
                  </a:lnTo>
                  <a:cubicBezTo>
                    <a:pt x="819" y="2186"/>
                    <a:pt x="1604" y="2712"/>
                    <a:pt x="2485" y="2712"/>
                  </a:cubicBezTo>
                  <a:cubicBezTo>
                    <a:pt x="3581" y="2712"/>
                    <a:pt x="4354" y="2074"/>
                    <a:pt x="4733" y="1198"/>
                  </a:cubicBezTo>
                  <a:cubicBezTo>
                    <a:pt x="4738" y="1181"/>
                    <a:pt x="4750" y="1153"/>
                    <a:pt x="4761" y="1130"/>
                  </a:cubicBezTo>
                  <a:cubicBezTo>
                    <a:pt x="4834" y="938"/>
                    <a:pt x="4891" y="735"/>
                    <a:pt x="4930" y="532"/>
                  </a:cubicBezTo>
                  <a:cubicBezTo>
                    <a:pt x="4930" y="509"/>
                    <a:pt x="4936" y="492"/>
                    <a:pt x="4936" y="475"/>
                  </a:cubicBezTo>
                  <a:cubicBezTo>
                    <a:pt x="4964" y="323"/>
                    <a:pt x="4975" y="176"/>
                    <a:pt x="4975" y="24"/>
                  </a:cubicBezTo>
                  <a:lnTo>
                    <a:pt x="4975" y="24"/>
                  </a:lnTo>
                  <a:cubicBezTo>
                    <a:pt x="4970" y="57"/>
                    <a:pt x="4942" y="91"/>
                    <a:pt x="4902" y="125"/>
                  </a:cubicBezTo>
                  <a:cubicBezTo>
                    <a:pt x="4625" y="340"/>
                    <a:pt x="3648" y="504"/>
                    <a:pt x="2491" y="504"/>
                  </a:cubicBezTo>
                  <a:cubicBezTo>
                    <a:pt x="1288" y="504"/>
                    <a:pt x="277" y="334"/>
                    <a:pt x="51" y="97"/>
                  </a:cubicBezTo>
                  <a:cubicBezTo>
                    <a:pt x="17" y="63"/>
                    <a:pt x="0" y="35"/>
                    <a:pt x="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81" name="Google Shape;412;p30"/>
            <p:cNvSpPr/>
            <p:nvPr/>
          </p:nvSpPr>
          <p:spPr>
            <a:xfrm>
              <a:off x="3673996" y="3672130"/>
              <a:ext cx="155818" cy="68036"/>
            </a:xfrm>
            <a:custGeom>
              <a:avLst/>
              <a:gdLst/>
              <a:ahLst/>
              <a:cxnLst/>
              <a:rect l="l" t="t" r="r" b="b"/>
              <a:pathLst>
                <a:path w="4853" h="2119" extrusionOk="0">
                  <a:moveTo>
                    <a:pt x="1" y="1"/>
                  </a:moveTo>
                  <a:cubicBezTo>
                    <a:pt x="249" y="1181"/>
                    <a:pt x="1243" y="2119"/>
                    <a:pt x="2429" y="2119"/>
                  </a:cubicBezTo>
                  <a:cubicBezTo>
                    <a:pt x="3751" y="2119"/>
                    <a:pt x="4609" y="1198"/>
                    <a:pt x="4852" y="29"/>
                  </a:cubicBezTo>
                  <a:lnTo>
                    <a:pt x="4852" y="29"/>
                  </a:lnTo>
                  <a:cubicBezTo>
                    <a:pt x="4575" y="249"/>
                    <a:pt x="3598" y="408"/>
                    <a:pt x="2441" y="408"/>
                  </a:cubicBezTo>
                  <a:cubicBezTo>
                    <a:pt x="1238" y="408"/>
                    <a:pt x="227" y="232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82" name="Google Shape;413;p30"/>
            <p:cNvSpPr/>
            <p:nvPr/>
          </p:nvSpPr>
          <p:spPr>
            <a:xfrm>
              <a:off x="3771187" y="3684299"/>
              <a:ext cx="59880" cy="13806"/>
            </a:xfrm>
            <a:custGeom>
              <a:avLst/>
              <a:gdLst/>
              <a:ahLst/>
              <a:cxnLst/>
              <a:rect l="l" t="t" r="r" b="b"/>
              <a:pathLst>
                <a:path w="1865" h="430" extrusionOk="0">
                  <a:moveTo>
                    <a:pt x="1865" y="0"/>
                  </a:moveTo>
                  <a:lnTo>
                    <a:pt x="1865" y="0"/>
                  </a:lnTo>
                  <a:cubicBezTo>
                    <a:pt x="1814" y="12"/>
                    <a:pt x="1769" y="29"/>
                    <a:pt x="1712" y="40"/>
                  </a:cubicBezTo>
                  <a:cubicBezTo>
                    <a:pt x="1701" y="45"/>
                    <a:pt x="1690" y="45"/>
                    <a:pt x="1673" y="57"/>
                  </a:cubicBezTo>
                  <a:cubicBezTo>
                    <a:pt x="1492" y="113"/>
                    <a:pt x="1305" y="158"/>
                    <a:pt x="1125" y="204"/>
                  </a:cubicBezTo>
                  <a:cubicBezTo>
                    <a:pt x="938" y="243"/>
                    <a:pt x="758" y="283"/>
                    <a:pt x="566" y="317"/>
                  </a:cubicBezTo>
                  <a:cubicBezTo>
                    <a:pt x="385" y="350"/>
                    <a:pt x="193" y="379"/>
                    <a:pt x="1" y="401"/>
                  </a:cubicBezTo>
                  <a:lnTo>
                    <a:pt x="1" y="430"/>
                  </a:lnTo>
                  <a:cubicBezTo>
                    <a:pt x="193" y="430"/>
                    <a:pt x="391" y="413"/>
                    <a:pt x="583" y="396"/>
                  </a:cubicBezTo>
                  <a:cubicBezTo>
                    <a:pt x="769" y="373"/>
                    <a:pt x="961" y="328"/>
                    <a:pt x="1153" y="288"/>
                  </a:cubicBezTo>
                  <a:cubicBezTo>
                    <a:pt x="1334" y="237"/>
                    <a:pt x="1520" y="187"/>
                    <a:pt x="1695" y="119"/>
                  </a:cubicBezTo>
                  <a:lnTo>
                    <a:pt x="1701" y="119"/>
                  </a:lnTo>
                  <a:cubicBezTo>
                    <a:pt x="1752" y="96"/>
                    <a:pt x="1808" y="74"/>
                    <a:pt x="1859" y="57"/>
                  </a:cubicBezTo>
                  <a:cubicBezTo>
                    <a:pt x="1859" y="34"/>
                    <a:pt x="1865" y="17"/>
                    <a:pt x="18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83" name="Google Shape;414;p30"/>
            <p:cNvSpPr/>
            <p:nvPr/>
          </p:nvSpPr>
          <p:spPr>
            <a:xfrm>
              <a:off x="3788621" y="3705329"/>
              <a:ext cx="36827" cy="9279"/>
            </a:xfrm>
            <a:custGeom>
              <a:avLst/>
              <a:gdLst/>
              <a:ahLst/>
              <a:cxnLst/>
              <a:rect l="l" t="t" r="r" b="b"/>
              <a:pathLst>
                <a:path w="1147" h="289" extrusionOk="0">
                  <a:moveTo>
                    <a:pt x="1147" y="0"/>
                  </a:moveTo>
                  <a:lnTo>
                    <a:pt x="1147" y="0"/>
                  </a:lnTo>
                  <a:cubicBezTo>
                    <a:pt x="1124" y="6"/>
                    <a:pt x="1096" y="6"/>
                    <a:pt x="1090" y="23"/>
                  </a:cubicBezTo>
                  <a:cubicBezTo>
                    <a:pt x="1051" y="29"/>
                    <a:pt x="1028" y="34"/>
                    <a:pt x="994" y="40"/>
                  </a:cubicBezTo>
                  <a:lnTo>
                    <a:pt x="904" y="63"/>
                  </a:lnTo>
                  <a:lnTo>
                    <a:pt x="836" y="85"/>
                  </a:lnTo>
                  <a:lnTo>
                    <a:pt x="819" y="91"/>
                  </a:lnTo>
                  <a:lnTo>
                    <a:pt x="729" y="113"/>
                  </a:lnTo>
                  <a:cubicBezTo>
                    <a:pt x="610" y="142"/>
                    <a:pt x="491" y="164"/>
                    <a:pt x="367" y="192"/>
                  </a:cubicBezTo>
                  <a:cubicBezTo>
                    <a:pt x="249" y="221"/>
                    <a:pt x="124" y="238"/>
                    <a:pt x="0" y="266"/>
                  </a:cubicBezTo>
                  <a:lnTo>
                    <a:pt x="0" y="288"/>
                  </a:lnTo>
                  <a:cubicBezTo>
                    <a:pt x="130" y="288"/>
                    <a:pt x="249" y="277"/>
                    <a:pt x="378" y="260"/>
                  </a:cubicBezTo>
                  <a:cubicBezTo>
                    <a:pt x="497" y="249"/>
                    <a:pt x="621" y="221"/>
                    <a:pt x="746" y="192"/>
                  </a:cubicBezTo>
                  <a:lnTo>
                    <a:pt x="751" y="192"/>
                  </a:lnTo>
                  <a:cubicBezTo>
                    <a:pt x="813" y="175"/>
                    <a:pt x="870" y="164"/>
                    <a:pt x="926" y="142"/>
                  </a:cubicBezTo>
                  <a:cubicBezTo>
                    <a:pt x="983" y="119"/>
                    <a:pt x="1045" y="96"/>
                    <a:pt x="1101" y="79"/>
                  </a:cubicBezTo>
                  <a:cubicBezTo>
                    <a:pt x="1101" y="79"/>
                    <a:pt x="1113" y="68"/>
                    <a:pt x="1118" y="68"/>
                  </a:cubicBezTo>
                  <a:cubicBezTo>
                    <a:pt x="1124" y="51"/>
                    <a:pt x="1141" y="23"/>
                    <a:pt x="114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84" name="Google Shape;415;p30"/>
            <p:cNvSpPr/>
            <p:nvPr/>
          </p:nvSpPr>
          <p:spPr>
            <a:xfrm>
              <a:off x="3674382" y="3687188"/>
              <a:ext cx="50601" cy="10949"/>
            </a:xfrm>
            <a:custGeom>
              <a:avLst/>
              <a:gdLst/>
              <a:ahLst/>
              <a:cxnLst/>
              <a:rect l="l" t="t" r="r" b="b"/>
              <a:pathLst>
                <a:path w="1576" h="341" extrusionOk="0">
                  <a:moveTo>
                    <a:pt x="0" y="1"/>
                  </a:moveTo>
                  <a:cubicBezTo>
                    <a:pt x="0" y="18"/>
                    <a:pt x="0" y="35"/>
                    <a:pt x="12" y="46"/>
                  </a:cubicBezTo>
                  <a:cubicBezTo>
                    <a:pt x="68" y="74"/>
                    <a:pt x="125" y="102"/>
                    <a:pt x="187" y="125"/>
                  </a:cubicBezTo>
                  <a:cubicBezTo>
                    <a:pt x="192" y="131"/>
                    <a:pt x="192" y="131"/>
                    <a:pt x="198" y="131"/>
                  </a:cubicBezTo>
                  <a:cubicBezTo>
                    <a:pt x="339" y="187"/>
                    <a:pt x="497" y="232"/>
                    <a:pt x="644" y="266"/>
                  </a:cubicBezTo>
                  <a:cubicBezTo>
                    <a:pt x="791" y="294"/>
                    <a:pt x="949" y="323"/>
                    <a:pt x="1101" y="328"/>
                  </a:cubicBezTo>
                  <a:cubicBezTo>
                    <a:pt x="1175" y="336"/>
                    <a:pt x="1247" y="340"/>
                    <a:pt x="1319" y="340"/>
                  </a:cubicBezTo>
                  <a:cubicBezTo>
                    <a:pt x="1402" y="340"/>
                    <a:pt x="1485" y="335"/>
                    <a:pt x="1570" y="323"/>
                  </a:cubicBezTo>
                  <a:lnTo>
                    <a:pt x="1576" y="283"/>
                  </a:lnTo>
                  <a:cubicBezTo>
                    <a:pt x="1423" y="277"/>
                    <a:pt x="1265" y="260"/>
                    <a:pt x="1118" y="244"/>
                  </a:cubicBezTo>
                  <a:cubicBezTo>
                    <a:pt x="960" y="232"/>
                    <a:pt x="813" y="204"/>
                    <a:pt x="667" y="176"/>
                  </a:cubicBezTo>
                  <a:cubicBezTo>
                    <a:pt x="520" y="147"/>
                    <a:pt x="367" y="114"/>
                    <a:pt x="221" y="68"/>
                  </a:cubicBezTo>
                  <a:lnTo>
                    <a:pt x="158" y="46"/>
                  </a:lnTo>
                  <a:cubicBezTo>
                    <a:pt x="108" y="35"/>
                    <a:pt x="51" y="12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85" name="Google Shape;416;p30"/>
            <p:cNvSpPr/>
            <p:nvPr/>
          </p:nvSpPr>
          <p:spPr>
            <a:xfrm>
              <a:off x="3683243" y="3712040"/>
              <a:ext cx="39203" cy="8123"/>
            </a:xfrm>
            <a:custGeom>
              <a:avLst/>
              <a:gdLst/>
              <a:ahLst/>
              <a:cxnLst/>
              <a:rect l="l" t="t" r="r" b="b"/>
              <a:pathLst>
                <a:path w="1221" h="253" extrusionOk="0">
                  <a:moveTo>
                    <a:pt x="1" y="0"/>
                  </a:moveTo>
                  <a:lnTo>
                    <a:pt x="46" y="85"/>
                  </a:lnTo>
                  <a:cubicBezTo>
                    <a:pt x="159" y="130"/>
                    <a:pt x="278" y="158"/>
                    <a:pt x="396" y="187"/>
                  </a:cubicBezTo>
                  <a:lnTo>
                    <a:pt x="498" y="209"/>
                  </a:lnTo>
                  <a:lnTo>
                    <a:pt x="526" y="215"/>
                  </a:lnTo>
                  <a:lnTo>
                    <a:pt x="600" y="226"/>
                  </a:lnTo>
                  <a:lnTo>
                    <a:pt x="707" y="243"/>
                  </a:lnTo>
                  <a:cubicBezTo>
                    <a:pt x="741" y="243"/>
                    <a:pt x="780" y="249"/>
                    <a:pt x="814" y="249"/>
                  </a:cubicBezTo>
                  <a:cubicBezTo>
                    <a:pt x="870" y="251"/>
                    <a:pt x="927" y="253"/>
                    <a:pt x="984" y="253"/>
                  </a:cubicBezTo>
                  <a:cubicBezTo>
                    <a:pt x="1065" y="253"/>
                    <a:pt x="1145" y="250"/>
                    <a:pt x="1221" y="243"/>
                  </a:cubicBezTo>
                  <a:lnTo>
                    <a:pt x="1221" y="221"/>
                  </a:lnTo>
                  <a:cubicBezTo>
                    <a:pt x="1091" y="209"/>
                    <a:pt x="955" y="198"/>
                    <a:pt x="814" y="164"/>
                  </a:cubicBezTo>
                  <a:cubicBezTo>
                    <a:pt x="780" y="158"/>
                    <a:pt x="752" y="158"/>
                    <a:pt x="713" y="147"/>
                  </a:cubicBezTo>
                  <a:lnTo>
                    <a:pt x="617" y="136"/>
                  </a:lnTo>
                  <a:lnTo>
                    <a:pt x="515" y="119"/>
                  </a:lnTo>
                  <a:lnTo>
                    <a:pt x="419" y="102"/>
                  </a:lnTo>
                  <a:cubicBezTo>
                    <a:pt x="283" y="79"/>
                    <a:pt x="159" y="46"/>
                    <a:pt x="24" y="6"/>
                  </a:cubicBezTo>
                  <a:cubicBezTo>
                    <a:pt x="18" y="6"/>
                    <a:pt x="7" y="0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86" name="Google Shape;417;p30"/>
            <p:cNvSpPr/>
            <p:nvPr/>
          </p:nvSpPr>
          <p:spPr>
            <a:xfrm>
              <a:off x="3761394" y="3531882"/>
              <a:ext cx="183366" cy="110386"/>
            </a:xfrm>
            <a:custGeom>
              <a:avLst/>
              <a:gdLst/>
              <a:ahLst/>
              <a:cxnLst/>
              <a:rect l="l" t="t" r="r" b="b"/>
              <a:pathLst>
                <a:path w="5711" h="3438" extrusionOk="0">
                  <a:moveTo>
                    <a:pt x="4422" y="0"/>
                  </a:moveTo>
                  <a:cubicBezTo>
                    <a:pt x="4237" y="0"/>
                    <a:pt x="4052" y="42"/>
                    <a:pt x="3886" y="128"/>
                  </a:cubicBezTo>
                  <a:cubicBezTo>
                    <a:pt x="3627" y="263"/>
                    <a:pt x="3429" y="489"/>
                    <a:pt x="3214" y="681"/>
                  </a:cubicBezTo>
                  <a:cubicBezTo>
                    <a:pt x="2689" y="1144"/>
                    <a:pt x="2028" y="1432"/>
                    <a:pt x="1339" y="1557"/>
                  </a:cubicBezTo>
                  <a:cubicBezTo>
                    <a:pt x="1119" y="1596"/>
                    <a:pt x="876" y="1585"/>
                    <a:pt x="667" y="1658"/>
                  </a:cubicBezTo>
                  <a:cubicBezTo>
                    <a:pt x="182" y="1850"/>
                    <a:pt x="1" y="2471"/>
                    <a:pt x="323" y="2889"/>
                  </a:cubicBezTo>
                  <a:cubicBezTo>
                    <a:pt x="554" y="3194"/>
                    <a:pt x="950" y="3290"/>
                    <a:pt x="1300" y="3364"/>
                  </a:cubicBezTo>
                  <a:cubicBezTo>
                    <a:pt x="1563" y="3412"/>
                    <a:pt x="1833" y="3438"/>
                    <a:pt x="2099" y="3438"/>
                  </a:cubicBezTo>
                  <a:cubicBezTo>
                    <a:pt x="2204" y="3438"/>
                    <a:pt x="2309" y="3434"/>
                    <a:pt x="2412" y="3426"/>
                  </a:cubicBezTo>
                  <a:cubicBezTo>
                    <a:pt x="3101" y="3375"/>
                    <a:pt x="3785" y="3166"/>
                    <a:pt x="4378" y="2805"/>
                  </a:cubicBezTo>
                  <a:cubicBezTo>
                    <a:pt x="4711" y="2613"/>
                    <a:pt x="5038" y="2364"/>
                    <a:pt x="5276" y="2065"/>
                  </a:cubicBezTo>
                  <a:cubicBezTo>
                    <a:pt x="5383" y="1929"/>
                    <a:pt x="5468" y="1788"/>
                    <a:pt x="5530" y="1641"/>
                  </a:cubicBezTo>
                  <a:cubicBezTo>
                    <a:pt x="5710" y="1195"/>
                    <a:pt x="5620" y="681"/>
                    <a:pt x="5276" y="342"/>
                  </a:cubicBezTo>
                  <a:cubicBezTo>
                    <a:pt x="5049" y="119"/>
                    <a:pt x="4735" y="0"/>
                    <a:pt x="442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87" name="Google Shape;418;p30"/>
            <p:cNvSpPr/>
            <p:nvPr/>
          </p:nvSpPr>
          <p:spPr>
            <a:xfrm>
              <a:off x="3764862" y="3530437"/>
              <a:ext cx="179352" cy="113982"/>
            </a:xfrm>
            <a:custGeom>
              <a:avLst/>
              <a:gdLst/>
              <a:ahLst/>
              <a:cxnLst/>
              <a:rect l="l" t="t" r="r" b="b"/>
              <a:pathLst>
                <a:path w="5586" h="3550" extrusionOk="0">
                  <a:moveTo>
                    <a:pt x="4317" y="87"/>
                  </a:moveTo>
                  <a:cubicBezTo>
                    <a:pt x="4384" y="87"/>
                    <a:pt x="4451" y="93"/>
                    <a:pt x="4518" y="105"/>
                  </a:cubicBezTo>
                  <a:cubicBezTo>
                    <a:pt x="4659" y="122"/>
                    <a:pt x="4795" y="173"/>
                    <a:pt x="4913" y="246"/>
                  </a:cubicBezTo>
                  <a:cubicBezTo>
                    <a:pt x="5032" y="314"/>
                    <a:pt x="5139" y="404"/>
                    <a:pt x="5224" y="517"/>
                  </a:cubicBezTo>
                  <a:cubicBezTo>
                    <a:pt x="5399" y="743"/>
                    <a:pt x="5478" y="1037"/>
                    <a:pt x="5456" y="1308"/>
                  </a:cubicBezTo>
                  <a:cubicBezTo>
                    <a:pt x="5439" y="1590"/>
                    <a:pt x="5303" y="1844"/>
                    <a:pt x="5128" y="2070"/>
                  </a:cubicBezTo>
                  <a:cubicBezTo>
                    <a:pt x="4947" y="2296"/>
                    <a:pt x="4733" y="2483"/>
                    <a:pt x="4496" y="2652"/>
                  </a:cubicBezTo>
                  <a:cubicBezTo>
                    <a:pt x="4264" y="2816"/>
                    <a:pt x="4010" y="2957"/>
                    <a:pt x="3750" y="3070"/>
                  </a:cubicBezTo>
                  <a:cubicBezTo>
                    <a:pt x="3490" y="3183"/>
                    <a:pt x="3214" y="3268"/>
                    <a:pt x="2931" y="3330"/>
                  </a:cubicBezTo>
                  <a:cubicBezTo>
                    <a:pt x="2790" y="3358"/>
                    <a:pt x="2649" y="3386"/>
                    <a:pt x="2508" y="3397"/>
                  </a:cubicBezTo>
                  <a:cubicBezTo>
                    <a:pt x="2367" y="3414"/>
                    <a:pt x="2220" y="3426"/>
                    <a:pt x="2079" y="3426"/>
                  </a:cubicBezTo>
                  <a:cubicBezTo>
                    <a:pt x="2036" y="3427"/>
                    <a:pt x="1993" y="3428"/>
                    <a:pt x="1950" y="3428"/>
                  </a:cubicBezTo>
                  <a:cubicBezTo>
                    <a:pt x="1701" y="3428"/>
                    <a:pt x="1456" y="3400"/>
                    <a:pt x="1220" y="3352"/>
                  </a:cubicBezTo>
                  <a:cubicBezTo>
                    <a:pt x="1079" y="3324"/>
                    <a:pt x="938" y="3296"/>
                    <a:pt x="808" y="3245"/>
                  </a:cubicBezTo>
                  <a:cubicBezTo>
                    <a:pt x="734" y="3222"/>
                    <a:pt x="672" y="3194"/>
                    <a:pt x="610" y="3166"/>
                  </a:cubicBezTo>
                  <a:cubicBezTo>
                    <a:pt x="542" y="3138"/>
                    <a:pt x="486" y="3098"/>
                    <a:pt x="429" y="3053"/>
                  </a:cubicBezTo>
                  <a:cubicBezTo>
                    <a:pt x="328" y="2968"/>
                    <a:pt x="232" y="2861"/>
                    <a:pt x="175" y="2737"/>
                  </a:cubicBezTo>
                  <a:cubicBezTo>
                    <a:pt x="175" y="2731"/>
                    <a:pt x="175" y="2731"/>
                    <a:pt x="170" y="2720"/>
                  </a:cubicBezTo>
                  <a:cubicBezTo>
                    <a:pt x="204" y="2720"/>
                    <a:pt x="243" y="2714"/>
                    <a:pt x="277" y="2714"/>
                  </a:cubicBezTo>
                  <a:cubicBezTo>
                    <a:pt x="333" y="2714"/>
                    <a:pt x="384" y="2708"/>
                    <a:pt x="441" y="2708"/>
                  </a:cubicBezTo>
                  <a:lnTo>
                    <a:pt x="768" y="2708"/>
                  </a:lnTo>
                  <a:cubicBezTo>
                    <a:pt x="780" y="2708"/>
                    <a:pt x="785" y="2708"/>
                    <a:pt x="785" y="2703"/>
                  </a:cubicBezTo>
                  <a:cubicBezTo>
                    <a:pt x="785" y="2692"/>
                    <a:pt x="785" y="2686"/>
                    <a:pt x="780" y="2680"/>
                  </a:cubicBezTo>
                  <a:cubicBezTo>
                    <a:pt x="723" y="2658"/>
                    <a:pt x="672" y="2646"/>
                    <a:pt x="610" y="2629"/>
                  </a:cubicBezTo>
                  <a:cubicBezTo>
                    <a:pt x="554" y="2618"/>
                    <a:pt x="497" y="2618"/>
                    <a:pt x="441" y="2607"/>
                  </a:cubicBezTo>
                  <a:cubicBezTo>
                    <a:pt x="384" y="2607"/>
                    <a:pt x="328" y="2607"/>
                    <a:pt x="260" y="2624"/>
                  </a:cubicBezTo>
                  <a:cubicBezTo>
                    <a:pt x="221" y="2629"/>
                    <a:pt x="187" y="2635"/>
                    <a:pt x="141" y="2652"/>
                  </a:cubicBezTo>
                  <a:cubicBezTo>
                    <a:pt x="113" y="2550"/>
                    <a:pt x="108" y="2437"/>
                    <a:pt x="119" y="2336"/>
                  </a:cubicBezTo>
                  <a:cubicBezTo>
                    <a:pt x="130" y="2285"/>
                    <a:pt x="141" y="2228"/>
                    <a:pt x="164" y="2178"/>
                  </a:cubicBezTo>
                  <a:lnTo>
                    <a:pt x="288" y="2166"/>
                  </a:lnTo>
                  <a:cubicBezTo>
                    <a:pt x="339" y="2155"/>
                    <a:pt x="396" y="2155"/>
                    <a:pt x="446" y="2155"/>
                  </a:cubicBezTo>
                  <a:lnTo>
                    <a:pt x="610" y="2155"/>
                  </a:lnTo>
                  <a:cubicBezTo>
                    <a:pt x="667" y="2155"/>
                    <a:pt x="712" y="2166"/>
                    <a:pt x="768" y="2166"/>
                  </a:cubicBezTo>
                  <a:cubicBezTo>
                    <a:pt x="780" y="2166"/>
                    <a:pt x="785" y="2155"/>
                    <a:pt x="791" y="2149"/>
                  </a:cubicBezTo>
                  <a:cubicBezTo>
                    <a:pt x="797" y="2144"/>
                    <a:pt x="791" y="2127"/>
                    <a:pt x="785" y="2121"/>
                  </a:cubicBezTo>
                  <a:cubicBezTo>
                    <a:pt x="734" y="2099"/>
                    <a:pt x="678" y="2087"/>
                    <a:pt x="622" y="2070"/>
                  </a:cubicBezTo>
                  <a:cubicBezTo>
                    <a:pt x="565" y="2059"/>
                    <a:pt x="509" y="2059"/>
                    <a:pt x="452" y="2059"/>
                  </a:cubicBezTo>
                  <a:cubicBezTo>
                    <a:pt x="396" y="2059"/>
                    <a:pt x="339" y="2059"/>
                    <a:pt x="283" y="2070"/>
                  </a:cubicBezTo>
                  <a:cubicBezTo>
                    <a:pt x="260" y="2082"/>
                    <a:pt x="243" y="2082"/>
                    <a:pt x="221" y="2087"/>
                  </a:cubicBezTo>
                  <a:cubicBezTo>
                    <a:pt x="243" y="2042"/>
                    <a:pt x="271" y="2003"/>
                    <a:pt x="300" y="1969"/>
                  </a:cubicBezTo>
                  <a:cubicBezTo>
                    <a:pt x="384" y="1861"/>
                    <a:pt x="503" y="1782"/>
                    <a:pt x="627" y="1731"/>
                  </a:cubicBezTo>
                  <a:cubicBezTo>
                    <a:pt x="763" y="1692"/>
                    <a:pt x="904" y="1675"/>
                    <a:pt x="1051" y="1669"/>
                  </a:cubicBezTo>
                  <a:cubicBezTo>
                    <a:pt x="1124" y="1664"/>
                    <a:pt x="1203" y="1658"/>
                    <a:pt x="1271" y="1641"/>
                  </a:cubicBezTo>
                  <a:lnTo>
                    <a:pt x="1378" y="1619"/>
                  </a:lnTo>
                  <a:lnTo>
                    <a:pt x="1486" y="1602"/>
                  </a:lnTo>
                  <a:cubicBezTo>
                    <a:pt x="1774" y="1528"/>
                    <a:pt x="2050" y="1438"/>
                    <a:pt x="2316" y="1302"/>
                  </a:cubicBezTo>
                  <a:cubicBezTo>
                    <a:pt x="2581" y="1178"/>
                    <a:pt x="2830" y="1014"/>
                    <a:pt x="3056" y="822"/>
                  </a:cubicBezTo>
                  <a:cubicBezTo>
                    <a:pt x="3281" y="630"/>
                    <a:pt x="3473" y="416"/>
                    <a:pt x="3711" y="258"/>
                  </a:cubicBezTo>
                  <a:cubicBezTo>
                    <a:pt x="3895" y="146"/>
                    <a:pt x="4105" y="87"/>
                    <a:pt x="4317" y="87"/>
                  </a:cubicBezTo>
                  <a:close/>
                  <a:moveTo>
                    <a:pt x="4319" y="1"/>
                  </a:moveTo>
                  <a:cubicBezTo>
                    <a:pt x="4089" y="1"/>
                    <a:pt x="3860" y="62"/>
                    <a:pt x="3665" y="190"/>
                  </a:cubicBezTo>
                  <a:cubicBezTo>
                    <a:pt x="3411" y="348"/>
                    <a:pt x="3219" y="574"/>
                    <a:pt x="2999" y="760"/>
                  </a:cubicBezTo>
                  <a:cubicBezTo>
                    <a:pt x="2784" y="941"/>
                    <a:pt x="2536" y="1099"/>
                    <a:pt x="2276" y="1218"/>
                  </a:cubicBezTo>
                  <a:cubicBezTo>
                    <a:pt x="2011" y="1347"/>
                    <a:pt x="1740" y="1438"/>
                    <a:pt x="1463" y="1500"/>
                  </a:cubicBezTo>
                  <a:lnTo>
                    <a:pt x="1356" y="1523"/>
                  </a:lnTo>
                  <a:lnTo>
                    <a:pt x="1248" y="1539"/>
                  </a:lnTo>
                  <a:cubicBezTo>
                    <a:pt x="1181" y="1556"/>
                    <a:pt x="1107" y="1562"/>
                    <a:pt x="1039" y="1573"/>
                  </a:cubicBezTo>
                  <a:cubicBezTo>
                    <a:pt x="898" y="1585"/>
                    <a:pt x="740" y="1590"/>
                    <a:pt x="593" y="1641"/>
                  </a:cubicBezTo>
                  <a:cubicBezTo>
                    <a:pt x="446" y="1692"/>
                    <a:pt x="311" y="1777"/>
                    <a:pt x="215" y="1901"/>
                  </a:cubicBezTo>
                  <a:cubicBezTo>
                    <a:pt x="113" y="2025"/>
                    <a:pt x="51" y="2172"/>
                    <a:pt x="23" y="2319"/>
                  </a:cubicBezTo>
                  <a:cubicBezTo>
                    <a:pt x="0" y="2477"/>
                    <a:pt x="17" y="2629"/>
                    <a:pt x="74" y="2776"/>
                  </a:cubicBezTo>
                  <a:cubicBezTo>
                    <a:pt x="79" y="2799"/>
                    <a:pt x="85" y="2816"/>
                    <a:pt x="102" y="2827"/>
                  </a:cubicBezTo>
                  <a:cubicBezTo>
                    <a:pt x="108" y="2844"/>
                    <a:pt x="113" y="2861"/>
                    <a:pt x="130" y="2878"/>
                  </a:cubicBezTo>
                  <a:cubicBezTo>
                    <a:pt x="147" y="2912"/>
                    <a:pt x="170" y="2940"/>
                    <a:pt x="192" y="2974"/>
                  </a:cubicBezTo>
                  <a:cubicBezTo>
                    <a:pt x="243" y="3042"/>
                    <a:pt x="300" y="3087"/>
                    <a:pt x="356" y="3138"/>
                  </a:cubicBezTo>
                  <a:cubicBezTo>
                    <a:pt x="418" y="3188"/>
                    <a:pt x="480" y="3222"/>
                    <a:pt x="542" y="3256"/>
                  </a:cubicBezTo>
                  <a:cubicBezTo>
                    <a:pt x="616" y="3296"/>
                    <a:pt x="678" y="3324"/>
                    <a:pt x="751" y="3352"/>
                  </a:cubicBezTo>
                  <a:cubicBezTo>
                    <a:pt x="893" y="3397"/>
                    <a:pt x="1039" y="3437"/>
                    <a:pt x="1181" y="3465"/>
                  </a:cubicBezTo>
                  <a:cubicBezTo>
                    <a:pt x="1469" y="3522"/>
                    <a:pt x="1768" y="3550"/>
                    <a:pt x="2062" y="3550"/>
                  </a:cubicBezTo>
                  <a:cubicBezTo>
                    <a:pt x="2208" y="3550"/>
                    <a:pt x="2361" y="3533"/>
                    <a:pt x="2508" y="3522"/>
                  </a:cubicBezTo>
                  <a:cubicBezTo>
                    <a:pt x="2655" y="3505"/>
                    <a:pt x="2801" y="3476"/>
                    <a:pt x="2943" y="3448"/>
                  </a:cubicBezTo>
                  <a:cubicBezTo>
                    <a:pt x="3236" y="3386"/>
                    <a:pt x="3519" y="3296"/>
                    <a:pt x="3784" y="3183"/>
                  </a:cubicBezTo>
                  <a:cubicBezTo>
                    <a:pt x="4061" y="3059"/>
                    <a:pt x="4315" y="2912"/>
                    <a:pt x="4552" y="2742"/>
                  </a:cubicBezTo>
                  <a:cubicBezTo>
                    <a:pt x="4795" y="2573"/>
                    <a:pt x="5021" y="2375"/>
                    <a:pt x="5201" y="2138"/>
                  </a:cubicBezTo>
                  <a:cubicBezTo>
                    <a:pt x="5298" y="2014"/>
                    <a:pt x="5371" y="1890"/>
                    <a:pt x="5439" y="1754"/>
                  </a:cubicBezTo>
                  <a:cubicBezTo>
                    <a:pt x="5501" y="1613"/>
                    <a:pt x="5540" y="1466"/>
                    <a:pt x="5552" y="1319"/>
                  </a:cubicBezTo>
                  <a:cubicBezTo>
                    <a:pt x="5586" y="1014"/>
                    <a:pt x="5495" y="704"/>
                    <a:pt x="5303" y="461"/>
                  </a:cubicBezTo>
                  <a:cubicBezTo>
                    <a:pt x="5066" y="161"/>
                    <a:pt x="4691" y="1"/>
                    <a:pt x="4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88" name="Google Shape;419;p30"/>
            <p:cNvSpPr/>
            <p:nvPr/>
          </p:nvSpPr>
          <p:spPr>
            <a:xfrm>
              <a:off x="3690500" y="3504976"/>
              <a:ext cx="66398" cy="114720"/>
            </a:xfrm>
            <a:custGeom>
              <a:avLst/>
              <a:gdLst/>
              <a:ahLst/>
              <a:cxnLst/>
              <a:rect l="l" t="t" r="r" b="b"/>
              <a:pathLst>
                <a:path w="2068" h="3573" extrusionOk="0">
                  <a:moveTo>
                    <a:pt x="1712" y="0"/>
                  </a:moveTo>
                  <a:cubicBezTo>
                    <a:pt x="984" y="474"/>
                    <a:pt x="289" y="1237"/>
                    <a:pt x="86" y="2101"/>
                  </a:cubicBezTo>
                  <a:cubicBezTo>
                    <a:pt x="1" y="2468"/>
                    <a:pt x="52" y="2880"/>
                    <a:pt x="283" y="3180"/>
                  </a:cubicBezTo>
                  <a:cubicBezTo>
                    <a:pt x="484" y="3439"/>
                    <a:pt x="799" y="3572"/>
                    <a:pt x="1101" y="3572"/>
                  </a:cubicBezTo>
                  <a:cubicBezTo>
                    <a:pt x="1403" y="3572"/>
                    <a:pt x="1692" y="3439"/>
                    <a:pt x="1842" y="3168"/>
                  </a:cubicBezTo>
                  <a:cubicBezTo>
                    <a:pt x="2068" y="2767"/>
                    <a:pt x="1921" y="2157"/>
                    <a:pt x="1351" y="1847"/>
                  </a:cubicBezTo>
                  <a:cubicBezTo>
                    <a:pt x="1627" y="1378"/>
                    <a:pt x="1836" y="480"/>
                    <a:pt x="171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89" name="Google Shape;420;p30"/>
            <p:cNvSpPr/>
            <p:nvPr/>
          </p:nvSpPr>
          <p:spPr>
            <a:xfrm>
              <a:off x="3691238" y="3504173"/>
              <a:ext cx="64215" cy="116711"/>
            </a:xfrm>
            <a:custGeom>
              <a:avLst/>
              <a:gdLst/>
              <a:ahLst/>
              <a:cxnLst/>
              <a:rect l="l" t="t" r="r" b="b"/>
              <a:pathLst>
                <a:path w="2000" h="3635" extrusionOk="0">
                  <a:moveTo>
                    <a:pt x="1702" y="0"/>
                  </a:moveTo>
                  <a:cubicBezTo>
                    <a:pt x="1699" y="0"/>
                    <a:pt x="1696" y="1"/>
                    <a:pt x="1695" y="3"/>
                  </a:cubicBezTo>
                  <a:cubicBezTo>
                    <a:pt x="1441" y="166"/>
                    <a:pt x="1198" y="358"/>
                    <a:pt x="983" y="567"/>
                  </a:cubicBezTo>
                  <a:lnTo>
                    <a:pt x="904" y="646"/>
                  </a:lnTo>
                  <a:lnTo>
                    <a:pt x="825" y="731"/>
                  </a:lnTo>
                  <a:lnTo>
                    <a:pt x="785" y="771"/>
                  </a:lnTo>
                  <a:lnTo>
                    <a:pt x="746" y="816"/>
                  </a:lnTo>
                  <a:lnTo>
                    <a:pt x="673" y="900"/>
                  </a:lnTo>
                  <a:lnTo>
                    <a:pt x="599" y="991"/>
                  </a:lnTo>
                  <a:lnTo>
                    <a:pt x="565" y="1036"/>
                  </a:lnTo>
                  <a:lnTo>
                    <a:pt x="531" y="1081"/>
                  </a:lnTo>
                  <a:lnTo>
                    <a:pt x="464" y="1177"/>
                  </a:lnTo>
                  <a:lnTo>
                    <a:pt x="401" y="1273"/>
                  </a:lnTo>
                  <a:lnTo>
                    <a:pt x="373" y="1324"/>
                  </a:lnTo>
                  <a:cubicBezTo>
                    <a:pt x="368" y="1335"/>
                    <a:pt x="351" y="1358"/>
                    <a:pt x="345" y="1375"/>
                  </a:cubicBezTo>
                  <a:lnTo>
                    <a:pt x="288" y="1471"/>
                  </a:lnTo>
                  <a:cubicBezTo>
                    <a:pt x="266" y="1505"/>
                    <a:pt x="255" y="1544"/>
                    <a:pt x="238" y="1578"/>
                  </a:cubicBezTo>
                  <a:lnTo>
                    <a:pt x="209" y="1629"/>
                  </a:lnTo>
                  <a:cubicBezTo>
                    <a:pt x="204" y="1640"/>
                    <a:pt x="198" y="1663"/>
                    <a:pt x="192" y="1674"/>
                  </a:cubicBezTo>
                  <a:lnTo>
                    <a:pt x="147" y="1781"/>
                  </a:lnTo>
                  <a:cubicBezTo>
                    <a:pt x="136" y="1815"/>
                    <a:pt x="119" y="1855"/>
                    <a:pt x="113" y="1889"/>
                  </a:cubicBezTo>
                  <a:lnTo>
                    <a:pt x="91" y="1945"/>
                  </a:lnTo>
                  <a:lnTo>
                    <a:pt x="80" y="2002"/>
                  </a:lnTo>
                  <a:lnTo>
                    <a:pt x="51" y="2115"/>
                  </a:lnTo>
                  <a:cubicBezTo>
                    <a:pt x="12" y="2261"/>
                    <a:pt x="0" y="2425"/>
                    <a:pt x="12" y="2578"/>
                  </a:cubicBezTo>
                  <a:cubicBezTo>
                    <a:pt x="23" y="2657"/>
                    <a:pt x="34" y="2736"/>
                    <a:pt x="51" y="2815"/>
                  </a:cubicBezTo>
                  <a:cubicBezTo>
                    <a:pt x="68" y="2888"/>
                    <a:pt x="91" y="2962"/>
                    <a:pt x="125" y="3029"/>
                  </a:cubicBezTo>
                  <a:cubicBezTo>
                    <a:pt x="164" y="3103"/>
                    <a:pt x="204" y="3171"/>
                    <a:pt x="255" y="3227"/>
                  </a:cubicBezTo>
                  <a:cubicBezTo>
                    <a:pt x="305" y="3295"/>
                    <a:pt x="362" y="3351"/>
                    <a:pt x="424" y="3397"/>
                  </a:cubicBezTo>
                  <a:cubicBezTo>
                    <a:pt x="543" y="3498"/>
                    <a:pt x="689" y="3566"/>
                    <a:pt x="848" y="3606"/>
                  </a:cubicBezTo>
                  <a:cubicBezTo>
                    <a:pt x="934" y="3625"/>
                    <a:pt x="1023" y="3635"/>
                    <a:pt x="1111" y="3635"/>
                  </a:cubicBezTo>
                  <a:cubicBezTo>
                    <a:pt x="1178" y="3635"/>
                    <a:pt x="1245" y="3629"/>
                    <a:pt x="1311" y="3617"/>
                  </a:cubicBezTo>
                  <a:cubicBezTo>
                    <a:pt x="1390" y="3606"/>
                    <a:pt x="1469" y="3577"/>
                    <a:pt x="1537" y="3538"/>
                  </a:cubicBezTo>
                  <a:cubicBezTo>
                    <a:pt x="1610" y="3504"/>
                    <a:pt x="1678" y="3464"/>
                    <a:pt x="1734" y="3408"/>
                  </a:cubicBezTo>
                  <a:cubicBezTo>
                    <a:pt x="1858" y="3301"/>
                    <a:pt x="1943" y="3154"/>
                    <a:pt x="1977" y="3001"/>
                  </a:cubicBezTo>
                  <a:cubicBezTo>
                    <a:pt x="1983" y="2984"/>
                    <a:pt x="1983" y="2967"/>
                    <a:pt x="1988" y="2945"/>
                  </a:cubicBezTo>
                  <a:lnTo>
                    <a:pt x="2000" y="2888"/>
                  </a:lnTo>
                  <a:lnTo>
                    <a:pt x="2000" y="2860"/>
                  </a:lnTo>
                  <a:lnTo>
                    <a:pt x="2000" y="2832"/>
                  </a:lnTo>
                  <a:lnTo>
                    <a:pt x="2000" y="2775"/>
                  </a:lnTo>
                  <a:cubicBezTo>
                    <a:pt x="1960" y="2691"/>
                    <a:pt x="1949" y="2617"/>
                    <a:pt x="1926" y="2538"/>
                  </a:cubicBezTo>
                  <a:cubicBezTo>
                    <a:pt x="1887" y="2391"/>
                    <a:pt x="1808" y="2250"/>
                    <a:pt x="1706" y="2126"/>
                  </a:cubicBezTo>
                  <a:cubicBezTo>
                    <a:pt x="1610" y="2007"/>
                    <a:pt x="1480" y="1917"/>
                    <a:pt x="1339" y="1855"/>
                  </a:cubicBezTo>
                  <a:cubicBezTo>
                    <a:pt x="1333" y="1855"/>
                    <a:pt x="1333" y="1855"/>
                    <a:pt x="1328" y="1860"/>
                  </a:cubicBezTo>
                  <a:lnTo>
                    <a:pt x="1328" y="1872"/>
                  </a:lnTo>
                  <a:cubicBezTo>
                    <a:pt x="1452" y="1956"/>
                    <a:pt x="1565" y="2058"/>
                    <a:pt x="1661" y="2171"/>
                  </a:cubicBezTo>
                  <a:cubicBezTo>
                    <a:pt x="1751" y="2284"/>
                    <a:pt x="1819" y="2420"/>
                    <a:pt x="1858" y="2561"/>
                  </a:cubicBezTo>
                  <a:cubicBezTo>
                    <a:pt x="1875" y="2629"/>
                    <a:pt x="1887" y="2702"/>
                    <a:pt x="1887" y="2770"/>
                  </a:cubicBezTo>
                  <a:lnTo>
                    <a:pt x="1887" y="2826"/>
                  </a:lnTo>
                  <a:lnTo>
                    <a:pt x="1887" y="2854"/>
                  </a:lnTo>
                  <a:lnTo>
                    <a:pt x="1875" y="2883"/>
                  </a:lnTo>
                  <a:lnTo>
                    <a:pt x="1870" y="2939"/>
                  </a:lnTo>
                  <a:cubicBezTo>
                    <a:pt x="1864" y="2956"/>
                    <a:pt x="1864" y="2973"/>
                    <a:pt x="1858" y="2990"/>
                  </a:cubicBezTo>
                  <a:cubicBezTo>
                    <a:pt x="1847" y="3029"/>
                    <a:pt x="1836" y="3075"/>
                    <a:pt x="1813" y="3109"/>
                  </a:cubicBezTo>
                  <a:cubicBezTo>
                    <a:pt x="1802" y="3075"/>
                    <a:pt x="1785" y="3046"/>
                    <a:pt x="1762" y="3013"/>
                  </a:cubicBezTo>
                  <a:cubicBezTo>
                    <a:pt x="1734" y="2962"/>
                    <a:pt x="1700" y="2917"/>
                    <a:pt x="1666" y="2877"/>
                  </a:cubicBezTo>
                  <a:cubicBezTo>
                    <a:pt x="1633" y="2832"/>
                    <a:pt x="1587" y="2798"/>
                    <a:pt x="1548" y="2764"/>
                  </a:cubicBezTo>
                  <a:cubicBezTo>
                    <a:pt x="1503" y="2730"/>
                    <a:pt x="1452" y="2702"/>
                    <a:pt x="1395" y="2685"/>
                  </a:cubicBezTo>
                  <a:lnTo>
                    <a:pt x="1384" y="2685"/>
                  </a:lnTo>
                  <a:cubicBezTo>
                    <a:pt x="1378" y="2691"/>
                    <a:pt x="1384" y="2702"/>
                    <a:pt x="1384" y="2702"/>
                  </a:cubicBezTo>
                  <a:cubicBezTo>
                    <a:pt x="1424" y="2736"/>
                    <a:pt x="1463" y="2770"/>
                    <a:pt x="1497" y="2815"/>
                  </a:cubicBezTo>
                  <a:cubicBezTo>
                    <a:pt x="1531" y="2849"/>
                    <a:pt x="1565" y="2888"/>
                    <a:pt x="1604" y="2933"/>
                  </a:cubicBezTo>
                  <a:cubicBezTo>
                    <a:pt x="1666" y="3013"/>
                    <a:pt x="1723" y="3097"/>
                    <a:pt x="1779" y="3182"/>
                  </a:cubicBezTo>
                  <a:cubicBezTo>
                    <a:pt x="1745" y="3244"/>
                    <a:pt x="1695" y="3301"/>
                    <a:pt x="1638" y="3351"/>
                  </a:cubicBezTo>
                  <a:cubicBezTo>
                    <a:pt x="1559" y="3419"/>
                    <a:pt x="1463" y="3470"/>
                    <a:pt x="1356" y="3504"/>
                  </a:cubicBezTo>
                  <a:cubicBezTo>
                    <a:pt x="1339" y="3464"/>
                    <a:pt x="1322" y="3425"/>
                    <a:pt x="1305" y="3391"/>
                  </a:cubicBezTo>
                  <a:cubicBezTo>
                    <a:pt x="1277" y="3340"/>
                    <a:pt x="1243" y="3301"/>
                    <a:pt x="1209" y="3255"/>
                  </a:cubicBezTo>
                  <a:cubicBezTo>
                    <a:pt x="1169" y="3216"/>
                    <a:pt x="1130" y="3182"/>
                    <a:pt x="1085" y="3142"/>
                  </a:cubicBezTo>
                  <a:cubicBezTo>
                    <a:pt x="1045" y="3109"/>
                    <a:pt x="994" y="3080"/>
                    <a:pt x="938" y="3069"/>
                  </a:cubicBezTo>
                  <a:lnTo>
                    <a:pt x="932" y="3069"/>
                  </a:lnTo>
                  <a:cubicBezTo>
                    <a:pt x="927" y="3075"/>
                    <a:pt x="932" y="3075"/>
                    <a:pt x="932" y="3080"/>
                  </a:cubicBezTo>
                  <a:cubicBezTo>
                    <a:pt x="972" y="3114"/>
                    <a:pt x="1011" y="3154"/>
                    <a:pt x="1045" y="3193"/>
                  </a:cubicBezTo>
                  <a:cubicBezTo>
                    <a:pt x="1079" y="3227"/>
                    <a:pt x="1113" y="3272"/>
                    <a:pt x="1153" y="3312"/>
                  </a:cubicBezTo>
                  <a:cubicBezTo>
                    <a:pt x="1186" y="3357"/>
                    <a:pt x="1215" y="3391"/>
                    <a:pt x="1249" y="3436"/>
                  </a:cubicBezTo>
                  <a:lnTo>
                    <a:pt x="1311" y="3521"/>
                  </a:lnTo>
                  <a:cubicBezTo>
                    <a:pt x="1299" y="3526"/>
                    <a:pt x="1282" y="3526"/>
                    <a:pt x="1271" y="3526"/>
                  </a:cubicBezTo>
                  <a:cubicBezTo>
                    <a:pt x="1212" y="3538"/>
                    <a:pt x="1152" y="3544"/>
                    <a:pt x="1093" y="3544"/>
                  </a:cubicBezTo>
                  <a:cubicBezTo>
                    <a:pt x="1009" y="3544"/>
                    <a:pt x="924" y="3533"/>
                    <a:pt x="842" y="3510"/>
                  </a:cubicBezTo>
                  <a:cubicBezTo>
                    <a:pt x="701" y="3476"/>
                    <a:pt x="565" y="3413"/>
                    <a:pt x="458" y="3323"/>
                  </a:cubicBezTo>
                  <a:cubicBezTo>
                    <a:pt x="401" y="3278"/>
                    <a:pt x="351" y="3221"/>
                    <a:pt x="311" y="3165"/>
                  </a:cubicBezTo>
                  <a:cubicBezTo>
                    <a:pt x="266" y="3109"/>
                    <a:pt x="226" y="3046"/>
                    <a:pt x="198" y="2984"/>
                  </a:cubicBezTo>
                  <a:cubicBezTo>
                    <a:pt x="68" y="2719"/>
                    <a:pt x="51" y="2408"/>
                    <a:pt x="119" y="2126"/>
                  </a:cubicBezTo>
                  <a:cubicBezTo>
                    <a:pt x="192" y="1838"/>
                    <a:pt x="311" y="1561"/>
                    <a:pt x="464" y="1307"/>
                  </a:cubicBezTo>
                  <a:lnTo>
                    <a:pt x="520" y="1217"/>
                  </a:lnTo>
                  <a:lnTo>
                    <a:pt x="588" y="1126"/>
                  </a:lnTo>
                  <a:lnTo>
                    <a:pt x="622" y="1076"/>
                  </a:lnTo>
                  <a:lnTo>
                    <a:pt x="656" y="1036"/>
                  </a:lnTo>
                  <a:lnTo>
                    <a:pt x="729" y="940"/>
                  </a:lnTo>
                  <a:cubicBezTo>
                    <a:pt x="819" y="827"/>
                    <a:pt x="915" y="714"/>
                    <a:pt x="1023" y="612"/>
                  </a:cubicBezTo>
                  <a:cubicBezTo>
                    <a:pt x="1237" y="398"/>
                    <a:pt x="1469" y="206"/>
                    <a:pt x="1717" y="36"/>
                  </a:cubicBezTo>
                  <a:cubicBezTo>
                    <a:pt x="1723" y="31"/>
                    <a:pt x="1729" y="19"/>
                    <a:pt x="1723" y="8"/>
                  </a:cubicBezTo>
                  <a:cubicBezTo>
                    <a:pt x="1719" y="4"/>
                    <a:pt x="1709" y="0"/>
                    <a:pt x="17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0" name="Google Shape;421;p30"/>
            <p:cNvSpPr/>
            <p:nvPr/>
          </p:nvSpPr>
          <p:spPr>
            <a:xfrm>
              <a:off x="3733845" y="3479771"/>
              <a:ext cx="21608" cy="84956"/>
            </a:xfrm>
            <a:custGeom>
              <a:avLst/>
              <a:gdLst/>
              <a:ahLst/>
              <a:cxnLst/>
              <a:rect l="l" t="t" r="r" b="b"/>
              <a:pathLst>
                <a:path w="673" h="2646" extrusionOk="0">
                  <a:moveTo>
                    <a:pt x="661" y="0"/>
                  </a:moveTo>
                  <a:cubicBezTo>
                    <a:pt x="656" y="0"/>
                    <a:pt x="644" y="0"/>
                    <a:pt x="644" y="6"/>
                  </a:cubicBezTo>
                  <a:cubicBezTo>
                    <a:pt x="543" y="209"/>
                    <a:pt x="452" y="418"/>
                    <a:pt x="368" y="627"/>
                  </a:cubicBezTo>
                  <a:cubicBezTo>
                    <a:pt x="289" y="842"/>
                    <a:pt x="221" y="1062"/>
                    <a:pt x="164" y="1276"/>
                  </a:cubicBezTo>
                  <a:cubicBezTo>
                    <a:pt x="108" y="1497"/>
                    <a:pt x="68" y="1723"/>
                    <a:pt x="40" y="1948"/>
                  </a:cubicBezTo>
                  <a:cubicBezTo>
                    <a:pt x="12" y="2174"/>
                    <a:pt x="1" y="2400"/>
                    <a:pt x="1" y="2626"/>
                  </a:cubicBezTo>
                  <a:cubicBezTo>
                    <a:pt x="1" y="2632"/>
                    <a:pt x="1" y="2643"/>
                    <a:pt x="6" y="2643"/>
                  </a:cubicBezTo>
                  <a:cubicBezTo>
                    <a:pt x="8" y="2645"/>
                    <a:pt x="10" y="2645"/>
                    <a:pt x="12" y="2645"/>
                  </a:cubicBezTo>
                  <a:cubicBezTo>
                    <a:pt x="17" y="2645"/>
                    <a:pt x="23" y="2640"/>
                    <a:pt x="23" y="2632"/>
                  </a:cubicBezTo>
                  <a:cubicBezTo>
                    <a:pt x="51" y="2406"/>
                    <a:pt x="80" y="2180"/>
                    <a:pt x="114" y="1965"/>
                  </a:cubicBezTo>
                  <a:cubicBezTo>
                    <a:pt x="147" y="1745"/>
                    <a:pt x="193" y="1525"/>
                    <a:pt x="249" y="1305"/>
                  </a:cubicBezTo>
                  <a:cubicBezTo>
                    <a:pt x="294" y="1090"/>
                    <a:pt x="368" y="875"/>
                    <a:pt x="435" y="667"/>
                  </a:cubicBezTo>
                  <a:cubicBezTo>
                    <a:pt x="509" y="452"/>
                    <a:pt x="588" y="243"/>
                    <a:pt x="673" y="28"/>
                  </a:cubicBezTo>
                  <a:cubicBezTo>
                    <a:pt x="673" y="23"/>
                    <a:pt x="673" y="17"/>
                    <a:pt x="6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1" name="Google Shape;422;p30"/>
            <p:cNvSpPr/>
            <p:nvPr/>
          </p:nvSpPr>
          <p:spPr>
            <a:xfrm>
              <a:off x="3681092" y="3142092"/>
              <a:ext cx="541814" cy="368690"/>
            </a:xfrm>
            <a:custGeom>
              <a:avLst/>
              <a:gdLst/>
              <a:ahLst/>
              <a:cxnLst/>
              <a:rect l="l" t="t" r="r" b="b"/>
              <a:pathLst>
                <a:path w="16875" h="11483" extrusionOk="0">
                  <a:moveTo>
                    <a:pt x="7652" y="1"/>
                  </a:moveTo>
                  <a:cubicBezTo>
                    <a:pt x="6134" y="1"/>
                    <a:pt x="4566" y="733"/>
                    <a:pt x="3620" y="2131"/>
                  </a:cubicBezTo>
                  <a:cubicBezTo>
                    <a:pt x="2129" y="2859"/>
                    <a:pt x="1147" y="4226"/>
                    <a:pt x="977" y="5773"/>
                  </a:cubicBezTo>
                  <a:cubicBezTo>
                    <a:pt x="966" y="5903"/>
                    <a:pt x="915" y="6027"/>
                    <a:pt x="836" y="6129"/>
                  </a:cubicBezTo>
                  <a:cubicBezTo>
                    <a:pt x="825" y="6146"/>
                    <a:pt x="808" y="6169"/>
                    <a:pt x="791" y="6191"/>
                  </a:cubicBezTo>
                  <a:cubicBezTo>
                    <a:pt x="0" y="7315"/>
                    <a:pt x="91" y="8349"/>
                    <a:pt x="695" y="9207"/>
                  </a:cubicBezTo>
                  <a:cubicBezTo>
                    <a:pt x="1677" y="10579"/>
                    <a:pt x="4015" y="11483"/>
                    <a:pt x="6173" y="11483"/>
                  </a:cubicBezTo>
                  <a:cubicBezTo>
                    <a:pt x="7483" y="11483"/>
                    <a:pt x="8556" y="11268"/>
                    <a:pt x="9386" y="10856"/>
                  </a:cubicBezTo>
                  <a:cubicBezTo>
                    <a:pt x="10459" y="10325"/>
                    <a:pt x="11131" y="9467"/>
                    <a:pt x="11391" y="8337"/>
                  </a:cubicBezTo>
                  <a:cubicBezTo>
                    <a:pt x="11476" y="7981"/>
                    <a:pt x="11510" y="7597"/>
                    <a:pt x="11510" y="7185"/>
                  </a:cubicBezTo>
                  <a:cubicBezTo>
                    <a:pt x="11510" y="7010"/>
                    <a:pt x="11504" y="6841"/>
                    <a:pt x="11481" y="6666"/>
                  </a:cubicBezTo>
                  <a:lnTo>
                    <a:pt x="11481" y="6666"/>
                  </a:lnTo>
                  <a:cubicBezTo>
                    <a:pt x="12765" y="8119"/>
                    <a:pt x="14043" y="8963"/>
                    <a:pt x="15083" y="8963"/>
                  </a:cubicBezTo>
                  <a:cubicBezTo>
                    <a:pt x="15393" y="8963"/>
                    <a:pt x="15681" y="8888"/>
                    <a:pt x="15943" y="8733"/>
                  </a:cubicBezTo>
                  <a:cubicBezTo>
                    <a:pt x="16236" y="8563"/>
                    <a:pt x="16434" y="8269"/>
                    <a:pt x="16519" y="7942"/>
                  </a:cubicBezTo>
                  <a:cubicBezTo>
                    <a:pt x="16874" y="6541"/>
                    <a:pt x="15677" y="4610"/>
                    <a:pt x="14570" y="3543"/>
                  </a:cubicBezTo>
                  <a:cubicBezTo>
                    <a:pt x="13593" y="2605"/>
                    <a:pt x="12311" y="1781"/>
                    <a:pt x="10933" y="1538"/>
                  </a:cubicBezTo>
                  <a:cubicBezTo>
                    <a:pt x="10126" y="501"/>
                    <a:pt x="8906" y="1"/>
                    <a:pt x="765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2" name="Google Shape;423;p30"/>
            <p:cNvSpPr/>
            <p:nvPr/>
          </p:nvSpPr>
          <p:spPr>
            <a:xfrm>
              <a:off x="3872744" y="3177635"/>
              <a:ext cx="108106" cy="28544"/>
            </a:xfrm>
            <a:custGeom>
              <a:avLst/>
              <a:gdLst/>
              <a:ahLst/>
              <a:cxnLst/>
              <a:rect l="l" t="t" r="r" b="b"/>
              <a:pathLst>
                <a:path w="3367" h="889" extrusionOk="0">
                  <a:moveTo>
                    <a:pt x="1740" y="1"/>
                  </a:moveTo>
                  <a:cubicBezTo>
                    <a:pt x="1122" y="1"/>
                    <a:pt x="496" y="160"/>
                    <a:pt x="0" y="482"/>
                  </a:cubicBezTo>
                  <a:lnTo>
                    <a:pt x="221" y="482"/>
                  </a:lnTo>
                  <a:cubicBezTo>
                    <a:pt x="893" y="504"/>
                    <a:pt x="1520" y="645"/>
                    <a:pt x="2096" y="888"/>
                  </a:cubicBezTo>
                  <a:cubicBezTo>
                    <a:pt x="2519" y="657"/>
                    <a:pt x="2943" y="516"/>
                    <a:pt x="3366" y="431"/>
                  </a:cubicBezTo>
                  <a:cubicBezTo>
                    <a:pt x="2910" y="145"/>
                    <a:pt x="2328" y="1"/>
                    <a:pt x="174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3" name="Google Shape;424;p30"/>
            <p:cNvSpPr/>
            <p:nvPr/>
          </p:nvSpPr>
          <p:spPr>
            <a:xfrm>
              <a:off x="3987883" y="3234209"/>
              <a:ext cx="181375" cy="148850"/>
            </a:xfrm>
            <a:custGeom>
              <a:avLst/>
              <a:gdLst/>
              <a:ahLst/>
              <a:cxnLst/>
              <a:rect l="l" t="t" r="r" b="b"/>
              <a:pathLst>
                <a:path w="5649" h="4636" extrusionOk="0">
                  <a:moveTo>
                    <a:pt x="620" y="0"/>
                  </a:moveTo>
                  <a:cubicBezTo>
                    <a:pt x="413" y="0"/>
                    <a:pt x="205" y="22"/>
                    <a:pt x="1" y="69"/>
                  </a:cubicBezTo>
                  <a:cubicBezTo>
                    <a:pt x="780" y="758"/>
                    <a:pt x="1356" y="1656"/>
                    <a:pt x="1683" y="2616"/>
                  </a:cubicBezTo>
                  <a:cubicBezTo>
                    <a:pt x="3147" y="3212"/>
                    <a:pt x="4327" y="4635"/>
                    <a:pt x="4998" y="4635"/>
                  </a:cubicBezTo>
                  <a:cubicBezTo>
                    <a:pt x="5091" y="4635"/>
                    <a:pt x="5174" y="4608"/>
                    <a:pt x="5247" y="4548"/>
                  </a:cubicBezTo>
                  <a:cubicBezTo>
                    <a:pt x="5315" y="4491"/>
                    <a:pt x="5366" y="4401"/>
                    <a:pt x="5388" y="4311"/>
                  </a:cubicBezTo>
                  <a:cubicBezTo>
                    <a:pt x="5649" y="3148"/>
                    <a:pt x="3101" y="0"/>
                    <a:pt x="6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4" name="Google Shape;425;p30"/>
            <p:cNvSpPr/>
            <p:nvPr/>
          </p:nvSpPr>
          <p:spPr>
            <a:xfrm>
              <a:off x="3797323" y="3191891"/>
              <a:ext cx="252782" cy="164423"/>
            </a:xfrm>
            <a:custGeom>
              <a:avLst/>
              <a:gdLst/>
              <a:ahLst/>
              <a:cxnLst/>
              <a:rect l="l" t="t" r="r" b="b"/>
              <a:pathLst>
                <a:path w="7873" h="5121" extrusionOk="0">
                  <a:moveTo>
                    <a:pt x="2393" y="0"/>
                  </a:moveTo>
                  <a:cubicBezTo>
                    <a:pt x="2007" y="0"/>
                    <a:pt x="1627" y="45"/>
                    <a:pt x="1248" y="122"/>
                  </a:cubicBezTo>
                  <a:cubicBezTo>
                    <a:pt x="1028" y="162"/>
                    <a:pt x="819" y="230"/>
                    <a:pt x="604" y="297"/>
                  </a:cubicBezTo>
                  <a:cubicBezTo>
                    <a:pt x="395" y="377"/>
                    <a:pt x="192" y="461"/>
                    <a:pt x="0" y="580"/>
                  </a:cubicBezTo>
                  <a:cubicBezTo>
                    <a:pt x="203" y="501"/>
                    <a:pt x="407" y="427"/>
                    <a:pt x="621" y="371"/>
                  </a:cubicBezTo>
                  <a:cubicBezTo>
                    <a:pt x="830" y="297"/>
                    <a:pt x="1045" y="241"/>
                    <a:pt x="1265" y="201"/>
                  </a:cubicBezTo>
                  <a:cubicBezTo>
                    <a:pt x="1626" y="127"/>
                    <a:pt x="1995" y="92"/>
                    <a:pt x="2363" y="92"/>
                  </a:cubicBezTo>
                  <a:cubicBezTo>
                    <a:pt x="2640" y="92"/>
                    <a:pt x="2917" y="112"/>
                    <a:pt x="3191" y="151"/>
                  </a:cubicBezTo>
                  <a:cubicBezTo>
                    <a:pt x="4750" y="377"/>
                    <a:pt x="6099" y="1342"/>
                    <a:pt x="6952" y="2658"/>
                  </a:cubicBezTo>
                  <a:cubicBezTo>
                    <a:pt x="7189" y="3025"/>
                    <a:pt x="7381" y="3420"/>
                    <a:pt x="7539" y="3833"/>
                  </a:cubicBezTo>
                  <a:cubicBezTo>
                    <a:pt x="7618" y="4047"/>
                    <a:pt x="7681" y="4256"/>
                    <a:pt x="7731" y="4471"/>
                  </a:cubicBezTo>
                  <a:cubicBezTo>
                    <a:pt x="7777" y="4691"/>
                    <a:pt x="7822" y="4900"/>
                    <a:pt x="7873" y="5120"/>
                  </a:cubicBezTo>
                  <a:cubicBezTo>
                    <a:pt x="7873" y="4894"/>
                    <a:pt x="7844" y="4674"/>
                    <a:pt x="7794" y="4454"/>
                  </a:cubicBezTo>
                  <a:cubicBezTo>
                    <a:pt x="7743" y="4239"/>
                    <a:pt x="7686" y="4025"/>
                    <a:pt x="7607" y="3816"/>
                  </a:cubicBezTo>
                  <a:cubicBezTo>
                    <a:pt x="7460" y="3398"/>
                    <a:pt x="7263" y="2986"/>
                    <a:pt x="7025" y="2613"/>
                  </a:cubicBezTo>
                  <a:cubicBezTo>
                    <a:pt x="6952" y="2500"/>
                    <a:pt x="6873" y="2387"/>
                    <a:pt x="6800" y="2280"/>
                  </a:cubicBezTo>
                  <a:cubicBezTo>
                    <a:pt x="5817" y="941"/>
                    <a:pt x="4264" y="38"/>
                    <a:pt x="2581" y="4"/>
                  </a:cubicBezTo>
                  <a:cubicBezTo>
                    <a:pt x="2518" y="1"/>
                    <a:pt x="2456" y="0"/>
                    <a:pt x="2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5" name="Google Shape;426;p30"/>
            <p:cNvSpPr/>
            <p:nvPr/>
          </p:nvSpPr>
          <p:spPr>
            <a:xfrm>
              <a:off x="3842113" y="3207046"/>
              <a:ext cx="48771" cy="56124"/>
            </a:xfrm>
            <a:custGeom>
              <a:avLst/>
              <a:gdLst/>
              <a:ahLst/>
              <a:cxnLst/>
              <a:rect l="l" t="t" r="r" b="b"/>
              <a:pathLst>
                <a:path w="1519" h="1748" extrusionOk="0">
                  <a:moveTo>
                    <a:pt x="1517" y="388"/>
                  </a:moveTo>
                  <a:cubicBezTo>
                    <a:pt x="1517" y="388"/>
                    <a:pt x="1515" y="388"/>
                    <a:pt x="1514" y="390"/>
                  </a:cubicBezTo>
                  <a:cubicBezTo>
                    <a:pt x="1517" y="390"/>
                    <a:pt x="1519" y="388"/>
                    <a:pt x="1517" y="388"/>
                  </a:cubicBezTo>
                  <a:close/>
                  <a:moveTo>
                    <a:pt x="1020" y="765"/>
                  </a:moveTo>
                  <a:cubicBezTo>
                    <a:pt x="1041" y="765"/>
                    <a:pt x="1059" y="767"/>
                    <a:pt x="1073" y="774"/>
                  </a:cubicBezTo>
                  <a:cubicBezTo>
                    <a:pt x="1096" y="780"/>
                    <a:pt x="1101" y="808"/>
                    <a:pt x="1073" y="819"/>
                  </a:cubicBezTo>
                  <a:cubicBezTo>
                    <a:pt x="1043" y="836"/>
                    <a:pt x="1011" y="841"/>
                    <a:pt x="978" y="841"/>
                  </a:cubicBezTo>
                  <a:cubicBezTo>
                    <a:pt x="931" y="841"/>
                    <a:pt x="883" y="829"/>
                    <a:pt x="836" y="819"/>
                  </a:cubicBezTo>
                  <a:cubicBezTo>
                    <a:pt x="847" y="808"/>
                    <a:pt x="864" y="802"/>
                    <a:pt x="887" y="791"/>
                  </a:cubicBezTo>
                  <a:cubicBezTo>
                    <a:pt x="914" y="779"/>
                    <a:pt x="972" y="765"/>
                    <a:pt x="1020" y="765"/>
                  </a:cubicBezTo>
                  <a:close/>
                  <a:moveTo>
                    <a:pt x="554" y="0"/>
                  </a:moveTo>
                  <a:cubicBezTo>
                    <a:pt x="546" y="0"/>
                    <a:pt x="538" y="0"/>
                    <a:pt x="531" y="1"/>
                  </a:cubicBezTo>
                  <a:cubicBezTo>
                    <a:pt x="480" y="1"/>
                    <a:pt x="429" y="12"/>
                    <a:pt x="384" y="23"/>
                  </a:cubicBezTo>
                  <a:cubicBezTo>
                    <a:pt x="0" y="125"/>
                    <a:pt x="28" y="497"/>
                    <a:pt x="243" y="701"/>
                  </a:cubicBezTo>
                  <a:cubicBezTo>
                    <a:pt x="339" y="802"/>
                    <a:pt x="474" y="859"/>
                    <a:pt x="610" y="904"/>
                  </a:cubicBezTo>
                  <a:cubicBezTo>
                    <a:pt x="497" y="1074"/>
                    <a:pt x="520" y="1316"/>
                    <a:pt x="644" y="1480"/>
                  </a:cubicBezTo>
                  <a:cubicBezTo>
                    <a:pt x="762" y="1638"/>
                    <a:pt x="971" y="1729"/>
                    <a:pt x="1175" y="1746"/>
                  </a:cubicBezTo>
                  <a:cubicBezTo>
                    <a:pt x="1196" y="1747"/>
                    <a:pt x="1218" y="1748"/>
                    <a:pt x="1240" y="1748"/>
                  </a:cubicBezTo>
                  <a:cubicBezTo>
                    <a:pt x="1316" y="1748"/>
                    <a:pt x="1393" y="1739"/>
                    <a:pt x="1463" y="1717"/>
                  </a:cubicBezTo>
                  <a:cubicBezTo>
                    <a:pt x="1480" y="1717"/>
                    <a:pt x="1480" y="1695"/>
                    <a:pt x="1463" y="1695"/>
                  </a:cubicBezTo>
                  <a:cubicBezTo>
                    <a:pt x="1372" y="1683"/>
                    <a:pt x="1197" y="1683"/>
                    <a:pt x="1034" y="1627"/>
                  </a:cubicBezTo>
                  <a:cubicBezTo>
                    <a:pt x="898" y="1576"/>
                    <a:pt x="774" y="1497"/>
                    <a:pt x="700" y="1378"/>
                  </a:cubicBezTo>
                  <a:cubicBezTo>
                    <a:pt x="621" y="1260"/>
                    <a:pt x="610" y="1096"/>
                    <a:pt x="672" y="978"/>
                  </a:cubicBezTo>
                  <a:cubicBezTo>
                    <a:pt x="678" y="961"/>
                    <a:pt x="695" y="949"/>
                    <a:pt x="706" y="938"/>
                  </a:cubicBezTo>
                  <a:cubicBezTo>
                    <a:pt x="712" y="936"/>
                    <a:pt x="717" y="935"/>
                    <a:pt x="723" y="935"/>
                  </a:cubicBezTo>
                  <a:cubicBezTo>
                    <a:pt x="734" y="935"/>
                    <a:pt x="746" y="938"/>
                    <a:pt x="757" y="938"/>
                  </a:cubicBezTo>
                  <a:cubicBezTo>
                    <a:pt x="819" y="955"/>
                    <a:pt x="881" y="961"/>
                    <a:pt x="949" y="961"/>
                  </a:cubicBezTo>
                  <a:cubicBezTo>
                    <a:pt x="1045" y="961"/>
                    <a:pt x="1214" y="910"/>
                    <a:pt x="1180" y="780"/>
                  </a:cubicBezTo>
                  <a:cubicBezTo>
                    <a:pt x="1158" y="710"/>
                    <a:pt x="1085" y="684"/>
                    <a:pt x="1016" y="684"/>
                  </a:cubicBezTo>
                  <a:cubicBezTo>
                    <a:pt x="997" y="684"/>
                    <a:pt x="978" y="686"/>
                    <a:pt x="960" y="690"/>
                  </a:cubicBezTo>
                  <a:cubicBezTo>
                    <a:pt x="887" y="701"/>
                    <a:pt x="808" y="729"/>
                    <a:pt x="751" y="780"/>
                  </a:cubicBezTo>
                  <a:cubicBezTo>
                    <a:pt x="729" y="791"/>
                    <a:pt x="717" y="808"/>
                    <a:pt x="695" y="814"/>
                  </a:cubicBezTo>
                  <a:cubicBezTo>
                    <a:pt x="688" y="815"/>
                    <a:pt x="681" y="816"/>
                    <a:pt x="675" y="816"/>
                  </a:cubicBezTo>
                  <a:cubicBezTo>
                    <a:pt x="660" y="816"/>
                    <a:pt x="646" y="812"/>
                    <a:pt x="638" y="808"/>
                  </a:cubicBezTo>
                  <a:cubicBezTo>
                    <a:pt x="503" y="763"/>
                    <a:pt x="384" y="690"/>
                    <a:pt x="282" y="588"/>
                  </a:cubicBezTo>
                  <a:cubicBezTo>
                    <a:pt x="249" y="554"/>
                    <a:pt x="226" y="520"/>
                    <a:pt x="209" y="475"/>
                  </a:cubicBezTo>
                  <a:cubicBezTo>
                    <a:pt x="136" y="283"/>
                    <a:pt x="311" y="164"/>
                    <a:pt x="474" y="125"/>
                  </a:cubicBezTo>
                  <a:cubicBezTo>
                    <a:pt x="539" y="109"/>
                    <a:pt x="604" y="102"/>
                    <a:pt x="670" y="102"/>
                  </a:cubicBezTo>
                  <a:cubicBezTo>
                    <a:pt x="795" y="102"/>
                    <a:pt x="921" y="127"/>
                    <a:pt x="1039" y="164"/>
                  </a:cubicBezTo>
                  <a:cubicBezTo>
                    <a:pt x="1186" y="209"/>
                    <a:pt x="1434" y="351"/>
                    <a:pt x="1514" y="390"/>
                  </a:cubicBezTo>
                  <a:cubicBezTo>
                    <a:pt x="1244" y="109"/>
                    <a:pt x="856" y="0"/>
                    <a:pt x="5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6" name="Google Shape;427;p30"/>
            <p:cNvSpPr/>
            <p:nvPr/>
          </p:nvSpPr>
          <p:spPr>
            <a:xfrm>
              <a:off x="3941455" y="3380044"/>
              <a:ext cx="105569" cy="110450"/>
            </a:xfrm>
            <a:custGeom>
              <a:avLst/>
              <a:gdLst/>
              <a:ahLst/>
              <a:cxnLst/>
              <a:rect l="l" t="t" r="r" b="b"/>
              <a:pathLst>
                <a:path w="3288" h="3440" extrusionOk="0">
                  <a:moveTo>
                    <a:pt x="1751" y="0"/>
                  </a:moveTo>
                  <a:cubicBezTo>
                    <a:pt x="780" y="0"/>
                    <a:pt x="1" y="785"/>
                    <a:pt x="1" y="1751"/>
                  </a:cubicBezTo>
                  <a:cubicBezTo>
                    <a:pt x="1" y="2558"/>
                    <a:pt x="543" y="3236"/>
                    <a:pt x="1283" y="3439"/>
                  </a:cubicBezTo>
                  <a:cubicBezTo>
                    <a:pt x="2356" y="2903"/>
                    <a:pt x="3028" y="2050"/>
                    <a:pt x="3288" y="921"/>
                  </a:cubicBezTo>
                  <a:cubicBezTo>
                    <a:pt x="2994" y="373"/>
                    <a:pt x="2412" y="0"/>
                    <a:pt x="175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7" name="Google Shape;428;p30"/>
            <p:cNvSpPr/>
            <p:nvPr/>
          </p:nvSpPr>
          <p:spPr>
            <a:xfrm>
              <a:off x="3680707" y="3340679"/>
              <a:ext cx="51725" cy="96676"/>
            </a:xfrm>
            <a:custGeom>
              <a:avLst/>
              <a:gdLst/>
              <a:ahLst/>
              <a:cxnLst/>
              <a:rect l="l" t="t" r="r" b="b"/>
              <a:pathLst>
                <a:path w="1611" h="3011" extrusionOk="0">
                  <a:moveTo>
                    <a:pt x="792" y="1"/>
                  </a:moveTo>
                  <a:cubicBezTo>
                    <a:pt x="1" y="1119"/>
                    <a:pt x="97" y="2158"/>
                    <a:pt x="701" y="3011"/>
                  </a:cubicBezTo>
                  <a:cubicBezTo>
                    <a:pt x="1243" y="2717"/>
                    <a:pt x="1610" y="2147"/>
                    <a:pt x="1610" y="1480"/>
                  </a:cubicBezTo>
                  <a:cubicBezTo>
                    <a:pt x="1610" y="859"/>
                    <a:pt x="1289" y="311"/>
                    <a:pt x="79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8" name="Google Shape;429;p30"/>
            <p:cNvSpPr/>
            <p:nvPr/>
          </p:nvSpPr>
          <p:spPr>
            <a:xfrm>
              <a:off x="3927135" y="3355738"/>
              <a:ext cx="28126" cy="28126"/>
            </a:xfrm>
            <a:custGeom>
              <a:avLst/>
              <a:gdLst/>
              <a:ahLst/>
              <a:cxnLst/>
              <a:rect l="l" t="t" r="r" b="b"/>
              <a:pathLst>
                <a:path w="876" h="876" extrusionOk="0">
                  <a:moveTo>
                    <a:pt x="441" y="0"/>
                  </a:moveTo>
                  <a:cubicBezTo>
                    <a:pt x="198" y="0"/>
                    <a:pt x="1" y="198"/>
                    <a:pt x="1" y="441"/>
                  </a:cubicBezTo>
                  <a:cubicBezTo>
                    <a:pt x="1" y="684"/>
                    <a:pt x="198" y="876"/>
                    <a:pt x="441" y="876"/>
                  </a:cubicBezTo>
                  <a:cubicBezTo>
                    <a:pt x="678" y="876"/>
                    <a:pt x="876" y="684"/>
                    <a:pt x="876" y="441"/>
                  </a:cubicBezTo>
                  <a:cubicBezTo>
                    <a:pt x="876" y="198"/>
                    <a:pt x="678" y="0"/>
                    <a:pt x="4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9" name="Google Shape;430;p30"/>
            <p:cNvSpPr/>
            <p:nvPr/>
          </p:nvSpPr>
          <p:spPr>
            <a:xfrm>
              <a:off x="3933299" y="3336120"/>
              <a:ext cx="32685" cy="18911"/>
            </a:xfrm>
            <a:custGeom>
              <a:avLst/>
              <a:gdLst/>
              <a:ahLst/>
              <a:cxnLst/>
              <a:rect l="l" t="t" r="r" b="b"/>
              <a:pathLst>
                <a:path w="1018" h="589" extrusionOk="0">
                  <a:moveTo>
                    <a:pt x="406" y="1"/>
                  </a:moveTo>
                  <a:cubicBezTo>
                    <a:pt x="376" y="1"/>
                    <a:pt x="346" y="3"/>
                    <a:pt x="317" y="7"/>
                  </a:cubicBezTo>
                  <a:cubicBezTo>
                    <a:pt x="204" y="18"/>
                    <a:pt x="97" y="69"/>
                    <a:pt x="23" y="143"/>
                  </a:cubicBezTo>
                  <a:lnTo>
                    <a:pt x="1" y="160"/>
                  </a:lnTo>
                  <a:cubicBezTo>
                    <a:pt x="1" y="176"/>
                    <a:pt x="12" y="188"/>
                    <a:pt x="29" y="188"/>
                  </a:cubicBezTo>
                  <a:cubicBezTo>
                    <a:pt x="68" y="186"/>
                    <a:pt x="105" y="184"/>
                    <a:pt x="140" y="184"/>
                  </a:cubicBezTo>
                  <a:cubicBezTo>
                    <a:pt x="202" y="184"/>
                    <a:pt x="258" y="188"/>
                    <a:pt x="311" y="199"/>
                  </a:cubicBezTo>
                  <a:cubicBezTo>
                    <a:pt x="396" y="205"/>
                    <a:pt x="475" y="227"/>
                    <a:pt x="548" y="261"/>
                  </a:cubicBezTo>
                  <a:cubicBezTo>
                    <a:pt x="622" y="289"/>
                    <a:pt x="690" y="329"/>
                    <a:pt x="763" y="385"/>
                  </a:cubicBezTo>
                  <a:cubicBezTo>
                    <a:pt x="831" y="442"/>
                    <a:pt x="899" y="510"/>
                    <a:pt x="966" y="583"/>
                  </a:cubicBezTo>
                  <a:cubicBezTo>
                    <a:pt x="972" y="589"/>
                    <a:pt x="983" y="589"/>
                    <a:pt x="989" y="589"/>
                  </a:cubicBezTo>
                  <a:cubicBezTo>
                    <a:pt x="1000" y="589"/>
                    <a:pt x="1017" y="577"/>
                    <a:pt x="1017" y="561"/>
                  </a:cubicBezTo>
                  <a:cubicBezTo>
                    <a:pt x="1017" y="459"/>
                    <a:pt x="972" y="352"/>
                    <a:pt x="910" y="261"/>
                  </a:cubicBezTo>
                  <a:cubicBezTo>
                    <a:pt x="848" y="165"/>
                    <a:pt x="757" y="92"/>
                    <a:pt x="650" y="47"/>
                  </a:cubicBezTo>
                  <a:cubicBezTo>
                    <a:pt x="575" y="17"/>
                    <a:pt x="491" y="1"/>
                    <a:pt x="4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0" name="Google Shape;431;p30"/>
            <p:cNvSpPr/>
            <p:nvPr/>
          </p:nvSpPr>
          <p:spPr>
            <a:xfrm>
              <a:off x="3735836" y="3332717"/>
              <a:ext cx="25429" cy="25397"/>
            </a:xfrm>
            <a:custGeom>
              <a:avLst/>
              <a:gdLst/>
              <a:ahLst/>
              <a:cxnLst/>
              <a:rect l="l" t="t" r="r" b="b"/>
              <a:pathLst>
                <a:path w="792" h="791" extrusionOk="0">
                  <a:moveTo>
                    <a:pt x="396" y="0"/>
                  </a:moveTo>
                  <a:cubicBezTo>
                    <a:pt x="176" y="0"/>
                    <a:pt x="1" y="175"/>
                    <a:pt x="1" y="395"/>
                  </a:cubicBezTo>
                  <a:cubicBezTo>
                    <a:pt x="1" y="616"/>
                    <a:pt x="176" y="791"/>
                    <a:pt x="396" y="791"/>
                  </a:cubicBezTo>
                  <a:cubicBezTo>
                    <a:pt x="616" y="791"/>
                    <a:pt x="791" y="616"/>
                    <a:pt x="791" y="395"/>
                  </a:cubicBezTo>
                  <a:cubicBezTo>
                    <a:pt x="791" y="175"/>
                    <a:pt x="616" y="0"/>
                    <a:pt x="3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1" name="Google Shape;432;p30"/>
            <p:cNvSpPr/>
            <p:nvPr/>
          </p:nvSpPr>
          <p:spPr>
            <a:xfrm>
              <a:off x="3731502" y="3310562"/>
              <a:ext cx="30470" cy="13742"/>
            </a:xfrm>
            <a:custGeom>
              <a:avLst/>
              <a:gdLst/>
              <a:ahLst/>
              <a:cxnLst/>
              <a:rect l="l" t="t" r="r" b="b"/>
              <a:pathLst>
                <a:path w="949" h="428" extrusionOk="0">
                  <a:moveTo>
                    <a:pt x="506" y="0"/>
                  </a:moveTo>
                  <a:cubicBezTo>
                    <a:pt x="479" y="0"/>
                    <a:pt x="451" y="2"/>
                    <a:pt x="424" y="7"/>
                  </a:cubicBezTo>
                  <a:cubicBezTo>
                    <a:pt x="328" y="18"/>
                    <a:pt x="226" y="58"/>
                    <a:pt x="153" y="125"/>
                  </a:cubicBezTo>
                  <a:cubicBezTo>
                    <a:pt x="79" y="193"/>
                    <a:pt x="23" y="278"/>
                    <a:pt x="0" y="374"/>
                  </a:cubicBezTo>
                  <a:cubicBezTo>
                    <a:pt x="0" y="385"/>
                    <a:pt x="0" y="391"/>
                    <a:pt x="11" y="413"/>
                  </a:cubicBezTo>
                  <a:cubicBezTo>
                    <a:pt x="19" y="421"/>
                    <a:pt x="30" y="428"/>
                    <a:pt x="44" y="428"/>
                  </a:cubicBezTo>
                  <a:cubicBezTo>
                    <a:pt x="51" y="428"/>
                    <a:pt x="60" y="425"/>
                    <a:pt x="68" y="419"/>
                  </a:cubicBezTo>
                  <a:cubicBezTo>
                    <a:pt x="136" y="368"/>
                    <a:pt x="198" y="329"/>
                    <a:pt x="266" y="300"/>
                  </a:cubicBezTo>
                  <a:cubicBezTo>
                    <a:pt x="328" y="267"/>
                    <a:pt x="390" y="250"/>
                    <a:pt x="463" y="238"/>
                  </a:cubicBezTo>
                  <a:cubicBezTo>
                    <a:pt x="509" y="230"/>
                    <a:pt x="557" y="225"/>
                    <a:pt x="611" y="225"/>
                  </a:cubicBezTo>
                  <a:cubicBezTo>
                    <a:pt x="631" y="225"/>
                    <a:pt x="651" y="226"/>
                    <a:pt x="672" y="227"/>
                  </a:cubicBezTo>
                  <a:cubicBezTo>
                    <a:pt x="746" y="227"/>
                    <a:pt x="819" y="244"/>
                    <a:pt x="915" y="255"/>
                  </a:cubicBezTo>
                  <a:cubicBezTo>
                    <a:pt x="921" y="255"/>
                    <a:pt x="926" y="255"/>
                    <a:pt x="932" y="250"/>
                  </a:cubicBezTo>
                  <a:cubicBezTo>
                    <a:pt x="949" y="238"/>
                    <a:pt x="949" y="221"/>
                    <a:pt x="943" y="210"/>
                  </a:cubicBezTo>
                  <a:cubicBezTo>
                    <a:pt x="887" y="131"/>
                    <a:pt x="808" y="75"/>
                    <a:pt x="717" y="41"/>
                  </a:cubicBezTo>
                  <a:cubicBezTo>
                    <a:pt x="655" y="16"/>
                    <a:pt x="581" y="0"/>
                    <a:pt x="5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2" name="Google Shape;433;p30"/>
            <p:cNvSpPr/>
            <p:nvPr/>
          </p:nvSpPr>
          <p:spPr>
            <a:xfrm>
              <a:off x="3790419" y="3338464"/>
              <a:ext cx="92502" cy="23374"/>
            </a:xfrm>
            <a:custGeom>
              <a:avLst/>
              <a:gdLst/>
              <a:ahLst/>
              <a:cxnLst/>
              <a:rect l="l" t="t" r="r" b="b"/>
              <a:pathLst>
                <a:path w="2881" h="728" extrusionOk="0">
                  <a:moveTo>
                    <a:pt x="1023" y="1"/>
                  </a:moveTo>
                  <a:cubicBezTo>
                    <a:pt x="930" y="1"/>
                    <a:pt x="838" y="5"/>
                    <a:pt x="746" y="13"/>
                  </a:cubicBezTo>
                  <a:cubicBezTo>
                    <a:pt x="492" y="41"/>
                    <a:pt x="238" y="103"/>
                    <a:pt x="1" y="194"/>
                  </a:cubicBezTo>
                  <a:cubicBezTo>
                    <a:pt x="1" y="200"/>
                    <a:pt x="12" y="200"/>
                    <a:pt x="18" y="200"/>
                  </a:cubicBezTo>
                  <a:cubicBezTo>
                    <a:pt x="255" y="132"/>
                    <a:pt x="509" y="87"/>
                    <a:pt x="757" y="75"/>
                  </a:cubicBezTo>
                  <a:cubicBezTo>
                    <a:pt x="812" y="72"/>
                    <a:pt x="867" y="70"/>
                    <a:pt x="922" y="70"/>
                  </a:cubicBezTo>
                  <a:cubicBezTo>
                    <a:pt x="1115" y="70"/>
                    <a:pt x="1308" y="92"/>
                    <a:pt x="1497" y="132"/>
                  </a:cubicBezTo>
                  <a:cubicBezTo>
                    <a:pt x="1740" y="183"/>
                    <a:pt x="1977" y="267"/>
                    <a:pt x="2203" y="363"/>
                  </a:cubicBezTo>
                  <a:cubicBezTo>
                    <a:pt x="2429" y="471"/>
                    <a:pt x="2649" y="589"/>
                    <a:pt x="2869" y="725"/>
                  </a:cubicBezTo>
                  <a:cubicBezTo>
                    <a:pt x="2869" y="727"/>
                    <a:pt x="2870" y="727"/>
                    <a:pt x="2871" y="727"/>
                  </a:cubicBezTo>
                  <a:cubicBezTo>
                    <a:pt x="2873" y="727"/>
                    <a:pt x="2875" y="725"/>
                    <a:pt x="2875" y="725"/>
                  </a:cubicBezTo>
                  <a:cubicBezTo>
                    <a:pt x="2881" y="719"/>
                    <a:pt x="2875" y="708"/>
                    <a:pt x="2875" y="708"/>
                  </a:cubicBezTo>
                  <a:cubicBezTo>
                    <a:pt x="2683" y="550"/>
                    <a:pt x="2468" y="408"/>
                    <a:pt x="2243" y="296"/>
                  </a:cubicBezTo>
                  <a:cubicBezTo>
                    <a:pt x="2005" y="183"/>
                    <a:pt x="1768" y="98"/>
                    <a:pt x="1514" y="47"/>
                  </a:cubicBezTo>
                  <a:cubicBezTo>
                    <a:pt x="1352" y="15"/>
                    <a:pt x="1187" y="1"/>
                    <a:pt x="10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3" name="Google Shape;434;p30"/>
            <p:cNvSpPr/>
            <p:nvPr/>
          </p:nvSpPr>
          <p:spPr>
            <a:xfrm>
              <a:off x="3782617" y="3372755"/>
              <a:ext cx="83094" cy="30502"/>
            </a:xfrm>
            <a:custGeom>
              <a:avLst/>
              <a:gdLst/>
              <a:ahLst/>
              <a:cxnLst/>
              <a:rect l="l" t="t" r="r" b="b"/>
              <a:pathLst>
                <a:path w="2588" h="950" extrusionOk="0">
                  <a:moveTo>
                    <a:pt x="1329" y="0"/>
                  </a:moveTo>
                  <a:cubicBezTo>
                    <a:pt x="1299" y="0"/>
                    <a:pt x="1271" y="22"/>
                    <a:pt x="1271" y="52"/>
                  </a:cubicBezTo>
                  <a:lnTo>
                    <a:pt x="1187" y="543"/>
                  </a:lnTo>
                  <a:cubicBezTo>
                    <a:pt x="1056" y="609"/>
                    <a:pt x="921" y="643"/>
                    <a:pt x="791" y="643"/>
                  </a:cubicBezTo>
                  <a:cubicBezTo>
                    <a:pt x="708" y="643"/>
                    <a:pt x="626" y="629"/>
                    <a:pt x="549" y="600"/>
                  </a:cubicBezTo>
                  <a:cubicBezTo>
                    <a:pt x="368" y="538"/>
                    <a:pt x="215" y="391"/>
                    <a:pt x="131" y="176"/>
                  </a:cubicBezTo>
                  <a:cubicBezTo>
                    <a:pt x="122" y="151"/>
                    <a:pt x="101" y="138"/>
                    <a:pt x="74" y="138"/>
                  </a:cubicBezTo>
                  <a:cubicBezTo>
                    <a:pt x="65" y="138"/>
                    <a:pt x="56" y="140"/>
                    <a:pt x="46" y="142"/>
                  </a:cubicBezTo>
                  <a:cubicBezTo>
                    <a:pt x="12" y="159"/>
                    <a:pt x="1" y="193"/>
                    <a:pt x="12" y="227"/>
                  </a:cubicBezTo>
                  <a:cubicBezTo>
                    <a:pt x="114" y="470"/>
                    <a:pt x="283" y="645"/>
                    <a:pt x="509" y="724"/>
                  </a:cubicBezTo>
                  <a:cubicBezTo>
                    <a:pt x="599" y="758"/>
                    <a:pt x="690" y="769"/>
                    <a:pt x="791" y="769"/>
                  </a:cubicBezTo>
                  <a:cubicBezTo>
                    <a:pt x="938" y="769"/>
                    <a:pt x="1085" y="735"/>
                    <a:pt x="1226" y="668"/>
                  </a:cubicBezTo>
                  <a:cubicBezTo>
                    <a:pt x="1401" y="843"/>
                    <a:pt x="1616" y="939"/>
                    <a:pt x="1847" y="950"/>
                  </a:cubicBezTo>
                  <a:lnTo>
                    <a:pt x="1881" y="950"/>
                  </a:lnTo>
                  <a:cubicBezTo>
                    <a:pt x="2124" y="950"/>
                    <a:pt x="2356" y="848"/>
                    <a:pt x="2559" y="656"/>
                  </a:cubicBezTo>
                  <a:cubicBezTo>
                    <a:pt x="2582" y="628"/>
                    <a:pt x="2587" y="589"/>
                    <a:pt x="2559" y="566"/>
                  </a:cubicBezTo>
                  <a:cubicBezTo>
                    <a:pt x="2551" y="552"/>
                    <a:pt x="2535" y="545"/>
                    <a:pt x="2518" y="545"/>
                  </a:cubicBezTo>
                  <a:cubicBezTo>
                    <a:pt x="2501" y="545"/>
                    <a:pt x="2483" y="552"/>
                    <a:pt x="2469" y="566"/>
                  </a:cubicBezTo>
                  <a:cubicBezTo>
                    <a:pt x="2283" y="736"/>
                    <a:pt x="2081" y="820"/>
                    <a:pt x="1868" y="820"/>
                  </a:cubicBezTo>
                  <a:cubicBezTo>
                    <a:pt x="1861" y="820"/>
                    <a:pt x="1854" y="820"/>
                    <a:pt x="1847" y="820"/>
                  </a:cubicBezTo>
                  <a:cubicBezTo>
                    <a:pt x="1650" y="814"/>
                    <a:pt x="1458" y="718"/>
                    <a:pt x="1305" y="566"/>
                  </a:cubicBezTo>
                  <a:lnTo>
                    <a:pt x="1390" y="75"/>
                  </a:lnTo>
                  <a:cubicBezTo>
                    <a:pt x="1396" y="35"/>
                    <a:pt x="1367" y="1"/>
                    <a:pt x="1339" y="1"/>
                  </a:cubicBezTo>
                  <a:cubicBezTo>
                    <a:pt x="1336" y="1"/>
                    <a:pt x="1332" y="0"/>
                    <a:pt x="13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4" name="Google Shape;435;p30"/>
            <p:cNvSpPr/>
            <p:nvPr/>
          </p:nvSpPr>
          <p:spPr>
            <a:xfrm>
              <a:off x="3808207" y="3352270"/>
              <a:ext cx="39910" cy="22539"/>
            </a:xfrm>
            <a:custGeom>
              <a:avLst/>
              <a:gdLst/>
              <a:ahLst/>
              <a:cxnLst/>
              <a:rect l="l" t="t" r="r" b="b"/>
              <a:pathLst>
                <a:path w="1243" h="702" extrusionOk="0">
                  <a:moveTo>
                    <a:pt x="480" y="0"/>
                  </a:moveTo>
                  <a:cubicBezTo>
                    <a:pt x="228" y="0"/>
                    <a:pt x="36" y="80"/>
                    <a:pt x="23" y="210"/>
                  </a:cubicBezTo>
                  <a:cubicBezTo>
                    <a:pt x="0" y="362"/>
                    <a:pt x="232" y="656"/>
                    <a:pt x="565" y="696"/>
                  </a:cubicBezTo>
                  <a:cubicBezTo>
                    <a:pt x="595" y="700"/>
                    <a:pt x="626" y="702"/>
                    <a:pt x="656" y="702"/>
                  </a:cubicBezTo>
                  <a:cubicBezTo>
                    <a:pt x="951" y="702"/>
                    <a:pt x="1199" y="512"/>
                    <a:pt x="1220" y="374"/>
                  </a:cubicBezTo>
                  <a:cubicBezTo>
                    <a:pt x="1242" y="221"/>
                    <a:pt x="988" y="63"/>
                    <a:pt x="655" y="12"/>
                  </a:cubicBezTo>
                  <a:cubicBezTo>
                    <a:pt x="595" y="4"/>
                    <a:pt x="536" y="0"/>
                    <a:pt x="480" y="0"/>
                  </a:cubicBezTo>
                  <a:close/>
                </a:path>
              </a:pathLst>
            </a:custGeom>
            <a:solidFill>
              <a:srgbClr val="F99A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5" name="Google Shape;436;p30"/>
            <p:cNvSpPr/>
            <p:nvPr/>
          </p:nvSpPr>
          <p:spPr>
            <a:xfrm>
              <a:off x="3815817" y="3354389"/>
              <a:ext cx="22700" cy="7321"/>
            </a:xfrm>
            <a:custGeom>
              <a:avLst/>
              <a:gdLst/>
              <a:ahLst/>
              <a:cxnLst/>
              <a:rect l="l" t="t" r="r" b="b"/>
              <a:pathLst>
                <a:path w="707" h="228" extrusionOk="0">
                  <a:moveTo>
                    <a:pt x="242" y="1"/>
                  </a:moveTo>
                  <a:cubicBezTo>
                    <a:pt x="113" y="1"/>
                    <a:pt x="16" y="27"/>
                    <a:pt x="11" y="71"/>
                  </a:cubicBezTo>
                  <a:cubicBezTo>
                    <a:pt x="0" y="127"/>
                    <a:pt x="153" y="200"/>
                    <a:pt x="339" y="223"/>
                  </a:cubicBezTo>
                  <a:cubicBezTo>
                    <a:pt x="376" y="226"/>
                    <a:pt x="413" y="228"/>
                    <a:pt x="447" y="228"/>
                  </a:cubicBezTo>
                  <a:cubicBezTo>
                    <a:pt x="589" y="228"/>
                    <a:pt x="696" y="201"/>
                    <a:pt x="700" y="155"/>
                  </a:cubicBezTo>
                  <a:cubicBezTo>
                    <a:pt x="706" y="99"/>
                    <a:pt x="565" y="31"/>
                    <a:pt x="367" y="8"/>
                  </a:cubicBezTo>
                  <a:cubicBezTo>
                    <a:pt x="324" y="3"/>
                    <a:pt x="281" y="1"/>
                    <a:pt x="242" y="1"/>
                  </a:cubicBezTo>
                  <a:close/>
                </a:path>
              </a:pathLst>
            </a:custGeom>
            <a:solidFill>
              <a:srgbClr val="F7C6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6" name="Google Shape;437;p30"/>
            <p:cNvSpPr/>
            <p:nvPr/>
          </p:nvSpPr>
          <p:spPr>
            <a:xfrm>
              <a:off x="3752340" y="3478840"/>
              <a:ext cx="245558" cy="33231"/>
            </a:xfrm>
            <a:custGeom>
              <a:avLst/>
              <a:gdLst/>
              <a:ahLst/>
              <a:cxnLst/>
              <a:rect l="l" t="t" r="r" b="b"/>
              <a:pathLst>
                <a:path w="7648" h="1035" extrusionOk="0">
                  <a:moveTo>
                    <a:pt x="1" y="1"/>
                  </a:moveTo>
                  <a:lnTo>
                    <a:pt x="1" y="1"/>
                  </a:lnTo>
                  <a:cubicBezTo>
                    <a:pt x="277" y="193"/>
                    <a:pt x="582" y="334"/>
                    <a:pt x="893" y="453"/>
                  </a:cubicBezTo>
                  <a:cubicBezTo>
                    <a:pt x="1204" y="583"/>
                    <a:pt x="1520" y="679"/>
                    <a:pt x="1842" y="763"/>
                  </a:cubicBezTo>
                  <a:cubicBezTo>
                    <a:pt x="2169" y="848"/>
                    <a:pt x="2497" y="910"/>
                    <a:pt x="2824" y="955"/>
                  </a:cubicBezTo>
                  <a:cubicBezTo>
                    <a:pt x="3152" y="1006"/>
                    <a:pt x="3491" y="1023"/>
                    <a:pt x="3818" y="1034"/>
                  </a:cubicBezTo>
                  <a:cubicBezTo>
                    <a:pt x="4157" y="1034"/>
                    <a:pt x="4490" y="1023"/>
                    <a:pt x="4823" y="995"/>
                  </a:cubicBezTo>
                  <a:cubicBezTo>
                    <a:pt x="5157" y="967"/>
                    <a:pt x="5490" y="927"/>
                    <a:pt x="5812" y="854"/>
                  </a:cubicBezTo>
                  <a:cubicBezTo>
                    <a:pt x="5976" y="820"/>
                    <a:pt x="6145" y="786"/>
                    <a:pt x="6297" y="735"/>
                  </a:cubicBezTo>
                  <a:cubicBezTo>
                    <a:pt x="6625" y="639"/>
                    <a:pt x="6936" y="526"/>
                    <a:pt x="7229" y="362"/>
                  </a:cubicBezTo>
                  <a:cubicBezTo>
                    <a:pt x="7382" y="283"/>
                    <a:pt x="7523" y="193"/>
                    <a:pt x="7647" y="86"/>
                  </a:cubicBezTo>
                  <a:lnTo>
                    <a:pt x="7647" y="86"/>
                  </a:lnTo>
                  <a:cubicBezTo>
                    <a:pt x="7500" y="165"/>
                    <a:pt x="7359" y="244"/>
                    <a:pt x="7201" y="317"/>
                  </a:cubicBezTo>
                  <a:cubicBezTo>
                    <a:pt x="6766" y="537"/>
                    <a:pt x="6280" y="684"/>
                    <a:pt x="5800" y="786"/>
                  </a:cubicBezTo>
                  <a:cubicBezTo>
                    <a:pt x="5473" y="848"/>
                    <a:pt x="5151" y="888"/>
                    <a:pt x="4818" y="921"/>
                  </a:cubicBezTo>
                  <a:cubicBezTo>
                    <a:pt x="4534" y="936"/>
                    <a:pt x="4250" y="951"/>
                    <a:pt x="3963" y="951"/>
                  </a:cubicBezTo>
                  <a:cubicBezTo>
                    <a:pt x="3919" y="951"/>
                    <a:pt x="3874" y="950"/>
                    <a:pt x="3830" y="950"/>
                  </a:cubicBezTo>
                  <a:cubicBezTo>
                    <a:pt x="3163" y="933"/>
                    <a:pt x="2508" y="842"/>
                    <a:pt x="1864" y="679"/>
                  </a:cubicBezTo>
                  <a:cubicBezTo>
                    <a:pt x="1548" y="594"/>
                    <a:pt x="1232" y="503"/>
                    <a:pt x="921" y="385"/>
                  </a:cubicBezTo>
                  <a:cubicBezTo>
                    <a:pt x="611" y="272"/>
                    <a:pt x="306" y="136"/>
                    <a:pt x="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grpSp>
        <p:nvGrpSpPr>
          <p:cNvPr id="107" name="Google Shape;1171;p46"/>
          <p:cNvGrpSpPr/>
          <p:nvPr/>
        </p:nvGrpSpPr>
        <p:grpSpPr>
          <a:xfrm rot="10157076">
            <a:off x="740800" y="868663"/>
            <a:ext cx="632949" cy="698415"/>
            <a:chOff x="6680192" y="3951373"/>
            <a:chExt cx="363200" cy="400766"/>
          </a:xfrm>
        </p:grpSpPr>
        <p:sp>
          <p:nvSpPr>
            <p:cNvPr id="108" name="Google Shape;1172;p46"/>
            <p:cNvSpPr/>
            <p:nvPr/>
          </p:nvSpPr>
          <p:spPr>
            <a:xfrm>
              <a:off x="6680192" y="3951373"/>
              <a:ext cx="363200" cy="400766"/>
            </a:xfrm>
            <a:custGeom>
              <a:avLst/>
              <a:gdLst/>
              <a:ahLst/>
              <a:cxnLst/>
              <a:rect l="l" t="t" r="r" b="b"/>
              <a:pathLst>
                <a:path w="11312" h="12482" extrusionOk="0">
                  <a:moveTo>
                    <a:pt x="3360" y="1"/>
                  </a:moveTo>
                  <a:lnTo>
                    <a:pt x="2530" y="170"/>
                  </a:lnTo>
                  <a:cubicBezTo>
                    <a:pt x="1966" y="283"/>
                    <a:pt x="1486" y="639"/>
                    <a:pt x="1203" y="1130"/>
                  </a:cubicBezTo>
                  <a:lnTo>
                    <a:pt x="780" y="1881"/>
                  </a:lnTo>
                  <a:lnTo>
                    <a:pt x="876" y="2006"/>
                  </a:lnTo>
                  <a:cubicBezTo>
                    <a:pt x="0" y="4987"/>
                    <a:pt x="774" y="7930"/>
                    <a:pt x="2965" y="9980"/>
                  </a:cubicBezTo>
                  <a:lnTo>
                    <a:pt x="2954" y="10025"/>
                  </a:lnTo>
                  <a:lnTo>
                    <a:pt x="3598" y="10522"/>
                  </a:lnTo>
                  <a:cubicBezTo>
                    <a:pt x="3767" y="10646"/>
                    <a:pt x="3925" y="10759"/>
                    <a:pt x="4083" y="10866"/>
                  </a:cubicBezTo>
                  <a:lnTo>
                    <a:pt x="4817" y="11346"/>
                  </a:lnTo>
                  <a:lnTo>
                    <a:pt x="4857" y="11324"/>
                  </a:lnTo>
                  <a:cubicBezTo>
                    <a:pt x="6043" y="11956"/>
                    <a:pt x="7404" y="12340"/>
                    <a:pt x="8895" y="12476"/>
                  </a:cubicBezTo>
                  <a:cubicBezTo>
                    <a:pt x="8951" y="12481"/>
                    <a:pt x="9013" y="12481"/>
                    <a:pt x="9070" y="12481"/>
                  </a:cubicBezTo>
                  <a:cubicBezTo>
                    <a:pt x="9985" y="12481"/>
                    <a:pt x="10798" y="11832"/>
                    <a:pt x="11001" y="10945"/>
                  </a:cubicBezTo>
                  <a:cubicBezTo>
                    <a:pt x="11137" y="10347"/>
                    <a:pt x="11227" y="9754"/>
                    <a:pt x="11267" y="9166"/>
                  </a:cubicBezTo>
                  <a:lnTo>
                    <a:pt x="11312" y="9150"/>
                  </a:lnTo>
                  <a:lnTo>
                    <a:pt x="11284" y="8161"/>
                  </a:lnTo>
                  <a:cubicBezTo>
                    <a:pt x="11278" y="7907"/>
                    <a:pt x="11272" y="7704"/>
                    <a:pt x="11250" y="7512"/>
                  </a:cubicBezTo>
                  <a:lnTo>
                    <a:pt x="11143" y="6507"/>
                  </a:lnTo>
                  <a:lnTo>
                    <a:pt x="11097" y="6495"/>
                  </a:lnTo>
                  <a:cubicBezTo>
                    <a:pt x="10962" y="5840"/>
                    <a:pt x="10758" y="5213"/>
                    <a:pt x="10482" y="4626"/>
                  </a:cubicBezTo>
                  <a:lnTo>
                    <a:pt x="10566" y="4564"/>
                  </a:lnTo>
                  <a:lnTo>
                    <a:pt x="9844" y="3502"/>
                  </a:lnTo>
                  <a:cubicBezTo>
                    <a:pt x="9697" y="3288"/>
                    <a:pt x="9533" y="3073"/>
                    <a:pt x="9375" y="2881"/>
                  </a:cubicBezTo>
                  <a:lnTo>
                    <a:pt x="8997" y="2446"/>
                  </a:lnTo>
                  <a:lnTo>
                    <a:pt x="8968" y="2446"/>
                  </a:lnTo>
                  <a:cubicBezTo>
                    <a:pt x="7551" y="1006"/>
                    <a:pt x="5608" y="193"/>
                    <a:pt x="3451" y="131"/>
                  </a:cubicBezTo>
                  <a:lnTo>
                    <a:pt x="33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173;p46"/>
            <p:cNvSpPr/>
            <p:nvPr/>
          </p:nvSpPr>
          <p:spPr>
            <a:xfrm>
              <a:off x="6719171" y="3997448"/>
              <a:ext cx="282000" cy="312149"/>
            </a:xfrm>
            <a:custGeom>
              <a:avLst/>
              <a:gdLst/>
              <a:ahLst/>
              <a:cxnLst/>
              <a:rect l="l" t="t" r="r" b="b"/>
              <a:pathLst>
                <a:path w="8783" h="9722" extrusionOk="0">
                  <a:moveTo>
                    <a:pt x="2003" y="0"/>
                  </a:moveTo>
                  <a:cubicBezTo>
                    <a:pt x="1903" y="0"/>
                    <a:pt x="1802" y="2"/>
                    <a:pt x="1700" y="6"/>
                  </a:cubicBezTo>
                  <a:cubicBezTo>
                    <a:pt x="1655" y="6"/>
                    <a:pt x="1621" y="17"/>
                    <a:pt x="1587" y="23"/>
                  </a:cubicBezTo>
                  <a:cubicBezTo>
                    <a:pt x="1395" y="57"/>
                    <a:pt x="1226" y="175"/>
                    <a:pt x="1136" y="345"/>
                  </a:cubicBezTo>
                  <a:cubicBezTo>
                    <a:pt x="1113" y="373"/>
                    <a:pt x="1102" y="407"/>
                    <a:pt x="1085" y="446"/>
                  </a:cubicBezTo>
                  <a:cubicBezTo>
                    <a:pt x="0" y="3411"/>
                    <a:pt x="887" y="6274"/>
                    <a:pt x="3180" y="8025"/>
                  </a:cubicBezTo>
                  <a:cubicBezTo>
                    <a:pt x="3315" y="8132"/>
                    <a:pt x="3457" y="8228"/>
                    <a:pt x="3603" y="8330"/>
                  </a:cubicBezTo>
                  <a:cubicBezTo>
                    <a:pt x="4733" y="9081"/>
                    <a:pt x="6145" y="9572"/>
                    <a:pt x="7799" y="9719"/>
                  </a:cubicBezTo>
                  <a:cubicBezTo>
                    <a:pt x="7818" y="9721"/>
                    <a:pt x="7837" y="9722"/>
                    <a:pt x="7856" y="9722"/>
                  </a:cubicBezTo>
                  <a:cubicBezTo>
                    <a:pt x="8157" y="9722"/>
                    <a:pt x="8436" y="9514"/>
                    <a:pt x="8505" y="9205"/>
                  </a:cubicBezTo>
                  <a:cubicBezTo>
                    <a:pt x="8703" y="8347"/>
                    <a:pt x="8782" y="7528"/>
                    <a:pt x="8765" y="6743"/>
                  </a:cubicBezTo>
                  <a:cubicBezTo>
                    <a:pt x="8760" y="6551"/>
                    <a:pt x="8754" y="6359"/>
                    <a:pt x="8731" y="6178"/>
                  </a:cubicBezTo>
                  <a:cubicBezTo>
                    <a:pt x="8613" y="4891"/>
                    <a:pt x="8195" y="3750"/>
                    <a:pt x="7551" y="2801"/>
                  </a:cubicBezTo>
                  <a:cubicBezTo>
                    <a:pt x="7427" y="2621"/>
                    <a:pt x="7297" y="2451"/>
                    <a:pt x="7156" y="2287"/>
                  </a:cubicBezTo>
                  <a:cubicBezTo>
                    <a:pt x="5947" y="858"/>
                    <a:pt x="4141" y="0"/>
                    <a:pt x="200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74;p46"/>
            <p:cNvSpPr/>
            <p:nvPr/>
          </p:nvSpPr>
          <p:spPr>
            <a:xfrm>
              <a:off x="6755260" y="3998154"/>
              <a:ext cx="245173" cy="266781"/>
            </a:xfrm>
            <a:custGeom>
              <a:avLst/>
              <a:gdLst/>
              <a:ahLst/>
              <a:cxnLst/>
              <a:rect l="l" t="t" r="r" b="b"/>
              <a:pathLst>
                <a:path w="7636" h="8309" extrusionOk="0">
                  <a:moveTo>
                    <a:pt x="452" y="1"/>
                  </a:moveTo>
                  <a:cubicBezTo>
                    <a:pt x="266" y="35"/>
                    <a:pt x="96" y="153"/>
                    <a:pt x="0" y="323"/>
                  </a:cubicBezTo>
                  <a:lnTo>
                    <a:pt x="2779" y="4118"/>
                  </a:lnTo>
                  <a:lnTo>
                    <a:pt x="2056" y="8003"/>
                  </a:lnTo>
                  <a:cubicBezTo>
                    <a:pt x="2191" y="8110"/>
                    <a:pt x="2333" y="8212"/>
                    <a:pt x="2479" y="8308"/>
                  </a:cubicBezTo>
                  <a:cubicBezTo>
                    <a:pt x="2542" y="8274"/>
                    <a:pt x="2587" y="8212"/>
                    <a:pt x="2604" y="8133"/>
                  </a:cubicBezTo>
                  <a:lnTo>
                    <a:pt x="3231" y="4739"/>
                  </a:lnTo>
                  <a:lnTo>
                    <a:pt x="5473" y="7800"/>
                  </a:lnTo>
                  <a:cubicBezTo>
                    <a:pt x="5529" y="7873"/>
                    <a:pt x="5614" y="7913"/>
                    <a:pt x="5698" y="7913"/>
                  </a:cubicBezTo>
                  <a:cubicBezTo>
                    <a:pt x="5755" y="7913"/>
                    <a:pt x="5811" y="7890"/>
                    <a:pt x="5862" y="7856"/>
                  </a:cubicBezTo>
                  <a:cubicBezTo>
                    <a:pt x="5981" y="7766"/>
                    <a:pt x="6009" y="7597"/>
                    <a:pt x="5919" y="7467"/>
                  </a:cubicBezTo>
                  <a:lnTo>
                    <a:pt x="5032" y="6252"/>
                  </a:lnTo>
                  <a:lnTo>
                    <a:pt x="7573" y="6721"/>
                  </a:lnTo>
                  <a:cubicBezTo>
                    <a:pt x="7585" y="6727"/>
                    <a:pt x="7607" y="6727"/>
                    <a:pt x="7619" y="6727"/>
                  </a:cubicBezTo>
                  <a:lnTo>
                    <a:pt x="7636" y="6727"/>
                  </a:lnTo>
                  <a:cubicBezTo>
                    <a:pt x="7630" y="6535"/>
                    <a:pt x="7619" y="6348"/>
                    <a:pt x="7602" y="6162"/>
                  </a:cubicBezTo>
                  <a:lnTo>
                    <a:pt x="4558" y="5603"/>
                  </a:lnTo>
                  <a:lnTo>
                    <a:pt x="2383" y="2633"/>
                  </a:lnTo>
                  <a:lnTo>
                    <a:pt x="6241" y="2836"/>
                  </a:lnTo>
                  <a:lnTo>
                    <a:pt x="6258" y="2836"/>
                  </a:lnTo>
                  <a:cubicBezTo>
                    <a:pt x="6320" y="2836"/>
                    <a:pt x="6376" y="2825"/>
                    <a:pt x="6421" y="2791"/>
                  </a:cubicBezTo>
                  <a:cubicBezTo>
                    <a:pt x="6291" y="2604"/>
                    <a:pt x="6167" y="2435"/>
                    <a:pt x="6026" y="2271"/>
                  </a:cubicBezTo>
                  <a:lnTo>
                    <a:pt x="1960" y="2056"/>
                  </a:lnTo>
                  <a:lnTo>
                    <a:pt x="45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" name="Google Shape;355;p30"/>
          <p:cNvGrpSpPr/>
          <p:nvPr/>
        </p:nvGrpSpPr>
        <p:grpSpPr>
          <a:xfrm>
            <a:off x="1001655" y="1013874"/>
            <a:ext cx="866307" cy="905229"/>
            <a:chOff x="4703760" y="3897271"/>
            <a:chExt cx="550323" cy="548236"/>
          </a:xfrm>
        </p:grpSpPr>
        <p:sp>
          <p:nvSpPr>
            <p:cNvPr id="25" name="Google Shape;356;p30"/>
            <p:cNvSpPr/>
            <p:nvPr/>
          </p:nvSpPr>
          <p:spPr>
            <a:xfrm>
              <a:off x="4703760" y="3897271"/>
              <a:ext cx="550323" cy="548236"/>
            </a:xfrm>
            <a:custGeom>
              <a:avLst/>
              <a:gdLst/>
              <a:ahLst/>
              <a:cxnLst/>
              <a:rect l="l" t="t" r="r" b="b"/>
              <a:pathLst>
                <a:path w="17140" h="17075" extrusionOk="0">
                  <a:moveTo>
                    <a:pt x="7584" y="1"/>
                  </a:moveTo>
                  <a:cubicBezTo>
                    <a:pt x="7217" y="1"/>
                    <a:pt x="6847" y="51"/>
                    <a:pt x="6483" y="150"/>
                  </a:cubicBezTo>
                  <a:cubicBezTo>
                    <a:pt x="4620" y="658"/>
                    <a:pt x="3400" y="2380"/>
                    <a:pt x="3479" y="4255"/>
                  </a:cubicBezTo>
                  <a:cubicBezTo>
                    <a:pt x="1621" y="4560"/>
                    <a:pt x="181" y="6108"/>
                    <a:pt x="62" y="8033"/>
                  </a:cubicBezTo>
                  <a:cubicBezTo>
                    <a:pt x="0" y="9050"/>
                    <a:pt x="316" y="10055"/>
                    <a:pt x="960" y="10851"/>
                  </a:cubicBezTo>
                  <a:cubicBezTo>
                    <a:pt x="1485" y="11507"/>
                    <a:pt x="2203" y="11981"/>
                    <a:pt x="3005" y="12212"/>
                  </a:cubicBezTo>
                  <a:cubicBezTo>
                    <a:pt x="2858" y="12969"/>
                    <a:pt x="2926" y="13760"/>
                    <a:pt x="3219" y="14488"/>
                  </a:cubicBezTo>
                  <a:cubicBezTo>
                    <a:pt x="3620" y="15505"/>
                    <a:pt x="4388" y="16301"/>
                    <a:pt x="5393" y="16736"/>
                  </a:cubicBezTo>
                  <a:cubicBezTo>
                    <a:pt x="5913" y="16962"/>
                    <a:pt x="6455" y="17075"/>
                    <a:pt x="7020" y="17075"/>
                  </a:cubicBezTo>
                  <a:cubicBezTo>
                    <a:pt x="7528" y="17075"/>
                    <a:pt x="8036" y="16979"/>
                    <a:pt x="8516" y="16792"/>
                  </a:cubicBezTo>
                  <a:cubicBezTo>
                    <a:pt x="9414" y="16442"/>
                    <a:pt x="10149" y="15799"/>
                    <a:pt x="10606" y="14957"/>
                  </a:cubicBezTo>
                  <a:cubicBezTo>
                    <a:pt x="11249" y="15335"/>
                    <a:pt x="11966" y="15519"/>
                    <a:pt x="12677" y="15519"/>
                  </a:cubicBezTo>
                  <a:cubicBezTo>
                    <a:pt x="13919" y="15519"/>
                    <a:pt x="15145" y="14958"/>
                    <a:pt x="15943" y="13895"/>
                  </a:cubicBezTo>
                  <a:cubicBezTo>
                    <a:pt x="16530" y="13110"/>
                    <a:pt x="16818" y="12145"/>
                    <a:pt x="16756" y="11168"/>
                  </a:cubicBezTo>
                  <a:cubicBezTo>
                    <a:pt x="16699" y="10354"/>
                    <a:pt x="16411" y="9581"/>
                    <a:pt x="15914" y="8943"/>
                  </a:cubicBezTo>
                  <a:cubicBezTo>
                    <a:pt x="16372" y="8451"/>
                    <a:pt x="16699" y="7853"/>
                    <a:pt x="16869" y="7186"/>
                  </a:cubicBezTo>
                  <a:cubicBezTo>
                    <a:pt x="17140" y="6130"/>
                    <a:pt x="16982" y="5029"/>
                    <a:pt x="16423" y="4086"/>
                  </a:cubicBezTo>
                  <a:cubicBezTo>
                    <a:pt x="15869" y="3154"/>
                    <a:pt x="14977" y="2488"/>
                    <a:pt x="13921" y="2217"/>
                  </a:cubicBezTo>
                  <a:cubicBezTo>
                    <a:pt x="13583" y="2131"/>
                    <a:pt x="13241" y="2088"/>
                    <a:pt x="12902" y="2088"/>
                  </a:cubicBezTo>
                  <a:cubicBezTo>
                    <a:pt x="12353" y="2088"/>
                    <a:pt x="11811" y="2200"/>
                    <a:pt x="11301" y="2420"/>
                  </a:cubicBezTo>
                  <a:cubicBezTo>
                    <a:pt x="10945" y="1629"/>
                    <a:pt x="10352" y="974"/>
                    <a:pt x="9589" y="539"/>
                  </a:cubicBezTo>
                  <a:cubicBezTo>
                    <a:pt x="8971" y="180"/>
                    <a:pt x="8283" y="1"/>
                    <a:pt x="75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6" name="Google Shape;357;p30"/>
            <p:cNvSpPr/>
            <p:nvPr/>
          </p:nvSpPr>
          <p:spPr>
            <a:xfrm>
              <a:off x="4744922" y="3939718"/>
              <a:ext cx="475095" cy="463985"/>
            </a:xfrm>
            <a:custGeom>
              <a:avLst/>
              <a:gdLst/>
              <a:ahLst/>
              <a:cxnLst/>
              <a:rect l="l" t="t" r="r" b="b"/>
              <a:pathLst>
                <a:path w="14797" h="14451" extrusionOk="0">
                  <a:moveTo>
                    <a:pt x="6288" y="0"/>
                  </a:moveTo>
                  <a:cubicBezTo>
                    <a:pt x="6046" y="0"/>
                    <a:pt x="5801" y="32"/>
                    <a:pt x="5557" y="98"/>
                  </a:cubicBezTo>
                  <a:cubicBezTo>
                    <a:pt x="4078" y="499"/>
                    <a:pt x="3214" y="2024"/>
                    <a:pt x="3614" y="3498"/>
                  </a:cubicBezTo>
                  <a:cubicBezTo>
                    <a:pt x="3694" y="3780"/>
                    <a:pt x="3818" y="4085"/>
                    <a:pt x="3999" y="4396"/>
                  </a:cubicBezTo>
                  <a:cubicBezTo>
                    <a:pt x="3660" y="4289"/>
                    <a:pt x="3332" y="4227"/>
                    <a:pt x="3038" y="4204"/>
                  </a:cubicBezTo>
                  <a:cubicBezTo>
                    <a:pt x="2980" y="4200"/>
                    <a:pt x="2921" y="4198"/>
                    <a:pt x="2863" y="4198"/>
                  </a:cubicBezTo>
                  <a:cubicBezTo>
                    <a:pt x="1414" y="4198"/>
                    <a:pt x="194" y="5330"/>
                    <a:pt x="102" y="6796"/>
                  </a:cubicBezTo>
                  <a:cubicBezTo>
                    <a:pt x="0" y="8321"/>
                    <a:pt x="1164" y="9637"/>
                    <a:pt x="2688" y="9733"/>
                  </a:cubicBezTo>
                  <a:cubicBezTo>
                    <a:pt x="2755" y="9737"/>
                    <a:pt x="2824" y="9740"/>
                    <a:pt x="2894" y="9740"/>
                  </a:cubicBezTo>
                  <a:cubicBezTo>
                    <a:pt x="3169" y="9740"/>
                    <a:pt x="3468" y="9705"/>
                    <a:pt x="3778" y="9642"/>
                  </a:cubicBezTo>
                  <a:lnTo>
                    <a:pt x="3778" y="9642"/>
                  </a:lnTo>
                  <a:cubicBezTo>
                    <a:pt x="3530" y="9947"/>
                    <a:pt x="3332" y="10264"/>
                    <a:pt x="3197" y="10569"/>
                  </a:cubicBezTo>
                  <a:cubicBezTo>
                    <a:pt x="2587" y="11969"/>
                    <a:pt x="3225" y="13601"/>
                    <a:pt x="4631" y="14217"/>
                  </a:cubicBezTo>
                  <a:cubicBezTo>
                    <a:pt x="4993" y="14375"/>
                    <a:pt x="5370" y="14450"/>
                    <a:pt x="5741" y="14450"/>
                  </a:cubicBezTo>
                  <a:cubicBezTo>
                    <a:pt x="6810" y="14450"/>
                    <a:pt x="7826" y="13826"/>
                    <a:pt x="8279" y="12782"/>
                  </a:cubicBezTo>
                  <a:cubicBezTo>
                    <a:pt x="8488" y="12319"/>
                    <a:pt x="8601" y="11698"/>
                    <a:pt x="8618" y="11060"/>
                  </a:cubicBezTo>
                  <a:cubicBezTo>
                    <a:pt x="8946" y="11585"/>
                    <a:pt x="9341" y="12037"/>
                    <a:pt x="9731" y="12331"/>
                  </a:cubicBezTo>
                  <a:cubicBezTo>
                    <a:pt x="10230" y="12706"/>
                    <a:pt x="10815" y="12887"/>
                    <a:pt x="11395" y="12887"/>
                  </a:cubicBezTo>
                  <a:cubicBezTo>
                    <a:pt x="12237" y="12887"/>
                    <a:pt x="13068" y="12505"/>
                    <a:pt x="13610" y="11783"/>
                  </a:cubicBezTo>
                  <a:cubicBezTo>
                    <a:pt x="14531" y="10557"/>
                    <a:pt x="14288" y="8824"/>
                    <a:pt x="13068" y="7903"/>
                  </a:cubicBezTo>
                  <a:cubicBezTo>
                    <a:pt x="12882" y="7767"/>
                    <a:pt x="12673" y="7643"/>
                    <a:pt x="12430" y="7530"/>
                  </a:cubicBezTo>
                  <a:cubicBezTo>
                    <a:pt x="12656" y="7446"/>
                    <a:pt x="12859" y="7344"/>
                    <a:pt x="13046" y="7242"/>
                  </a:cubicBezTo>
                  <a:cubicBezTo>
                    <a:pt x="14356" y="6457"/>
                    <a:pt x="14796" y="4757"/>
                    <a:pt x="14011" y="3442"/>
                  </a:cubicBezTo>
                  <a:cubicBezTo>
                    <a:pt x="13491" y="2573"/>
                    <a:pt x="12567" y="2086"/>
                    <a:pt x="11623" y="2086"/>
                  </a:cubicBezTo>
                  <a:cubicBezTo>
                    <a:pt x="11143" y="2086"/>
                    <a:pt x="10657" y="2212"/>
                    <a:pt x="10216" y="2476"/>
                  </a:cubicBezTo>
                  <a:cubicBezTo>
                    <a:pt x="9832" y="2707"/>
                    <a:pt x="9431" y="3069"/>
                    <a:pt x="9075" y="3492"/>
                  </a:cubicBezTo>
                  <a:cubicBezTo>
                    <a:pt x="9115" y="2962"/>
                    <a:pt x="9070" y="2448"/>
                    <a:pt x="8957" y="2041"/>
                  </a:cubicBezTo>
                  <a:cubicBezTo>
                    <a:pt x="8622" y="806"/>
                    <a:pt x="7505" y="0"/>
                    <a:pt x="62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7" name="Google Shape;358;p30"/>
            <p:cNvSpPr/>
            <p:nvPr/>
          </p:nvSpPr>
          <p:spPr>
            <a:xfrm>
              <a:off x="4943638" y="4051550"/>
              <a:ext cx="49735" cy="112376"/>
            </a:xfrm>
            <a:custGeom>
              <a:avLst/>
              <a:gdLst/>
              <a:ahLst/>
              <a:cxnLst/>
              <a:rect l="l" t="t" r="r" b="b"/>
              <a:pathLst>
                <a:path w="1549" h="3500" extrusionOk="0">
                  <a:moveTo>
                    <a:pt x="395" y="1"/>
                  </a:moveTo>
                  <a:cubicBezTo>
                    <a:pt x="364" y="1"/>
                    <a:pt x="332" y="5"/>
                    <a:pt x="300" y="15"/>
                  </a:cubicBezTo>
                  <a:cubicBezTo>
                    <a:pt x="114" y="66"/>
                    <a:pt x="1" y="258"/>
                    <a:pt x="57" y="439"/>
                  </a:cubicBezTo>
                  <a:lnTo>
                    <a:pt x="831" y="3245"/>
                  </a:lnTo>
                  <a:cubicBezTo>
                    <a:pt x="870" y="3398"/>
                    <a:pt x="1012" y="3500"/>
                    <a:pt x="1158" y="3500"/>
                  </a:cubicBezTo>
                  <a:cubicBezTo>
                    <a:pt x="1187" y="3500"/>
                    <a:pt x="1226" y="3488"/>
                    <a:pt x="1254" y="3483"/>
                  </a:cubicBezTo>
                  <a:cubicBezTo>
                    <a:pt x="1435" y="3432"/>
                    <a:pt x="1548" y="3240"/>
                    <a:pt x="1492" y="3059"/>
                  </a:cubicBezTo>
                  <a:lnTo>
                    <a:pt x="724" y="258"/>
                  </a:lnTo>
                  <a:cubicBezTo>
                    <a:pt x="682" y="104"/>
                    <a:pt x="544" y="1"/>
                    <a:pt x="39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8" name="Google Shape;359;p30"/>
            <p:cNvSpPr/>
            <p:nvPr/>
          </p:nvSpPr>
          <p:spPr>
            <a:xfrm>
              <a:off x="4860960" y="4154456"/>
              <a:ext cx="116261" cy="28158"/>
            </a:xfrm>
            <a:custGeom>
              <a:avLst/>
              <a:gdLst/>
              <a:ahLst/>
              <a:cxnLst/>
              <a:rect l="l" t="t" r="r" b="b"/>
              <a:pathLst>
                <a:path w="3621" h="877" extrusionOk="0">
                  <a:moveTo>
                    <a:pt x="364" y="0"/>
                  </a:moveTo>
                  <a:cubicBezTo>
                    <a:pt x="181" y="0"/>
                    <a:pt x="28" y="143"/>
                    <a:pt x="17" y="328"/>
                  </a:cubicBezTo>
                  <a:cubicBezTo>
                    <a:pt x="0" y="520"/>
                    <a:pt x="147" y="679"/>
                    <a:pt x="339" y="695"/>
                  </a:cubicBezTo>
                  <a:lnTo>
                    <a:pt x="3242" y="876"/>
                  </a:lnTo>
                  <a:lnTo>
                    <a:pt x="3265" y="876"/>
                  </a:lnTo>
                  <a:cubicBezTo>
                    <a:pt x="3445" y="876"/>
                    <a:pt x="3592" y="735"/>
                    <a:pt x="3609" y="554"/>
                  </a:cubicBezTo>
                  <a:cubicBezTo>
                    <a:pt x="3620" y="362"/>
                    <a:pt x="3474" y="199"/>
                    <a:pt x="3282" y="187"/>
                  </a:cubicBezTo>
                  <a:lnTo>
                    <a:pt x="385" y="1"/>
                  </a:lnTo>
                  <a:cubicBezTo>
                    <a:pt x="378" y="0"/>
                    <a:pt x="371" y="0"/>
                    <a:pt x="36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29" name="Google Shape;360;p30"/>
            <p:cNvSpPr/>
            <p:nvPr/>
          </p:nvSpPr>
          <p:spPr>
            <a:xfrm>
              <a:off x="4994786" y="4102601"/>
              <a:ext cx="105537" cy="69834"/>
            </a:xfrm>
            <a:custGeom>
              <a:avLst/>
              <a:gdLst/>
              <a:ahLst/>
              <a:cxnLst/>
              <a:rect l="l" t="t" r="r" b="b"/>
              <a:pathLst>
                <a:path w="3287" h="2175" extrusionOk="0">
                  <a:moveTo>
                    <a:pt x="2893" y="1"/>
                  </a:moveTo>
                  <a:cubicBezTo>
                    <a:pt x="2833" y="1"/>
                    <a:pt x="2772" y="17"/>
                    <a:pt x="2717" y="52"/>
                  </a:cubicBezTo>
                  <a:lnTo>
                    <a:pt x="215" y="1531"/>
                  </a:lnTo>
                  <a:cubicBezTo>
                    <a:pt x="57" y="1633"/>
                    <a:pt x="0" y="1842"/>
                    <a:pt x="96" y="2006"/>
                  </a:cubicBezTo>
                  <a:cubicBezTo>
                    <a:pt x="158" y="2113"/>
                    <a:pt x="271" y="2175"/>
                    <a:pt x="396" y="2175"/>
                  </a:cubicBezTo>
                  <a:cubicBezTo>
                    <a:pt x="458" y="2175"/>
                    <a:pt x="514" y="2164"/>
                    <a:pt x="571" y="2124"/>
                  </a:cubicBezTo>
                  <a:lnTo>
                    <a:pt x="3067" y="645"/>
                  </a:lnTo>
                  <a:cubicBezTo>
                    <a:pt x="3231" y="554"/>
                    <a:pt x="3287" y="334"/>
                    <a:pt x="3191" y="170"/>
                  </a:cubicBezTo>
                  <a:cubicBezTo>
                    <a:pt x="3124" y="62"/>
                    <a:pt x="3010" y="1"/>
                    <a:pt x="28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0" name="Google Shape;361;p30"/>
            <p:cNvSpPr/>
            <p:nvPr/>
          </p:nvSpPr>
          <p:spPr>
            <a:xfrm>
              <a:off x="4995139" y="4175840"/>
              <a:ext cx="99758" cy="78760"/>
            </a:xfrm>
            <a:custGeom>
              <a:avLst/>
              <a:gdLst/>
              <a:ahLst/>
              <a:cxnLst/>
              <a:rect l="l" t="t" r="r" b="b"/>
              <a:pathLst>
                <a:path w="3107" h="2453" extrusionOk="0">
                  <a:moveTo>
                    <a:pt x="393" y="0"/>
                  </a:moveTo>
                  <a:cubicBezTo>
                    <a:pt x="288" y="0"/>
                    <a:pt x="184" y="49"/>
                    <a:pt x="113" y="142"/>
                  </a:cubicBezTo>
                  <a:cubicBezTo>
                    <a:pt x="1" y="295"/>
                    <a:pt x="29" y="509"/>
                    <a:pt x="187" y="628"/>
                  </a:cubicBezTo>
                  <a:lnTo>
                    <a:pt x="2508" y="2379"/>
                  </a:lnTo>
                  <a:cubicBezTo>
                    <a:pt x="2570" y="2430"/>
                    <a:pt x="2643" y="2452"/>
                    <a:pt x="2711" y="2452"/>
                  </a:cubicBezTo>
                  <a:cubicBezTo>
                    <a:pt x="2819" y="2452"/>
                    <a:pt x="2926" y="2401"/>
                    <a:pt x="2988" y="2311"/>
                  </a:cubicBezTo>
                  <a:cubicBezTo>
                    <a:pt x="3107" y="2153"/>
                    <a:pt x="3078" y="1933"/>
                    <a:pt x="2926" y="1820"/>
                  </a:cubicBezTo>
                  <a:lnTo>
                    <a:pt x="599" y="69"/>
                  </a:lnTo>
                  <a:cubicBezTo>
                    <a:pt x="537" y="23"/>
                    <a:pt x="465" y="0"/>
                    <a:pt x="3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1" name="Google Shape;362;p30"/>
            <p:cNvSpPr/>
            <p:nvPr/>
          </p:nvSpPr>
          <p:spPr>
            <a:xfrm>
              <a:off x="4930602" y="4185055"/>
              <a:ext cx="62770" cy="107978"/>
            </a:xfrm>
            <a:custGeom>
              <a:avLst/>
              <a:gdLst/>
              <a:ahLst/>
              <a:cxnLst/>
              <a:rect l="l" t="t" r="r" b="b"/>
              <a:pathLst>
                <a:path w="1955" h="3363" extrusionOk="0">
                  <a:moveTo>
                    <a:pt x="1562" y="1"/>
                  </a:moveTo>
                  <a:cubicBezTo>
                    <a:pt x="1428" y="1"/>
                    <a:pt x="1301" y="80"/>
                    <a:pt x="1242" y="206"/>
                  </a:cubicBezTo>
                  <a:lnTo>
                    <a:pt x="79" y="2877"/>
                  </a:lnTo>
                  <a:cubicBezTo>
                    <a:pt x="0" y="3052"/>
                    <a:pt x="85" y="3255"/>
                    <a:pt x="254" y="3334"/>
                  </a:cubicBezTo>
                  <a:cubicBezTo>
                    <a:pt x="294" y="3357"/>
                    <a:pt x="345" y="3362"/>
                    <a:pt x="395" y="3362"/>
                  </a:cubicBezTo>
                  <a:cubicBezTo>
                    <a:pt x="531" y="3362"/>
                    <a:pt x="655" y="3283"/>
                    <a:pt x="712" y="3159"/>
                  </a:cubicBezTo>
                  <a:lnTo>
                    <a:pt x="1875" y="488"/>
                  </a:lnTo>
                  <a:cubicBezTo>
                    <a:pt x="1954" y="313"/>
                    <a:pt x="1875" y="110"/>
                    <a:pt x="1700" y="30"/>
                  </a:cubicBezTo>
                  <a:cubicBezTo>
                    <a:pt x="1655" y="10"/>
                    <a:pt x="1608" y="1"/>
                    <a:pt x="15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32" name="Google Shape;363;p30"/>
            <p:cNvSpPr/>
            <p:nvPr/>
          </p:nvSpPr>
          <p:spPr>
            <a:xfrm>
              <a:off x="4935482" y="4125591"/>
              <a:ext cx="105923" cy="98024"/>
            </a:xfrm>
            <a:custGeom>
              <a:avLst/>
              <a:gdLst/>
              <a:ahLst/>
              <a:cxnLst/>
              <a:rect l="l" t="t" r="r" b="b"/>
              <a:pathLst>
                <a:path w="3299" h="3053" extrusionOk="0">
                  <a:moveTo>
                    <a:pt x="1647" y="1"/>
                  </a:moveTo>
                  <a:cubicBezTo>
                    <a:pt x="1558" y="1"/>
                    <a:pt x="1469" y="9"/>
                    <a:pt x="1379" y="25"/>
                  </a:cubicBezTo>
                  <a:cubicBezTo>
                    <a:pt x="554" y="177"/>
                    <a:pt x="1" y="968"/>
                    <a:pt x="147" y="1798"/>
                  </a:cubicBezTo>
                  <a:cubicBezTo>
                    <a:pt x="283" y="2533"/>
                    <a:pt x="927" y="3052"/>
                    <a:pt x="1653" y="3052"/>
                  </a:cubicBezTo>
                  <a:cubicBezTo>
                    <a:pt x="1741" y="3052"/>
                    <a:pt x="1831" y="3045"/>
                    <a:pt x="1921" y="3029"/>
                  </a:cubicBezTo>
                  <a:cubicBezTo>
                    <a:pt x="2751" y="2876"/>
                    <a:pt x="3299" y="2080"/>
                    <a:pt x="3152" y="1256"/>
                  </a:cubicBezTo>
                  <a:cubicBezTo>
                    <a:pt x="3021" y="521"/>
                    <a:pt x="2374" y="1"/>
                    <a:pt x="16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64259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686474" y="1911772"/>
            <a:ext cx="3527804" cy="575425"/>
          </a:xfrm>
          <a:prstGeom prst="roundRect">
            <a:avLst/>
          </a:prstGeom>
          <a:solidFill>
            <a:srgbClr val="FFFFFF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9" name="Google Shape;459;p32"/>
          <p:cNvSpPr txBox="1">
            <a:spLocks noGrp="1"/>
          </p:cNvSpPr>
          <p:nvPr>
            <p:ph type="subTitle" idx="3"/>
          </p:nvPr>
        </p:nvSpPr>
        <p:spPr>
          <a:xfrm>
            <a:off x="638169" y="2562181"/>
            <a:ext cx="3625536" cy="104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50000"/>
              </a:lnSpc>
            </a:pPr>
            <a:r>
              <a:rPr lang="vi-VN" sz="2000">
                <a:solidFill>
                  <a:schemeClr val="accent6">
                    <a:lumMod val="10000"/>
                  </a:schemeClr>
                </a:solidFill>
                <a:latin typeface="+mn-lt"/>
              </a:rPr>
              <a:t>Dựa vào vở kịch “</a:t>
            </a:r>
            <a:r>
              <a:rPr lang="vi-VN" sz="2000" i="1">
                <a:solidFill>
                  <a:schemeClr val="accent6">
                    <a:lumMod val="10000"/>
                  </a:schemeClr>
                </a:solidFill>
                <a:latin typeface="+mn-lt"/>
              </a:rPr>
              <a:t>Ở Vương quốc Tương Lai</a:t>
            </a:r>
            <a:r>
              <a:rPr lang="vi-VN" sz="2000">
                <a:solidFill>
                  <a:schemeClr val="accent6">
                    <a:lumMod val="10000"/>
                  </a:schemeClr>
                </a:solidFill>
                <a:latin typeface="+mn-lt"/>
              </a:rPr>
              <a:t>”, hãy viết một đoạn văn về vương quốc đó theo tưởng tượng của em. </a:t>
            </a:r>
            <a:endParaRPr sz="2000">
              <a:solidFill>
                <a:schemeClr val="accent6">
                  <a:lumMod val="10000"/>
                </a:schemeClr>
              </a:solidFill>
              <a:latin typeface="+mn-lt"/>
            </a:endParaRPr>
          </a:p>
        </p:txBody>
      </p:sp>
      <p:sp>
        <p:nvSpPr>
          <p:cNvPr id="460" name="Google Shape;460;p32"/>
          <p:cNvSpPr txBox="1">
            <a:spLocks noGrp="1"/>
          </p:cNvSpPr>
          <p:nvPr>
            <p:ph type="subTitle" idx="4"/>
          </p:nvPr>
        </p:nvSpPr>
        <p:spPr>
          <a:xfrm>
            <a:off x="5060732" y="2571664"/>
            <a:ext cx="3465429" cy="104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50000"/>
              </a:lnSpc>
            </a:pPr>
            <a:r>
              <a:rPr lang="vi-VN" sz="2000">
                <a:solidFill>
                  <a:schemeClr val="accent6">
                    <a:lumMod val="10000"/>
                  </a:schemeClr>
                </a:solidFill>
                <a:latin typeface="+mn-lt"/>
              </a:rPr>
              <a:t>Dựa vào vở kịch “</a:t>
            </a:r>
            <a:r>
              <a:rPr lang="vi-VN" sz="2000" i="1">
                <a:solidFill>
                  <a:schemeClr val="accent6">
                    <a:lumMod val="10000"/>
                  </a:schemeClr>
                </a:solidFill>
                <a:latin typeface="+mn-lt"/>
              </a:rPr>
              <a:t>ở Vương quốc Tương Lai</a:t>
            </a:r>
            <a:r>
              <a:rPr lang="vi-VN" sz="2000">
                <a:solidFill>
                  <a:schemeClr val="accent6">
                    <a:lumMod val="10000"/>
                  </a:schemeClr>
                </a:solidFill>
                <a:latin typeface="+mn-lt"/>
              </a:rPr>
              <a:t>”, hãy viết đoạn văn về một em bé trong vở kịch đó theo tưởng tượng của em.</a:t>
            </a:r>
            <a:endParaRPr sz="2000">
              <a:solidFill>
                <a:schemeClr val="accent6">
                  <a:lumMod val="10000"/>
                </a:schemeClr>
              </a:solidFill>
              <a:latin typeface="+mn-lt"/>
            </a:endParaRPr>
          </a:p>
        </p:txBody>
      </p:sp>
      <p:sp>
        <p:nvSpPr>
          <p:cNvPr id="461" name="Google Shape;461;p32"/>
          <p:cNvSpPr txBox="1">
            <a:spLocks noGrp="1"/>
          </p:cNvSpPr>
          <p:nvPr>
            <p:ph type="subTitle" idx="1"/>
          </p:nvPr>
        </p:nvSpPr>
        <p:spPr>
          <a:xfrm>
            <a:off x="686474" y="2061497"/>
            <a:ext cx="3527804" cy="42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smtClean="0">
                <a:solidFill>
                  <a:schemeClr val="accent6">
                    <a:lumMod val="10000"/>
                  </a:schemeClr>
                </a:solidFill>
                <a:latin typeface="+mj-lt"/>
              </a:rPr>
              <a:t>ĐỀ 1</a:t>
            </a:r>
            <a:endParaRPr lang="en-US" sz="2400" b="1">
              <a:solidFill>
                <a:schemeClr val="accent6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29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3864114" y="205798"/>
            <a:ext cx="1415772" cy="646331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2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3600">
                <a:solidFill>
                  <a:schemeClr val="accent2">
                    <a:lumMod val="50000"/>
                  </a:schemeClr>
                </a:solidFill>
              </a:rPr>
              <a:t>TÌM Ý</a:t>
            </a:r>
            <a:endParaRPr lang="en-US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686474" y="869786"/>
            <a:ext cx="7839687" cy="594560"/>
          </a:xfrm>
          <a:prstGeom prst="roundRect">
            <a:avLst/>
          </a:prstGeom>
          <a:solidFill>
            <a:srgbClr val="FFFFFF"/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b="1" smtClean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Chọn 1 trong 2 đề sau</a:t>
            </a:r>
            <a:endParaRPr lang="en-US" sz="2200" b="1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5060732" y="1888276"/>
            <a:ext cx="3441339" cy="598921"/>
          </a:xfrm>
          <a:prstGeom prst="roundRect">
            <a:avLst/>
          </a:prstGeom>
          <a:solidFill>
            <a:srgbClr val="FFFFFF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Google Shape;461;p32"/>
          <p:cNvSpPr txBox="1">
            <a:spLocks/>
          </p:cNvSpPr>
          <p:nvPr/>
        </p:nvSpPr>
        <p:spPr>
          <a:xfrm>
            <a:off x="5060732" y="2050382"/>
            <a:ext cx="3441339" cy="4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 b="0" i="0" u="none" strike="noStrike" cap="none">
                <a:solidFill>
                  <a:schemeClr val="accent4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en-US" sz="2400" b="1" smtClean="0">
                <a:solidFill>
                  <a:schemeClr val="accent6">
                    <a:lumMod val="10000"/>
                  </a:schemeClr>
                </a:solidFill>
                <a:latin typeface="+mj-lt"/>
              </a:rPr>
              <a:t>ĐỀ 2</a:t>
            </a:r>
            <a:endParaRPr lang="en-US" sz="2400" b="1">
              <a:solidFill>
                <a:schemeClr val="accent6">
                  <a:lumMod val="1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59" grpId="0" build="p"/>
      <p:bldP spid="460" grpId="0" build="p"/>
      <p:bldP spid="461" grpId="0" build="p"/>
      <p:bldP spid="29" grpId="0"/>
      <p:bldP spid="30" grpId="0" animBg="1"/>
      <p:bldP spid="32" grpId="0" animBg="1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243051160"/>
              </p:ext>
            </p:extLst>
          </p:nvPr>
        </p:nvGraphicFramePr>
        <p:xfrm>
          <a:off x="654908" y="762172"/>
          <a:ext cx="7834184" cy="4032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3864114" y="205798"/>
            <a:ext cx="1415772" cy="646331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2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3600">
                <a:solidFill>
                  <a:schemeClr val="accent2">
                    <a:lumMod val="50000"/>
                  </a:schemeClr>
                </a:solidFill>
              </a:rPr>
              <a:t>TÌM Ý</a:t>
            </a:r>
            <a:endParaRPr lang="en-US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Google Shape;459;p32"/>
          <p:cNvSpPr txBox="1">
            <a:spLocks/>
          </p:cNvSpPr>
          <p:nvPr/>
        </p:nvSpPr>
        <p:spPr>
          <a:xfrm>
            <a:off x="4019019" y="762172"/>
            <a:ext cx="3625536" cy="104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sz="2400" b="1" u="sng" smtClean="0">
                <a:solidFill>
                  <a:schemeClr val="accent6">
                    <a:lumMod val="10000"/>
                  </a:schemeClr>
                </a:solidFill>
                <a:latin typeface="+mn-lt"/>
              </a:rPr>
              <a:t>Gợi ý:</a:t>
            </a:r>
            <a:endParaRPr lang="vi-VN" sz="2400" b="1" u="sng">
              <a:solidFill>
                <a:schemeClr val="accent6">
                  <a:lumMod val="10000"/>
                </a:schemeClr>
              </a:solidFill>
              <a:latin typeface="+mn-lt"/>
            </a:endParaRPr>
          </a:p>
        </p:txBody>
      </p:sp>
      <p:grpSp>
        <p:nvGrpSpPr>
          <p:cNvPr id="7" name="Google Shape;355;p30"/>
          <p:cNvGrpSpPr/>
          <p:nvPr/>
        </p:nvGrpSpPr>
        <p:grpSpPr>
          <a:xfrm>
            <a:off x="1111644" y="261518"/>
            <a:ext cx="581232" cy="590611"/>
            <a:chOff x="4703760" y="3897271"/>
            <a:chExt cx="550323" cy="548236"/>
          </a:xfrm>
        </p:grpSpPr>
        <p:sp>
          <p:nvSpPr>
            <p:cNvPr id="8" name="Google Shape;356;p30"/>
            <p:cNvSpPr/>
            <p:nvPr/>
          </p:nvSpPr>
          <p:spPr>
            <a:xfrm>
              <a:off x="4703760" y="3897271"/>
              <a:ext cx="550323" cy="548236"/>
            </a:xfrm>
            <a:custGeom>
              <a:avLst/>
              <a:gdLst/>
              <a:ahLst/>
              <a:cxnLst/>
              <a:rect l="l" t="t" r="r" b="b"/>
              <a:pathLst>
                <a:path w="17140" h="17075" extrusionOk="0">
                  <a:moveTo>
                    <a:pt x="7584" y="1"/>
                  </a:moveTo>
                  <a:cubicBezTo>
                    <a:pt x="7217" y="1"/>
                    <a:pt x="6847" y="51"/>
                    <a:pt x="6483" y="150"/>
                  </a:cubicBezTo>
                  <a:cubicBezTo>
                    <a:pt x="4620" y="658"/>
                    <a:pt x="3400" y="2380"/>
                    <a:pt x="3479" y="4255"/>
                  </a:cubicBezTo>
                  <a:cubicBezTo>
                    <a:pt x="1621" y="4560"/>
                    <a:pt x="181" y="6108"/>
                    <a:pt x="62" y="8033"/>
                  </a:cubicBezTo>
                  <a:cubicBezTo>
                    <a:pt x="0" y="9050"/>
                    <a:pt x="316" y="10055"/>
                    <a:pt x="960" y="10851"/>
                  </a:cubicBezTo>
                  <a:cubicBezTo>
                    <a:pt x="1485" y="11507"/>
                    <a:pt x="2203" y="11981"/>
                    <a:pt x="3005" y="12212"/>
                  </a:cubicBezTo>
                  <a:cubicBezTo>
                    <a:pt x="2858" y="12969"/>
                    <a:pt x="2926" y="13760"/>
                    <a:pt x="3219" y="14488"/>
                  </a:cubicBezTo>
                  <a:cubicBezTo>
                    <a:pt x="3620" y="15505"/>
                    <a:pt x="4388" y="16301"/>
                    <a:pt x="5393" y="16736"/>
                  </a:cubicBezTo>
                  <a:cubicBezTo>
                    <a:pt x="5913" y="16962"/>
                    <a:pt x="6455" y="17075"/>
                    <a:pt x="7020" y="17075"/>
                  </a:cubicBezTo>
                  <a:cubicBezTo>
                    <a:pt x="7528" y="17075"/>
                    <a:pt x="8036" y="16979"/>
                    <a:pt x="8516" y="16792"/>
                  </a:cubicBezTo>
                  <a:cubicBezTo>
                    <a:pt x="9414" y="16442"/>
                    <a:pt x="10149" y="15799"/>
                    <a:pt x="10606" y="14957"/>
                  </a:cubicBezTo>
                  <a:cubicBezTo>
                    <a:pt x="11249" y="15335"/>
                    <a:pt x="11966" y="15519"/>
                    <a:pt x="12677" y="15519"/>
                  </a:cubicBezTo>
                  <a:cubicBezTo>
                    <a:pt x="13919" y="15519"/>
                    <a:pt x="15145" y="14958"/>
                    <a:pt x="15943" y="13895"/>
                  </a:cubicBezTo>
                  <a:cubicBezTo>
                    <a:pt x="16530" y="13110"/>
                    <a:pt x="16818" y="12145"/>
                    <a:pt x="16756" y="11168"/>
                  </a:cubicBezTo>
                  <a:cubicBezTo>
                    <a:pt x="16699" y="10354"/>
                    <a:pt x="16411" y="9581"/>
                    <a:pt x="15914" y="8943"/>
                  </a:cubicBezTo>
                  <a:cubicBezTo>
                    <a:pt x="16372" y="8451"/>
                    <a:pt x="16699" y="7853"/>
                    <a:pt x="16869" y="7186"/>
                  </a:cubicBezTo>
                  <a:cubicBezTo>
                    <a:pt x="17140" y="6130"/>
                    <a:pt x="16982" y="5029"/>
                    <a:pt x="16423" y="4086"/>
                  </a:cubicBezTo>
                  <a:cubicBezTo>
                    <a:pt x="15869" y="3154"/>
                    <a:pt x="14977" y="2488"/>
                    <a:pt x="13921" y="2217"/>
                  </a:cubicBezTo>
                  <a:cubicBezTo>
                    <a:pt x="13583" y="2131"/>
                    <a:pt x="13241" y="2088"/>
                    <a:pt x="12902" y="2088"/>
                  </a:cubicBezTo>
                  <a:cubicBezTo>
                    <a:pt x="12353" y="2088"/>
                    <a:pt x="11811" y="2200"/>
                    <a:pt x="11301" y="2420"/>
                  </a:cubicBezTo>
                  <a:cubicBezTo>
                    <a:pt x="10945" y="1629"/>
                    <a:pt x="10352" y="974"/>
                    <a:pt x="9589" y="539"/>
                  </a:cubicBezTo>
                  <a:cubicBezTo>
                    <a:pt x="8971" y="180"/>
                    <a:pt x="8283" y="1"/>
                    <a:pt x="75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" name="Google Shape;357;p30"/>
            <p:cNvSpPr/>
            <p:nvPr/>
          </p:nvSpPr>
          <p:spPr>
            <a:xfrm>
              <a:off x="4744922" y="3939718"/>
              <a:ext cx="475095" cy="463985"/>
            </a:xfrm>
            <a:custGeom>
              <a:avLst/>
              <a:gdLst/>
              <a:ahLst/>
              <a:cxnLst/>
              <a:rect l="l" t="t" r="r" b="b"/>
              <a:pathLst>
                <a:path w="14797" h="14451" extrusionOk="0">
                  <a:moveTo>
                    <a:pt x="6288" y="0"/>
                  </a:moveTo>
                  <a:cubicBezTo>
                    <a:pt x="6046" y="0"/>
                    <a:pt x="5801" y="32"/>
                    <a:pt x="5557" y="98"/>
                  </a:cubicBezTo>
                  <a:cubicBezTo>
                    <a:pt x="4078" y="499"/>
                    <a:pt x="3214" y="2024"/>
                    <a:pt x="3614" y="3498"/>
                  </a:cubicBezTo>
                  <a:cubicBezTo>
                    <a:pt x="3694" y="3780"/>
                    <a:pt x="3818" y="4085"/>
                    <a:pt x="3999" y="4396"/>
                  </a:cubicBezTo>
                  <a:cubicBezTo>
                    <a:pt x="3660" y="4289"/>
                    <a:pt x="3332" y="4227"/>
                    <a:pt x="3038" y="4204"/>
                  </a:cubicBezTo>
                  <a:cubicBezTo>
                    <a:pt x="2980" y="4200"/>
                    <a:pt x="2921" y="4198"/>
                    <a:pt x="2863" y="4198"/>
                  </a:cubicBezTo>
                  <a:cubicBezTo>
                    <a:pt x="1414" y="4198"/>
                    <a:pt x="194" y="5330"/>
                    <a:pt x="102" y="6796"/>
                  </a:cubicBezTo>
                  <a:cubicBezTo>
                    <a:pt x="0" y="8321"/>
                    <a:pt x="1164" y="9637"/>
                    <a:pt x="2688" y="9733"/>
                  </a:cubicBezTo>
                  <a:cubicBezTo>
                    <a:pt x="2755" y="9737"/>
                    <a:pt x="2824" y="9740"/>
                    <a:pt x="2894" y="9740"/>
                  </a:cubicBezTo>
                  <a:cubicBezTo>
                    <a:pt x="3169" y="9740"/>
                    <a:pt x="3468" y="9705"/>
                    <a:pt x="3778" y="9642"/>
                  </a:cubicBezTo>
                  <a:lnTo>
                    <a:pt x="3778" y="9642"/>
                  </a:lnTo>
                  <a:cubicBezTo>
                    <a:pt x="3530" y="9947"/>
                    <a:pt x="3332" y="10264"/>
                    <a:pt x="3197" y="10569"/>
                  </a:cubicBezTo>
                  <a:cubicBezTo>
                    <a:pt x="2587" y="11969"/>
                    <a:pt x="3225" y="13601"/>
                    <a:pt x="4631" y="14217"/>
                  </a:cubicBezTo>
                  <a:cubicBezTo>
                    <a:pt x="4993" y="14375"/>
                    <a:pt x="5370" y="14450"/>
                    <a:pt x="5741" y="14450"/>
                  </a:cubicBezTo>
                  <a:cubicBezTo>
                    <a:pt x="6810" y="14450"/>
                    <a:pt x="7826" y="13826"/>
                    <a:pt x="8279" y="12782"/>
                  </a:cubicBezTo>
                  <a:cubicBezTo>
                    <a:pt x="8488" y="12319"/>
                    <a:pt x="8601" y="11698"/>
                    <a:pt x="8618" y="11060"/>
                  </a:cubicBezTo>
                  <a:cubicBezTo>
                    <a:pt x="8946" y="11585"/>
                    <a:pt x="9341" y="12037"/>
                    <a:pt x="9731" y="12331"/>
                  </a:cubicBezTo>
                  <a:cubicBezTo>
                    <a:pt x="10230" y="12706"/>
                    <a:pt x="10815" y="12887"/>
                    <a:pt x="11395" y="12887"/>
                  </a:cubicBezTo>
                  <a:cubicBezTo>
                    <a:pt x="12237" y="12887"/>
                    <a:pt x="13068" y="12505"/>
                    <a:pt x="13610" y="11783"/>
                  </a:cubicBezTo>
                  <a:cubicBezTo>
                    <a:pt x="14531" y="10557"/>
                    <a:pt x="14288" y="8824"/>
                    <a:pt x="13068" y="7903"/>
                  </a:cubicBezTo>
                  <a:cubicBezTo>
                    <a:pt x="12882" y="7767"/>
                    <a:pt x="12673" y="7643"/>
                    <a:pt x="12430" y="7530"/>
                  </a:cubicBezTo>
                  <a:cubicBezTo>
                    <a:pt x="12656" y="7446"/>
                    <a:pt x="12859" y="7344"/>
                    <a:pt x="13046" y="7242"/>
                  </a:cubicBezTo>
                  <a:cubicBezTo>
                    <a:pt x="14356" y="6457"/>
                    <a:pt x="14796" y="4757"/>
                    <a:pt x="14011" y="3442"/>
                  </a:cubicBezTo>
                  <a:cubicBezTo>
                    <a:pt x="13491" y="2573"/>
                    <a:pt x="12567" y="2086"/>
                    <a:pt x="11623" y="2086"/>
                  </a:cubicBezTo>
                  <a:cubicBezTo>
                    <a:pt x="11143" y="2086"/>
                    <a:pt x="10657" y="2212"/>
                    <a:pt x="10216" y="2476"/>
                  </a:cubicBezTo>
                  <a:cubicBezTo>
                    <a:pt x="9832" y="2707"/>
                    <a:pt x="9431" y="3069"/>
                    <a:pt x="9075" y="3492"/>
                  </a:cubicBezTo>
                  <a:cubicBezTo>
                    <a:pt x="9115" y="2962"/>
                    <a:pt x="9070" y="2448"/>
                    <a:pt x="8957" y="2041"/>
                  </a:cubicBezTo>
                  <a:cubicBezTo>
                    <a:pt x="8622" y="806"/>
                    <a:pt x="7505" y="0"/>
                    <a:pt x="62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" name="Google Shape;358;p30"/>
            <p:cNvSpPr/>
            <p:nvPr/>
          </p:nvSpPr>
          <p:spPr>
            <a:xfrm>
              <a:off x="4943638" y="4051550"/>
              <a:ext cx="49735" cy="112376"/>
            </a:xfrm>
            <a:custGeom>
              <a:avLst/>
              <a:gdLst/>
              <a:ahLst/>
              <a:cxnLst/>
              <a:rect l="l" t="t" r="r" b="b"/>
              <a:pathLst>
                <a:path w="1549" h="3500" extrusionOk="0">
                  <a:moveTo>
                    <a:pt x="395" y="1"/>
                  </a:moveTo>
                  <a:cubicBezTo>
                    <a:pt x="364" y="1"/>
                    <a:pt x="332" y="5"/>
                    <a:pt x="300" y="15"/>
                  </a:cubicBezTo>
                  <a:cubicBezTo>
                    <a:pt x="114" y="66"/>
                    <a:pt x="1" y="258"/>
                    <a:pt x="57" y="439"/>
                  </a:cubicBezTo>
                  <a:lnTo>
                    <a:pt x="831" y="3245"/>
                  </a:lnTo>
                  <a:cubicBezTo>
                    <a:pt x="870" y="3398"/>
                    <a:pt x="1012" y="3500"/>
                    <a:pt x="1158" y="3500"/>
                  </a:cubicBezTo>
                  <a:cubicBezTo>
                    <a:pt x="1187" y="3500"/>
                    <a:pt x="1226" y="3488"/>
                    <a:pt x="1254" y="3483"/>
                  </a:cubicBezTo>
                  <a:cubicBezTo>
                    <a:pt x="1435" y="3432"/>
                    <a:pt x="1548" y="3240"/>
                    <a:pt x="1492" y="3059"/>
                  </a:cubicBezTo>
                  <a:lnTo>
                    <a:pt x="724" y="258"/>
                  </a:lnTo>
                  <a:cubicBezTo>
                    <a:pt x="682" y="104"/>
                    <a:pt x="544" y="1"/>
                    <a:pt x="39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" name="Google Shape;359;p30"/>
            <p:cNvSpPr/>
            <p:nvPr/>
          </p:nvSpPr>
          <p:spPr>
            <a:xfrm>
              <a:off x="4860960" y="4154456"/>
              <a:ext cx="116261" cy="28158"/>
            </a:xfrm>
            <a:custGeom>
              <a:avLst/>
              <a:gdLst/>
              <a:ahLst/>
              <a:cxnLst/>
              <a:rect l="l" t="t" r="r" b="b"/>
              <a:pathLst>
                <a:path w="3621" h="877" extrusionOk="0">
                  <a:moveTo>
                    <a:pt x="364" y="0"/>
                  </a:moveTo>
                  <a:cubicBezTo>
                    <a:pt x="181" y="0"/>
                    <a:pt x="28" y="143"/>
                    <a:pt x="17" y="328"/>
                  </a:cubicBezTo>
                  <a:cubicBezTo>
                    <a:pt x="0" y="520"/>
                    <a:pt x="147" y="679"/>
                    <a:pt x="339" y="695"/>
                  </a:cubicBezTo>
                  <a:lnTo>
                    <a:pt x="3242" y="876"/>
                  </a:lnTo>
                  <a:lnTo>
                    <a:pt x="3265" y="876"/>
                  </a:lnTo>
                  <a:cubicBezTo>
                    <a:pt x="3445" y="876"/>
                    <a:pt x="3592" y="735"/>
                    <a:pt x="3609" y="554"/>
                  </a:cubicBezTo>
                  <a:cubicBezTo>
                    <a:pt x="3620" y="362"/>
                    <a:pt x="3474" y="199"/>
                    <a:pt x="3282" y="187"/>
                  </a:cubicBezTo>
                  <a:lnTo>
                    <a:pt x="385" y="1"/>
                  </a:lnTo>
                  <a:cubicBezTo>
                    <a:pt x="378" y="0"/>
                    <a:pt x="371" y="0"/>
                    <a:pt x="36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" name="Google Shape;360;p30"/>
            <p:cNvSpPr/>
            <p:nvPr/>
          </p:nvSpPr>
          <p:spPr>
            <a:xfrm>
              <a:off x="4994786" y="4102601"/>
              <a:ext cx="105537" cy="69834"/>
            </a:xfrm>
            <a:custGeom>
              <a:avLst/>
              <a:gdLst/>
              <a:ahLst/>
              <a:cxnLst/>
              <a:rect l="l" t="t" r="r" b="b"/>
              <a:pathLst>
                <a:path w="3287" h="2175" extrusionOk="0">
                  <a:moveTo>
                    <a:pt x="2893" y="1"/>
                  </a:moveTo>
                  <a:cubicBezTo>
                    <a:pt x="2833" y="1"/>
                    <a:pt x="2772" y="17"/>
                    <a:pt x="2717" y="52"/>
                  </a:cubicBezTo>
                  <a:lnTo>
                    <a:pt x="215" y="1531"/>
                  </a:lnTo>
                  <a:cubicBezTo>
                    <a:pt x="57" y="1633"/>
                    <a:pt x="0" y="1842"/>
                    <a:pt x="96" y="2006"/>
                  </a:cubicBezTo>
                  <a:cubicBezTo>
                    <a:pt x="158" y="2113"/>
                    <a:pt x="271" y="2175"/>
                    <a:pt x="396" y="2175"/>
                  </a:cubicBezTo>
                  <a:cubicBezTo>
                    <a:pt x="458" y="2175"/>
                    <a:pt x="514" y="2164"/>
                    <a:pt x="571" y="2124"/>
                  </a:cubicBezTo>
                  <a:lnTo>
                    <a:pt x="3067" y="645"/>
                  </a:lnTo>
                  <a:cubicBezTo>
                    <a:pt x="3231" y="554"/>
                    <a:pt x="3287" y="334"/>
                    <a:pt x="3191" y="170"/>
                  </a:cubicBezTo>
                  <a:cubicBezTo>
                    <a:pt x="3124" y="62"/>
                    <a:pt x="3010" y="1"/>
                    <a:pt x="28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3" name="Google Shape;361;p30"/>
            <p:cNvSpPr/>
            <p:nvPr/>
          </p:nvSpPr>
          <p:spPr>
            <a:xfrm>
              <a:off x="4995139" y="4175840"/>
              <a:ext cx="99758" cy="78760"/>
            </a:xfrm>
            <a:custGeom>
              <a:avLst/>
              <a:gdLst/>
              <a:ahLst/>
              <a:cxnLst/>
              <a:rect l="l" t="t" r="r" b="b"/>
              <a:pathLst>
                <a:path w="3107" h="2453" extrusionOk="0">
                  <a:moveTo>
                    <a:pt x="393" y="0"/>
                  </a:moveTo>
                  <a:cubicBezTo>
                    <a:pt x="288" y="0"/>
                    <a:pt x="184" y="49"/>
                    <a:pt x="113" y="142"/>
                  </a:cubicBezTo>
                  <a:cubicBezTo>
                    <a:pt x="1" y="295"/>
                    <a:pt x="29" y="509"/>
                    <a:pt x="187" y="628"/>
                  </a:cubicBezTo>
                  <a:lnTo>
                    <a:pt x="2508" y="2379"/>
                  </a:lnTo>
                  <a:cubicBezTo>
                    <a:pt x="2570" y="2430"/>
                    <a:pt x="2643" y="2452"/>
                    <a:pt x="2711" y="2452"/>
                  </a:cubicBezTo>
                  <a:cubicBezTo>
                    <a:pt x="2819" y="2452"/>
                    <a:pt x="2926" y="2401"/>
                    <a:pt x="2988" y="2311"/>
                  </a:cubicBezTo>
                  <a:cubicBezTo>
                    <a:pt x="3107" y="2153"/>
                    <a:pt x="3078" y="1933"/>
                    <a:pt x="2926" y="1820"/>
                  </a:cubicBezTo>
                  <a:lnTo>
                    <a:pt x="599" y="69"/>
                  </a:lnTo>
                  <a:cubicBezTo>
                    <a:pt x="537" y="23"/>
                    <a:pt x="465" y="0"/>
                    <a:pt x="3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" name="Google Shape;362;p30"/>
            <p:cNvSpPr/>
            <p:nvPr/>
          </p:nvSpPr>
          <p:spPr>
            <a:xfrm>
              <a:off x="4930602" y="4185055"/>
              <a:ext cx="62770" cy="107978"/>
            </a:xfrm>
            <a:custGeom>
              <a:avLst/>
              <a:gdLst/>
              <a:ahLst/>
              <a:cxnLst/>
              <a:rect l="l" t="t" r="r" b="b"/>
              <a:pathLst>
                <a:path w="1955" h="3363" extrusionOk="0">
                  <a:moveTo>
                    <a:pt x="1562" y="1"/>
                  </a:moveTo>
                  <a:cubicBezTo>
                    <a:pt x="1428" y="1"/>
                    <a:pt x="1301" y="80"/>
                    <a:pt x="1242" y="206"/>
                  </a:cubicBezTo>
                  <a:lnTo>
                    <a:pt x="79" y="2877"/>
                  </a:lnTo>
                  <a:cubicBezTo>
                    <a:pt x="0" y="3052"/>
                    <a:pt x="85" y="3255"/>
                    <a:pt x="254" y="3334"/>
                  </a:cubicBezTo>
                  <a:cubicBezTo>
                    <a:pt x="294" y="3357"/>
                    <a:pt x="345" y="3362"/>
                    <a:pt x="395" y="3362"/>
                  </a:cubicBezTo>
                  <a:cubicBezTo>
                    <a:pt x="531" y="3362"/>
                    <a:pt x="655" y="3283"/>
                    <a:pt x="712" y="3159"/>
                  </a:cubicBezTo>
                  <a:lnTo>
                    <a:pt x="1875" y="488"/>
                  </a:lnTo>
                  <a:cubicBezTo>
                    <a:pt x="1954" y="313"/>
                    <a:pt x="1875" y="110"/>
                    <a:pt x="1700" y="30"/>
                  </a:cubicBezTo>
                  <a:cubicBezTo>
                    <a:pt x="1655" y="10"/>
                    <a:pt x="1608" y="1"/>
                    <a:pt x="15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5" name="Google Shape;363;p30"/>
            <p:cNvSpPr/>
            <p:nvPr/>
          </p:nvSpPr>
          <p:spPr>
            <a:xfrm>
              <a:off x="4935482" y="4125591"/>
              <a:ext cx="105923" cy="98024"/>
            </a:xfrm>
            <a:custGeom>
              <a:avLst/>
              <a:gdLst/>
              <a:ahLst/>
              <a:cxnLst/>
              <a:rect l="l" t="t" r="r" b="b"/>
              <a:pathLst>
                <a:path w="3299" h="3053" extrusionOk="0">
                  <a:moveTo>
                    <a:pt x="1647" y="1"/>
                  </a:moveTo>
                  <a:cubicBezTo>
                    <a:pt x="1558" y="1"/>
                    <a:pt x="1469" y="9"/>
                    <a:pt x="1379" y="25"/>
                  </a:cubicBezTo>
                  <a:cubicBezTo>
                    <a:pt x="554" y="177"/>
                    <a:pt x="1" y="968"/>
                    <a:pt x="147" y="1798"/>
                  </a:cubicBezTo>
                  <a:cubicBezTo>
                    <a:pt x="283" y="2533"/>
                    <a:pt x="927" y="3052"/>
                    <a:pt x="1653" y="3052"/>
                  </a:cubicBezTo>
                  <a:cubicBezTo>
                    <a:pt x="1741" y="3052"/>
                    <a:pt x="1831" y="3045"/>
                    <a:pt x="1921" y="3029"/>
                  </a:cubicBezTo>
                  <a:cubicBezTo>
                    <a:pt x="2751" y="2876"/>
                    <a:pt x="3299" y="2080"/>
                    <a:pt x="3152" y="1256"/>
                  </a:cubicBezTo>
                  <a:cubicBezTo>
                    <a:pt x="3021" y="521"/>
                    <a:pt x="2374" y="1"/>
                    <a:pt x="16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5591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2F3C09D-F9F2-404A-84A1-C5F354CF97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62F3C09D-F9F2-404A-84A1-C5F354CF97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6E43F0B-FB60-47FD-B147-BFD4A00831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dgm id="{16E43F0B-FB60-47FD-B147-BFD4A00831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CD32CBC-DF77-4F49-BDCB-590BD1CC41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graphicEl>
                                              <a:dgm id="{2CD32CBC-DF77-4F49-BDCB-590BD1CC41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6016D60-23A7-4AA9-B69D-C2C46C7376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graphicEl>
                                              <a:dgm id="{86016D60-23A7-4AA9-B69D-C2C46C7376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A0243DE-238A-4BC2-BE3E-BE7146DFDB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graphicEl>
                                              <a:dgm id="{6A0243DE-238A-4BC2-BE3E-BE7146DFDB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B0B8DB7-6F3F-4337-9C25-CA1B520641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graphicEl>
                                              <a:dgm id="{FB0B8DB7-6F3F-4337-9C25-CA1B520641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59E6365-34F6-4655-964A-4D694F6667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graphicEl>
                                              <a:dgm id="{D59E6365-34F6-4655-964A-4D694F6667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Dgm bld="one"/>
        </p:bldSub>
      </p:bldGraphic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605019109"/>
              </p:ext>
            </p:extLst>
          </p:nvPr>
        </p:nvGraphicFramePr>
        <p:xfrm>
          <a:off x="778475" y="799242"/>
          <a:ext cx="7599405" cy="40446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Box 35">
            <a:extLst>
              <a:ext uri="{FF2B5EF4-FFF2-40B4-BE49-F238E27FC236}">
                <a16:creationId xmlns:a16="http://schemas.microsoft.com/office/drawing/2014/main" id="{B030F64E-D154-7332-C853-4354A2B66AA6}"/>
              </a:ext>
            </a:extLst>
          </p:cNvPr>
          <p:cNvSpPr txBox="1"/>
          <p:nvPr/>
        </p:nvSpPr>
        <p:spPr>
          <a:xfrm>
            <a:off x="3864114" y="205798"/>
            <a:ext cx="1415772" cy="646331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3200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3600">
                <a:solidFill>
                  <a:schemeClr val="accent2">
                    <a:lumMod val="50000"/>
                  </a:schemeClr>
                </a:solidFill>
              </a:rPr>
              <a:t>TÌM Ý</a:t>
            </a:r>
            <a:endParaRPr lang="en-US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Google Shape;459;p32"/>
          <p:cNvSpPr txBox="1">
            <a:spLocks/>
          </p:cNvSpPr>
          <p:nvPr/>
        </p:nvSpPr>
        <p:spPr>
          <a:xfrm>
            <a:off x="4019019" y="762172"/>
            <a:ext cx="3625536" cy="104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sz="2400" b="1" u="sng" smtClean="0">
                <a:solidFill>
                  <a:schemeClr val="accent6">
                    <a:lumMod val="10000"/>
                  </a:schemeClr>
                </a:solidFill>
                <a:latin typeface="+mn-lt"/>
              </a:rPr>
              <a:t>Gợi ý:</a:t>
            </a:r>
            <a:endParaRPr lang="vi-VN" sz="2400" b="1" u="sng">
              <a:solidFill>
                <a:schemeClr val="accent6">
                  <a:lumMod val="10000"/>
                </a:schemeClr>
              </a:solidFill>
              <a:latin typeface="+mn-lt"/>
            </a:endParaRPr>
          </a:p>
        </p:txBody>
      </p:sp>
      <p:grpSp>
        <p:nvGrpSpPr>
          <p:cNvPr id="12" name="Google Shape;463;p32"/>
          <p:cNvGrpSpPr/>
          <p:nvPr/>
        </p:nvGrpSpPr>
        <p:grpSpPr>
          <a:xfrm>
            <a:off x="7837961" y="852129"/>
            <a:ext cx="702903" cy="619757"/>
            <a:chOff x="5781364" y="3850650"/>
            <a:chExt cx="743802" cy="720332"/>
          </a:xfrm>
        </p:grpSpPr>
        <p:sp>
          <p:nvSpPr>
            <p:cNvPr id="13" name="Google Shape;464;p32"/>
            <p:cNvSpPr/>
            <p:nvPr/>
          </p:nvSpPr>
          <p:spPr>
            <a:xfrm>
              <a:off x="5781364" y="3850650"/>
              <a:ext cx="743802" cy="720332"/>
            </a:xfrm>
            <a:custGeom>
              <a:avLst/>
              <a:gdLst/>
              <a:ahLst/>
              <a:cxnLst/>
              <a:rect l="l" t="t" r="r" b="b"/>
              <a:pathLst>
                <a:path w="23166" h="22435" extrusionOk="0">
                  <a:moveTo>
                    <a:pt x="13470" y="0"/>
                  </a:moveTo>
                  <a:cubicBezTo>
                    <a:pt x="12045" y="0"/>
                    <a:pt x="10889" y="905"/>
                    <a:pt x="10301" y="2505"/>
                  </a:cubicBezTo>
                  <a:cubicBezTo>
                    <a:pt x="9510" y="1533"/>
                    <a:pt x="8543" y="1029"/>
                    <a:pt x="7547" y="1029"/>
                  </a:cubicBezTo>
                  <a:cubicBezTo>
                    <a:pt x="7050" y="1029"/>
                    <a:pt x="6547" y="1154"/>
                    <a:pt x="6054" y="1410"/>
                  </a:cubicBezTo>
                  <a:cubicBezTo>
                    <a:pt x="4501" y="2217"/>
                    <a:pt x="3914" y="3912"/>
                    <a:pt x="4558" y="5730"/>
                  </a:cubicBezTo>
                  <a:cubicBezTo>
                    <a:pt x="4597" y="5843"/>
                    <a:pt x="4643" y="5956"/>
                    <a:pt x="4699" y="6074"/>
                  </a:cubicBezTo>
                  <a:cubicBezTo>
                    <a:pt x="4620" y="6063"/>
                    <a:pt x="4541" y="6046"/>
                    <a:pt x="4462" y="6041"/>
                  </a:cubicBezTo>
                  <a:cubicBezTo>
                    <a:pt x="4235" y="6012"/>
                    <a:pt x="4014" y="5997"/>
                    <a:pt x="3800" y="5997"/>
                  </a:cubicBezTo>
                  <a:cubicBezTo>
                    <a:pt x="2179" y="5997"/>
                    <a:pt x="980" y="6819"/>
                    <a:pt x="526" y="8271"/>
                  </a:cubicBezTo>
                  <a:cubicBezTo>
                    <a:pt x="0" y="9943"/>
                    <a:pt x="791" y="11552"/>
                    <a:pt x="2536" y="12371"/>
                  </a:cubicBezTo>
                  <a:cubicBezTo>
                    <a:pt x="2666" y="12439"/>
                    <a:pt x="2813" y="12495"/>
                    <a:pt x="2960" y="12552"/>
                  </a:cubicBezTo>
                  <a:cubicBezTo>
                    <a:pt x="2937" y="12563"/>
                    <a:pt x="2926" y="12580"/>
                    <a:pt x="2903" y="12591"/>
                  </a:cubicBezTo>
                  <a:cubicBezTo>
                    <a:pt x="1339" y="13783"/>
                    <a:pt x="876" y="15415"/>
                    <a:pt x="1666" y="16946"/>
                  </a:cubicBezTo>
                  <a:cubicBezTo>
                    <a:pt x="2257" y="18082"/>
                    <a:pt x="3323" y="18704"/>
                    <a:pt x="4562" y="18704"/>
                  </a:cubicBezTo>
                  <a:cubicBezTo>
                    <a:pt x="5017" y="18704"/>
                    <a:pt x="5495" y="18621"/>
                    <a:pt x="5981" y="18448"/>
                  </a:cubicBezTo>
                  <a:cubicBezTo>
                    <a:pt x="6173" y="18380"/>
                    <a:pt x="6376" y="18295"/>
                    <a:pt x="6585" y="18188"/>
                  </a:cubicBezTo>
                  <a:lnTo>
                    <a:pt x="6585" y="18188"/>
                  </a:lnTo>
                  <a:cubicBezTo>
                    <a:pt x="6580" y="18244"/>
                    <a:pt x="6574" y="18295"/>
                    <a:pt x="6568" y="18346"/>
                  </a:cubicBezTo>
                  <a:cubicBezTo>
                    <a:pt x="6320" y="20300"/>
                    <a:pt x="7161" y="21768"/>
                    <a:pt x="8805" y="22277"/>
                  </a:cubicBezTo>
                  <a:cubicBezTo>
                    <a:pt x="9143" y="22384"/>
                    <a:pt x="9488" y="22435"/>
                    <a:pt x="9821" y="22435"/>
                  </a:cubicBezTo>
                  <a:cubicBezTo>
                    <a:pt x="11126" y="22435"/>
                    <a:pt x="12250" y="21633"/>
                    <a:pt x="12899" y="20249"/>
                  </a:cubicBezTo>
                  <a:cubicBezTo>
                    <a:pt x="12961" y="20108"/>
                    <a:pt x="13023" y="19944"/>
                    <a:pt x="13091" y="19775"/>
                  </a:cubicBezTo>
                  <a:cubicBezTo>
                    <a:pt x="13232" y="19973"/>
                    <a:pt x="13373" y="20142"/>
                    <a:pt x="13503" y="20294"/>
                  </a:cubicBezTo>
                  <a:cubicBezTo>
                    <a:pt x="14286" y="21134"/>
                    <a:pt x="15232" y="21566"/>
                    <a:pt x="16169" y="21566"/>
                  </a:cubicBezTo>
                  <a:cubicBezTo>
                    <a:pt x="16809" y="21566"/>
                    <a:pt x="17444" y="21365"/>
                    <a:pt x="18021" y="20955"/>
                  </a:cubicBezTo>
                  <a:cubicBezTo>
                    <a:pt x="19433" y="19961"/>
                    <a:pt x="19783" y="18307"/>
                    <a:pt x="18947" y="16522"/>
                  </a:cubicBezTo>
                  <a:cubicBezTo>
                    <a:pt x="18908" y="16437"/>
                    <a:pt x="18863" y="16347"/>
                    <a:pt x="18806" y="16257"/>
                  </a:cubicBezTo>
                  <a:lnTo>
                    <a:pt x="18806" y="16257"/>
                  </a:lnTo>
                  <a:cubicBezTo>
                    <a:pt x="18947" y="16268"/>
                    <a:pt x="19083" y="16285"/>
                    <a:pt x="19207" y="16285"/>
                  </a:cubicBezTo>
                  <a:cubicBezTo>
                    <a:pt x="19256" y="16286"/>
                    <a:pt x="19304" y="16287"/>
                    <a:pt x="19352" y="16287"/>
                  </a:cubicBezTo>
                  <a:cubicBezTo>
                    <a:pt x="21210" y="16287"/>
                    <a:pt x="22575" y="15225"/>
                    <a:pt x="22867" y="13546"/>
                  </a:cubicBezTo>
                  <a:cubicBezTo>
                    <a:pt x="23166" y="11902"/>
                    <a:pt x="22234" y="10468"/>
                    <a:pt x="20461" y="9802"/>
                  </a:cubicBezTo>
                  <a:cubicBezTo>
                    <a:pt x="20653" y="9661"/>
                    <a:pt x="20828" y="9531"/>
                    <a:pt x="20975" y="9389"/>
                  </a:cubicBezTo>
                  <a:cubicBezTo>
                    <a:pt x="22386" y="8074"/>
                    <a:pt x="22658" y="6300"/>
                    <a:pt x="21647" y="4872"/>
                  </a:cubicBezTo>
                  <a:cubicBezTo>
                    <a:pt x="21017" y="3973"/>
                    <a:pt x="20088" y="3506"/>
                    <a:pt x="19037" y="3506"/>
                  </a:cubicBezTo>
                  <a:cubicBezTo>
                    <a:pt x="18456" y="3506"/>
                    <a:pt x="17839" y="3648"/>
                    <a:pt x="17214" y="3940"/>
                  </a:cubicBezTo>
                  <a:cubicBezTo>
                    <a:pt x="17078" y="4002"/>
                    <a:pt x="16931" y="4081"/>
                    <a:pt x="16767" y="4177"/>
                  </a:cubicBezTo>
                  <a:cubicBezTo>
                    <a:pt x="16790" y="4008"/>
                    <a:pt x="16801" y="3844"/>
                    <a:pt x="16801" y="3697"/>
                  </a:cubicBezTo>
                  <a:cubicBezTo>
                    <a:pt x="16858" y="1771"/>
                    <a:pt x="15779" y="337"/>
                    <a:pt x="14051" y="49"/>
                  </a:cubicBezTo>
                  <a:cubicBezTo>
                    <a:pt x="13853" y="16"/>
                    <a:pt x="13659" y="0"/>
                    <a:pt x="134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8220000" algn="bl" rotWithShape="0">
                <a:srgbClr val="000000">
                  <a:alpha val="33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465;p32"/>
            <p:cNvSpPr/>
            <p:nvPr/>
          </p:nvSpPr>
          <p:spPr>
            <a:xfrm>
              <a:off x="5828145" y="3892872"/>
              <a:ext cx="652071" cy="635696"/>
            </a:xfrm>
            <a:custGeom>
              <a:avLst/>
              <a:gdLst/>
              <a:ahLst/>
              <a:cxnLst/>
              <a:rect l="l" t="t" r="r" b="b"/>
              <a:pathLst>
                <a:path w="20309" h="19799" extrusionOk="0">
                  <a:moveTo>
                    <a:pt x="12011" y="0"/>
                  </a:moveTo>
                  <a:cubicBezTo>
                    <a:pt x="11106" y="0"/>
                    <a:pt x="10443" y="618"/>
                    <a:pt x="10064" y="1682"/>
                  </a:cubicBezTo>
                  <a:cubicBezTo>
                    <a:pt x="9770" y="2523"/>
                    <a:pt x="9590" y="4517"/>
                    <a:pt x="9663" y="6222"/>
                  </a:cubicBezTo>
                  <a:cubicBezTo>
                    <a:pt x="9206" y="4607"/>
                    <a:pt x="8443" y="2822"/>
                    <a:pt x="7912" y="2128"/>
                  </a:cubicBezTo>
                  <a:cubicBezTo>
                    <a:pt x="7368" y="1423"/>
                    <a:pt x="6750" y="1038"/>
                    <a:pt x="6093" y="1038"/>
                  </a:cubicBezTo>
                  <a:cubicBezTo>
                    <a:pt x="5803" y="1038"/>
                    <a:pt x="5505" y="1114"/>
                    <a:pt x="5202" y="1269"/>
                  </a:cubicBezTo>
                  <a:cubicBezTo>
                    <a:pt x="4213" y="1783"/>
                    <a:pt x="3914" y="2777"/>
                    <a:pt x="4338" y="3980"/>
                  </a:cubicBezTo>
                  <a:cubicBezTo>
                    <a:pt x="4716" y="5031"/>
                    <a:pt x="5998" y="6640"/>
                    <a:pt x="7246" y="7820"/>
                  </a:cubicBezTo>
                  <a:cubicBezTo>
                    <a:pt x="5732" y="6951"/>
                    <a:pt x="3756" y="6160"/>
                    <a:pt x="2841" y="6041"/>
                  </a:cubicBezTo>
                  <a:cubicBezTo>
                    <a:pt x="2666" y="6019"/>
                    <a:pt x="2498" y="6007"/>
                    <a:pt x="2337" y="6007"/>
                  </a:cubicBezTo>
                  <a:cubicBezTo>
                    <a:pt x="1338" y="6007"/>
                    <a:pt x="615" y="6448"/>
                    <a:pt x="328" y="7357"/>
                  </a:cubicBezTo>
                  <a:cubicBezTo>
                    <a:pt x="0" y="8419"/>
                    <a:pt x="492" y="9328"/>
                    <a:pt x="1649" y="9870"/>
                  </a:cubicBezTo>
                  <a:cubicBezTo>
                    <a:pt x="2550" y="10294"/>
                    <a:pt x="4287" y="10520"/>
                    <a:pt x="5870" y="10520"/>
                  </a:cubicBezTo>
                  <a:cubicBezTo>
                    <a:pt x="6123" y="10520"/>
                    <a:pt x="6372" y="10514"/>
                    <a:pt x="6613" y="10503"/>
                  </a:cubicBezTo>
                  <a:lnTo>
                    <a:pt x="6613" y="10503"/>
                  </a:lnTo>
                  <a:cubicBezTo>
                    <a:pt x="4931" y="10955"/>
                    <a:pt x="2982" y="11762"/>
                    <a:pt x="2259" y="12321"/>
                  </a:cubicBezTo>
                  <a:cubicBezTo>
                    <a:pt x="1243" y="13089"/>
                    <a:pt x="887" y="14038"/>
                    <a:pt x="1395" y="15026"/>
                  </a:cubicBezTo>
                  <a:cubicBezTo>
                    <a:pt x="1753" y="15719"/>
                    <a:pt x="2353" y="16072"/>
                    <a:pt x="3096" y="16072"/>
                  </a:cubicBezTo>
                  <a:cubicBezTo>
                    <a:pt x="3408" y="16072"/>
                    <a:pt x="3745" y="16010"/>
                    <a:pt x="4100" y="15885"/>
                  </a:cubicBezTo>
                  <a:cubicBezTo>
                    <a:pt x="5264" y="15478"/>
                    <a:pt x="7127" y="13948"/>
                    <a:pt x="8313" y="12575"/>
                  </a:cubicBezTo>
                  <a:lnTo>
                    <a:pt x="8313" y="12575"/>
                  </a:lnTo>
                  <a:cubicBezTo>
                    <a:pt x="7410" y="14117"/>
                    <a:pt x="6551" y="16235"/>
                    <a:pt x="6427" y="17184"/>
                  </a:cubicBezTo>
                  <a:cubicBezTo>
                    <a:pt x="6275" y="18454"/>
                    <a:pt x="6698" y="19375"/>
                    <a:pt x="7760" y="19697"/>
                  </a:cubicBezTo>
                  <a:cubicBezTo>
                    <a:pt x="7978" y="19765"/>
                    <a:pt x="8189" y="19799"/>
                    <a:pt x="8393" y="19799"/>
                  </a:cubicBezTo>
                  <a:cubicBezTo>
                    <a:pt x="9179" y="19799"/>
                    <a:pt x="9846" y="19300"/>
                    <a:pt x="10267" y="18381"/>
                  </a:cubicBezTo>
                  <a:cubicBezTo>
                    <a:pt x="10759" y="17342"/>
                    <a:pt x="10973" y="15201"/>
                    <a:pt x="10894" y="13451"/>
                  </a:cubicBezTo>
                  <a:lnTo>
                    <a:pt x="10894" y="13451"/>
                  </a:lnTo>
                  <a:cubicBezTo>
                    <a:pt x="11335" y="15167"/>
                    <a:pt x="12227" y="17217"/>
                    <a:pt x="13029" y="18082"/>
                  </a:cubicBezTo>
                  <a:cubicBezTo>
                    <a:pt x="13557" y="18647"/>
                    <a:pt x="14141" y="18940"/>
                    <a:pt x="14721" y="18940"/>
                  </a:cubicBezTo>
                  <a:cubicBezTo>
                    <a:pt x="15096" y="18940"/>
                    <a:pt x="15469" y="18818"/>
                    <a:pt x="15824" y="18567"/>
                  </a:cubicBezTo>
                  <a:cubicBezTo>
                    <a:pt x="16739" y="17923"/>
                    <a:pt x="16858" y="16924"/>
                    <a:pt x="16316" y="15766"/>
                  </a:cubicBezTo>
                  <a:cubicBezTo>
                    <a:pt x="15909" y="14896"/>
                    <a:pt x="14452" y="13163"/>
                    <a:pt x="13114" y="11977"/>
                  </a:cubicBezTo>
                  <a:lnTo>
                    <a:pt x="13114" y="11977"/>
                  </a:lnTo>
                  <a:cubicBezTo>
                    <a:pt x="14638" y="12841"/>
                    <a:pt x="16660" y="13620"/>
                    <a:pt x="17812" y="13654"/>
                  </a:cubicBezTo>
                  <a:cubicBezTo>
                    <a:pt x="17857" y="13656"/>
                    <a:pt x="17902" y="13656"/>
                    <a:pt x="17946" y="13656"/>
                  </a:cubicBezTo>
                  <a:cubicBezTo>
                    <a:pt x="19143" y="13656"/>
                    <a:pt x="19948" y="13067"/>
                    <a:pt x="20128" y="12011"/>
                  </a:cubicBezTo>
                  <a:cubicBezTo>
                    <a:pt x="20308" y="10915"/>
                    <a:pt x="19681" y="10124"/>
                    <a:pt x="18479" y="9695"/>
                  </a:cubicBezTo>
                  <a:cubicBezTo>
                    <a:pt x="17761" y="9439"/>
                    <a:pt x="16181" y="9270"/>
                    <a:pt x="14665" y="9270"/>
                  </a:cubicBezTo>
                  <a:cubicBezTo>
                    <a:pt x="14378" y="9270"/>
                    <a:pt x="14095" y="9276"/>
                    <a:pt x="13819" y="9289"/>
                  </a:cubicBezTo>
                  <a:cubicBezTo>
                    <a:pt x="15565" y="8865"/>
                    <a:pt x="17727" y="7939"/>
                    <a:pt x="18620" y="7103"/>
                  </a:cubicBezTo>
                  <a:cubicBezTo>
                    <a:pt x="19552" y="6239"/>
                    <a:pt x="19744" y="5223"/>
                    <a:pt x="19105" y="4308"/>
                  </a:cubicBezTo>
                  <a:cubicBezTo>
                    <a:pt x="18722" y="3756"/>
                    <a:pt x="18201" y="3496"/>
                    <a:pt x="17592" y="3496"/>
                  </a:cubicBezTo>
                  <a:cubicBezTo>
                    <a:pt x="17197" y="3496"/>
                    <a:pt x="16765" y="3605"/>
                    <a:pt x="16310" y="3816"/>
                  </a:cubicBezTo>
                  <a:cubicBezTo>
                    <a:pt x="15333" y="4274"/>
                    <a:pt x="13249" y="6064"/>
                    <a:pt x="12091" y="7510"/>
                  </a:cubicBezTo>
                  <a:cubicBezTo>
                    <a:pt x="13057" y="5962"/>
                    <a:pt x="13995" y="3619"/>
                    <a:pt x="14034" y="2348"/>
                  </a:cubicBezTo>
                  <a:cubicBezTo>
                    <a:pt x="14068" y="1072"/>
                    <a:pt x="13475" y="213"/>
                    <a:pt x="12379" y="33"/>
                  </a:cubicBezTo>
                  <a:cubicBezTo>
                    <a:pt x="12253" y="11"/>
                    <a:pt x="12130" y="0"/>
                    <a:pt x="120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466;p32"/>
            <p:cNvSpPr/>
            <p:nvPr/>
          </p:nvSpPr>
          <p:spPr>
            <a:xfrm>
              <a:off x="6071298" y="4069562"/>
              <a:ext cx="77636" cy="116839"/>
            </a:xfrm>
            <a:custGeom>
              <a:avLst/>
              <a:gdLst/>
              <a:ahLst/>
              <a:cxnLst/>
              <a:rect l="l" t="t" r="r" b="b"/>
              <a:pathLst>
                <a:path w="2418" h="3639" extrusionOk="0">
                  <a:moveTo>
                    <a:pt x="337" y="0"/>
                  </a:moveTo>
                  <a:cubicBezTo>
                    <a:pt x="280" y="0"/>
                    <a:pt x="225" y="11"/>
                    <a:pt x="176" y="41"/>
                  </a:cubicBezTo>
                  <a:cubicBezTo>
                    <a:pt x="46" y="120"/>
                    <a:pt x="1" y="290"/>
                    <a:pt x="80" y="425"/>
                  </a:cubicBezTo>
                  <a:lnTo>
                    <a:pt x="1864" y="3503"/>
                  </a:lnTo>
                  <a:cubicBezTo>
                    <a:pt x="1913" y="3592"/>
                    <a:pt x="2006" y="3638"/>
                    <a:pt x="2101" y="3638"/>
                  </a:cubicBezTo>
                  <a:cubicBezTo>
                    <a:pt x="2128" y="3638"/>
                    <a:pt x="2155" y="3635"/>
                    <a:pt x="2180" y="3627"/>
                  </a:cubicBezTo>
                  <a:cubicBezTo>
                    <a:pt x="2203" y="3622"/>
                    <a:pt x="2226" y="3616"/>
                    <a:pt x="2237" y="3599"/>
                  </a:cubicBezTo>
                  <a:cubicBezTo>
                    <a:pt x="2372" y="3520"/>
                    <a:pt x="2418" y="3351"/>
                    <a:pt x="2406" y="3136"/>
                  </a:cubicBezTo>
                  <a:lnTo>
                    <a:pt x="622" y="58"/>
                  </a:lnTo>
                  <a:cubicBezTo>
                    <a:pt x="531" y="30"/>
                    <a:pt x="431" y="0"/>
                    <a:pt x="337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467;p32"/>
            <p:cNvSpPr/>
            <p:nvPr/>
          </p:nvSpPr>
          <p:spPr>
            <a:xfrm>
              <a:off x="6166498" y="4231354"/>
              <a:ext cx="81617" cy="114399"/>
            </a:xfrm>
            <a:custGeom>
              <a:avLst/>
              <a:gdLst/>
              <a:ahLst/>
              <a:cxnLst/>
              <a:rect l="l" t="t" r="r" b="b"/>
              <a:pathLst>
                <a:path w="2542" h="3563" extrusionOk="0">
                  <a:moveTo>
                    <a:pt x="319" y="1"/>
                  </a:moveTo>
                  <a:cubicBezTo>
                    <a:pt x="268" y="1"/>
                    <a:pt x="216" y="15"/>
                    <a:pt x="170" y="45"/>
                  </a:cubicBezTo>
                  <a:cubicBezTo>
                    <a:pt x="46" y="130"/>
                    <a:pt x="0" y="300"/>
                    <a:pt x="85" y="424"/>
                  </a:cubicBezTo>
                  <a:lnTo>
                    <a:pt x="1994" y="3434"/>
                  </a:lnTo>
                  <a:cubicBezTo>
                    <a:pt x="2048" y="3514"/>
                    <a:pt x="2140" y="3563"/>
                    <a:pt x="2232" y="3563"/>
                  </a:cubicBezTo>
                  <a:cubicBezTo>
                    <a:pt x="2257" y="3563"/>
                    <a:pt x="2281" y="3560"/>
                    <a:pt x="2304" y="3552"/>
                  </a:cubicBezTo>
                  <a:cubicBezTo>
                    <a:pt x="2321" y="3547"/>
                    <a:pt x="2350" y="3536"/>
                    <a:pt x="2372" y="3524"/>
                  </a:cubicBezTo>
                  <a:cubicBezTo>
                    <a:pt x="2502" y="3440"/>
                    <a:pt x="2542" y="3270"/>
                    <a:pt x="2457" y="3140"/>
                  </a:cubicBezTo>
                  <a:lnTo>
                    <a:pt x="554" y="130"/>
                  </a:lnTo>
                  <a:cubicBezTo>
                    <a:pt x="499" y="47"/>
                    <a:pt x="410" y="1"/>
                    <a:pt x="319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468;p32"/>
            <p:cNvSpPr/>
            <p:nvPr/>
          </p:nvSpPr>
          <p:spPr>
            <a:xfrm>
              <a:off x="6020343" y="4219731"/>
              <a:ext cx="119536" cy="75260"/>
            </a:xfrm>
            <a:custGeom>
              <a:avLst/>
              <a:gdLst/>
              <a:ahLst/>
              <a:cxnLst/>
              <a:rect l="l" t="t" r="r" b="b"/>
              <a:pathLst>
                <a:path w="3723" h="2344" extrusionOk="0">
                  <a:moveTo>
                    <a:pt x="3406" y="0"/>
                  </a:moveTo>
                  <a:cubicBezTo>
                    <a:pt x="3357" y="0"/>
                    <a:pt x="3306" y="13"/>
                    <a:pt x="3259" y="40"/>
                  </a:cubicBezTo>
                  <a:lnTo>
                    <a:pt x="176" y="1825"/>
                  </a:lnTo>
                  <a:cubicBezTo>
                    <a:pt x="40" y="1904"/>
                    <a:pt x="1" y="2073"/>
                    <a:pt x="80" y="2203"/>
                  </a:cubicBezTo>
                  <a:cubicBezTo>
                    <a:pt x="129" y="2293"/>
                    <a:pt x="225" y="2344"/>
                    <a:pt x="321" y="2344"/>
                  </a:cubicBezTo>
                  <a:cubicBezTo>
                    <a:pt x="346" y="2344"/>
                    <a:pt x="372" y="2340"/>
                    <a:pt x="396" y="2333"/>
                  </a:cubicBezTo>
                  <a:cubicBezTo>
                    <a:pt x="419" y="2328"/>
                    <a:pt x="435" y="2316"/>
                    <a:pt x="452" y="2305"/>
                  </a:cubicBezTo>
                  <a:lnTo>
                    <a:pt x="3536" y="520"/>
                  </a:lnTo>
                  <a:cubicBezTo>
                    <a:pt x="3677" y="441"/>
                    <a:pt x="3722" y="272"/>
                    <a:pt x="3643" y="136"/>
                  </a:cubicBezTo>
                  <a:cubicBezTo>
                    <a:pt x="3591" y="48"/>
                    <a:pt x="3501" y="0"/>
                    <a:pt x="3406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469;p32"/>
            <p:cNvSpPr/>
            <p:nvPr/>
          </p:nvSpPr>
          <p:spPr>
            <a:xfrm>
              <a:off x="6182103" y="4120678"/>
              <a:ext cx="116968" cy="79113"/>
            </a:xfrm>
            <a:custGeom>
              <a:avLst/>
              <a:gdLst/>
              <a:ahLst/>
              <a:cxnLst/>
              <a:rect l="l" t="t" r="r" b="b"/>
              <a:pathLst>
                <a:path w="3643" h="2464" extrusionOk="0">
                  <a:moveTo>
                    <a:pt x="3334" y="0"/>
                  </a:moveTo>
                  <a:cubicBezTo>
                    <a:pt x="3283" y="0"/>
                    <a:pt x="3232" y="15"/>
                    <a:pt x="3185" y="48"/>
                  </a:cubicBezTo>
                  <a:lnTo>
                    <a:pt x="169" y="1951"/>
                  </a:lnTo>
                  <a:cubicBezTo>
                    <a:pt x="45" y="2035"/>
                    <a:pt x="0" y="2205"/>
                    <a:pt x="85" y="2335"/>
                  </a:cubicBezTo>
                  <a:cubicBezTo>
                    <a:pt x="143" y="2415"/>
                    <a:pt x="233" y="2464"/>
                    <a:pt x="324" y="2464"/>
                  </a:cubicBezTo>
                  <a:cubicBezTo>
                    <a:pt x="348" y="2464"/>
                    <a:pt x="372" y="2460"/>
                    <a:pt x="395" y="2453"/>
                  </a:cubicBezTo>
                  <a:cubicBezTo>
                    <a:pt x="418" y="2448"/>
                    <a:pt x="446" y="2436"/>
                    <a:pt x="469" y="2425"/>
                  </a:cubicBezTo>
                  <a:lnTo>
                    <a:pt x="3484" y="516"/>
                  </a:lnTo>
                  <a:cubicBezTo>
                    <a:pt x="3609" y="426"/>
                    <a:pt x="3643" y="257"/>
                    <a:pt x="3569" y="132"/>
                  </a:cubicBezTo>
                  <a:cubicBezTo>
                    <a:pt x="3515" y="49"/>
                    <a:pt x="3425" y="0"/>
                    <a:pt x="3334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470;p32"/>
            <p:cNvSpPr/>
            <p:nvPr/>
          </p:nvSpPr>
          <p:spPr>
            <a:xfrm>
              <a:off x="6115350" y="4234918"/>
              <a:ext cx="48097" cy="128751"/>
            </a:xfrm>
            <a:custGeom>
              <a:avLst/>
              <a:gdLst/>
              <a:ahLst/>
              <a:cxnLst/>
              <a:rect l="l" t="t" r="r" b="b"/>
              <a:pathLst>
                <a:path w="1498" h="4010" extrusionOk="0">
                  <a:moveTo>
                    <a:pt x="1195" y="0"/>
                  </a:moveTo>
                  <a:cubicBezTo>
                    <a:pt x="1072" y="0"/>
                    <a:pt x="960" y="80"/>
                    <a:pt x="921" y="206"/>
                  </a:cubicBezTo>
                  <a:lnTo>
                    <a:pt x="35" y="3662"/>
                  </a:lnTo>
                  <a:cubicBezTo>
                    <a:pt x="1" y="3809"/>
                    <a:pt x="86" y="3955"/>
                    <a:pt x="232" y="4001"/>
                  </a:cubicBezTo>
                  <a:cubicBezTo>
                    <a:pt x="258" y="4006"/>
                    <a:pt x="282" y="4009"/>
                    <a:pt x="306" y="4009"/>
                  </a:cubicBezTo>
                  <a:cubicBezTo>
                    <a:pt x="330" y="4009"/>
                    <a:pt x="354" y="4006"/>
                    <a:pt x="379" y="4001"/>
                  </a:cubicBezTo>
                  <a:cubicBezTo>
                    <a:pt x="470" y="3972"/>
                    <a:pt x="543" y="3899"/>
                    <a:pt x="571" y="3803"/>
                  </a:cubicBezTo>
                  <a:lnTo>
                    <a:pt x="1458" y="347"/>
                  </a:lnTo>
                  <a:cubicBezTo>
                    <a:pt x="1497" y="200"/>
                    <a:pt x="1413" y="47"/>
                    <a:pt x="1260" y="8"/>
                  </a:cubicBezTo>
                  <a:cubicBezTo>
                    <a:pt x="1238" y="3"/>
                    <a:pt x="1217" y="0"/>
                    <a:pt x="1195" y="0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471;p32"/>
            <p:cNvSpPr/>
            <p:nvPr/>
          </p:nvSpPr>
          <p:spPr>
            <a:xfrm>
              <a:off x="6160879" y="4051614"/>
              <a:ext cx="44822" cy="129650"/>
            </a:xfrm>
            <a:custGeom>
              <a:avLst/>
              <a:gdLst/>
              <a:ahLst/>
              <a:cxnLst/>
              <a:rect l="l" t="t" r="r" b="b"/>
              <a:pathLst>
                <a:path w="1396" h="4038" extrusionOk="0">
                  <a:moveTo>
                    <a:pt x="1053" y="1"/>
                  </a:moveTo>
                  <a:cubicBezTo>
                    <a:pt x="928" y="1"/>
                    <a:pt x="815" y="90"/>
                    <a:pt x="785" y="222"/>
                  </a:cubicBezTo>
                  <a:lnTo>
                    <a:pt x="29" y="3701"/>
                  </a:lnTo>
                  <a:cubicBezTo>
                    <a:pt x="0" y="3853"/>
                    <a:pt x="91" y="4006"/>
                    <a:pt x="237" y="4034"/>
                  </a:cubicBezTo>
                  <a:cubicBezTo>
                    <a:pt x="256" y="4036"/>
                    <a:pt x="274" y="4037"/>
                    <a:pt x="291" y="4037"/>
                  </a:cubicBezTo>
                  <a:cubicBezTo>
                    <a:pt x="321" y="4037"/>
                    <a:pt x="350" y="4033"/>
                    <a:pt x="379" y="4023"/>
                  </a:cubicBezTo>
                  <a:cubicBezTo>
                    <a:pt x="475" y="3994"/>
                    <a:pt x="548" y="3921"/>
                    <a:pt x="644" y="3729"/>
                  </a:cubicBezTo>
                  <a:lnTo>
                    <a:pt x="1395" y="250"/>
                  </a:lnTo>
                  <a:cubicBezTo>
                    <a:pt x="1361" y="183"/>
                    <a:pt x="1260" y="36"/>
                    <a:pt x="1113" y="7"/>
                  </a:cubicBezTo>
                  <a:cubicBezTo>
                    <a:pt x="1093" y="3"/>
                    <a:pt x="1073" y="1"/>
                    <a:pt x="1053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472;p32"/>
            <p:cNvSpPr/>
            <p:nvPr/>
          </p:nvSpPr>
          <p:spPr>
            <a:xfrm>
              <a:off x="6003133" y="4163574"/>
              <a:ext cx="130035" cy="46620"/>
            </a:xfrm>
            <a:custGeom>
              <a:avLst/>
              <a:gdLst/>
              <a:ahLst/>
              <a:cxnLst/>
              <a:rect l="l" t="t" r="r" b="b"/>
              <a:pathLst>
                <a:path w="4050" h="1452" extrusionOk="0">
                  <a:moveTo>
                    <a:pt x="300" y="1"/>
                  </a:moveTo>
                  <a:cubicBezTo>
                    <a:pt x="180" y="1"/>
                    <a:pt x="72" y="81"/>
                    <a:pt x="34" y="208"/>
                  </a:cubicBezTo>
                  <a:cubicBezTo>
                    <a:pt x="0" y="355"/>
                    <a:pt x="85" y="507"/>
                    <a:pt x="232" y="547"/>
                  </a:cubicBezTo>
                  <a:lnTo>
                    <a:pt x="3677" y="1439"/>
                  </a:lnTo>
                  <a:cubicBezTo>
                    <a:pt x="3702" y="1448"/>
                    <a:pt x="3727" y="1452"/>
                    <a:pt x="3752" y="1452"/>
                  </a:cubicBezTo>
                  <a:cubicBezTo>
                    <a:pt x="3777" y="1452"/>
                    <a:pt x="3801" y="1448"/>
                    <a:pt x="3823" y="1439"/>
                  </a:cubicBezTo>
                  <a:cubicBezTo>
                    <a:pt x="3919" y="1411"/>
                    <a:pt x="3987" y="1343"/>
                    <a:pt x="4015" y="1242"/>
                  </a:cubicBezTo>
                  <a:cubicBezTo>
                    <a:pt x="4049" y="1095"/>
                    <a:pt x="3965" y="948"/>
                    <a:pt x="3818" y="903"/>
                  </a:cubicBezTo>
                  <a:lnTo>
                    <a:pt x="373" y="11"/>
                  </a:lnTo>
                  <a:cubicBezTo>
                    <a:pt x="349" y="4"/>
                    <a:pt x="324" y="1"/>
                    <a:pt x="300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473;p32"/>
            <p:cNvSpPr/>
            <p:nvPr/>
          </p:nvSpPr>
          <p:spPr>
            <a:xfrm>
              <a:off x="6184800" y="4209553"/>
              <a:ext cx="131512" cy="42414"/>
            </a:xfrm>
            <a:custGeom>
              <a:avLst/>
              <a:gdLst/>
              <a:ahLst/>
              <a:cxnLst/>
              <a:rect l="l" t="t" r="r" b="b"/>
              <a:pathLst>
                <a:path w="4096" h="1321" extrusionOk="0">
                  <a:moveTo>
                    <a:pt x="311" y="1"/>
                  </a:moveTo>
                  <a:cubicBezTo>
                    <a:pt x="185" y="1"/>
                    <a:pt x="70" y="94"/>
                    <a:pt x="40" y="222"/>
                  </a:cubicBezTo>
                  <a:cubicBezTo>
                    <a:pt x="1" y="369"/>
                    <a:pt x="102" y="516"/>
                    <a:pt x="249" y="555"/>
                  </a:cubicBezTo>
                  <a:lnTo>
                    <a:pt x="3728" y="1317"/>
                  </a:lnTo>
                  <a:cubicBezTo>
                    <a:pt x="3747" y="1320"/>
                    <a:pt x="3764" y="1321"/>
                    <a:pt x="3782" y="1321"/>
                  </a:cubicBezTo>
                  <a:cubicBezTo>
                    <a:pt x="3812" y="1321"/>
                    <a:pt x="3841" y="1317"/>
                    <a:pt x="3869" y="1306"/>
                  </a:cubicBezTo>
                  <a:cubicBezTo>
                    <a:pt x="3965" y="1278"/>
                    <a:pt x="4039" y="1205"/>
                    <a:pt x="4061" y="1103"/>
                  </a:cubicBezTo>
                  <a:cubicBezTo>
                    <a:pt x="4095" y="950"/>
                    <a:pt x="4005" y="798"/>
                    <a:pt x="3852" y="770"/>
                  </a:cubicBezTo>
                  <a:lnTo>
                    <a:pt x="368" y="7"/>
                  </a:lnTo>
                  <a:cubicBezTo>
                    <a:pt x="349" y="3"/>
                    <a:pt x="329" y="1"/>
                    <a:pt x="311" y="1"/>
                  </a:cubicBezTo>
                  <a:close/>
                </a:path>
              </a:pathLst>
            </a:custGeom>
            <a:solidFill>
              <a:srgbClr val="DB88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474;p32"/>
            <p:cNvSpPr/>
            <p:nvPr/>
          </p:nvSpPr>
          <p:spPr>
            <a:xfrm>
              <a:off x="6083082" y="4142223"/>
              <a:ext cx="148915" cy="133407"/>
            </a:xfrm>
            <a:custGeom>
              <a:avLst/>
              <a:gdLst/>
              <a:ahLst/>
              <a:cxnLst/>
              <a:rect l="l" t="t" r="r" b="b"/>
              <a:pathLst>
                <a:path w="4638" h="4155" extrusionOk="0">
                  <a:moveTo>
                    <a:pt x="2318" y="1"/>
                  </a:moveTo>
                  <a:cubicBezTo>
                    <a:pt x="2121" y="1"/>
                    <a:pt x="1921" y="29"/>
                    <a:pt x="1723" y="88"/>
                  </a:cubicBezTo>
                  <a:cubicBezTo>
                    <a:pt x="622" y="421"/>
                    <a:pt x="1" y="1579"/>
                    <a:pt x="328" y="2669"/>
                  </a:cubicBezTo>
                  <a:cubicBezTo>
                    <a:pt x="597" y="3574"/>
                    <a:pt x="1427" y="4154"/>
                    <a:pt x="2321" y="4154"/>
                  </a:cubicBezTo>
                  <a:cubicBezTo>
                    <a:pt x="2516" y="4154"/>
                    <a:pt x="2713" y="4127"/>
                    <a:pt x="2909" y="4070"/>
                  </a:cubicBezTo>
                  <a:cubicBezTo>
                    <a:pt x="4010" y="3742"/>
                    <a:pt x="4637" y="2584"/>
                    <a:pt x="4310" y="1483"/>
                  </a:cubicBezTo>
                  <a:cubicBezTo>
                    <a:pt x="4037" y="581"/>
                    <a:pt x="3210" y="1"/>
                    <a:pt x="231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2F3C09D-F9F2-404A-84A1-C5F354CF97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62F3C09D-F9F2-404A-84A1-C5F354CF97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ABFCE09-6563-419F-AF6A-3EB20ABDEF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7ABFCE09-6563-419F-AF6A-3EB20ABDEF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2842616-51E6-404E-9661-70331B1381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graphicEl>
                                              <a:dgm id="{B2842616-51E6-404E-9661-70331B1381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BCCC04D-6FC5-4099-9518-5C2D626A4B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graphicEl>
                                              <a:dgm id="{FBCCC04D-6FC5-4099-9518-5C2D626A4B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5156313-8849-455A-B5A4-93DFF50A12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graphicEl>
                                              <a:dgm id="{95156313-8849-455A-B5A4-93DFF50A12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DE6D3EE-8E98-4357-BB68-44A805C1DF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graphicEl>
                                              <a:dgm id="{6DE6D3EE-8E98-4357-BB68-44A805C1DF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9676BA6-0E56-4B7A-8CA0-37FCAED0B9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graphicEl>
                                              <a:dgm id="{B9676BA6-0E56-4B7A-8CA0-37FCAED0B9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lvlOne"/>
        </p:bldSub>
      </p:bldGraphic>
    </p:bldLst>
  </p:timing>
</p:sld>
</file>

<file path=ppt/theme/theme1.xml><?xml version="1.0" encoding="utf-8"?>
<a:theme xmlns:a="http://schemas.openxmlformats.org/drawingml/2006/main" name="Easter Bunny Minitheme by Slidesgo">
  <a:themeElements>
    <a:clrScheme name="Simple Light">
      <a:dk1>
        <a:srgbClr val="0F95A8"/>
      </a:dk1>
      <a:lt1>
        <a:srgbClr val="D2F6F8"/>
      </a:lt1>
      <a:dk2>
        <a:srgbClr val="7AD681"/>
      </a:dk2>
      <a:lt2>
        <a:srgbClr val="45994A"/>
      </a:lt2>
      <a:accent1>
        <a:srgbClr val="247824"/>
      </a:accent1>
      <a:accent2>
        <a:srgbClr val="2AC5BD"/>
      </a:accent2>
      <a:accent3>
        <a:srgbClr val="FEB343"/>
      </a:accent3>
      <a:accent4>
        <a:srgbClr val="F95955"/>
      </a:accent4>
      <a:accent5>
        <a:srgbClr val="F99A91"/>
      </a:accent5>
      <a:accent6>
        <a:srgbClr val="F4EDED"/>
      </a:accent6>
      <a:hlink>
        <a:srgbClr val="0F95A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412</Words>
  <Application>Microsoft Office PowerPoint</Application>
  <PresentationFormat>On-screen Show (16:9)</PresentationFormat>
  <Paragraphs>54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Bebas Neue</vt:lpstr>
      <vt:lpstr>Calibri</vt:lpstr>
      <vt:lpstr>Darker Grotesque SemiBold</vt:lpstr>
      <vt:lpstr>Fredoka One</vt:lpstr>
      <vt:lpstr>Raleway Medium</vt:lpstr>
      <vt:lpstr>Times New Roman</vt:lpstr>
      <vt:lpstr>Easter Bunny Minitheme by Slidesgo</vt:lpstr>
      <vt:lpstr>NHIỆT LIỆT CHÀO MỪNG  CÁC EM HỌC SINH  THAM DỰ BUỔI HỌC HÔM NAY</vt:lpstr>
      <vt:lpstr>PowerPoint Presentation</vt:lpstr>
      <vt:lpstr>PowerPoint Presentation</vt:lpstr>
      <vt:lpstr>PowerPoint Presentation</vt:lpstr>
      <vt:lpstr>01</vt:lpstr>
      <vt:lpstr>TÌM Ý</vt:lpstr>
      <vt:lpstr>PowerPoint Presentation</vt:lpstr>
      <vt:lpstr>PowerPoint Presentation</vt:lpstr>
      <vt:lpstr>PowerPoint Presentation</vt:lpstr>
      <vt:lpstr>LẬP DÀN Ý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NHIỆT LIỆT CHÀO MỪNG  CÁC EM HỌC SINH  THAM DỰ BUỔI HỌC HÔM NAY</dc:title>
  <cp:lastModifiedBy>Windows User</cp:lastModifiedBy>
  <cp:revision>12</cp:revision>
  <dcterms:modified xsi:type="dcterms:W3CDTF">2023-09-19T09:39:00Z</dcterms:modified>
</cp:coreProperties>
</file>