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6" r:id="rId1"/>
  </p:sldMasterIdLst>
  <p:notesMasterIdLst>
    <p:notesMasterId r:id="rId22"/>
  </p:notesMasterIdLst>
  <p:sldIdLst>
    <p:sldId id="260" r:id="rId2"/>
    <p:sldId id="347" r:id="rId3"/>
    <p:sldId id="346" r:id="rId4"/>
    <p:sldId id="259" r:id="rId5"/>
    <p:sldId id="268" r:id="rId6"/>
    <p:sldId id="263" r:id="rId7"/>
    <p:sldId id="348" r:id="rId8"/>
    <p:sldId id="349" r:id="rId9"/>
    <p:sldId id="350" r:id="rId10"/>
    <p:sldId id="351" r:id="rId11"/>
    <p:sldId id="352" r:id="rId12"/>
    <p:sldId id="353" r:id="rId13"/>
    <p:sldId id="354" r:id="rId14"/>
    <p:sldId id="355" r:id="rId15"/>
    <p:sldId id="356" r:id="rId16"/>
    <p:sldId id="357" r:id="rId17"/>
    <p:sldId id="282" r:id="rId18"/>
    <p:sldId id="358" r:id="rId19"/>
    <p:sldId id="359" r:id="rId20"/>
    <p:sldId id="360" r:id="rId21"/>
  </p:sldIdLst>
  <p:sldSz cx="9144000" cy="5143500" type="screen16x9"/>
  <p:notesSz cx="6858000" cy="9144000"/>
  <p:embeddedFontLst>
    <p:embeddedFont>
      <p:font typeface="Cairo" charset="-78"/>
      <p:regular r:id="rId23"/>
      <p:bold r:id="rId24"/>
    </p:embeddedFont>
    <p:embeddedFont>
      <p:font typeface="Fira Sans Condensed Medium" charset="0"/>
      <p:regular r:id="rId25"/>
      <p:bold r:id="rId26"/>
      <p:italic r:id="rId27"/>
      <p:boldItalic r:id="rId28"/>
    </p:embeddedFont>
    <p:embeddedFont>
      <p:font typeface="Pompiere" charset="0"/>
      <p:regular r:id="rId29"/>
    </p:embeddedFont>
    <p:embeddedFont>
      <p:font typeface="Calibri" pitchFamily="34" charset="0"/>
      <p:regular r:id="rId30"/>
      <p:bold r:id="rId31"/>
      <p:italic r:id="rId32"/>
      <p:boldItalic r:id="rId33"/>
    </p:embeddedFont>
    <p:embeddedFont>
      <p:font typeface="Sulphur Point" charset="0"/>
      <p:regular r:id="rId34"/>
      <p:bold r:id="rId35"/>
    </p:embeddedFont>
    <p:embeddedFont>
      <p:font typeface="Raleway" charset="0"/>
      <p:regular r:id="rId36"/>
      <p:bold r:id="rId37"/>
      <p:italic r:id="rId38"/>
      <p:boldItalic r:id="rId39"/>
    </p:embeddedFont>
    <p:embeddedFont>
      <p:font typeface="Oxygen" charset="0"/>
      <p:regular r:id="rId40"/>
      <p:bold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6D1897EE-388C-4514-8D57-D30DE1BB8A1B}">
  <a:tblStyle styleId="{6D1897EE-388C-4514-8D57-D30DE1BB8A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979" autoAdjust="0"/>
  </p:normalViewPr>
  <p:slideViewPr>
    <p:cSldViewPr snapToGrid="0">
      <p:cViewPr varScale="1">
        <p:scale>
          <a:sx n="93" d="100"/>
          <a:sy n="93" d="100"/>
        </p:scale>
        <p:origin x="-642" y="-10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D80273-B427-4373-B8D9-C4733FE0B005}" type="doc">
      <dgm:prSet loTypeId="urn:microsoft.com/office/officeart/2005/8/layout/vProcess5" loCatId="process" qsTypeId="urn:microsoft.com/office/officeart/2005/8/quickstyle/simple1" qsCatId="simple" csTypeId="urn:microsoft.com/office/officeart/2005/8/colors/colorful3" csCatId="colorful" phldr="1"/>
      <dgm:spPr/>
    </dgm:pt>
    <dgm:pt modelId="{3AB614D3-8E42-44AA-872E-2CC45F4C210A}">
      <dgm:prSet phldrT="[Text]"/>
      <dgm:spPr>
        <a:solidFill>
          <a:schemeClr val="accent3">
            <a:lumMod val="75000"/>
          </a:schemeClr>
        </a:solidFill>
      </dgm:spPr>
      <dgm:t>
        <a:bodyPr/>
        <a:lstStyle/>
        <a:p>
          <a:pPr>
            <a:lnSpc>
              <a:spcPct val="150000"/>
            </a:lnSpc>
          </a:pPr>
          <a:r>
            <a:rPr lang="en-US" b="1" smtClean="0">
              <a:solidFill>
                <a:srgbClr val="FFFFFF"/>
              </a:solidFill>
              <a:latin typeface="+mn-lt"/>
              <a:ea typeface="Calibri" panose="020F0502020204030204" pitchFamily="34" charset="0"/>
              <a:cs typeface="Times New Roman" panose="02020603050405020304" pitchFamily="18" charset="0"/>
            </a:rPr>
            <a:t>I. </a:t>
          </a:r>
          <a:r>
            <a:rPr lang="vi-VN" b="1" smtClean="0">
              <a:solidFill>
                <a:srgbClr val="FFFFFF"/>
              </a:solidFill>
              <a:latin typeface="+mn-lt"/>
              <a:ea typeface="Calibri" panose="020F0502020204030204" pitchFamily="34" charset="0"/>
              <a:cs typeface="Times New Roman" panose="02020603050405020304" pitchFamily="18" charset="0"/>
            </a:rPr>
            <a:t>Đ</a:t>
          </a:r>
          <a:r>
            <a:rPr lang="en-US" b="1" smtClean="0">
              <a:solidFill>
                <a:srgbClr val="FFFFFF"/>
              </a:solidFill>
              <a:latin typeface="+mn-lt"/>
              <a:ea typeface="Calibri" panose="020F0502020204030204" pitchFamily="34" charset="0"/>
              <a:cs typeface="Times New Roman" panose="02020603050405020304" pitchFamily="18" charset="0"/>
            </a:rPr>
            <a:t>ỌC THÀNH TIẾNG</a:t>
          </a:r>
          <a:endParaRPr lang="en-US">
            <a:solidFill>
              <a:srgbClr val="FFFFFF"/>
            </a:solidFill>
          </a:endParaRPr>
        </a:p>
      </dgm:t>
    </dgm:pt>
    <dgm:pt modelId="{B1C1CCFC-B723-4F86-BAB7-165A405D5B1A}" type="parTrans" cxnId="{6CCB330B-CE29-4F6F-B4FA-23056D50BE3F}">
      <dgm:prSet/>
      <dgm:spPr/>
      <dgm:t>
        <a:bodyPr/>
        <a:lstStyle/>
        <a:p>
          <a:pPr>
            <a:lnSpc>
              <a:spcPct val="150000"/>
            </a:lnSpc>
          </a:pPr>
          <a:endParaRPr lang="en-US"/>
        </a:p>
      </dgm:t>
    </dgm:pt>
    <dgm:pt modelId="{38BE66A3-DA9B-4021-8624-2E6AF2E47634}" type="sibTrans" cxnId="{6CCB330B-CE29-4F6F-B4FA-23056D50BE3F}">
      <dgm:prSet/>
      <dgm:spPr>
        <a:solidFill>
          <a:schemeClr val="tx1">
            <a:lumMod val="40000"/>
            <a:lumOff val="60000"/>
            <a:alpha val="90000"/>
          </a:schemeClr>
        </a:solidFill>
        <a:ln>
          <a:noFill/>
        </a:ln>
      </dgm:spPr>
      <dgm:t>
        <a:bodyPr/>
        <a:lstStyle/>
        <a:p>
          <a:pPr>
            <a:lnSpc>
              <a:spcPct val="150000"/>
            </a:lnSpc>
          </a:pPr>
          <a:endParaRPr lang="en-US"/>
        </a:p>
      </dgm:t>
    </dgm:pt>
    <dgm:pt modelId="{C15B14DE-2465-4948-93C4-6FE457EFEBF3}">
      <dgm:prSet phldrT="[Text]"/>
      <dgm:spPr>
        <a:solidFill>
          <a:schemeClr val="accent5">
            <a:lumMod val="75000"/>
          </a:schemeClr>
        </a:solidFill>
      </dgm:spPr>
      <dgm:t>
        <a:bodyPr/>
        <a:lstStyle/>
        <a:p>
          <a:pPr>
            <a:lnSpc>
              <a:spcPct val="150000"/>
            </a:lnSpc>
          </a:pPr>
          <a:r>
            <a:rPr lang="en-US" b="1" smtClean="0">
              <a:solidFill>
                <a:srgbClr val="FFFFFF"/>
              </a:solidFill>
              <a:latin typeface="+mn-lt"/>
              <a:ea typeface="Calibri" panose="020F0502020204030204" pitchFamily="34" charset="0"/>
              <a:cs typeface="Times New Roman" panose="02020603050405020304" pitchFamily="18" charset="0"/>
            </a:rPr>
            <a:t>II. ĐỌC HIỂU</a:t>
          </a:r>
          <a:endParaRPr lang="en-US">
            <a:solidFill>
              <a:srgbClr val="FFFFFF"/>
            </a:solidFill>
          </a:endParaRPr>
        </a:p>
      </dgm:t>
    </dgm:pt>
    <dgm:pt modelId="{6F9FD6E0-F4B3-41B1-8B58-BAE0D443CE27}" type="parTrans" cxnId="{DD2E00DF-C4D6-4F3F-A297-5B742D6AFC09}">
      <dgm:prSet/>
      <dgm:spPr/>
      <dgm:t>
        <a:bodyPr/>
        <a:lstStyle/>
        <a:p>
          <a:pPr>
            <a:lnSpc>
              <a:spcPct val="150000"/>
            </a:lnSpc>
          </a:pPr>
          <a:endParaRPr lang="en-US"/>
        </a:p>
      </dgm:t>
    </dgm:pt>
    <dgm:pt modelId="{1E8E046D-9133-4B0E-B10B-FB0F4200A65C}" type="sibTrans" cxnId="{DD2E00DF-C4D6-4F3F-A297-5B742D6AFC09}">
      <dgm:prSet/>
      <dgm:spPr/>
      <dgm:t>
        <a:bodyPr/>
        <a:lstStyle/>
        <a:p>
          <a:pPr>
            <a:lnSpc>
              <a:spcPct val="150000"/>
            </a:lnSpc>
          </a:pPr>
          <a:endParaRPr lang="en-US"/>
        </a:p>
      </dgm:t>
    </dgm:pt>
    <dgm:pt modelId="{F38EDE5D-D283-4086-9E71-D3F6698EA03E}">
      <dgm:prSet phldrT="[Text]"/>
      <dgm:spPr>
        <a:solidFill>
          <a:schemeClr val="accent4">
            <a:lumMod val="75000"/>
          </a:schemeClr>
        </a:solidFill>
      </dgm:spPr>
      <dgm:t>
        <a:bodyPr/>
        <a:lstStyle/>
        <a:p>
          <a:pPr>
            <a:lnSpc>
              <a:spcPct val="150000"/>
            </a:lnSpc>
          </a:pPr>
          <a:r>
            <a:rPr lang="en-US" b="1" smtClean="0">
              <a:solidFill>
                <a:srgbClr val="FFFFFF"/>
              </a:solidFill>
              <a:latin typeface="+mn-lt"/>
              <a:ea typeface="Calibri" panose="020F0502020204030204" pitchFamily="34" charset="0"/>
              <a:cs typeface="Times New Roman" panose="02020603050405020304" pitchFamily="18" charset="0"/>
            </a:rPr>
            <a:t>III. </a:t>
          </a:r>
          <a:r>
            <a:rPr lang="vi-VN" b="1" smtClean="0">
              <a:solidFill>
                <a:srgbClr val="FFFFFF"/>
              </a:solidFill>
              <a:latin typeface="+mn-lt"/>
              <a:ea typeface="Calibri" panose="020F0502020204030204" pitchFamily="34" charset="0"/>
              <a:cs typeface="Times New Roman" panose="02020603050405020304" pitchFamily="18" charset="0"/>
            </a:rPr>
            <a:t>ĐỌC NÂNG CAO</a:t>
          </a:r>
          <a:endParaRPr lang="en-US">
            <a:solidFill>
              <a:srgbClr val="FFFFFF"/>
            </a:solidFill>
          </a:endParaRPr>
        </a:p>
      </dgm:t>
    </dgm:pt>
    <dgm:pt modelId="{BBA5855C-5D74-44A0-A0CD-AF3A75E760BE}" type="sibTrans" cxnId="{8838D7EC-6CED-4A25-B4A7-8DFA3FB9361C}">
      <dgm:prSet/>
      <dgm:spPr/>
      <dgm:t>
        <a:bodyPr/>
        <a:lstStyle/>
        <a:p>
          <a:pPr>
            <a:lnSpc>
              <a:spcPct val="150000"/>
            </a:lnSpc>
          </a:pPr>
          <a:endParaRPr lang="en-US"/>
        </a:p>
      </dgm:t>
    </dgm:pt>
    <dgm:pt modelId="{B7B3F14E-C23C-462C-85C7-6E62A1989619}" type="parTrans" cxnId="{8838D7EC-6CED-4A25-B4A7-8DFA3FB9361C}">
      <dgm:prSet/>
      <dgm:spPr/>
      <dgm:t>
        <a:bodyPr/>
        <a:lstStyle/>
        <a:p>
          <a:pPr>
            <a:lnSpc>
              <a:spcPct val="150000"/>
            </a:lnSpc>
          </a:pPr>
          <a:endParaRPr lang="en-US"/>
        </a:p>
      </dgm:t>
    </dgm:pt>
    <dgm:pt modelId="{9F41BEAD-E794-4429-9C77-36825BC79046}" type="pres">
      <dgm:prSet presAssocID="{BED80273-B427-4373-B8D9-C4733FE0B005}" presName="outerComposite" presStyleCnt="0">
        <dgm:presLayoutVars>
          <dgm:chMax val="5"/>
          <dgm:dir/>
          <dgm:resizeHandles val="exact"/>
        </dgm:presLayoutVars>
      </dgm:prSet>
      <dgm:spPr/>
    </dgm:pt>
    <dgm:pt modelId="{0FDB76A1-E2F3-4357-ACC5-BEED9AB275EC}" type="pres">
      <dgm:prSet presAssocID="{BED80273-B427-4373-B8D9-C4733FE0B005}" presName="dummyMaxCanvas" presStyleCnt="0">
        <dgm:presLayoutVars/>
      </dgm:prSet>
      <dgm:spPr/>
    </dgm:pt>
    <dgm:pt modelId="{9C115EDC-2222-49DD-8287-2A207A94D25E}" type="pres">
      <dgm:prSet presAssocID="{BED80273-B427-4373-B8D9-C4733FE0B005}" presName="ThreeNodes_1" presStyleLbl="node1" presStyleIdx="0" presStyleCnt="3" custScaleY="80076">
        <dgm:presLayoutVars>
          <dgm:bulletEnabled val="1"/>
        </dgm:presLayoutVars>
      </dgm:prSet>
      <dgm:spPr/>
      <dgm:t>
        <a:bodyPr/>
        <a:lstStyle/>
        <a:p>
          <a:endParaRPr lang="en-US"/>
        </a:p>
      </dgm:t>
    </dgm:pt>
    <dgm:pt modelId="{1EB34AD0-9056-491C-B63B-FA52092B15D5}" type="pres">
      <dgm:prSet presAssocID="{BED80273-B427-4373-B8D9-C4733FE0B005}" presName="ThreeNodes_2" presStyleLbl="node1" presStyleIdx="1" presStyleCnt="3" custScaleY="80076" custLinFactNeighborX="-222" custLinFactNeighborY="-4838">
        <dgm:presLayoutVars>
          <dgm:bulletEnabled val="1"/>
        </dgm:presLayoutVars>
      </dgm:prSet>
      <dgm:spPr/>
      <dgm:t>
        <a:bodyPr/>
        <a:lstStyle/>
        <a:p>
          <a:endParaRPr lang="en-US"/>
        </a:p>
      </dgm:t>
    </dgm:pt>
    <dgm:pt modelId="{95668353-6A0E-4504-A0F5-4DC73AB4794C}" type="pres">
      <dgm:prSet presAssocID="{BED80273-B427-4373-B8D9-C4733FE0B005}" presName="ThreeNodes_3" presStyleLbl="node1" presStyleIdx="2" presStyleCnt="3" custScaleY="80076">
        <dgm:presLayoutVars>
          <dgm:bulletEnabled val="1"/>
        </dgm:presLayoutVars>
      </dgm:prSet>
      <dgm:spPr/>
      <dgm:t>
        <a:bodyPr/>
        <a:lstStyle/>
        <a:p>
          <a:endParaRPr lang="en-US"/>
        </a:p>
      </dgm:t>
    </dgm:pt>
    <dgm:pt modelId="{3B683057-A1A4-4491-8415-031C08957C51}" type="pres">
      <dgm:prSet presAssocID="{BED80273-B427-4373-B8D9-C4733FE0B005}" presName="ThreeConn_1-2" presStyleLbl="fgAccFollowNode1" presStyleIdx="0" presStyleCnt="2">
        <dgm:presLayoutVars>
          <dgm:bulletEnabled val="1"/>
        </dgm:presLayoutVars>
      </dgm:prSet>
      <dgm:spPr/>
      <dgm:t>
        <a:bodyPr/>
        <a:lstStyle/>
        <a:p>
          <a:endParaRPr lang="en-US"/>
        </a:p>
      </dgm:t>
    </dgm:pt>
    <dgm:pt modelId="{B4426202-ECF2-497F-BE86-017B8C7BD3B8}" type="pres">
      <dgm:prSet presAssocID="{BED80273-B427-4373-B8D9-C4733FE0B005}" presName="ThreeConn_2-3" presStyleLbl="fgAccFollowNode1" presStyleIdx="1" presStyleCnt="2">
        <dgm:presLayoutVars>
          <dgm:bulletEnabled val="1"/>
        </dgm:presLayoutVars>
      </dgm:prSet>
      <dgm:spPr/>
      <dgm:t>
        <a:bodyPr/>
        <a:lstStyle/>
        <a:p>
          <a:endParaRPr lang="en-US"/>
        </a:p>
      </dgm:t>
    </dgm:pt>
    <dgm:pt modelId="{774F507B-6A29-4148-A80F-44CCADDBD10C}" type="pres">
      <dgm:prSet presAssocID="{BED80273-B427-4373-B8D9-C4733FE0B005}" presName="ThreeNodes_1_text" presStyleLbl="node1" presStyleIdx="2" presStyleCnt="3">
        <dgm:presLayoutVars>
          <dgm:bulletEnabled val="1"/>
        </dgm:presLayoutVars>
      </dgm:prSet>
      <dgm:spPr/>
      <dgm:t>
        <a:bodyPr/>
        <a:lstStyle/>
        <a:p>
          <a:endParaRPr lang="en-US"/>
        </a:p>
      </dgm:t>
    </dgm:pt>
    <dgm:pt modelId="{AE7CD81A-754C-464E-AA1E-49008A16C7DA}" type="pres">
      <dgm:prSet presAssocID="{BED80273-B427-4373-B8D9-C4733FE0B005}" presName="ThreeNodes_2_text" presStyleLbl="node1" presStyleIdx="2" presStyleCnt="3">
        <dgm:presLayoutVars>
          <dgm:bulletEnabled val="1"/>
        </dgm:presLayoutVars>
      </dgm:prSet>
      <dgm:spPr/>
      <dgm:t>
        <a:bodyPr/>
        <a:lstStyle/>
        <a:p>
          <a:endParaRPr lang="en-US"/>
        </a:p>
      </dgm:t>
    </dgm:pt>
    <dgm:pt modelId="{7A18384D-4E03-42CA-8432-77F6F4FFA54E}" type="pres">
      <dgm:prSet presAssocID="{BED80273-B427-4373-B8D9-C4733FE0B005}" presName="ThreeNodes_3_text" presStyleLbl="node1" presStyleIdx="2" presStyleCnt="3">
        <dgm:presLayoutVars>
          <dgm:bulletEnabled val="1"/>
        </dgm:presLayoutVars>
      </dgm:prSet>
      <dgm:spPr/>
      <dgm:t>
        <a:bodyPr/>
        <a:lstStyle/>
        <a:p>
          <a:endParaRPr lang="en-US"/>
        </a:p>
      </dgm:t>
    </dgm:pt>
  </dgm:ptLst>
  <dgm:cxnLst>
    <dgm:cxn modelId="{B032BCD2-4194-495B-9CC3-EE7EA056A3DC}" type="presOf" srcId="{3AB614D3-8E42-44AA-872E-2CC45F4C210A}" destId="{9C115EDC-2222-49DD-8287-2A207A94D25E}" srcOrd="0" destOrd="0" presId="urn:microsoft.com/office/officeart/2005/8/layout/vProcess5"/>
    <dgm:cxn modelId="{C42D869F-215A-4952-99C5-5F6B77B0EB26}" type="presOf" srcId="{C15B14DE-2465-4948-93C4-6FE457EFEBF3}" destId="{AE7CD81A-754C-464E-AA1E-49008A16C7DA}" srcOrd="1" destOrd="0" presId="urn:microsoft.com/office/officeart/2005/8/layout/vProcess5"/>
    <dgm:cxn modelId="{0957AC25-4D45-48E9-BE3C-039D646BF555}" type="presOf" srcId="{3AB614D3-8E42-44AA-872E-2CC45F4C210A}" destId="{774F507B-6A29-4148-A80F-44CCADDBD10C}" srcOrd="1" destOrd="0" presId="urn:microsoft.com/office/officeart/2005/8/layout/vProcess5"/>
    <dgm:cxn modelId="{DD2E00DF-C4D6-4F3F-A297-5B742D6AFC09}" srcId="{BED80273-B427-4373-B8D9-C4733FE0B005}" destId="{C15B14DE-2465-4948-93C4-6FE457EFEBF3}" srcOrd="1" destOrd="0" parTransId="{6F9FD6E0-F4B3-41B1-8B58-BAE0D443CE27}" sibTransId="{1E8E046D-9133-4B0E-B10B-FB0F4200A65C}"/>
    <dgm:cxn modelId="{25C7E0DE-0DC7-43C3-8372-E3DD3FA32312}" type="presOf" srcId="{C15B14DE-2465-4948-93C4-6FE457EFEBF3}" destId="{1EB34AD0-9056-491C-B63B-FA52092B15D5}" srcOrd="0" destOrd="0" presId="urn:microsoft.com/office/officeart/2005/8/layout/vProcess5"/>
    <dgm:cxn modelId="{8838D7EC-6CED-4A25-B4A7-8DFA3FB9361C}" srcId="{BED80273-B427-4373-B8D9-C4733FE0B005}" destId="{F38EDE5D-D283-4086-9E71-D3F6698EA03E}" srcOrd="2" destOrd="0" parTransId="{B7B3F14E-C23C-462C-85C7-6E62A1989619}" sibTransId="{BBA5855C-5D74-44A0-A0CD-AF3A75E760BE}"/>
    <dgm:cxn modelId="{84D975E0-6283-4745-8FFE-50ED8B2C4C20}" type="presOf" srcId="{1E8E046D-9133-4B0E-B10B-FB0F4200A65C}" destId="{B4426202-ECF2-497F-BE86-017B8C7BD3B8}" srcOrd="0" destOrd="0" presId="urn:microsoft.com/office/officeart/2005/8/layout/vProcess5"/>
    <dgm:cxn modelId="{0E3728FC-DD4D-4B79-BD7B-4BD8425BE655}" type="presOf" srcId="{38BE66A3-DA9B-4021-8624-2E6AF2E47634}" destId="{3B683057-A1A4-4491-8415-031C08957C51}" srcOrd="0" destOrd="0" presId="urn:microsoft.com/office/officeart/2005/8/layout/vProcess5"/>
    <dgm:cxn modelId="{4A806738-6BA9-4FD7-BA28-54FBB4B39623}" type="presOf" srcId="{F38EDE5D-D283-4086-9E71-D3F6698EA03E}" destId="{7A18384D-4E03-42CA-8432-77F6F4FFA54E}" srcOrd="1" destOrd="0" presId="urn:microsoft.com/office/officeart/2005/8/layout/vProcess5"/>
    <dgm:cxn modelId="{6CCB330B-CE29-4F6F-B4FA-23056D50BE3F}" srcId="{BED80273-B427-4373-B8D9-C4733FE0B005}" destId="{3AB614D3-8E42-44AA-872E-2CC45F4C210A}" srcOrd="0" destOrd="0" parTransId="{B1C1CCFC-B723-4F86-BAB7-165A405D5B1A}" sibTransId="{38BE66A3-DA9B-4021-8624-2E6AF2E47634}"/>
    <dgm:cxn modelId="{E7517D59-862C-4969-B921-E05631745EEC}" type="presOf" srcId="{BED80273-B427-4373-B8D9-C4733FE0B005}" destId="{9F41BEAD-E794-4429-9C77-36825BC79046}" srcOrd="0" destOrd="0" presId="urn:microsoft.com/office/officeart/2005/8/layout/vProcess5"/>
    <dgm:cxn modelId="{BE9E86CF-E919-464E-B2FA-759FCC4CA4C1}" type="presOf" srcId="{F38EDE5D-D283-4086-9E71-D3F6698EA03E}" destId="{95668353-6A0E-4504-A0F5-4DC73AB4794C}" srcOrd="0" destOrd="0" presId="urn:microsoft.com/office/officeart/2005/8/layout/vProcess5"/>
    <dgm:cxn modelId="{D5231EBA-5D9E-49F2-8CE1-0CD17C1BBED6}" type="presParOf" srcId="{9F41BEAD-E794-4429-9C77-36825BC79046}" destId="{0FDB76A1-E2F3-4357-ACC5-BEED9AB275EC}" srcOrd="0" destOrd="0" presId="urn:microsoft.com/office/officeart/2005/8/layout/vProcess5"/>
    <dgm:cxn modelId="{51FD8CEB-9433-4713-B63A-92AF87F2F515}" type="presParOf" srcId="{9F41BEAD-E794-4429-9C77-36825BC79046}" destId="{9C115EDC-2222-49DD-8287-2A207A94D25E}" srcOrd="1" destOrd="0" presId="urn:microsoft.com/office/officeart/2005/8/layout/vProcess5"/>
    <dgm:cxn modelId="{2C0299F1-E6FF-492C-A535-CAFED6F6397D}" type="presParOf" srcId="{9F41BEAD-E794-4429-9C77-36825BC79046}" destId="{1EB34AD0-9056-491C-B63B-FA52092B15D5}" srcOrd="2" destOrd="0" presId="urn:microsoft.com/office/officeart/2005/8/layout/vProcess5"/>
    <dgm:cxn modelId="{6968FE27-E1B3-4CDF-86A9-B2CF29902397}" type="presParOf" srcId="{9F41BEAD-E794-4429-9C77-36825BC79046}" destId="{95668353-6A0E-4504-A0F5-4DC73AB4794C}" srcOrd="3" destOrd="0" presId="urn:microsoft.com/office/officeart/2005/8/layout/vProcess5"/>
    <dgm:cxn modelId="{846B2180-C855-43FE-AD9B-2F2E2443304B}" type="presParOf" srcId="{9F41BEAD-E794-4429-9C77-36825BC79046}" destId="{3B683057-A1A4-4491-8415-031C08957C51}" srcOrd="4" destOrd="0" presId="urn:microsoft.com/office/officeart/2005/8/layout/vProcess5"/>
    <dgm:cxn modelId="{E376BB70-7BCA-4116-98B9-353823912D65}" type="presParOf" srcId="{9F41BEAD-E794-4429-9C77-36825BC79046}" destId="{B4426202-ECF2-497F-BE86-017B8C7BD3B8}" srcOrd="5" destOrd="0" presId="urn:microsoft.com/office/officeart/2005/8/layout/vProcess5"/>
    <dgm:cxn modelId="{5A032804-906D-42E4-BBBE-6F83E31A39F6}" type="presParOf" srcId="{9F41BEAD-E794-4429-9C77-36825BC79046}" destId="{774F507B-6A29-4148-A80F-44CCADDBD10C}" srcOrd="6" destOrd="0" presId="urn:microsoft.com/office/officeart/2005/8/layout/vProcess5"/>
    <dgm:cxn modelId="{376B12AA-B0CF-4BE6-93DF-041065923277}" type="presParOf" srcId="{9F41BEAD-E794-4429-9C77-36825BC79046}" destId="{AE7CD81A-754C-464E-AA1E-49008A16C7DA}" srcOrd="7" destOrd="0" presId="urn:microsoft.com/office/officeart/2005/8/layout/vProcess5"/>
    <dgm:cxn modelId="{9F406D42-FBD7-4CD9-A39E-BBD4AB7DC4B3}" type="presParOf" srcId="{9F41BEAD-E794-4429-9C77-36825BC79046}" destId="{7A18384D-4E03-42CA-8432-77F6F4FFA54E}"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15EDC-2222-49DD-8287-2A207A94D25E}">
      <dsp:nvSpPr>
        <dsp:cNvPr id="0" name=""/>
        <dsp:cNvSpPr/>
      </dsp:nvSpPr>
      <dsp:spPr>
        <a:xfrm>
          <a:off x="0" y="95730"/>
          <a:ext cx="6967004" cy="769497"/>
        </a:xfrm>
        <a:prstGeom prst="roundRect">
          <a:avLst>
            <a:gd name="adj" fmla="val 1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150000"/>
            </a:lnSpc>
            <a:spcBef>
              <a:spcPct val="0"/>
            </a:spcBef>
            <a:spcAft>
              <a:spcPct val="35000"/>
            </a:spcAft>
          </a:pPr>
          <a:r>
            <a:rPr lang="en-US" sz="2500" b="1" kern="1200" smtClean="0">
              <a:solidFill>
                <a:srgbClr val="FFFFFF"/>
              </a:solidFill>
              <a:latin typeface="+mn-lt"/>
              <a:ea typeface="Calibri" panose="020F0502020204030204" pitchFamily="34" charset="0"/>
              <a:cs typeface="Times New Roman" panose="02020603050405020304" pitchFamily="18" charset="0"/>
            </a:rPr>
            <a:t>I. </a:t>
          </a:r>
          <a:r>
            <a:rPr lang="vi-VN" sz="2500" b="1" kern="1200" smtClean="0">
              <a:solidFill>
                <a:srgbClr val="FFFFFF"/>
              </a:solidFill>
              <a:latin typeface="+mn-lt"/>
              <a:ea typeface="Calibri" panose="020F0502020204030204" pitchFamily="34" charset="0"/>
              <a:cs typeface="Times New Roman" panose="02020603050405020304" pitchFamily="18" charset="0"/>
            </a:rPr>
            <a:t>Đ</a:t>
          </a:r>
          <a:r>
            <a:rPr lang="en-US" sz="2500" b="1" kern="1200" smtClean="0">
              <a:solidFill>
                <a:srgbClr val="FFFFFF"/>
              </a:solidFill>
              <a:latin typeface="+mn-lt"/>
              <a:ea typeface="Calibri" panose="020F0502020204030204" pitchFamily="34" charset="0"/>
              <a:cs typeface="Times New Roman" panose="02020603050405020304" pitchFamily="18" charset="0"/>
            </a:rPr>
            <a:t>ỌC THÀNH TIẾNG</a:t>
          </a:r>
          <a:endParaRPr lang="en-US" sz="2500" kern="1200">
            <a:solidFill>
              <a:srgbClr val="FFFFFF"/>
            </a:solidFill>
          </a:endParaRPr>
        </a:p>
      </dsp:txBody>
      <dsp:txXfrm>
        <a:off x="22538" y="118268"/>
        <a:ext cx="5941270" cy="724421"/>
      </dsp:txXfrm>
    </dsp:sp>
    <dsp:sp modelId="{1EB34AD0-9056-491C-B63B-FA52092B15D5}">
      <dsp:nvSpPr>
        <dsp:cNvPr id="0" name=""/>
        <dsp:cNvSpPr/>
      </dsp:nvSpPr>
      <dsp:spPr>
        <a:xfrm>
          <a:off x="599268" y="1170357"/>
          <a:ext cx="6967004" cy="769497"/>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150000"/>
            </a:lnSpc>
            <a:spcBef>
              <a:spcPct val="0"/>
            </a:spcBef>
            <a:spcAft>
              <a:spcPct val="35000"/>
            </a:spcAft>
          </a:pPr>
          <a:r>
            <a:rPr lang="en-US" sz="2500" b="1" kern="1200" smtClean="0">
              <a:solidFill>
                <a:srgbClr val="FFFFFF"/>
              </a:solidFill>
              <a:latin typeface="+mn-lt"/>
              <a:ea typeface="Calibri" panose="020F0502020204030204" pitchFamily="34" charset="0"/>
              <a:cs typeface="Times New Roman" panose="02020603050405020304" pitchFamily="18" charset="0"/>
            </a:rPr>
            <a:t>II. ĐỌC HIỂU</a:t>
          </a:r>
          <a:endParaRPr lang="en-US" sz="2500" kern="1200">
            <a:solidFill>
              <a:srgbClr val="FFFFFF"/>
            </a:solidFill>
          </a:endParaRPr>
        </a:p>
      </dsp:txBody>
      <dsp:txXfrm>
        <a:off x="621806" y="1192895"/>
        <a:ext cx="5682569" cy="724421"/>
      </dsp:txXfrm>
    </dsp:sp>
    <dsp:sp modelId="{95668353-6A0E-4504-A0F5-4DC73AB4794C}">
      <dsp:nvSpPr>
        <dsp:cNvPr id="0" name=""/>
        <dsp:cNvSpPr/>
      </dsp:nvSpPr>
      <dsp:spPr>
        <a:xfrm>
          <a:off x="1229471" y="2337967"/>
          <a:ext cx="6967004" cy="769497"/>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150000"/>
            </a:lnSpc>
            <a:spcBef>
              <a:spcPct val="0"/>
            </a:spcBef>
            <a:spcAft>
              <a:spcPct val="35000"/>
            </a:spcAft>
          </a:pPr>
          <a:r>
            <a:rPr lang="en-US" sz="2500" b="1" kern="1200" smtClean="0">
              <a:solidFill>
                <a:srgbClr val="FFFFFF"/>
              </a:solidFill>
              <a:latin typeface="+mn-lt"/>
              <a:ea typeface="Calibri" panose="020F0502020204030204" pitchFamily="34" charset="0"/>
              <a:cs typeface="Times New Roman" panose="02020603050405020304" pitchFamily="18" charset="0"/>
            </a:rPr>
            <a:t>III. </a:t>
          </a:r>
          <a:r>
            <a:rPr lang="vi-VN" sz="2500" b="1" kern="1200" smtClean="0">
              <a:solidFill>
                <a:srgbClr val="FFFFFF"/>
              </a:solidFill>
              <a:latin typeface="+mn-lt"/>
              <a:ea typeface="Calibri" panose="020F0502020204030204" pitchFamily="34" charset="0"/>
              <a:cs typeface="Times New Roman" panose="02020603050405020304" pitchFamily="18" charset="0"/>
            </a:rPr>
            <a:t>ĐỌC NÂNG CAO</a:t>
          </a:r>
          <a:endParaRPr lang="en-US" sz="2500" kern="1200">
            <a:solidFill>
              <a:srgbClr val="FFFFFF"/>
            </a:solidFill>
          </a:endParaRPr>
        </a:p>
      </dsp:txBody>
      <dsp:txXfrm>
        <a:off x="1252009" y="2360505"/>
        <a:ext cx="5682569" cy="724421"/>
      </dsp:txXfrm>
    </dsp:sp>
    <dsp:sp modelId="{3B683057-A1A4-4491-8415-031C08957C51}">
      <dsp:nvSpPr>
        <dsp:cNvPr id="0" name=""/>
        <dsp:cNvSpPr/>
      </dsp:nvSpPr>
      <dsp:spPr>
        <a:xfrm>
          <a:off x="6342381" y="728726"/>
          <a:ext cx="624623" cy="624623"/>
        </a:xfrm>
        <a:prstGeom prst="downArrow">
          <a:avLst>
            <a:gd name="adj1" fmla="val 55000"/>
            <a:gd name="adj2" fmla="val 45000"/>
          </a:avLst>
        </a:prstGeom>
        <a:solidFill>
          <a:schemeClr val="tx1">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150000"/>
            </a:lnSpc>
            <a:spcBef>
              <a:spcPct val="0"/>
            </a:spcBef>
            <a:spcAft>
              <a:spcPct val="35000"/>
            </a:spcAft>
          </a:pPr>
          <a:endParaRPr lang="en-US" sz="2100" kern="1200"/>
        </a:p>
      </dsp:txBody>
      <dsp:txXfrm>
        <a:off x="6482921" y="728726"/>
        <a:ext cx="343543" cy="470029"/>
      </dsp:txXfrm>
    </dsp:sp>
    <dsp:sp modelId="{B4426202-ECF2-497F-BE86-017B8C7BD3B8}">
      <dsp:nvSpPr>
        <dsp:cNvPr id="0" name=""/>
        <dsp:cNvSpPr/>
      </dsp:nvSpPr>
      <dsp:spPr>
        <a:xfrm>
          <a:off x="6957117" y="1843438"/>
          <a:ext cx="624623" cy="624623"/>
        </a:xfrm>
        <a:prstGeom prst="downArrow">
          <a:avLst>
            <a:gd name="adj1" fmla="val 55000"/>
            <a:gd name="adj2" fmla="val 45000"/>
          </a:avLst>
        </a:prstGeom>
        <a:solidFill>
          <a:schemeClr val="accent3">
            <a:tint val="40000"/>
            <a:alpha val="90000"/>
            <a:hueOff val="9521277"/>
            <a:satOff val="-6869"/>
            <a:lumOff val="2792"/>
            <a:alphaOff val="0"/>
          </a:schemeClr>
        </a:solidFill>
        <a:ln w="25400" cap="flat" cmpd="sng" algn="ctr">
          <a:solidFill>
            <a:schemeClr val="accent3">
              <a:tint val="40000"/>
              <a:alpha val="90000"/>
              <a:hueOff val="9521277"/>
              <a:satOff val="-6869"/>
              <a:lumOff val="27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150000"/>
            </a:lnSpc>
            <a:spcBef>
              <a:spcPct val="0"/>
            </a:spcBef>
            <a:spcAft>
              <a:spcPct val="35000"/>
            </a:spcAft>
          </a:pPr>
          <a:endParaRPr lang="en-US" sz="2100" kern="1200"/>
        </a:p>
      </dsp:txBody>
      <dsp:txXfrm>
        <a:off x="7097657" y="1843438"/>
        <a:ext cx="343543" cy="47002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518689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112db7d2a90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7" name="Google Shape;1327;g112db7d2a90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9084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e9facb8fde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 name="Google Shape;1301;ge9facb8fd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4"/>
        <p:cNvGrpSpPr/>
        <p:nvPr/>
      </p:nvGrpSpPr>
      <p:grpSpPr>
        <a:xfrm>
          <a:off x="0" y="0"/>
          <a:ext cx="0" cy="0"/>
          <a:chOff x="0" y="0"/>
          <a:chExt cx="0" cy="0"/>
        </a:xfrm>
      </p:grpSpPr>
      <p:sp>
        <p:nvSpPr>
          <p:cNvPr id="2225" name="Google Shape;2225;g112db7d2a90_0_2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6" name="Google Shape;2226;g112db7d2a90_0_2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5"/>
        <p:cNvGrpSpPr/>
        <p:nvPr/>
      </p:nvGrpSpPr>
      <p:grpSpPr>
        <a:xfrm>
          <a:off x="0" y="0"/>
          <a:ext cx="0" cy="0"/>
          <a:chOff x="0" y="0"/>
          <a:chExt cx="0" cy="0"/>
        </a:xfrm>
      </p:grpSpPr>
      <p:sp>
        <p:nvSpPr>
          <p:cNvPr id="1816" name="Google Shape;1816;g112db7d2a90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7" name="Google Shape;1817;g112db7d2a90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4"/>
        <p:cNvGrpSpPr/>
        <p:nvPr/>
      </p:nvGrpSpPr>
      <p:grpSpPr>
        <a:xfrm>
          <a:off x="0" y="0"/>
          <a:ext cx="0" cy="0"/>
          <a:chOff x="0" y="0"/>
          <a:chExt cx="0" cy="0"/>
        </a:xfrm>
      </p:grpSpPr>
      <p:sp>
        <p:nvSpPr>
          <p:cNvPr id="2225" name="Google Shape;2225;g112db7d2a90_0_2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6" name="Google Shape;2226;g112db7d2a90_0_2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6383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4"/>
        <p:cNvGrpSpPr/>
        <p:nvPr/>
      </p:nvGrpSpPr>
      <p:grpSpPr>
        <a:xfrm>
          <a:off x="0" y="0"/>
          <a:ext cx="0" cy="0"/>
          <a:chOff x="0" y="0"/>
          <a:chExt cx="0" cy="0"/>
        </a:xfrm>
      </p:grpSpPr>
      <p:sp>
        <p:nvSpPr>
          <p:cNvPr id="2875" name="Google Shape;2875;ge9facb8fde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6" name="Google Shape;2876;ge9facb8fde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6517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885554">
            <a:off x="-370445" y="-2093551"/>
            <a:ext cx="8041354" cy="7564230"/>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13225" y="668375"/>
            <a:ext cx="7117800" cy="20526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400" b="1">
                <a:latin typeface="Cairo"/>
                <a:ea typeface="Cairo"/>
                <a:cs typeface="Cairo"/>
                <a:sym typeface="Cair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713225" y="2757925"/>
            <a:ext cx="4792200" cy="51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CUSTOM_6_1_1">
    <p:spTree>
      <p:nvGrpSpPr>
        <p:cNvPr id="1" name="Shape 525"/>
        <p:cNvGrpSpPr/>
        <p:nvPr/>
      </p:nvGrpSpPr>
      <p:grpSpPr>
        <a:xfrm>
          <a:off x="0" y="0"/>
          <a:ext cx="0" cy="0"/>
          <a:chOff x="0" y="0"/>
          <a:chExt cx="0" cy="0"/>
        </a:xfrm>
      </p:grpSpPr>
      <p:sp>
        <p:nvSpPr>
          <p:cNvPr id="526" name="Google Shape;526;p36"/>
          <p:cNvSpPr/>
          <p:nvPr/>
        </p:nvSpPr>
        <p:spPr>
          <a:xfrm rot="5139672" flipH="1">
            <a:off x="253567" y="-294077"/>
            <a:ext cx="8903709" cy="1003705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rot="-8100000" flipH="1">
            <a:off x="310223" y="3787325"/>
            <a:ext cx="1976555" cy="1188511"/>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8" name="Google Shape;528;p36"/>
          <p:cNvGrpSpPr/>
          <p:nvPr/>
        </p:nvGrpSpPr>
        <p:grpSpPr>
          <a:xfrm rot="-1667100">
            <a:off x="6981411" y="449889"/>
            <a:ext cx="1860850" cy="907981"/>
            <a:chOff x="10083475" y="3839575"/>
            <a:chExt cx="1221925" cy="596225"/>
          </a:xfrm>
        </p:grpSpPr>
        <p:sp>
          <p:nvSpPr>
            <p:cNvPr id="529" name="Google Shape;529;p36"/>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 name="Google Shape;531;p36"/>
          <p:cNvSpPr/>
          <p:nvPr/>
        </p:nvSpPr>
        <p:spPr>
          <a:xfrm>
            <a:off x="8421307" y="129955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4260175" y="157317"/>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txBox="1">
            <a:spLocks noGrp="1"/>
          </p:cNvSpPr>
          <p:nvPr>
            <p:ph type="title"/>
          </p:nvPr>
        </p:nvSpPr>
        <p:spPr>
          <a:xfrm>
            <a:off x="1607850" y="1874200"/>
            <a:ext cx="68049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34" name="Google Shape;534;p36"/>
          <p:cNvSpPr txBox="1">
            <a:spLocks noGrp="1"/>
          </p:cNvSpPr>
          <p:nvPr>
            <p:ph type="subTitle" idx="1"/>
          </p:nvPr>
        </p:nvSpPr>
        <p:spPr>
          <a:xfrm>
            <a:off x="1607700" y="2678800"/>
            <a:ext cx="6804900" cy="1563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
  <p:cSld name="CUSTOM_13">
    <p:spTree>
      <p:nvGrpSpPr>
        <p:cNvPr id="1" name="Shape 1019"/>
        <p:cNvGrpSpPr/>
        <p:nvPr/>
      </p:nvGrpSpPr>
      <p:grpSpPr>
        <a:xfrm>
          <a:off x="0" y="0"/>
          <a:ext cx="0" cy="0"/>
          <a:chOff x="0" y="0"/>
          <a:chExt cx="0" cy="0"/>
        </a:xfrm>
      </p:grpSpPr>
      <p:sp>
        <p:nvSpPr>
          <p:cNvPr id="1020" name="Google Shape;1020;p54"/>
          <p:cNvSpPr/>
          <p:nvPr/>
        </p:nvSpPr>
        <p:spPr>
          <a:xfrm rot="9305235" flipH="1">
            <a:off x="-6488070" y="332763"/>
            <a:ext cx="8041299" cy="756415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4"/>
          <p:cNvSpPr/>
          <p:nvPr/>
        </p:nvSpPr>
        <p:spPr>
          <a:xfrm rot="-10240142" flipH="1">
            <a:off x="7725884" y="-1082749"/>
            <a:ext cx="8041310" cy="75642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4"/>
          <p:cNvSpPr/>
          <p:nvPr/>
        </p:nvSpPr>
        <p:spPr>
          <a:xfrm flipH="1">
            <a:off x="8349275" y="78896"/>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4"/>
          <p:cNvSpPr/>
          <p:nvPr/>
        </p:nvSpPr>
        <p:spPr>
          <a:xfrm flipH="1">
            <a:off x="19042" y="4640474"/>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4"/>
          <p:cNvSpPr/>
          <p:nvPr/>
        </p:nvSpPr>
        <p:spPr>
          <a:xfrm rot="-2057926" flipH="1">
            <a:off x="-371012" y="-134976"/>
            <a:ext cx="1976552" cy="118851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5" name="Google Shape;1025;p54"/>
          <p:cNvGrpSpPr/>
          <p:nvPr/>
        </p:nvGrpSpPr>
        <p:grpSpPr>
          <a:xfrm rot="1432019" flipH="1">
            <a:off x="7519496" y="4214903"/>
            <a:ext cx="1860906" cy="908009"/>
            <a:chOff x="10083475" y="3839575"/>
            <a:chExt cx="1221925" cy="596225"/>
          </a:xfrm>
        </p:grpSpPr>
        <p:sp>
          <p:nvSpPr>
            <p:cNvPr id="1026" name="Google Shape;1026;p54"/>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4"/>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4">
    <p:spTree>
      <p:nvGrpSpPr>
        <p:cNvPr id="1" name="Shape 1028"/>
        <p:cNvGrpSpPr/>
        <p:nvPr/>
      </p:nvGrpSpPr>
      <p:grpSpPr>
        <a:xfrm>
          <a:off x="0" y="0"/>
          <a:ext cx="0" cy="0"/>
          <a:chOff x="0" y="0"/>
          <a:chExt cx="0" cy="0"/>
        </a:xfrm>
      </p:grpSpPr>
      <p:sp>
        <p:nvSpPr>
          <p:cNvPr id="1029" name="Google Shape;1029;p55"/>
          <p:cNvSpPr/>
          <p:nvPr/>
        </p:nvSpPr>
        <p:spPr>
          <a:xfrm rot="5266434" flipH="1">
            <a:off x="7590396" y="2073787"/>
            <a:ext cx="4707909" cy="361359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5"/>
          <p:cNvSpPr/>
          <p:nvPr/>
        </p:nvSpPr>
        <p:spPr>
          <a:xfrm rot="-817974" flipH="1">
            <a:off x="-1420019" y="-2163976"/>
            <a:ext cx="4707987" cy="361349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5"/>
          <p:cNvSpPr/>
          <p:nvPr/>
        </p:nvSpPr>
        <p:spPr>
          <a:xfrm flipH="1">
            <a:off x="83439" y="293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55"/>
          <p:cNvGrpSpPr/>
          <p:nvPr/>
        </p:nvGrpSpPr>
        <p:grpSpPr>
          <a:xfrm rot="-10326178">
            <a:off x="-761665" y="3127457"/>
            <a:ext cx="2763839" cy="3239400"/>
            <a:chOff x="-7501642" y="749515"/>
            <a:chExt cx="2431070" cy="2849374"/>
          </a:xfrm>
        </p:grpSpPr>
        <p:sp>
          <p:nvSpPr>
            <p:cNvPr id="1033" name="Google Shape;1033;p55"/>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5"/>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5"/>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5"/>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5"/>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5"/>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5"/>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5"/>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5"/>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5"/>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5"/>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5"/>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5"/>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5"/>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5"/>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5"/>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5"/>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5"/>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5"/>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5"/>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5"/>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5"/>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5"/>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5"/>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5"/>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5"/>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5"/>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5"/>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5"/>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2" name="Google Shape;1062;p55"/>
          <p:cNvSpPr/>
          <p:nvPr/>
        </p:nvSpPr>
        <p:spPr>
          <a:xfrm flipH="1">
            <a:off x="7951089" y="4599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5">
    <p:spTree>
      <p:nvGrpSpPr>
        <p:cNvPr id="1" name="Shape 1063"/>
        <p:cNvGrpSpPr/>
        <p:nvPr/>
      </p:nvGrpSpPr>
      <p:grpSpPr>
        <a:xfrm>
          <a:off x="0" y="0"/>
          <a:ext cx="0" cy="0"/>
          <a:chOff x="0" y="0"/>
          <a:chExt cx="0" cy="0"/>
        </a:xfrm>
      </p:grpSpPr>
      <p:sp>
        <p:nvSpPr>
          <p:cNvPr id="1064" name="Google Shape;1064;p56"/>
          <p:cNvSpPr/>
          <p:nvPr/>
        </p:nvSpPr>
        <p:spPr>
          <a:xfrm rot="-1376154" flipH="1">
            <a:off x="-3744095" y="-5828350"/>
            <a:ext cx="10727883" cy="823402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6"/>
          <p:cNvSpPr/>
          <p:nvPr/>
        </p:nvSpPr>
        <p:spPr>
          <a:xfrm flipH="1">
            <a:off x="7760633" y="293281"/>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6"/>
          <p:cNvSpPr/>
          <p:nvPr/>
        </p:nvSpPr>
        <p:spPr>
          <a:xfrm flipH="1">
            <a:off x="115013" y="459929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7" name="Google Shape;1067;p56"/>
          <p:cNvGrpSpPr/>
          <p:nvPr/>
        </p:nvGrpSpPr>
        <p:grpSpPr>
          <a:xfrm rot="-5970486">
            <a:off x="-645722" y="-1872785"/>
            <a:ext cx="3501191" cy="4103625"/>
            <a:chOff x="9395708" y="-2591285"/>
            <a:chExt cx="2431070" cy="2849374"/>
          </a:xfrm>
        </p:grpSpPr>
        <p:sp>
          <p:nvSpPr>
            <p:cNvPr id="1068" name="Google Shape;1068;p56"/>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6"/>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6"/>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6"/>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6"/>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6"/>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6"/>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6"/>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6"/>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6"/>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6"/>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6"/>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6"/>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6"/>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6"/>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6"/>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6"/>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6"/>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6"/>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6"/>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6"/>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6"/>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6"/>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6"/>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6"/>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6"/>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56"/>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6"/>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6"/>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6"/>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6"/>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6"/>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CUSTOM_16">
    <p:spTree>
      <p:nvGrpSpPr>
        <p:cNvPr id="1" name="Shape 1100"/>
        <p:cNvGrpSpPr/>
        <p:nvPr/>
      </p:nvGrpSpPr>
      <p:grpSpPr>
        <a:xfrm>
          <a:off x="0" y="0"/>
          <a:ext cx="0" cy="0"/>
          <a:chOff x="0" y="0"/>
          <a:chExt cx="0" cy="0"/>
        </a:xfrm>
      </p:grpSpPr>
      <p:sp>
        <p:nvSpPr>
          <p:cNvPr id="1101" name="Google Shape;1101;p57"/>
          <p:cNvSpPr/>
          <p:nvPr/>
        </p:nvSpPr>
        <p:spPr>
          <a:xfrm rot="-1158018" flipH="1">
            <a:off x="-1506736" y="-1815161"/>
            <a:ext cx="10915830" cy="8195308"/>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7"/>
          <p:cNvSpPr/>
          <p:nvPr/>
        </p:nvSpPr>
        <p:spPr>
          <a:xfrm flipH="1">
            <a:off x="152870" y="3137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7"/>
          <p:cNvSpPr/>
          <p:nvPr/>
        </p:nvSpPr>
        <p:spPr>
          <a:xfrm flipH="1">
            <a:off x="7991070" y="806199"/>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4" name="Google Shape;1104;p57"/>
          <p:cNvGrpSpPr/>
          <p:nvPr/>
        </p:nvGrpSpPr>
        <p:grpSpPr>
          <a:xfrm rot="5813467">
            <a:off x="5068447" y="2547461"/>
            <a:ext cx="3501237" cy="4103679"/>
            <a:chOff x="9395708" y="-2591285"/>
            <a:chExt cx="2431070" cy="2849374"/>
          </a:xfrm>
        </p:grpSpPr>
        <p:sp>
          <p:nvSpPr>
            <p:cNvPr id="1105" name="Google Shape;1105;p57"/>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7"/>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7"/>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7"/>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7"/>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7"/>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7"/>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7"/>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7"/>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7"/>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7"/>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7"/>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7"/>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7"/>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57"/>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57"/>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7"/>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7"/>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7"/>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7"/>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7"/>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7"/>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57"/>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7"/>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7"/>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7"/>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7"/>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7"/>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7"/>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7"/>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7"/>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7"/>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p:nvPr/>
        </p:nvSpPr>
        <p:spPr>
          <a:xfrm rot="9474202" flipH="1">
            <a:off x="1631590" y="15223"/>
            <a:ext cx="5880621" cy="553211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rot="1791410">
            <a:off x="7002737" y="-54767"/>
            <a:ext cx="1976590" cy="1188532"/>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3"/>
          <p:cNvGrpSpPr/>
          <p:nvPr/>
        </p:nvGrpSpPr>
        <p:grpSpPr>
          <a:xfrm rot="-1667100">
            <a:off x="41111" y="3854151"/>
            <a:ext cx="1860850" cy="907981"/>
            <a:chOff x="10083475" y="3839575"/>
            <a:chExt cx="1221925" cy="596225"/>
          </a:xfrm>
        </p:grpSpPr>
        <p:sp>
          <p:nvSpPr>
            <p:cNvPr id="17" name="Google Shape;17;p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3"/>
          <p:cNvSpPr txBox="1">
            <a:spLocks noGrp="1"/>
          </p:cNvSpPr>
          <p:nvPr>
            <p:ph type="title"/>
          </p:nvPr>
        </p:nvSpPr>
        <p:spPr>
          <a:xfrm>
            <a:off x="2038200" y="2360400"/>
            <a:ext cx="506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2038200" y="1337825"/>
            <a:ext cx="506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a:off x="2933550" y="3189325"/>
            <a:ext cx="32769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p:nvPr/>
        </p:nvSpPr>
        <p:spPr>
          <a:xfrm rot="1885563">
            <a:off x="-258652" y="-2270432"/>
            <a:ext cx="9952210" cy="936155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rot="874891">
            <a:off x="203487" y="-411797"/>
            <a:ext cx="1019460" cy="190689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rot="8939875">
            <a:off x="7652868" y="3799366"/>
            <a:ext cx="2044464" cy="2157798"/>
            <a:chOff x="-5495613" y="-710869"/>
            <a:chExt cx="2750172" cy="2902627"/>
          </a:xfrm>
        </p:grpSpPr>
        <p:sp>
          <p:nvSpPr>
            <p:cNvPr id="26" name="Google Shape;26;p4"/>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p:nvPr/>
        </p:nvSpPr>
        <p:spPr>
          <a:xfrm>
            <a:off x="7977607" y="32180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txBox="1">
            <a:spLocks noGrp="1"/>
          </p:cNvSpPr>
          <p:nvPr>
            <p:ph type="body" idx="1"/>
          </p:nvPr>
        </p:nvSpPr>
        <p:spPr>
          <a:xfrm>
            <a:off x="713100" y="1228675"/>
            <a:ext cx="7717800" cy="3416400"/>
          </a:xfrm>
          <a:prstGeom prst="rect">
            <a:avLst/>
          </a:prstGeom>
        </p:spPr>
        <p:txBody>
          <a:bodyPr spcFirstLastPara="1" wrap="square" lIns="91425" tIns="91425" rIns="91425" bIns="91425" anchor="t" anchorCtr="0">
            <a:noAutofit/>
          </a:bodyPr>
          <a:lstStyle>
            <a:lvl1pPr marL="457200" lvl="0" indent="-298450">
              <a:lnSpc>
                <a:spcPct val="100000"/>
              </a:lnSpc>
              <a:spcBef>
                <a:spcPts val="0"/>
              </a:spcBef>
              <a:spcAft>
                <a:spcPts val="0"/>
              </a:spcAft>
              <a:buSzPts val="11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6"/>
          <p:cNvSpPr/>
          <p:nvPr/>
        </p:nvSpPr>
        <p:spPr>
          <a:xfrm rot="2700000">
            <a:off x="-3436643" y="-2990422"/>
            <a:ext cx="5600313" cy="5268040"/>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rot="6634778">
            <a:off x="7688437" y="1854768"/>
            <a:ext cx="5600302" cy="526814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6"/>
          <p:cNvGrpSpPr/>
          <p:nvPr/>
        </p:nvGrpSpPr>
        <p:grpSpPr>
          <a:xfrm rot="-5400000">
            <a:off x="-834204" y="-885188"/>
            <a:ext cx="2431070" cy="2849374"/>
            <a:chOff x="-7501642" y="749515"/>
            <a:chExt cx="2431070" cy="2849374"/>
          </a:xfrm>
        </p:grpSpPr>
        <p:sp>
          <p:nvSpPr>
            <p:cNvPr id="50" name="Google Shape;50;p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6"/>
          <p:cNvGrpSpPr/>
          <p:nvPr/>
        </p:nvGrpSpPr>
        <p:grpSpPr>
          <a:xfrm rot="5524136">
            <a:off x="7947394" y="3353795"/>
            <a:ext cx="2430953" cy="2849236"/>
            <a:chOff x="-7501642" y="749515"/>
            <a:chExt cx="2431070" cy="2849374"/>
          </a:xfrm>
        </p:grpSpPr>
        <p:sp>
          <p:nvSpPr>
            <p:cNvPr id="80" name="Google Shape;80;p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6"/>
          <p:cNvSpPr/>
          <p:nvPr/>
        </p:nvSpPr>
        <p:spPr>
          <a:xfrm>
            <a:off x="8167500" y="3034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137"/>
        <p:cNvGrpSpPr/>
        <p:nvPr/>
      </p:nvGrpSpPr>
      <p:grpSpPr>
        <a:xfrm>
          <a:off x="0" y="0"/>
          <a:ext cx="0" cy="0"/>
          <a:chOff x="0" y="0"/>
          <a:chExt cx="0" cy="0"/>
        </a:xfrm>
      </p:grpSpPr>
      <p:sp>
        <p:nvSpPr>
          <p:cNvPr id="138" name="Google Shape;138;p13"/>
          <p:cNvSpPr/>
          <p:nvPr/>
        </p:nvSpPr>
        <p:spPr>
          <a:xfrm rot="5886571">
            <a:off x="4037460" y="930215"/>
            <a:ext cx="6171144" cy="58051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3"/>
          <p:cNvSpPr/>
          <p:nvPr/>
        </p:nvSpPr>
        <p:spPr>
          <a:xfrm rot="1885625">
            <a:off x="-1626966" y="779710"/>
            <a:ext cx="6171098" cy="580513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rot="7161620">
            <a:off x="7612726" y="236795"/>
            <a:ext cx="1976658" cy="1188573"/>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13"/>
          <p:cNvGrpSpPr/>
          <p:nvPr/>
        </p:nvGrpSpPr>
        <p:grpSpPr>
          <a:xfrm rot="-1445245" flipH="1">
            <a:off x="7346223" y="-48500"/>
            <a:ext cx="1860747" cy="907931"/>
            <a:chOff x="10083475" y="3839575"/>
            <a:chExt cx="1221925" cy="596225"/>
          </a:xfrm>
        </p:grpSpPr>
        <p:sp>
          <p:nvSpPr>
            <p:cNvPr id="142" name="Google Shape;142;p1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13"/>
          <p:cNvSpPr txBox="1">
            <a:spLocks noGrp="1"/>
          </p:cNvSpPr>
          <p:nvPr>
            <p:ph type="title"/>
          </p:nvPr>
        </p:nvSpPr>
        <p:spPr>
          <a:xfrm>
            <a:off x="1620750" y="1768250"/>
            <a:ext cx="2768400" cy="42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5" name="Google Shape;145;p13"/>
          <p:cNvSpPr txBox="1">
            <a:spLocks noGrp="1"/>
          </p:cNvSpPr>
          <p:nvPr>
            <p:ph type="subTitle" idx="1"/>
          </p:nvPr>
        </p:nvSpPr>
        <p:spPr>
          <a:xfrm>
            <a:off x="1620751" y="2238283"/>
            <a:ext cx="27684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6" name="Google Shape;146;p13"/>
          <p:cNvSpPr txBox="1">
            <a:spLocks noGrp="1"/>
          </p:cNvSpPr>
          <p:nvPr>
            <p:ph type="title" idx="2"/>
          </p:nvPr>
        </p:nvSpPr>
        <p:spPr>
          <a:xfrm>
            <a:off x="1620764" y="3265095"/>
            <a:ext cx="2768400" cy="42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7" name="Google Shape;147;p13"/>
          <p:cNvSpPr txBox="1">
            <a:spLocks noGrp="1"/>
          </p:cNvSpPr>
          <p:nvPr>
            <p:ph type="subTitle" idx="3"/>
          </p:nvPr>
        </p:nvSpPr>
        <p:spPr>
          <a:xfrm>
            <a:off x="1620751" y="3735125"/>
            <a:ext cx="27684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8" name="Google Shape;148;p13"/>
          <p:cNvSpPr txBox="1">
            <a:spLocks noGrp="1"/>
          </p:cNvSpPr>
          <p:nvPr>
            <p:ph type="title" idx="4"/>
          </p:nvPr>
        </p:nvSpPr>
        <p:spPr>
          <a:xfrm>
            <a:off x="5776800" y="1768250"/>
            <a:ext cx="2768400" cy="42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9" name="Google Shape;149;p13"/>
          <p:cNvSpPr txBox="1">
            <a:spLocks noGrp="1"/>
          </p:cNvSpPr>
          <p:nvPr>
            <p:ph type="subTitle" idx="5"/>
          </p:nvPr>
        </p:nvSpPr>
        <p:spPr>
          <a:xfrm>
            <a:off x="5776800" y="2238283"/>
            <a:ext cx="27684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0" name="Google Shape;150;p13"/>
          <p:cNvSpPr txBox="1">
            <a:spLocks noGrp="1"/>
          </p:cNvSpPr>
          <p:nvPr>
            <p:ph type="title" idx="6"/>
          </p:nvPr>
        </p:nvSpPr>
        <p:spPr>
          <a:xfrm>
            <a:off x="5776800" y="3265095"/>
            <a:ext cx="2768400" cy="42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51" name="Google Shape;151;p13"/>
          <p:cNvSpPr txBox="1">
            <a:spLocks noGrp="1"/>
          </p:cNvSpPr>
          <p:nvPr>
            <p:ph type="subTitle" idx="7"/>
          </p:nvPr>
        </p:nvSpPr>
        <p:spPr>
          <a:xfrm>
            <a:off x="5776800" y="3735125"/>
            <a:ext cx="27684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2" name="Google Shape;152;p13"/>
          <p:cNvSpPr txBox="1">
            <a:spLocks noGrp="1"/>
          </p:cNvSpPr>
          <p:nvPr>
            <p:ph type="title" idx="8" hasCustomPrompt="1"/>
          </p:nvPr>
        </p:nvSpPr>
        <p:spPr>
          <a:xfrm>
            <a:off x="598800" y="1954243"/>
            <a:ext cx="983100" cy="81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3" name="Google Shape;153;p13"/>
          <p:cNvSpPr txBox="1">
            <a:spLocks noGrp="1"/>
          </p:cNvSpPr>
          <p:nvPr>
            <p:ph type="title" idx="9" hasCustomPrompt="1"/>
          </p:nvPr>
        </p:nvSpPr>
        <p:spPr>
          <a:xfrm>
            <a:off x="598800" y="3440150"/>
            <a:ext cx="983100" cy="814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4" name="Google Shape;154;p13"/>
          <p:cNvSpPr txBox="1">
            <a:spLocks noGrp="1"/>
          </p:cNvSpPr>
          <p:nvPr>
            <p:ph type="title" idx="13" hasCustomPrompt="1"/>
          </p:nvPr>
        </p:nvSpPr>
        <p:spPr>
          <a:xfrm>
            <a:off x="4749750" y="1954243"/>
            <a:ext cx="983100" cy="81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5" name="Google Shape;155;p13"/>
          <p:cNvSpPr txBox="1">
            <a:spLocks noGrp="1"/>
          </p:cNvSpPr>
          <p:nvPr>
            <p:ph type="title" idx="14" hasCustomPrompt="1"/>
          </p:nvPr>
        </p:nvSpPr>
        <p:spPr>
          <a:xfrm>
            <a:off x="4749750" y="3440150"/>
            <a:ext cx="983100" cy="814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6" name="Google Shape;156;p13"/>
          <p:cNvSpPr txBox="1">
            <a:spLocks noGrp="1"/>
          </p:cNvSpPr>
          <p:nvPr>
            <p:ph type="title" idx="15"/>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1">
  <p:cSld name="CUSTOM_2_1">
    <p:spTree>
      <p:nvGrpSpPr>
        <p:cNvPr id="1" name="Shape 157"/>
        <p:cNvGrpSpPr/>
        <p:nvPr/>
      </p:nvGrpSpPr>
      <p:grpSpPr>
        <a:xfrm>
          <a:off x="0" y="0"/>
          <a:ext cx="0" cy="0"/>
          <a:chOff x="0" y="0"/>
          <a:chExt cx="0" cy="0"/>
        </a:xfrm>
      </p:grpSpPr>
      <p:sp>
        <p:nvSpPr>
          <p:cNvPr id="158" name="Google Shape;158;p14"/>
          <p:cNvSpPr/>
          <p:nvPr/>
        </p:nvSpPr>
        <p:spPr>
          <a:xfrm rot="-2700000" flipH="1">
            <a:off x="6230" y="-1647203"/>
            <a:ext cx="9257312" cy="8707714"/>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4"/>
          <p:cNvSpPr/>
          <p:nvPr/>
        </p:nvSpPr>
        <p:spPr>
          <a:xfrm>
            <a:off x="8311551" y="1328526"/>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4"/>
          <p:cNvSpPr/>
          <p:nvPr/>
        </p:nvSpPr>
        <p:spPr>
          <a:xfrm flipH="1">
            <a:off x="-399925" y="187277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4"/>
          <p:cNvSpPr/>
          <p:nvPr/>
        </p:nvSpPr>
        <p:spPr>
          <a:xfrm rot="635405">
            <a:off x="6740084" y="-197881"/>
            <a:ext cx="1976569" cy="1188519"/>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 name="Google Shape;162;p14"/>
          <p:cNvGrpSpPr/>
          <p:nvPr/>
        </p:nvGrpSpPr>
        <p:grpSpPr>
          <a:xfrm rot="-1667100">
            <a:off x="7357523" y="4136264"/>
            <a:ext cx="1860850" cy="907981"/>
            <a:chOff x="10083475" y="3839575"/>
            <a:chExt cx="1221925" cy="596225"/>
          </a:xfrm>
        </p:grpSpPr>
        <p:sp>
          <p:nvSpPr>
            <p:cNvPr id="163" name="Google Shape;163;p14"/>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4"/>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14"/>
          <p:cNvSpPr/>
          <p:nvPr/>
        </p:nvSpPr>
        <p:spPr>
          <a:xfrm flipH="1">
            <a:off x="285886" y="4562219"/>
            <a:ext cx="1097089" cy="402994"/>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4"/>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7" name="Google Shape;167;p14"/>
          <p:cNvSpPr txBox="1">
            <a:spLocks noGrp="1"/>
          </p:cNvSpPr>
          <p:nvPr>
            <p:ph type="subTitle" idx="1"/>
          </p:nvPr>
        </p:nvSpPr>
        <p:spPr>
          <a:xfrm>
            <a:off x="5237728" y="1328525"/>
            <a:ext cx="2848500" cy="8313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6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68" name="Google Shape;168;p14"/>
          <p:cNvSpPr txBox="1">
            <a:spLocks noGrp="1"/>
          </p:cNvSpPr>
          <p:nvPr>
            <p:ph type="subTitle" idx="2"/>
          </p:nvPr>
        </p:nvSpPr>
        <p:spPr>
          <a:xfrm>
            <a:off x="5237728" y="2944925"/>
            <a:ext cx="2848500" cy="8322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6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69" name="Google Shape;169;p14"/>
          <p:cNvSpPr txBox="1">
            <a:spLocks noGrp="1"/>
          </p:cNvSpPr>
          <p:nvPr>
            <p:ph type="ctrTitle" idx="3"/>
          </p:nvPr>
        </p:nvSpPr>
        <p:spPr>
          <a:xfrm>
            <a:off x="2272050" y="1328525"/>
            <a:ext cx="2848500" cy="8313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1600"/>
              <a:buFont typeface="Fira Sans Condensed Medium"/>
              <a:buNone/>
              <a:defRPr sz="2800">
                <a:solidFill>
                  <a:schemeClr val="dk2"/>
                </a:solidFill>
              </a:defRPr>
            </a:lvl1pPr>
            <a:lvl2pPr lvl="1"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70" name="Google Shape;170;p14"/>
          <p:cNvSpPr txBox="1">
            <a:spLocks noGrp="1"/>
          </p:cNvSpPr>
          <p:nvPr>
            <p:ph type="ctrTitle" idx="4"/>
          </p:nvPr>
        </p:nvSpPr>
        <p:spPr>
          <a:xfrm>
            <a:off x="2272050" y="2944925"/>
            <a:ext cx="2848500" cy="8322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1600"/>
              <a:buFont typeface="Fira Sans Condensed Medium"/>
              <a:buNone/>
              <a:defRPr sz="2800">
                <a:solidFill>
                  <a:schemeClr val="dk2"/>
                </a:solidFill>
              </a:defRPr>
            </a:lvl1pPr>
            <a:lvl2pPr lvl="1"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71" name="Google Shape;171;p14"/>
          <p:cNvSpPr txBox="1">
            <a:spLocks noGrp="1"/>
          </p:cNvSpPr>
          <p:nvPr>
            <p:ph type="subTitle" idx="5"/>
          </p:nvPr>
        </p:nvSpPr>
        <p:spPr>
          <a:xfrm>
            <a:off x="5237728" y="2136275"/>
            <a:ext cx="2848500" cy="8322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6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2" name="Google Shape;172;p14"/>
          <p:cNvSpPr txBox="1">
            <a:spLocks noGrp="1"/>
          </p:cNvSpPr>
          <p:nvPr>
            <p:ph type="ctrTitle" idx="6"/>
          </p:nvPr>
        </p:nvSpPr>
        <p:spPr>
          <a:xfrm>
            <a:off x="2272050" y="2136275"/>
            <a:ext cx="2848500" cy="8322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1600"/>
              <a:buFont typeface="Fira Sans Condensed Medium"/>
              <a:buNone/>
              <a:defRPr sz="2800">
                <a:solidFill>
                  <a:schemeClr val="dk2"/>
                </a:solidFill>
              </a:defRPr>
            </a:lvl1pPr>
            <a:lvl2pPr lvl="1"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73" name="Google Shape;173;p14"/>
          <p:cNvSpPr txBox="1">
            <a:spLocks noGrp="1"/>
          </p:cNvSpPr>
          <p:nvPr>
            <p:ph type="subTitle" idx="7"/>
          </p:nvPr>
        </p:nvSpPr>
        <p:spPr>
          <a:xfrm>
            <a:off x="5237728" y="3753575"/>
            <a:ext cx="2848500" cy="8322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6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4" name="Google Shape;174;p14"/>
          <p:cNvSpPr txBox="1">
            <a:spLocks noGrp="1"/>
          </p:cNvSpPr>
          <p:nvPr>
            <p:ph type="ctrTitle" idx="8"/>
          </p:nvPr>
        </p:nvSpPr>
        <p:spPr>
          <a:xfrm>
            <a:off x="2272050" y="3753575"/>
            <a:ext cx="2848500" cy="8322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1600"/>
              <a:buFont typeface="Fira Sans Condensed Medium"/>
              <a:buNone/>
              <a:defRPr sz="2800">
                <a:solidFill>
                  <a:schemeClr val="dk2"/>
                </a:solidFill>
              </a:defRPr>
            </a:lvl1pPr>
            <a:lvl2pPr lvl="1"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75" name="Google Shape;175;p14"/>
          <p:cNvSpPr txBox="1">
            <a:spLocks noGrp="1"/>
          </p:cNvSpPr>
          <p:nvPr>
            <p:ph type="title" idx="9" hasCustomPrompt="1"/>
          </p:nvPr>
        </p:nvSpPr>
        <p:spPr>
          <a:xfrm>
            <a:off x="1057772" y="1328525"/>
            <a:ext cx="1097100" cy="831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434343"/>
              </a:buClr>
              <a:buSzPts val="4000"/>
              <a:buNone/>
              <a:defRPr sz="4500">
                <a:solidFill>
                  <a:schemeClr val="accent6"/>
                </a:solidFill>
              </a:defRPr>
            </a:lvl1pPr>
            <a:lvl2pPr lvl="1" rtl="0">
              <a:spcBef>
                <a:spcPts val="0"/>
              </a:spcBef>
              <a:spcAft>
                <a:spcPts val="0"/>
              </a:spcAft>
              <a:buClr>
                <a:srgbClr val="434343"/>
              </a:buClr>
              <a:buSzPts val="4000"/>
              <a:buNone/>
              <a:defRPr sz="4000">
                <a:solidFill>
                  <a:srgbClr val="434343"/>
                </a:solidFill>
              </a:defRPr>
            </a:lvl2pPr>
            <a:lvl3pPr lvl="2" rtl="0">
              <a:spcBef>
                <a:spcPts val="0"/>
              </a:spcBef>
              <a:spcAft>
                <a:spcPts val="0"/>
              </a:spcAft>
              <a:buClr>
                <a:srgbClr val="434343"/>
              </a:buClr>
              <a:buSzPts val="4000"/>
              <a:buNone/>
              <a:defRPr sz="4000">
                <a:solidFill>
                  <a:srgbClr val="434343"/>
                </a:solidFill>
              </a:defRPr>
            </a:lvl3pPr>
            <a:lvl4pPr lvl="3" rtl="0">
              <a:spcBef>
                <a:spcPts val="0"/>
              </a:spcBef>
              <a:spcAft>
                <a:spcPts val="0"/>
              </a:spcAft>
              <a:buClr>
                <a:srgbClr val="434343"/>
              </a:buClr>
              <a:buSzPts val="4000"/>
              <a:buNone/>
              <a:defRPr sz="4000">
                <a:solidFill>
                  <a:srgbClr val="434343"/>
                </a:solidFill>
              </a:defRPr>
            </a:lvl4pPr>
            <a:lvl5pPr lvl="4" rtl="0">
              <a:spcBef>
                <a:spcPts val="0"/>
              </a:spcBef>
              <a:spcAft>
                <a:spcPts val="0"/>
              </a:spcAft>
              <a:buClr>
                <a:srgbClr val="434343"/>
              </a:buClr>
              <a:buSzPts val="4000"/>
              <a:buNone/>
              <a:defRPr sz="4000">
                <a:solidFill>
                  <a:srgbClr val="434343"/>
                </a:solidFill>
              </a:defRPr>
            </a:lvl5pPr>
            <a:lvl6pPr lvl="5" rtl="0">
              <a:spcBef>
                <a:spcPts val="0"/>
              </a:spcBef>
              <a:spcAft>
                <a:spcPts val="0"/>
              </a:spcAft>
              <a:buClr>
                <a:srgbClr val="434343"/>
              </a:buClr>
              <a:buSzPts val="4000"/>
              <a:buNone/>
              <a:defRPr sz="4000">
                <a:solidFill>
                  <a:srgbClr val="434343"/>
                </a:solidFill>
              </a:defRPr>
            </a:lvl6pPr>
            <a:lvl7pPr lvl="6" rtl="0">
              <a:spcBef>
                <a:spcPts val="0"/>
              </a:spcBef>
              <a:spcAft>
                <a:spcPts val="0"/>
              </a:spcAft>
              <a:buClr>
                <a:srgbClr val="434343"/>
              </a:buClr>
              <a:buSzPts val="4000"/>
              <a:buNone/>
              <a:defRPr sz="4000">
                <a:solidFill>
                  <a:srgbClr val="434343"/>
                </a:solidFill>
              </a:defRPr>
            </a:lvl7pPr>
            <a:lvl8pPr lvl="7" rtl="0">
              <a:spcBef>
                <a:spcPts val="0"/>
              </a:spcBef>
              <a:spcAft>
                <a:spcPts val="0"/>
              </a:spcAft>
              <a:buClr>
                <a:srgbClr val="434343"/>
              </a:buClr>
              <a:buSzPts val="4000"/>
              <a:buNone/>
              <a:defRPr sz="4000">
                <a:solidFill>
                  <a:srgbClr val="434343"/>
                </a:solidFill>
              </a:defRPr>
            </a:lvl8pPr>
            <a:lvl9pPr lvl="8" rtl="0">
              <a:spcBef>
                <a:spcPts val="0"/>
              </a:spcBef>
              <a:spcAft>
                <a:spcPts val="0"/>
              </a:spcAft>
              <a:buClr>
                <a:srgbClr val="434343"/>
              </a:buClr>
              <a:buSzPts val="4000"/>
              <a:buNone/>
              <a:defRPr sz="4000">
                <a:solidFill>
                  <a:srgbClr val="434343"/>
                </a:solidFill>
              </a:defRPr>
            </a:lvl9pPr>
          </a:lstStyle>
          <a:p>
            <a:r>
              <a:t>xx%</a:t>
            </a:r>
          </a:p>
        </p:txBody>
      </p:sp>
      <p:sp>
        <p:nvSpPr>
          <p:cNvPr id="176" name="Google Shape;176;p14"/>
          <p:cNvSpPr txBox="1">
            <a:spLocks noGrp="1"/>
          </p:cNvSpPr>
          <p:nvPr>
            <p:ph type="title" idx="13" hasCustomPrompt="1"/>
          </p:nvPr>
        </p:nvSpPr>
        <p:spPr>
          <a:xfrm>
            <a:off x="1057772" y="2137175"/>
            <a:ext cx="1097100" cy="831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434343"/>
              </a:buClr>
              <a:buSzPts val="4000"/>
              <a:buNone/>
              <a:defRPr sz="4500">
                <a:solidFill>
                  <a:schemeClr val="accent6"/>
                </a:solidFill>
              </a:defRPr>
            </a:lvl1pPr>
            <a:lvl2pPr lvl="1" rtl="0">
              <a:spcBef>
                <a:spcPts val="0"/>
              </a:spcBef>
              <a:spcAft>
                <a:spcPts val="0"/>
              </a:spcAft>
              <a:buClr>
                <a:srgbClr val="434343"/>
              </a:buClr>
              <a:buSzPts val="4000"/>
              <a:buNone/>
              <a:defRPr sz="4000">
                <a:solidFill>
                  <a:srgbClr val="434343"/>
                </a:solidFill>
              </a:defRPr>
            </a:lvl2pPr>
            <a:lvl3pPr lvl="2" rtl="0">
              <a:spcBef>
                <a:spcPts val="0"/>
              </a:spcBef>
              <a:spcAft>
                <a:spcPts val="0"/>
              </a:spcAft>
              <a:buClr>
                <a:srgbClr val="434343"/>
              </a:buClr>
              <a:buSzPts val="4000"/>
              <a:buNone/>
              <a:defRPr sz="4000">
                <a:solidFill>
                  <a:srgbClr val="434343"/>
                </a:solidFill>
              </a:defRPr>
            </a:lvl3pPr>
            <a:lvl4pPr lvl="3" rtl="0">
              <a:spcBef>
                <a:spcPts val="0"/>
              </a:spcBef>
              <a:spcAft>
                <a:spcPts val="0"/>
              </a:spcAft>
              <a:buClr>
                <a:srgbClr val="434343"/>
              </a:buClr>
              <a:buSzPts val="4000"/>
              <a:buNone/>
              <a:defRPr sz="4000">
                <a:solidFill>
                  <a:srgbClr val="434343"/>
                </a:solidFill>
              </a:defRPr>
            </a:lvl4pPr>
            <a:lvl5pPr lvl="4" rtl="0">
              <a:spcBef>
                <a:spcPts val="0"/>
              </a:spcBef>
              <a:spcAft>
                <a:spcPts val="0"/>
              </a:spcAft>
              <a:buClr>
                <a:srgbClr val="434343"/>
              </a:buClr>
              <a:buSzPts val="4000"/>
              <a:buNone/>
              <a:defRPr sz="4000">
                <a:solidFill>
                  <a:srgbClr val="434343"/>
                </a:solidFill>
              </a:defRPr>
            </a:lvl5pPr>
            <a:lvl6pPr lvl="5" rtl="0">
              <a:spcBef>
                <a:spcPts val="0"/>
              </a:spcBef>
              <a:spcAft>
                <a:spcPts val="0"/>
              </a:spcAft>
              <a:buClr>
                <a:srgbClr val="434343"/>
              </a:buClr>
              <a:buSzPts val="4000"/>
              <a:buNone/>
              <a:defRPr sz="4000">
                <a:solidFill>
                  <a:srgbClr val="434343"/>
                </a:solidFill>
              </a:defRPr>
            </a:lvl6pPr>
            <a:lvl7pPr lvl="6" rtl="0">
              <a:spcBef>
                <a:spcPts val="0"/>
              </a:spcBef>
              <a:spcAft>
                <a:spcPts val="0"/>
              </a:spcAft>
              <a:buClr>
                <a:srgbClr val="434343"/>
              </a:buClr>
              <a:buSzPts val="4000"/>
              <a:buNone/>
              <a:defRPr sz="4000">
                <a:solidFill>
                  <a:srgbClr val="434343"/>
                </a:solidFill>
              </a:defRPr>
            </a:lvl7pPr>
            <a:lvl8pPr lvl="7" rtl="0">
              <a:spcBef>
                <a:spcPts val="0"/>
              </a:spcBef>
              <a:spcAft>
                <a:spcPts val="0"/>
              </a:spcAft>
              <a:buClr>
                <a:srgbClr val="434343"/>
              </a:buClr>
              <a:buSzPts val="4000"/>
              <a:buNone/>
              <a:defRPr sz="4000">
                <a:solidFill>
                  <a:srgbClr val="434343"/>
                </a:solidFill>
              </a:defRPr>
            </a:lvl8pPr>
            <a:lvl9pPr lvl="8" rtl="0">
              <a:spcBef>
                <a:spcPts val="0"/>
              </a:spcBef>
              <a:spcAft>
                <a:spcPts val="0"/>
              </a:spcAft>
              <a:buClr>
                <a:srgbClr val="434343"/>
              </a:buClr>
              <a:buSzPts val="4000"/>
              <a:buNone/>
              <a:defRPr sz="4000">
                <a:solidFill>
                  <a:srgbClr val="434343"/>
                </a:solidFill>
              </a:defRPr>
            </a:lvl9pPr>
          </a:lstStyle>
          <a:p>
            <a:r>
              <a:t>xx%</a:t>
            </a:r>
          </a:p>
        </p:txBody>
      </p:sp>
      <p:sp>
        <p:nvSpPr>
          <p:cNvPr id="177" name="Google Shape;177;p14"/>
          <p:cNvSpPr txBox="1">
            <a:spLocks noGrp="1"/>
          </p:cNvSpPr>
          <p:nvPr>
            <p:ph type="title" idx="14" hasCustomPrompt="1"/>
          </p:nvPr>
        </p:nvSpPr>
        <p:spPr>
          <a:xfrm>
            <a:off x="1057772" y="2944925"/>
            <a:ext cx="1097100" cy="832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434343"/>
              </a:buClr>
              <a:buSzPts val="4000"/>
              <a:buNone/>
              <a:defRPr sz="4500">
                <a:solidFill>
                  <a:schemeClr val="accent6"/>
                </a:solidFill>
              </a:defRPr>
            </a:lvl1pPr>
            <a:lvl2pPr lvl="1" rtl="0">
              <a:spcBef>
                <a:spcPts val="0"/>
              </a:spcBef>
              <a:spcAft>
                <a:spcPts val="0"/>
              </a:spcAft>
              <a:buClr>
                <a:srgbClr val="434343"/>
              </a:buClr>
              <a:buSzPts val="4000"/>
              <a:buNone/>
              <a:defRPr sz="4000">
                <a:solidFill>
                  <a:srgbClr val="434343"/>
                </a:solidFill>
              </a:defRPr>
            </a:lvl2pPr>
            <a:lvl3pPr lvl="2" rtl="0">
              <a:spcBef>
                <a:spcPts val="0"/>
              </a:spcBef>
              <a:spcAft>
                <a:spcPts val="0"/>
              </a:spcAft>
              <a:buClr>
                <a:srgbClr val="434343"/>
              </a:buClr>
              <a:buSzPts val="4000"/>
              <a:buNone/>
              <a:defRPr sz="4000">
                <a:solidFill>
                  <a:srgbClr val="434343"/>
                </a:solidFill>
              </a:defRPr>
            </a:lvl3pPr>
            <a:lvl4pPr lvl="3" rtl="0">
              <a:spcBef>
                <a:spcPts val="0"/>
              </a:spcBef>
              <a:spcAft>
                <a:spcPts val="0"/>
              </a:spcAft>
              <a:buClr>
                <a:srgbClr val="434343"/>
              </a:buClr>
              <a:buSzPts val="4000"/>
              <a:buNone/>
              <a:defRPr sz="4000">
                <a:solidFill>
                  <a:srgbClr val="434343"/>
                </a:solidFill>
              </a:defRPr>
            </a:lvl4pPr>
            <a:lvl5pPr lvl="4" rtl="0">
              <a:spcBef>
                <a:spcPts val="0"/>
              </a:spcBef>
              <a:spcAft>
                <a:spcPts val="0"/>
              </a:spcAft>
              <a:buClr>
                <a:srgbClr val="434343"/>
              </a:buClr>
              <a:buSzPts val="4000"/>
              <a:buNone/>
              <a:defRPr sz="4000">
                <a:solidFill>
                  <a:srgbClr val="434343"/>
                </a:solidFill>
              </a:defRPr>
            </a:lvl5pPr>
            <a:lvl6pPr lvl="5" rtl="0">
              <a:spcBef>
                <a:spcPts val="0"/>
              </a:spcBef>
              <a:spcAft>
                <a:spcPts val="0"/>
              </a:spcAft>
              <a:buClr>
                <a:srgbClr val="434343"/>
              </a:buClr>
              <a:buSzPts val="4000"/>
              <a:buNone/>
              <a:defRPr sz="4000">
                <a:solidFill>
                  <a:srgbClr val="434343"/>
                </a:solidFill>
              </a:defRPr>
            </a:lvl6pPr>
            <a:lvl7pPr lvl="6" rtl="0">
              <a:spcBef>
                <a:spcPts val="0"/>
              </a:spcBef>
              <a:spcAft>
                <a:spcPts val="0"/>
              </a:spcAft>
              <a:buClr>
                <a:srgbClr val="434343"/>
              </a:buClr>
              <a:buSzPts val="4000"/>
              <a:buNone/>
              <a:defRPr sz="4000">
                <a:solidFill>
                  <a:srgbClr val="434343"/>
                </a:solidFill>
              </a:defRPr>
            </a:lvl7pPr>
            <a:lvl8pPr lvl="7" rtl="0">
              <a:spcBef>
                <a:spcPts val="0"/>
              </a:spcBef>
              <a:spcAft>
                <a:spcPts val="0"/>
              </a:spcAft>
              <a:buClr>
                <a:srgbClr val="434343"/>
              </a:buClr>
              <a:buSzPts val="4000"/>
              <a:buNone/>
              <a:defRPr sz="4000">
                <a:solidFill>
                  <a:srgbClr val="434343"/>
                </a:solidFill>
              </a:defRPr>
            </a:lvl8pPr>
            <a:lvl9pPr lvl="8" rtl="0">
              <a:spcBef>
                <a:spcPts val="0"/>
              </a:spcBef>
              <a:spcAft>
                <a:spcPts val="0"/>
              </a:spcAft>
              <a:buClr>
                <a:srgbClr val="434343"/>
              </a:buClr>
              <a:buSzPts val="4000"/>
              <a:buNone/>
              <a:defRPr sz="4000">
                <a:solidFill>
                  <a:srgbClr val="434343"/>
                </a:solidFill>
              </a:defRPr>
            </a:lvl9pPr>
          </a:lstStyle>
          <a:p>
            <a:r>
              <a:t>xx%</a:t>
            </a:r>
          </a:p>
        </p:txBody>
      </p:sp>
      <p:sp>
        <p:nvSpPr>
          <p:cNvPr id="178" name="Google Shape;178;p14"/>
          <p:cNvSpPr txBox="1">
            <a:spLocks noGrp="1"/>
          </p:cNvSpPr>
          <p:nvPr>
            <p:ph type="title" idx="15" hasCustomPrompt="1"/>
          </p:nvPr>
        </p:nvSpPr>
        <p:spPr>
          <a:xfrm>
            <a:off x="1057772" y="3753575"/>
            <a:ext cx="1097100" cy="832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434343"/>
              </a:buClr>
              <a:buSzPts val="4000"/>
              <a:buNone/>
              <a:defRPr sz="4500">
                <a:solidFill>
                  <a:schemeClr val="accent6"/>
                </a:solidFill>
              </a:defRPr>
            </a:lvl1pPr>
            <a:lvl2pPr lvl="1" rtl="0">
              <a:spcBef>
                <a:spcPts val="0"/>
              </a:spcBef>
              <a:spcAft>
                <a:spcPts val="0"/>
              </a:spcAft>
              <a:buClr>
                <a:srgbClr val="434343"/>
              </a:buClr>
              <a:buSzPts val="4000"/>
              <a:buNone/>
              <a:defRPr sz="4000">
                <a:solidFill>
                  <a:srgbClr val="434343"/>
                </a:solidFill>
              </a:defRPr>
            </a:lvl2pPr>
            <a:lvl3pPr lvl="2" rtl="0">
              <a:spcBef>
                <a:spcPts val="0"/>
              </a:spcBef>
              <a:spcAft>
                <a:spcPts val="0"/>
              </a:spcAft>
              <a:buClr>
                <a:srgbClr val="434343"/>
              </a:buClr>
              <a:buSzPts val="4000"/>
              <a:buNone/>
              <a:defRPr sz="4000">
                <a:solidFill>
                  <a:srgbClr val="434343"/>
                </a:solidFill>
              </a:defRPr>
            </a:lvl3pPr>
            <a:lvl4pPr lvl="3" rtl="0">
              <a:spcBef>
                <a:spcPts val="0"/>
              </a:spcBef>
              <a:spcAft>
                <a:spcPts val="0"/>
              </a:spcAft>
              <a:buClr>
                <a:srgbClr val="434343"/>
              </a:buClr>
              <a:buSzPts val="4000"/>
              <a:buNone/>
              <a:defRPr sz="4000">
                <a:solidFill>
                  <a:srgbClr val="434343"/>
                </a:solidFill>
              </a:defRPr>
            </a:lvl4pPr>
            <a:lvl5pPr lvl="4" rtl="0">
              <a:spcBef>
                <a:spcPts val="0"/>
              </a:spcBef>
              <a:spcAft>
                <a:spcPts val="0"/>
              </a:spcAft>
              <a:buClr>
                <a:srgbClr val="434343"/>
              </a:buClr>
              <a:buSzPts val="4000"/>
              <a:buNone/>
              <a:defRPr sz="4000">
                <a:solidFill>
                  <a:srgbClr val="434343"/>
                </a:solidFill>
              </a:defRPr>
            </a:lvl5pPr>
            <a:lvl6pPr lvl="5" rtl="0">
              <a:spcBef>
                <a:spcPts val="0"/>
              </a:spcBef>
              <a:spcAft>
                <a:spcPts val="0"/>
              </a:spcAft>
              <a:buClr>
                <a:srgbClr val="434343"/>
              </a:buClr>
              <a:buSzPts val="4000"/>
              <a:buNone/>
              <a:defRPr sz="4000">
                <a:solidFill>
                  <a:srgbClr val="434343"/>
                </a:solidFill>
              </a:defRPr>
            </a:lvl6pPr>
            <a:lvl7pPr lvl="6" rtl="0">
              <a:spcBef>
                <a:spcPts val="0"/>
              </a:spcBef>
              <a:spcAft>
                <a:spcPts val="0"/>
              </a:spcAft>
              <a:buClr>
                <a:srgbClr val="434343"/>
              </a:buClr>
              <a:buSzPts val="4000"/>
              <a:buNone/>
              <a:defRPr sz="4000">
                <a:solidFill>
                  <a:srgbClr val="434343"/>
                </a:solidFill>
              </a:defRPr>
            </a:lvl7pPr>
            <a:lvl8pPr lvl="7" rtl="0">
              <a:spcBef>
                <a:spcPts val="0"/>
              </a:spcBef>
              <a:spcAft>
                <a:spcPts val="0"/>
              </a:spcAft>
              <a:buClr>
                <a:srgbClr val="434343"/>
              </a:buClr>
              <a:buSzPts val="4000"/>
              <a:buNone/>
              <a:defRPr sz="4000">
                <a:solidFill>
                  <a:srgbClr val="434343"/>
                </a:solidFill>
              </a:defRPr>
            </a:lvl8pPr>
            <a:lvl9pPr lvl="8" rtl="0">
              <a:spcBef>
                <a:spcPts val="0"/>
              </a:spcBef>
              <a:spcAft>
                <a:spcPts val="0"/>
              </a:spcAft>
              <a:buClr>
                <a:srgbClr val="434343"/>
              </a:buClr>
              <a:buSzPts val="4000"/>
              <a:buNone/>
              <a:defRPr sz="4000">
                <a:solidFill>
                  <a:srgbClr val="434343"/>
                </a:solidFill>
              </a:defRPr>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310"/>
        <p:cNvGrpSpPr/>
        <p:nvPr/>
      </p:nvGrpSpPr>
      <p:grpSpPr>
        <a:xfrm>
          <a:off x="0" y="0"/>
          <a:ext cx="0" cy="0"/>
          <a:chOff x="0" y="0"/>
          <a:chExt cx="0" cy="0"/>
        </a:xfrm>
      </p:grpSpPr>
      <p:sp>
        <p:nvSpPr>
          <p:cNvPr id="311" name="Google Shape;311;p22"/>
          <p:cNvSpPr/>
          <p:nvPr/>
        </p:nvSpPr>
        <p:spPr>
          <a:xfrm rot="-8100000">
            <a:off x="594727" y="-1647488"/>
            <a:ext cx="8041533" cy="75642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2"/>
          <p:cNvSpPr/>
          <p:nvPr/>
        </p:nvSpPr>
        <p:spPr>
          <a:xfrm>
            <a:off x="7562907" y="351178"/>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2"/>
          <p:cNvSpPr/>
          <p:nvPr/>
        </p:nvSpPr>
        <p:spPr>
          <a:xfrm>
            <a:off x="415326" y="53950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2"/>
          <p:cNvSpPr txBox="1">
            <a:spLocks noGrp="1"/>
          </p:cNvSpPr>
          <p:nvPr>
            <p:ph type="title"/>
          </p:nvPr>
        </p:nvSpPr>
        <p:spPr>
          <a:xfrm>
            <a:off x="2391900" y="3290788"/>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15" name="Google Shape;315;p22"/>
          <p:cNvSpPr txBox="1">
            <a:spLocks noGrp="1"/>
          </p:cNvSpPr>
          <p:nvPr>
            <p:ph type="subTitle" idx="1"/>
          </p:nvPr>
        </p:nvSpPr>
        <p:spPr>
          <a:xfrm>
            <a:off x="838200" y="1394100"/>
            <a:ext cx="7554600" cy="178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3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CUSTOM_17">
    <p:spTree>
      <p:nvGrpSpPr>
        <p:cNvPr id="1" name="Shape 329"/>
        <p:cNvGrpSpPr/>
        <p:nvPr/>
      </p:nvGrpSpPr>
      <p:grpSpPr>
        <a:xfrm>
          <a:off x="0" y="0"/>
          <a:ext cx="0" cy="0"/>
          <a:chOff x="0" y="0"/>
          <a:chExt cx="0" cy="0"/>
        </a:xfrm>
      </p:grpSpPr>
      <p:sp>
        <p:nvSpPr>
          <p:cNvPr id="330" name="Google Shape;330;p24"/>
          <p:cNvSpPr/>
          <p:nvPr/>
        </p:nvSpPr>
        <p:spPr>
          <a:xfrm rot="-10402749" flipH="1">
            <a:off x="-1018902" y="-42000"/>
            <a:ext cx="5880578" cy="5532184"/>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4"/>
          <p:cNvSpPr/>
          <p:nvPr/>
        </p:nvSpPr>
        <p:spPr>
          <a:xfrm>
            <a:off x="2450632" y="437945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4"/>
          <p:cNvSpPr/>
          <p:nvPr/>
        </p:nvSpPr>
        <p:spPr>
          <a:xfrm>
            <a:off x="217700" y="293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4"/>
          <p:cNvSpPr txBox="1">
            <a:spLocks noGrp="1"/>
          </p:cNvSpPr>
          <p:nvPr>
            <p:ph type="title"/>
          </p:nvPr>
        </p:nvSpPr>
        <p:spPr>
          <a:xfrm>
            <a:off x="723750" y="2360691"/>
            <a:ext cx="3848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34" name="Google Shape;334;p24"/>
          <p:cNvSpPr txBox="1">
            <a:spLocks noGrp="1"/>
          </p:cNvSpPr>
          <p:nvPr>
            <p:ph type="title" idx="2" hasCustomPrompt="1"/>
          </p:nvPr>
        </p:nvSpPr>
        <p:spPr>
          <a:xfrm>
            <a:off x="723750" y="1336925"/>
            <a:ext cx="3848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500">
                <a:solidFill>
                  <a:schemeClr val="accent3"/>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35" name="Google Shape;335;p24"/>
          <p:cNvSpPr txBox="1">
            <a:spLocks noGrp="1"/>
          </p:cNvSpPr>
          <p:nvPr>
            <p:ph type="subTitle" idx="1"/>
          </p:nvPr>
        </p:nvSpPr>
        <p:spPr>
          <a:xfrm>
            <a:off x="723750" y="3188425"/>
            <a:ext cx="32769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Cairo"/>
              <a:buNone/>
              <a:defRPr sz="3600" b="1">
                <a:solidFill>
                  <a:schemeClr val="dk1"/>
                </a:solidFill>
                <a:latin typeface="Cairo"/>
                <a:ea typeface="Cairo"/>
                <a:cs typeface="Cairo"/>
                <a:sym typeface="Cair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57700" y="14668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a:buChar char="●"/>
              <a:defRPr sz="1800">
                <a:solidFill>
                  <a:schemeClr val="lt2"/>
                </a:solidFill>
                <a:latin typeface="Oxygen"/>
                <a:ea typeface="Oxygen"/>
                <a:cs typeface="Oxygen"/>
                <a:sym typeface="Oxygen"/>
              </a:defRPr>
            </a:lvl1pPr>
            <a:lvl2pPr marL="914400" lvl="1"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2pPr>
            <a:lvl3pPr marL="1371600" lvl="2"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3pPr>
            <a:lvl4pPr marL="1828800" lvl="3"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4pPr>
            <a:lvl5pPr marL="2286000" lvl="4"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5pPr>
            <a:lvl6pPr marL="2743200" lvl="5"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6pPr>
            <a:lvl7pPr marL="3200400" lvl="6"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7pPr>
            <a:lvl8pPr marL="3657600" lvl="7"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8pPr>
            <a:lvl9pPr marL="4114800" lvl="8"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8" r:id="rId5"/>
    <p:sldLayoutId id="2147483659" r:id="rId6"/>
    <p:sldLayoutId id="2147483660" r:id="rId7"/>
    <p:sldLayoutId id="2147483668" r:id="rId8"/>
    <p:sldLayoutId id="2147483670" r:id="rId9"/>
    <p:sldLayoutId id="2147483682" r:id="rId10"/>
    <p:sldLayoutId id="2147483700" r:id="rId11"/>
    <p:sldLayoutId id="2147483701" r:id="rId12"/>
    <p:sldLayoutId id="2147483702" r:id="rId13"/>
    <p:sldLayoutId id="214748370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35" name="Google Shape;274;p33"/>
          <p:cNvSpPr/>
          <p:nvPr/>
        </p:nvSpPr>
        <p:spPr>
          <a:xfrm>
            <a:off x="6394145" y="926485"/>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5;p33"/>
          <p:cNvSpPr/>
          <p:nvPr/>
        </p:nvSpPr>
        <p:spPr>
          <a:xfrm>
            <a:off x="7226338" y="736955"/>
            <a:ext cx="126963" cy="131891"/>
          </a:xfrm>
          <a:custGeom>
            <a:avLst/>
            <a:gdLst/>
            <a:ahLst/>
            <a:cxnLst/>
            <a:rect l="l" t="t" r="r" b="b"/>
            <a:pathLst>
              <a:path w="1390" h="1444" extrusionOk="0">
                <a:moveTo>
                  <a:pt x="695" y="1"/>
                </a:moveTo>
                <a:lnTo>
                  <a:pt x="495" y="533"/>
                </a:lnTo>
                <a:lnTo>
                  <a:pt x="1" y="726"/>
                </a:lnTo>
                <a:lnTo>
                  <a:pt x="495" y="919"/>
                </a:lnTo>
                <a:lnTo>
                  <a:pt x="695" y="1443"/>
                </a:lnTo>
                <a:lnTo>
                  <a:pt x="896" y="919"/>
                </a:lnTo>
                <a:lnTo>
                  <a:pt x="1390" y="726"/>
                </a:lnTo>
                <a:lnTo>
                  <a:pt x="896" y="533"/>
                </a:lnTo>
                <a:lnTo>
                  <a:pt x="6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TextBox 4"/>
          <p:cNvSpPr txBox="1"/>
          <p:nvPr/>
        </p:nvSpPr>
        <p:spPr>
          <a:xfrm>
            <a:off x="-93597" y="1090801"/>
            <a:ext cx="9237597" cy="274825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000" b="1" smtClean="0">
                <a:solidFill>
                  <a:schemeClr val="accent5"/>
                </a:solidFill>
              </a:rPr>
              <a:t>XIN CHÀO CÁC EM HỌC SINH! </a:t>
            </a:r>
          </a:p>
          <a:p>
            <a:pPr algn="ctr">
              <a:lnSpc>
                <a:spcPct val="150000"/>
              </a:lnSpc>
            </a:pPr>
            <a:r>
              <a:rPr lang="en-US" sz="4000" b="1" smtClean="0">
                <a:solidFill>
                  <a:schemeClr val="accent5"/>
                </a:solidFill>
              </a:rPr>
              <a:t>CHÀO MỪNG CÁC EM ĐẾN VỚI </a:t>
            </a:r>
          </a:p>
          <a:p>
            <a:pPr algn="ctr">
              <a:lnSpc>
                <a:spcPct val="150000"/>
              </a:lnSpc>
            </a:pPr>
            <a:r>
              <a:rPr lang="en-US" sz="4000" b="1" smtClean="0">
                <a:solidFill>
                  <a:schemeClr val="accent5"/>
                </a:solidFill>
              </a:rPr>
              <a:t>BÀI HỌC MỚI HÔM NAY</a:t>
            </a:r>
            <a:endParaRPr lang="en-US" sz="4000" b="1">
              <a:solidFill>
                <a:schemeClr val="accent5"/>
              </a:solidFill>
            </a:endParaRPr>
          </a:p>
        </p:txBody>
      </p:sp>
      <p:grpSp>
        <p:nvGrpSpPr>
          <p:cNvPr id="38" name="Google Shape;366;p35"/>
          <p:cNvGrpSpPr/>
          <p:nvPr/>
        </p:nvGrpSpPr>
        <p:grpSpPr>
          <a:xfrm>
            <a:off x="1586509" y="143194"/>
            <a:ext cx="3087264" cy="695928"/>
            <a:chOff x="5790457" y="1200199"/>
            <a:chExt cx="3087264" cy="695928"/>
          </a:xfrm>
          <a:solidFill>
            <a:srgbClr val="FFFFFF"/>
          </a:solidFill>
        </p:grpSpPr>
        <p:sp>
          <p:nvSpPr>
            <p:cNvPr id="39" name="Google Shape;367;p35"/>
            <p:cNvSpPr/>
            <p:nvPr/>
          </p:nvSpPr>
          <p:spPr>
            <a:xfrm>
              <a:off x="5790457" y="1621926"/>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8;p35"/>
            <p:cNvSpPr/>
            <p:nvPr/>
          </p:nvSpPr>
          <p:spPr>
            <a:xfrm>
              <a:off x="8241995" y="173181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9;p35"/>
            <p:cNvSpPr/>
            <p:nvPr/>
          </p:nvSpPr>
          <p:spPr>
            <a:xfrm>
              <a:off x="7445070" y="1200199"/>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366;p35"/>
          <p:cNvGrpSpPr/>
          <p:nvPr/>
        </p:nvGrpSpPr>
        <p:grpSpPr>
          <a:xfrm>
            <a:off x="2415416" y="4155366"/>
            <a:ext cx="3087264" cy="695928"/>
            <a:chOff x="5790457" y="1200199"/>
            <a:chExt cx="3087264" cy="695928"/>
          </a:xfrm>
          <a:solidFill>
            <a:srgbClr val="FFFFFF"/>
          </a:solidFill>
        </p:grpSpPr>
        <p:sp>
          <p:nvSpPr>
            <p:cNvPr id="43" name="Google Shape;367;p35"/>
            <p:cNvSpPr/>
            <p:nvPr/>
          </p:nvSpPr>
          <p:spPr>
            <a:xfrm>
              <a:off x="5790457" y="1621926"/>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8;p35"/>
            <p:cNvSpPr/>
            <p:nvPr/>
          </p:nvSpPr>
          <p:spPr>
            <a:xfrm>
              <a:off x="8241995" y="173181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9;p35"/>
            <p:cNvSpPr/>
            <p:nvPr/>
          </p:nvSpPr>
          <p:spPr>
            <a:xfrm>
              <a:off x="7445070" y="1200199"/>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275;p33"/>
          <p:cNvSpPr/>
          <p:nvPr/>
        </p:nvSpPr>
        <p:spPr>
          <a:xfrm>
            <a:off x="8743901" y="2486312"/>
            <a:ext cx="152400" cy="182130"/>
          </a:xfrm>
          <a:custGeom>
            <a:avLst/>
            <a:gdLst/>
            <a:ahLst/>
            <a:cxnLst/>
            <a:rect l="l" t="t" r="r" b="b"/>
            <a:pathLst>
              <a:path w="1390" h="1444" extrusionOk="0">
                <a:moveTo>
                  <a:pt x="695" y="1"/>
                </a:moveTo>
                <a:lnTo>
                  <a:pt x="495" y="533"/>
                </a:lnTo>
                <a:lnTo>
                  <a:pt x="1" y="726"/>
                </a:lnTo>
                <a:lnTo>
                  <a:pt x="495" y="919"/>
                </a:lnTo>
                <a:lnTo>
                  <a:pt x="695" y="1443"/>
                </a:lnTo>
                <a:lnTo>
                  <a:pt x="896" y="919"/>
                </a:lnTo>
                <a:lnTo>
                  <a:pt x="1390" y="726"/>
                </a:lnTo>
                <a:lnTo>
                  <a:pt x="896" y="533"/>
                </a:lnTo>
                <a:lnTo>
                  <a:pt x="6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5;p33"/>
          <p:cNvSpPr/>
          <p:nvPr/>
        </p:nvSpPr>
        <p:spPr>
          <a:xfrm>
            <a:off x="152748" y="2668442"/>
            <a:ext cx="196657" cy="201446"/>
          </a:xfrm>
          <a:custGeom>
            <a:avLst/>
            <a:gdLst/>
            <a:ahLst/>
            <a:cxnLst/>
            <a:rect l="l" t="t" r="r" b="b"/>
            <a:pathLst>
              <a:path w="1390" h="1444" extrusionOk="0">
                <a:moveTo>
                  <a:pt x="695" y="1"/>
                </a:moveTo>
                <a:lnTo>
                  <a:pt x="495" y="533"/>
                </a:lnTo>
                <a:lnTo>
                  <a:pt x="1" y="726"/>
                </a:lnTo>
                <a:lnTo>
                  <a:pt x="495" y="919"/>
                </a:lnTo>
                <a:lnTo>
                  <a:pt x="695" y="1443"/>
                </a:lnTo>
                <a:lnTo>
                  <a:pt x="896" y="919"/>
                </a:lnTo>
                <a:lnTo>
                  <a:pt x="1390" y="726"/>
                </a:lnTo>
                <a:lnTo>
                  <a:pt x="896" y="533"/>
                </a:lnTo>
                <a:lnTo>
                  <a:pt x="6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oogle Shape;366;p35"/>
          <p:cNvGrpSpPr/>
          <p:nvPr/>
        </p:nvGrpSpPr>
        <p:grpSpPr>
          <a:xfrm>
            <a:off x="5415150" y="2615443"/>
            <a:ext cx="3087264" cy="695928"/>
            <a:chOff x="5790457" y="1200199"/>
            <a:chExt cx="3087264" cy="695928"/>
          </a:xfrm>
          <a:solidFill>
            <a:srgbClr val="FFFFFF"/>
          </a:solidFill>
        </p:grpSpPr>
        <p:sp>
          <p:nvSpPr>
            <p:cNvPr id="88" name="Google Shape;367;p35"/>
            <p:cNvSpPr/>
            <p:nvPr/>
          </p:nvSpPr>
          <p:spPr>
            <a:xfrm>
              <a:off x="5790457" y="1621926"/>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68;p35"/>
            <p:cNvSpPr/>
            <p:nvPr/>
          </p:nvSpPr>
          <p:spPr>
            <a:xfrm>
              <a:off x="8241995" y="173181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69;p35"/>
            <p:cNvSpPr/>
            <p:nvPr/>
          </p:nvSpPr>
          <p:spPr>
            <a:xfrm>
              <a:off x="7445070" y="1200199"/>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Oval 5"/>
          <p:cNvSpPr/>
          <p:nvPr/>
        </p:nvSpPr>
        <p:spPr>
          <a:xfrm>
            <a:off x="1958152" y="2804176"/>
            <a:ext cx="1567118" cy="1437722"/>
          </a:xfrm>
          <a:prstGeom prst="ellipse">
            <a:avLst/>
          </a:prstGeom>
          <a:solidFill>
            <a:srgbClr val="FFFFFF"/>
          </a:solidFill>
          <a:ln>
            <a:solidFill>
              <a:schemeClr val="accent2">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0" name="Google Shape;2187;p43"/>
          <p:cNvSpPr txBox="1">
            <a:spLocks noGrp="1"/>
          </p:cNvSpPr>
          <p:nvPr>
            <p:ph type="body" idx="1"/>
          </p:nvPr>
        </p:nvSpPr>
        <p:spPr>
          <a:xfrm>
            <a:off x="835723" y="299109"/>
            <a:ext cx="7717800" cy="55555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smtClean="0">
                <a:solidFill>
                  <a:schemeClr val="accent5"/>
                </a:solidFill>
                <a:latin typeface="+mj-lt"/>
              </a:rPr>
              <a:t>PHỎNG VẤN</a:t>
            </a:r>
            <a:endParaRPr lang="en-US" sz="3200" b="1">
              <a:solidFill>
                <a:schemeClr val="accent5"/>
              </a:solidFill>
              <a:latin typeface="+mj-lt"/>
            </a:endParaRPr>
          </a:p>
        </p:txBody>
      </p:sp>
      <p:sp>
        <p:nvSpPr>
          <p:cNvPr id="51" name="Google Shape;2188;p43"/>
          <p:cNvSpPr txBox="1">
            <a:spLocks noGrp="1"/>
          </p:cNvSpPr>
          <p:nvPr>
            <p:ph type="subTitle" idx="4294967295"/>
          </p:nvPr>
        </p:nvSpPr>
        <p:spPr>
          <a:xfrm>
            <a:off x="1082229" y="989742"/>
            <a:ext cx="7604125" cy="1008063"/>
          </a:xfrm>
          <a:prstGeom prst="rect">
            <a:avLst/>
          </a:prstGeom>
          <a:noFill/>
          <a:ln>
            <a:noFill/>
          </a:ln>
        </p:spPr>
        <p:txBody>
          <a:bodyPr spcFirstLastPara="1" wrap="square" lIns="91425" tIns="91425" rIns="91425" bIns="91425" anchor="t" anchorCtr="0">
            <a:noAutofit/>
          </a:bodyPr>
          <a:lstStyle/>
          <a:p>
            <a:pPr marL="342900" indent="-342900" algn="l">
              <a:lnSpc>
                <a:spcPct val="150000"/>
              </a:lnSpc>
              <a:buFont typeface="Arial" panose="020B0604020202020204" pitchFamily="34" charset="0"/>
              <a:buChar char="•"/>
            </a:pPr>
            <a:r>
              <a:rPr lang="vi-VN" sz="2200" smtClean="0">
                <a:latin typeface="+mn-lt"/>
              </a:rPr>
              <a:t>Mỗi </a:t>
            </a:r>
            <a:r>
              <a:rPr lang="vi-VN" sz="2200">
                <a:latin typeface="+mn-lt"/>
              </a:rPr>
              <a:t>nhóm cử một đại diện tham gia</a:t>
            </a:r>
            <a:endParaRPr lang="en-US" sz="2200">
              <a:latin typeface="+mn-lt"/>
            </a:endParaRPr>
          </a:p>
          <a:p>
            <a:pPr marL="342900" indent="-342900" algn="l">
              <a:lnSpc>
                <a:spcPct val="150000"/>
              </a:lnSpc>
              <a:buFont typeface="Arial" panose="020B0604020202020204" pitchFamily="34" charset="0"/>
              <a:buChar char="•"/>
            </a:pPr>
            <a:r>
              <a:rPr lang="vi-VN" sz="2200" smtClean="0">
                <a:latin typeface="+mn-lt"/>
              </a:rPr>
              <a:t>Đại </a:t>
            </a:r>
            <a:r>
              <a:rPr lang="vi-VN" sz="2200">
                <a:latin typeface="+mn-lt"/>
              </a:rPr>
              <a:t>diện nhóm </a:t>
            </a:r>
            <a:r>
              <a:rPr lang="vi-VN" sz="2200" smtClean="0">
                <a:latin typeface="+mn-lt"/>
              </a:rPr>
              <a:t>1 </a:t>
            </a:r>
            <a:r>
              <a:rPr lang="vi-VN" sz="2200">
                <a:latin typeface="+mn-lt"/>
              </a:rPr>
              <a:t>đóng vai phóng viên, phỏng </a:t>
            </a:r>
            <a:r>
              <a:rPr lang="vi-VN" sz="2200" smtClean="0">
                <a:latin typeface="+mn-lt"/>
              </a:rPr>
              <a:t>vấn</a:t>
            </a:r>
            <a:r>
              <a:rPr lang="en-US" sz="2200" smtClean="0">
                <a:latin typeface="+mn-lt"/>
              </a:rPr>
              <a:t> chuyê</a:t>
            </a:r>
            <a:r>
              <a:rPr lang="en-US" sz="2200">
                <a:latin typeface="+mn-lt"/>
              </a:rPr>
              <a:t>n g</a:t>
            </a:r>
            <a:r>
              <a:rPr lang="vi-VN" sz="2200">
                <a:latin typeface="+mn-lt"/>
              </a:rPr>
              <a:t>i</a:t>
            </a:r>
            <a:r>
              <a:rPr lang="en-US" sz="2200">
                <a:latin typeface="+mn-lt"/>
              </a:rPr>
              <a:t>a</a:t>
            </a:r>
            <a:r>
              <a:rPr lang="vi-VN" sz="2200">
                <a:latin typeface="+mn-lt"/>
              </a:rPr>
              <a:t> đại diện nhóm 2, nhóm 2 trả lời và sau đó đổi </a:t>
            </a:r>
            <a:r>
              <a:rPr lang="vi-VN" sz="2200" smtClean="0">
                <a:latin typeface="+mn-lt"/>
              </a:rPr>
              <a:t>vai</a:t>
            </a:r>
            <a:r>
              <a:rPr lang="en-US" sz="2200" smtClean="0">
                <a:latin typeface="+mn-lt"/>
              </a:rPr>
              <a:t>.</a:t>
            </a:r>
            <a:endParaRPr sz="2200">
              <a:latin typeface="+mn-lt"/>
            </a:endParaRPr>
          </a:p>
        </p:txBody>
      </p:sp>
      <p:sp>
        <p:nvSpPr>
          <p:cNvPr id="52" name="Oval 51"/>
          <p:cNvSpPr/>
          <p:nvPr/>
        </p:nvSpPr>
        <p:spPr>
          <a:xfrm>
            <a:off x="5569306" y="2804176"/>
            <a:ext cx="1567118" cy="1437722"/>
          </a:xfrm>
          <a:prstGeom prst="ellipse">
            <a:avLst/>
          </a:prstGeom>
          <a:solidFill>
            <a:srgbClr val="FFFFFF"/>
          </a:solidFill>
          <a:ln>
            <a:solidFill>
              <a:schemeClr val="accent4">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9" name="Google Shape;13592;p140"/>
          <p:cNvGrpSpPr/>
          <p:nvPr/>
        </p:nvGrpSpPr>
        <p:grpSpPr>
          <a:xfrm>
            <a:off x="2342791" y="2984147"/>
            <a:ext cx="811152" cy="1048042"/>
            <a:chOff x="7606826" y="2419290"/>
            <a:chExt cx="274550" cy="354729"/>
          </a:xfrm>
        </p:grpSpPr>
        <p:sp>
          <p:nvSpPr>
            <p:cNvPr id="35" name="Google Shape;13593;p140"/>
            <p:cNvSpPr/>
            <p:nvPr/>
          </p:nvSpPr>
          <p:spPr>
            <a:xfrm>
              <a:off x="7606826" y="2619370"/>
              <a:ext cx="274550" cy="154649"/>
            </a:xfrm>
            <a:custGeom>
              <a:avLst/>
              <a:gdLst/>
              <a:ahLst/>
              <a:cxnLst/>
              <a:rect l="l" t="t" r="r" b="b"/>
              <a:pathLst>
                <a:path w="10485" h="5906" extrusionOk="0">
                  <a:moveTo>
                    <a:pt x="3711" y="1"/>
                  </a:moveTo>
                  <a:lnTo>
                    <a:pt x="3711" y="1041"/>
                  </a:lnTo>
                  <a:cubicBezTo>
                    <a:pt x="3711" y="1336"/>
                    <a:pt x="3520" y="1584"/>
                    <a:pt x="3244" y="1670"/>
                  </a:cubicBezTo>
                  <a:lnTo>
                    <a:pt x="935" y="2348"/>
                  </a:lnTo>
                  <a:cubicBezTo>
                    <a:pt x="382" y="2510"/>
                    <a:pt x="0" y="3025"/>
                    <a:pt x="0" y="3607"/>
                  </a:cubicBezTo>
                  <a:lnTo>
                    <a:pt x="0" y="5248"/>
                  </a:lnTo>
                  <a:cubicBezTo>
                    <a:pt x="0" y="5610"/>
                    <a:pt x="286" y="5906"/>
                    <a:pt x="649" y="5906"/>
                  </a:cubicBezTo>
                  <a:lnTo>
                    <a:pt x="9826" y="5906"/>
                  </a:lnTo>
                  <a:cubicBezTo>
                    <a:pt x="10189" y="5906"/>
                    <a:pt x="10485" y="5610"/>
                    <a:pt x="10485" y="5248"/>
                  </a:cubicBezTo>
                  <a:lnTo>
                    <a:pt x="10485" y="3607"/>
                  </a:lnTo>
                  <a:cubicBezTo>
                    <a:pt x="10485" y="3025"/>
                    <a:pt x="10093" y="2510"/>
                    <a:pt x="9540" y="2348"/>
                  </a:cubicBezTo>
                  <a:lnTo>
                    <a:pt x="7241" y="1670"/>
                  </a:lnTo>
                  <a:cubicBezTo>
                    <a:pt x="6955" y="1584"/>
                    <a:pt x="6764" y="1336"/>
                    <a:pt x="6764" y="1041"/>
                  </a:cubicBezTo>
                  <a:lnTo>
                    <a:pt x="6764" y="1"/>
                  </a:ln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6" name="Google Shape;13594;p140"/>
            <p:cNvSpPr/>
            <p:nvPr/>
          </p:nvSpPr>
          <p:spPr>
            <a:xfrm>
              <a:off x="7606826" y="2667576"/>
              <a:ext cx="274550" cy="106442"/>
            </a:xfrm>
            <a:custGeom>
              <a:avLst/>
              <a:gdLst/>
              <a:ahLst/>
              <a:cxnLst/>
              <a:rect l="l" t="t" r="r" b="b"/>
              <a:pathLst>
                <a:path w="10485" h="4065" extrusionOk="0">
                  <a:moveTo>
                    <a:pt x="2671" y="1"/>
                  </a:moveTo>
                  <a:lnTo>
                    <a:pt x="935" y="507"/>
                  </a:lnTo>
                  <a:cubicBezTo>
                    <a:pt x="382" y="669"/>
                    <a:pt x="0" y="1184"/>
                    <a:pt x="0" y="1766"/>
                  </a:cubicBezTo>
                  <a:lnTo>
                    <a:pt x="0" y="3407"/>
                  </a:lnTo>
                  <a:cubicBezTo>
                    <a:pt x="0" y="3769"/>
                    <a:pt x="286" y="4065"/>
                    <a:pt x="649" y="4065"/>
                  </a:cubicBezTo>
                  <a:lnTo>
                    <a:pt x="9826" y="4065"/>
                  </a:lnTo>
                  <a:cubicBezTo>
                    <a:pt x="10189" y="4065"/>
                    <a:pt x="10485" y="3769"/>
                    <a:pt x="10485" y="3407"/>
                  </a:cubicBezTo>
                  <a:lnTo>
                    <a:pt x="10485" y="1766"/>
                  </a:lnTo>
                  <a:cubicBezTo>
                    <a:pt x="10485" y="1184"/>
                    <a:pt x="10093" y="669"/>
                    <a:pt x="9540" y="507"/>
                  </a:cubicBezTo>
                  <a:lnTo>
                    <a:pt x="7804" y="1"/>
                  </a:lnTo>
                  <a:cubicBezTo>
                    <a:pt x="7556" y="1213"/>
                    <a:pt x="6478" y="2090"/>
                    <a:pt x="5238" y="2090"/>
                  </a:cubicBezTo>
                  <a:cubicBezTo>
                    <a:pt x="3997" y="2090"/>
                    <a:pt x="2919" y="1213"/>
                    <a:pt x="2671"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7" name="Google Shape;13595;p140"/>
            <p:cNvSpPr/>
            <p:nvPr/>
          </p:nvSpPr>
          <p:spPr>
            <a:xfrm>
              <a:off x="7703998" y="2619370"/>
              <a:ext cx="79943" cy="22886"/>
            </a:xfrm>
            <a:custGeom>
              <a:avLst/>
              <a:gdLst/>
              <a:ahLst/>
              <a:cxnLst/>
              <a:rect l="l" t="t" r="r" b="b"/>
              <a:pathLst>
                <a:path w="3053" h="874" extrusionOk="0">
                  <a:moveTo>
                    <a:pt x="0" y="1"/>
                  </a:moveTo>
                  <a:lnTo>
                    <a:pt x="0" y="487"/>
                  </a:lnTo>
                  <a:cubicBezTo>
                    <a:pt x="477" y="745"/>
                    <a:pt x="1002" y="874"/>
                    <a:pt x="1527" y="874"/>
                  </a:cubicBezTo>
                  <a:cubicBezTo>
                    <a:pt x="2051" y="874"/>
                    <a:pt x="2576" y="745"/>
                    <a:pt x="3053" y="487"/>
                  </a:cubicBezTo>
                  <a:lnTo>
                    <a:pt x="3053" y="1"/>
                  </a:ln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8" name="Google Shape;13596;p140"/>
            <p:cNvSpPr/>
            <p:nvPr/>
          </p:nvSpPr>
          <p:spPr>
            <a:xfrm>
              <a:off x="7647543" y="2470744"/>
              <a:ext cx="192617" cy="160147"/>
            </a:xfrm>
            <a:custGeom>
              <a:avLst/>
              <a:gdLst/>
              <a:ahLst/>
              <a:cxnLst/>
              <a:rect l="l" t="t" r="r" b="b"/>
              <a:pathLst>
                <a:path w="7356" h="6116" extrusionOk="0">
                  <a:moveTo>
                    <a:pt x="840" y="1"/>
                  </a:moveTo>
                  <a:lnTo>
                    <a:pt x="840" y="2405"/>
                  </a:lnTo>
                  <a:lnTo>
                    <a:pt x="735" y="2405"/>
                  </a:lnTo>
                  <a:cubicBezTo>
                    <a:pt x="0" y="2405"/>
                    <a:pt x="0" y="3492"/>
                    <a:pt x="735" y="3492"/>
                  </a:cubicBezTo>
                  <a:lnTo>
                    <a:pt x="849" y="3492"/>
                  </a:lnTo>
                  <a:cubicBezTo>
                    <a:pt x="964" y="4971"/>
                    <a:pt x="2194" y="6116"/>
                    <a:pt x="3683" y="6116"/>
                  </a:cubicBezTo>
                  <a:cubicBezTo>
                    <a:pt x="5161" y="6116"/>
                    <a:pt x="6392" y="4971"/>
                    <a:pt x="6506" y="3492"/>
                  </a:cubicBezTo>
                  <a:lnTo>
                    <a:pt x="6630" y="3492"/>
                  </a:lnTo>
                  <a:cubicBezTo>
                    <a:pt x="7355" y="3492"/>
                    <a:pt x="7355" y="2405"/>
                    <a:pt x="6630" y="2405"/>
                  </a:cubicBezTo>
                  <a:lnTo>
                    <a:pt x="6525" y="2405"/>
                  </a:lnTo>
                  <a:lnTo>
                    <a:pt x="6525" y="1"/>
                  </a:ln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9" name="Google Shape;13597;p140"/>
            <p:cNvSpPr/>
            <p:nvPr/>
          </p:nvSpPr>
          <p:spPr>
            <a:xfrm>
              <a:off x="7651785" y="2470744"/>
              <a:ext cx="166379" cy="160121"/>
            </a:xfrm>
            <a:custGeom>
              <a:avLst/>
              <a:gdLst/>
              <a:ahLst/>
              <a:cxnLst/>
              <a:rect l="l" t="t" r="r" b="b"/>
              <a:pathLst>
                <a:path w="6354" h="6115" extrusionOk="0">
                  <a:moveTo>
                    <a:pt x="678" y="1"/>
                  </a:moveTo>
                  <a:lnTo>
                    <a:pt x="678" y="2405"/>
                  </a:lnTo>
                  <a:lnTo>
                    <a:pt x="601" y="2405"/>
                  </a:lnTo>
                  <a:cubicBezTo>
                    <a:pt x="595" y="2404"/>
                    <a:pt x="589" y="2404"/>
                    <a:pt x="583" y="2404"/>
                  </a:cubicBezTo>
                  <a:cubicBezTo>
                    <a:pt x="304" y="2404"/>
                    <a:pt x="66" y="2611"/>
                    <a:pt x="29" y="2891"/>
                  </a:cubicBezTo>
                  <a:cubicBezTo>
                    <a:pt x="0" y="3215"/>
                    <a:pt x="248" y="3492"/>
                    <a:pt x="573" y="3492"/>
                  </a:cubicBezTo>
                  <a:lnTo>
                    <a:pt x="687" y="3492"/>
                  </a:lnTo>
                  <a:cubicBezTo>
                    <a:pt x="800" y="4995"/>
                    <a:pt x="2046" y="6115"/>
                    <a:pt x="3499" y="6115"/>
                  </a:cubicBezTo>
                  <a:cubicBezTo>
                    <a:pt x="3650" y="6115"/>
                    <a:pt x="3804" y="6103"/>
                    <a:pt x="3959" y="6077"/>
                  </a:cubicBezTo>
                  <a:cubicBezTo>
                    <a:pt x="2576" y="5868"/>
                    <a:pt x="1555" y="4675"/>
                    <a:pt x="1555" y="3282"/>
                  </a:cubicBezTo>
                  <a:lnTo>
                    <a:pt x="1555" y="1527"/>
                  </a:lnTo>
                  <a:cubicBezTo>
                    <a:pt x="1555" y="1050"/>
                    <a:pt x="1946" y="659"/>
                    <a:pt x="2433" y="659"/>
                  </a:cubicBezTo>
                  <a:lnTo>
                    <a:pt x="3740" y="659"/>
                  </a:lnTo>
                  <a:cubicBezTo>
                    <a:pt x="3932" y="802"/>
                    <a:pt x="4163" y="875"/>
                    <a:pt x="4392" y="875"/>
                  </a:cubicBezTo>
                  <a:cubicBezTo>
                    <a:pt x="4562" y="875"/>
                    <a:pt x="4731" y="835"/>
                    <a:pt x="4885" y="754"/>
                  </a:cubicBezTo>
                  <a:cubicBezTo>
                    <a:pt x="5184" y="972"/>
                    <a:pt x="5547" y="1088"/>
                    <a:pt x="5914" y="1088"/>
                  </a:cubicBezTo>
                  <a:cubicBezTo>
                    <a:pt x="6061" y="1088"/>
                    <a:pt x="6209" y="1069"/>
                    <a:pt x="6354" y="1031"/>
                  </a:cubicBezTo>
                  <a:lnTo>
                    <a:pt x="6354" y="1"/>
                  </a:ln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0" name="Google Shape;13598;p140"/>
            <p:cNvSpPr/>
            <p:nvPr/>
          </p:nvSpPr>
          <p:spPr>
            <a:xfrm>
              <a:off x="7654770" y="2419290"/>
              <a:ext cx="174156" cy="114428"/>
            </a:xfrm>
            <a:custGeom>
              <a:avLst/>
              <a:gdLst/>
              <a:ahLst/>
              <a:cxnLst/>
              <a:rect l="l" t="t" r="r" b="b"/>
              <a:pathLst>
                <a:path w="6651" h="4370" extrusionOk="0">
                  <a:moveTo>
                    <a:pt x="1842" y="0"/>
                  </a:moveTo>
                  <a:cubicBezTo>
                    <a:pt x="812" y="0"/>
                    <a:pt x="1" y="897"/>
                    <a:pt x="106" y="1918"/>
                  </a:cubicBezTo>
                  <a:lnTo>
                    <a:pt x="344" y="4370"/>
                  </a:lnTo>
                  <a:lnTo>
                    <a:pt x="564" y="4370"/>
                  </a:lnTo>
                  <a:cubicBezTo>
                    <a:pt x="812" y="4370"/>
                    <a:pt x="1003" y="4169"/>
                    <a:pt x="1003" y="3931"/>
                  </a:cubicBezTo>
                  <a:lnTo>
                    <a:pt x="1003" y="2967"/>
                  </a:lnTo>
                  <a:cubicBezTo>
                    <a:pt x="1003" y="2481"/>
                    <a:pt x="1394" y="2090"/>
                    <a:pt x="1880" y="2090"/>
                  </a:cubicBezTo>
                  <a:lnTo>
                    <a:pt x="5811" y="2090"/>
                  </a:lnTo>
                  <a:lnTo>
                    <a:pt x="5811" y="3931"/>
                  </a:lnTo>
                  <a:cubicBezTo>
                    <a:pt x="5811" y="4169"/>
                    <a:pt x="6011" y="4370"/>
                    <a:pt x="6249" y="4370"/>
                  </a:cubicBezTo>
                  <a:lnTo>
                    <a:pt x="6469" y="4370"/>
                  </a:lnTo>
                  <a:lnTo>
                    <a:pt x="6650" y="2004"/>
                  </a:lnTo>
                  <a:lnTo>
                    <a:pt x="6631" y="2004"/>
                  </a:lnTo>
                  <a:lnTo>
                    <a:pt x="5811" y="0"/>
                  </a:lnTo>
                  <a:close/>
                </a:path>
              </a:pathLst>
            </a:custGeom>
            <a:solidFill>
              <a:schemeClr val="accent3">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1" name="Google Shape;13599;p140"/>
            <p:cNvSpPr/>
            <p:nvPr/>
          </p:nvSpPr>
          <p:spPr>
            <a:xfrm>
              <a:off x="7654770" y="2419290"/>
              <a:ext cx="71983" cy="114428"/>
            </a:xfrm>
            <a:custGeom>
              <a:avLst/>
              <a:gdLst/>
              <a:ahLst/>
              <a:cxnLst/>
              <a:rect l="l" t="t" r="r" b="b"/>
              <a:pathLst>
                <a:path w="2749" h="4370" extrusionOk="0">
                  <a:moveTo>
                    <a:pt x="1842" y="0"/>
                  </a:moveTo>
                  <a:cubicBezTo>
                    <a:pt x="812" y="0"/>
                    <a:pt x="1" y="888"/>
                    <a:pt x="106" y="1918"/>
                  </a:cubicBezTo>
                  <a:lnTo>
                    <a:pt x="344" y="4370"/>
                  </a:lnTo>
                  <a:lnTo>
                    <a:pt x="564" y="4370"/>
                  </a:lnTo>
                  <a:cubicBezTo>
                    <a:pt x="812" y="4370"/>
                    <a:pt x="1003" y="4169"/>
                    <a:pt x="1003" y="3931"/>
                  </a:cubicBezTo>
                  <a:lnTo>
                    <a:pt x="1003" y="1756"/>
                  </a:lnTo>
                  <a:cubicBezTo>
                    <a:pt x="1003" y="783"/>
                    <a:pt x="1785" y="0"/>
                    <a:pt x="2748" y="0"/>
                  </a:cubicBezTo>
                  <a:close/>
                </a:path>
              </a:pathLst>
            </a:custGeom>
            <a:solidFill>
              <a:schemeClr val="accent3">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2" name="Google Shape;13600;p140"/>
            <p:cNvSpPr/>
            <p:nvPr/>
          </p:nvSpPr>
          <p:spPr>
            <a:xfrm>
              <a:off x="7703998" y="2533640"/>
              <a:ext cx="11495" cy="17308"/>
            </a:xfrm>
            <a:custGeom>
              <a:avLst/>
              <a:gdLst/>
              <a:ahLst/>
              <a:cxnLst/>
              <a:rect l="l" t="t" r="r" b="b"/>
              <a:pathLst>
                <a:path w="439" h="661" extrusionOk="0">
                  <a:moveTo>
                    <a:pt x="220" y="0"/>
                  </a:moveTo>
                  <a:cubicBezTo>
                    <a:pt x="110" y="0"/>
                    <a:pt x="0" y="74"/>
                    <a:pt x="0" y="222"/>
                  </a:cubicBezTo>
                  <a:lnTo>
                    <a:pt x="0" y="441"/>
                  </a:lnTo>
                  <a:cubicBezTo>
                    <a:pt x="0" y="556"/>
                    <a:pt x="96" y="661"/>
                    <a:pt x="220" y="661"/>
                  </a:cubicBezTo>
                  <a:cubicBezTo>
                    <a:pt x="334" y="661"/>
                    <a:pt x="439" y="556"/>
                    <a:pt x="439" y="441"/>
                  </a:cubicBezTo>
                  <a:lnTo>
                    <a:pt x="439" y="222"/>
                  </a:lnTo>
                  <a:cubicBezTo>
                    <a:pt x="439" y="74"/>
                    <a:pt x="329" y="0"/>
                    <a:pt x="220" y="0"/>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3" name="Google Shape;13601;p140"/>
            <p:cNvSpPr/>
            <p:nvPr/>
          </p:nvSpPr>
          <p:spPr>
            <a:xfrm>
              <a:off x="7772681" y="2533640"/>
              <a:ext cx="11260" cy="17308"/>
            </a:xfrm>
            <a:custGeom>
              <a:avLst/>
              <a:gdLst/>
              <a:ahLst/>
              <a:cxnLst/>
              <a:rect l="l" t="t" r="r" b="b"/>
              <a:pathLst>
                <a:path w="430" h="661" extrusionOk="0">
                  <a:moveTo>
                    <a:pt x="215" y="0"/>
                  </a:moveTo>
                  <a:cubicBezTo>
                    <a:pt x="108" y="0"/>
                    <a:pt x="1" y="74"/>
                    <a:pt x="1" y="222"/>
                  </a:cubicBezTo>
                  <a:lnTo>
                    <a:pt x="1" y="441"/>
                  </a:lnTo>
                  <a:cubicBezTo>
                    <a:pt x="1" y="556"/>
                    <a:pt x="96" y="661"/>
                    <a:pt x="220" y="661"/>
                  </a:cubicBezTo>
                  <a:cubicBezTo>
                    <a:pt x="335" y="661"/>
                    <a:pt x="430" y="556"/>
                    <a:pt x="430" y="441"/>
                  </a:cubicBezTo>
                  <a:lnTo>
                    <a:pt x="430" y="222"/>
                  </a:lnTo>
                  <a:cubicBezTo>
                    <a:pt x="430" y="74"/>
                    <a:pt x="323" y="0"/>
                    <a:pt x="215" y="0"/>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4" name="Google Shape;13602;p140"/>
            <p:cNvSpPr/>
            <p:nvPr/>
          </p:nvSpPr>
          <p:spPr>
            <a:xfrm>
              <a:off x="7718714" y="2573598"/>
              <a:ext cx="50720" cy="17334"/>
            </a:xfrm>
            <a:custGeom>
              <a:avLst/>
              <a:gdLst/>
              <a:ahLst/>
              <a:cxnLst/>
              <a:rect l="l" t="t" r="r" b="b"/>
              <a:pathLst>
                <a:path w="1937" h="662" extrusionOk="0">
                  <a:moveTo>
                    <a:pt x="314" y="0"/>
                  </a:moveTo>
                  <a:cubicBezTo>
                    <a:pt x="144" y="0"/>
                    <a:pt x="0" y="221"/>
                    <a:pt x="154" y="375"/>
                  </a:cubicBezTo>
                  <a:cubicBezTo>
                    <a:pt x="372" y="566"/>
                    <a:pt x="643" y="662"/>
                    <a:pt x="924" y="662"/>
                  </a:cubicBezTo>
                  <a:cubicBezTo>
                    <a:pt x="938" y="662"/>
                    <a:pt x="951" y="662"/>
                    <a:pt x="965" y="661"/>
                  </a:cubicBezTo>
                  <a:cubicBezTo>
                    <a:pt x="978" y="662"/>
                    <a:pt x="991" y="662"/>
                    <a:pt x="1005" y="662"/>
                  </a:cubicBezTo>
                  <a:cubicBezTo>
                    <a:pt x="1286" y="662"/>
                    <a:pt x="1557" y="566"/>
                    <a:pt x="1775" y="375"/>
                  </a:cubicBezTo>
                  <a:cubicBezTo>
                    <a:pt x="1936" y="221"/>
                    <a:pt x="1789" y="0"/>
                    <a:pt x="1621" y="0"/>
                  </a:cubicBezTo>
                  <a:cubicBezTo>
                    <a:pt x="1570" y="0"/>
                    <a:pt x="1517" y="21"/>
                    <a:pt x="1470" y="70"/>
                  </a:cubicBezTo>
                  <a:cubicBezTo>
                    <a:pt x="1318" y="170"/>
                    <a:pt x="1141" y="220"/>
                    <a:pt x="966" y="220"/>
                  </a:cubicBezTo>
                  <a:cubicBezTo>
                    <a:pt x="790" y="220"/>
                    <a:pt x="616" y="170"/>
                    <a:pt x="469" y="70"/>
                  </a:cubicBezTo>
                  <a:cubicBezTo>
                    <a:pt x="420" y="21"/>
                    <a:pt x="365" y="0"/>
                    <a:pt x="314" y="0"/>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5" name="Google Shape;13603;p140"/>
            <p:cNvSpPr/>
            <p:nvPr/>
          </p:nvSpPr>
          <p:spPr>
            <a:xfrm>
              <a:off x="7696483" y="2516463"/>
              <a:ext cx="26525" cy="11521"/>
            </a:xfrm>
            <a:custGeom>
              <a:avLst/>
              <a:gdLst/>
              <a:ahLst/>
              <a:cxnLst/>
              <a:rect l="l" t="t" r="r" b="b"/>
              <a:pathLst>
                <a:path w="1013" h="440" extrusionOk="0">
                  <a:moveTo>
                    <a:pt x="287" y="0"/>
                  </a:moveTo>
                  <a:cubicBezTo>
                    <a:pt x="1" y="0"/>
                    <a:pt x="1" y="439"/>
                    <a:pt x="287" y="439"/>
                  </a:cubicBezTo>
                  <a:lnTo>
                    <a:pt x="726" y="439"/>
                  </a:lnTo>
                  <a:cubicBezTo>
                    <a:pt x="1012" y="439"/>
                    <a:pt x="1012" y="0"/>
                    <a:pt x="726" y="0"/>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6" name="Google Shape;13604;p140"/>
            <p:cNvSpPr/>
            <p:nvPr/>
          </p:nvSpPr>
          <p:spPr>
            <a:xfrm>
              <a:off x="7764931" y="2516463"/>
              <a:ext cx="26761" cy="11521"/>
            </a:xfrm>
            <a:custGeom>
              <a:avLst/>
              <a:gdLst/>
              <a:ahLst/>
              <a:cxnLst/>
              <a:rect l="l" t="t" r="r" b="b"/>
              <a:pathLst>
                <a:path w="1022" h="440" extrusionOk="0">
                  <a:moveTo>
                    <a:pt x="297" y="0"/>
                  </a:moveTo>
                  <a:cubicBezTo>
                    <a:pt x="1" y="0"/>
                    <a:pt x="1" y="439"/>
                    <a:pt x="297" y="439"/>
                  </a:cubicBezTo>
                  <a:lnTo>
                    <a:pt x="726" y="439"/>
                  </a:lnTo>
                  <a:cubicBezTo>
                    <a:pt x="1022" y="439"/>
                    <a:pt x="1022" y="0"/>
                    <a:pt x="726" y="0"/>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7" name="Google Shape;13605;p140"/>
            <p:cNvSpPr/>
            <p:nvPr/>
          </p:nvSpPr>
          <p:spPr>
            <a:xfrm>
              <a:off x="7772681" y="2419290"/>
              <a:ext cx="68474" cy="68709"/>
            </a:xfrm>
            <a:custGeom>
              <a:avLst/>
              <a:gdLst/>
              <a:ahLst/>
              <a:cxnLst/>
              <a:rect l="l" t="t" r="r" b="b"/>
              <a:pathLst>
                <a:path w="2615" h="2624" extrusionOk="0">
                  <a:moveTo>
                    <a:pt x="1308" y="0"/>
                  </a:moveTo>
                  <a:cubicBezTo>
                    <a:pt x="583" y="0"/>
                    <a:pt x="1" y="582"/>
                    <a:pt x="1" y="1307"/>
                  </a:cubicBezTo>
                  <a:cubicBezTo>
                    <a:pt x="1" y="2032"/>
                    <a:pt x="583" y="2624"/>
                    <a:pt x="1308" y="2624"/>
                  </a:cubicBezTo>
                  <a:cubicBezTo>
                    <a:pt x="2033" y="2624"/>
                    <a:pt x="2615" y="2032"/>
                    <a:pt x="2615" y="1307"/>
                  </a:cubicBezTo>
                  <a:cubicBezTo>
                    <a:pt x="2615" y="582"/>
                    <a:pt x="2033" y="0"/>
                    <a:pt x="1308" y="0"/>
                  </a:cubicBezTo>
                  <a:close/>
                </a:path>
              </a:pathLst>
            </a:custGeom>
            <a:solidFill>
              <a:schemeClr val="accent1">
                <a:lumMod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8" name="Google Shape;13606;p140"/>
            <p:cNvSpPr/>
            <p:nvPr/>
          </p:nvSpPr>
          <p:spPr>
            <a:xfrm>
              <a:off x="7749717" y="2447753"/>
              <a:ext cx="34224" cy="34512"/>
            </a:xfrm>
            <a:custGeom>
              <a:avLst/>
              <a:gdLst/>
              <a:ahLst/>
              <a:cxnLst/>
              <a:rect l="l" t="t" r="r" b="b"/>
              <a:pathLst>
                <a:path w="1307" h="1318" extrusionOk="0">
                  <a:moveTo>
                    <a:pt x="658" y="1"/>
                  </a:moveTo>
                  <a:cubicBezTo>
                    <a:pt x="296" y="1"/>
                    <a:pt x="0" y="297"/>
                    <a:pt x="0" y="659"/>
                  </a:cubicBezTo>
                  <a:cubicBezTo>
                    <a:pt x="0" y="1022"/>
                    <a:pt x="296" y="1317"/>
                    <a:pt x="658" y="1317"/>
                  </a:cubicBezTo>
                  <a:cubicBezTo>
                    <a:pt x="1021" y="1317"/>
                    <a:pt x="1307" y="1022"/>
                    <a:pt x="1307" y="659"/>
                  </a:cubicBezTo>
                  <a:cubicBezTo>
                    <a:pt x="1307" y="297"/>
                    <a:pt x="1021" y="1"/>
                    <a:pt x="658" y="1"/>
                  </a:cubicBezTo>
                  <a:close/>
                </a:path>
              </a:pathLst>
            </a:custGeom>
            <a:solidFill>
              <a:schemeClr val="accent1">
                <a:lumMod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9" name="Google Shape;13607;p140"/>
            <p:cNvSpPr/>
            <p:nvPr/>
          </p:nvSpPr>
          <p:spPr>
            <a:xfrm>
              <a:off x="7654770" y="2667576"/>
              <a:ext cx="178398" cy="77717"/>
            </a:xfrm>
            <a:custGeom>
              <a:avLst/>
              <a:gdLst/>
              <a:ahLst/>
              <a:cxnLst/>
              <a:rect l="l" t="t" r="r" b="b"/>
              <a:pathLst>
                <a:path w="6813" h="2968" extrusionOk="0">
                  <a:moveTo>
                    <a:pt x="840" y="1"/>
                  </a:moveTo>
                  <a:lnTo>
                    <a:pt x="1" y="249"/>
                  </a:lnTo>
                  <a:cubicBezTo>
                    <a:pt x="363" y="1833"/>
                    <a:pt x="1775" y="2968"/>
                    <a:pt x="3407" y="2968"/>
                  </a:cubicBezTo>
                  <a:cubicBezTo>
                    <a:pt x="5038" y="2968"/>
                    <a:pt x="6459" y="1833"/>
                    <a:pt x="6812" y="249"/>
                  </a:cubicBezTo>
                  <a:lnTo>
                    <a:pt x="5982" y="1"/>
                  </a:lnTo>
                  <a:cubicBezTo>
                    <a:pt x="5725" y="1213"/>
                    <a:pt x="4656" y="2090"/>
                    <a:pt x="3416" y="2090"/>
                  </a:cubicBezTo>
                  <a:cubicBezTo>
                    <a:pt x="2166" y="2090"/>
                    <a:pt x="1098" y="1213"/>
                    <a:pt x="840"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grpSp>
      <p:grpSp>
        <p:nvGrpSpPr>
          <p:cNvPr id="10" name="Google Shape;13608;p140"/>
          <p:cNvGrpSpPr/>
          <p:nvPr/>
        </p:nvGrpSpPr>
        <p:grpSpPr>
          <a:xfrm>
            <a:off x="5964270" y="3033172"/>
            <a:ext cx="777960" cy="1048040"/>
            <a:chOff x="8062968" y="2419290"/>
            <a:chExt cx="263316" cy="354729"/>
          </a:xfrm>
        </p:grpSpPr>
        <p:sp>
          <p:nvSpPr>
            <p:cNvPr id="11" name="Google Shape;13609;p140"/>
            <p:cNvSpPr/>
            <p:nvPr/>
          </p:nvSpPr>
          <p:spPr>
            <a:xfrm>
              <a:off x="8080198" y="2436520"/>
              <a:ext cx="97434" cy="257320"/>
            </a:xfrm>
            <a:custGeom>
              <a:avLst/>
              <a:gdLst/>
              <a:ahLst/>
              <a:cxnLst/>
              <a:rect l="l" t="t" r="r" b="b"/>
              <a:pathLst>
                <a:path w="3721" h="9827" extrusionOk="0">
                  <a:moveTo>
                    <a:pt x="2404" y="1"/>
                  </a:moveTo>
                  <a:cubicBezTo>
                    <a:pt x="878" y="869"/>
                    <a:pt x="0" y="2338"/>
                    <a:pt x="0" y="3988"/>
                  </a:cubicBezTo>
                  <a:cubicBezTo>
                    <a:pt x="0" y="6946"/>
                    <a:pt x="1527" y="9827"/>
                    <a:pt x="1527" y="9827"/>
                  </a:cubicBezTo>
                  <a:lnTo>
                    <a:pt x="3721" y="9827"/>
                  </a:lnTo>
                  <a:lnTo>
                    <a:pt x="3721" y="1"/>
                  </a:lnTo>
                  <a:close/>
                </a:path>
              </a:pathLst>
            </a:custGeom>
            <a:solidFill>
              <a:schemeClr val="accent1">
                <a:lumMod val="1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2" name="Google Shape;13610;p140"/>
            <p:cNvSpPr/>
            <p:nvPr/>
          </p:nvSpPr>
          <p:spPr>
            <a:xfrm>
              <a:off x="8131652" y="2419290"/>
              <a:ext cx="183138" cy="268815"/>
            </a:xfrm>
            <a:custGeom>
              <a:avLst/>
              <a:gdLst/>
              <a:ahLst/>
              <a:cxnLst/>
              <a:rect l="l" t="t" r="r" b="b"/>
              <a:pathLst>
                <a:path w="6994" h="10266" extrusionOk="0">
                  <a:moveTo>
                    <a:pt x="1966" y="0"/>
                  </a:moveTo>
                  <a:cubicBezTo>
                    <a:pt x="878" y="0"/>
                    <a:pt x="1" y="687"/>
                    <a:pt x="1" y="1527"/>
                  </a:cubicBezTo>
                  <a:cubicBezTo>
                    <a:pt x="1" y="2013"/>
                    <a:pt x="392" y="2404"/>
                    <a:pt x="878" y="2404"/>
                  </a:cubicBezTo>
                  <a:lnTo>
                    <a:pt x="1756" y="2404"/>
                  </a:lnTo>
                  <a:lnTo>
                    <a:pt x="1756" y="10265"/>
                  </a:lnTo>
                  <a:lnTo>
                    <a:pt x="5248" y="10265"/>
                  </a:lnTo>
                  <a:cubicBezTo>
                    <a:pt x="5248" y="10265"/>
                    <a:pt x="6993" y="7432"/>
                    <a:pt x="6993" y="4589"/>
                  </a:cubicBezTo>
                  <a:cubicBezTo>
                    <a:pt x="6993" y="2051"/>
                    <a:pt x="4942" y="0"/>
                    <a:pt x="2405" y="0"/>
                  </a:cubicBezTo>
                  <a:close/>
                </a:path>
              </a:pathLst>
            </a:custGeom>
            <a:solidFill>
              <a:schemeClr val="accent1">
                <a:lumMod val="1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 name="Google Shape;13611;p140"/>
            <p:cNvSpPr/>
            <p:nvPr/>
          </p:nvSpPr>
          <p:spPr>
            <a:xfrm>
              <a:off x="8103188" y="2562182"/>
              <a:ext cx="22755" cy="45928"/>
            </a:xfrm>
            <a:custGeom>
              <a:avLst/>
              <a:gdLst/>
              <a:ahLst/>
              <a:cxnLst/>
              <a:rect l="l" t="t" r="r" b="b"/>
              <a:pathLst>
                <a:path w="869" h="1754" extrusionOk="0">
                  <a:moveTo>
                    <a:pt x="429" y="0"/>
                  </a:moveTo>
                  <a:cubicBezTo>
                    <a:pt x="429" y="0"/>
                    <a:pt x="0" y="878"/>
                    <a:pt x="0" y="1317"/>
                  </a:cubicBezTo>
                  <a:cubicBezTo>
                    <a:pt x="0" y="1608"/>
                    <a:pt x="217" y="1753"/>
                    <a:pt x="434" y="1753"/>
                  </a:cubicBezTo>
                  <a:cubicBezTo>
                    <a:pt x="651" y="1753"/>
                    <a:pt x="868" y="1608"/>
                    <a:pt x="868" y="1317"/>
                  </a:cubicBezTo>
                  <a:cubicBezTo>
                    <a:pt x="868" y="878"/>
                    <a:pt x="429" y="0"/>
                    <a:pt x="429" y="0"/>
                  </a:cubicBez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7" name="Google Shape;13612;p140"/>
            <p:cNvSpPr/>
            <p:nvPr/>
          </p:nvSpPr>
          <p:spPr>
            <a:xfrm>
              <a:off x="8103188"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22" name="Google Shape;13613;p140"/>
            <p:cNvSpPr/>
            <p:nvPr/>
          </p:nvSpPr>
          <p:spPr>
            <a:xfrm>
              <a:off x="8263310" y="2562182"/>
              <a:ext cx="22755" cy="45928"/>
            </a:xfrm>
            <a:custGeom>
              <a:avLst/>
              <a:gdLst/>
              <a:ahLst/>
              <a:cxnLst/>
              <a:rect l="l" t="t" r="r" b="b"/>
              <a:pathLst>
                <a:path w="869" h="1754" extrusionOk="0">
                  <a:moveTo>
                    <a:pt x="439" y="0"/>
                  </a:moveTo>
                  <a:cubicBezTo>
                    <a:pt x="439" y="0"/>
                    <a:pt x="0" y="878"/>
                    <a:pt x="0" y="1317"/>
                  </a:cubicBezTo>
                  <a:cubicBezTo>
                    <a:pt x="0" y="1608"/>
                    <a:pt x="217" y="1753"/>
                    <a:pt x="434" y="1753"/>
                  </a:cubicBezTo>
                  <a:cubicBezTo>
                    <a:pt x="651" y="1753"/>
                    <a:pt x="868" y="1608"/>
                    <a:pt x="868" y="1317"/>
                  </a:cubicBezTo>
                  <a:cubicBezTo>
                    <a:pt x="868" y="878"/>
                    <a:pt x="439" y="0"/>
                    <a:pt x="439" y="0"/>
                  </a:cubicBez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23" name="Google Shape;13614;p140"/>
            <p:cNvSpPr/>
            <p:nvPr/>
          </p:nvSpPr>
          <p:spPr>
            <a:xfrm>
              <a:off x="8263310"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24" name="Google Shape;13615;p140"/>
            <p:cNvSpPr/>
            <p:nvPr/>
          </p:nvSpPr>
          <p:spPr>
            <a:xfrm>
              <a:off x="8062968" y="2625131"/>
              <a:ext cx="263316" cy="148888"/>
            </a:xfrm>
            <a:custGeom>
              <a:avLst/>
              <a:gdLst/>
              <a:ahLst/>
              <a:cxnLst/>
              <a:rect l="l" t="t" r="r" b="b"/>
              <a:pathLst>
                <a:path w="10056" h="5686" extrusionOk="0">
                  <a:moveTo>
                    <a:pt x="3711" y="0"/>
                  </a:moveTo>
                  <a:lnTo>
                    <a:pt x="3711" y="1135"/>
                  </a:lnTo>
                  <a:cubicBezTo>
                    <a:pt x="3711" y="1498"/>
                    <a:pt x="3482" y="1832"/>
                    <a:pt x="3129" y="1956"/>
                  </a:cubicBezTo>
                  <a:lnTo>
                    <a:pt x="878" y="2748"/>
                  </a:lnTo>
                  <a:cubicBezTo>
                    <a:pt x="353" y="2938"/>
                    <a:pt x="0" y="3435"/>
                    <a:pt x="0" y="3988"/>
                  </a:cubicBezTo>
                  <a:lnTo>
                    <a:pt x="0" y="5028"/>
                  </a:lnTo>
                  <a:cubicBezTo>
                    <a:pt x="0" y="5390"/>
                    <a:pt x="296" y="5686"/>
                    <a:pt x="658" y="5686"/>
                  </a:cubicBezTo>
                  <a:lnTo>
                    <a:pt x="9397" y="5686"/>
                  </a:lnTo>
                  <a:cubicBezTo>
                    <a:pt x="9759" y="5686"/>
                    <a:pt x="10055" y="5390"/>
                    <a:pt x="10055" y="5028"/>
                  </a:cubicBezTo>
                  <a:lnTo>
                    <a:pt x="10055" y="3988"/>
                  </a:lnTo>
                  <a:cubicBezTo>
                    <a:pt x="10046" y="3435"/>
                    <a:pt x="9702" y="2938"/>
                    <a:pt x="9178" y="2748"/>
                  </a:cubicBezTo>
                  <a:lnTo>
                    <a:pt x="6917" y="1956"/>
                  </a:lnTo>
                  <a:cubicBezTo>
                    <a:pt x="6573" y="1832"/>
                    <a:pt x="6335" y="1498"/>
                    <a:pt x="6335" y="1135"/>
                  </a:cubicBezTo>
                  <a:lnTo>
                    <a:pt x="6335" y="0"/>
                  </a:ln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25" name="Google Shape;13616;p140"/>
            <p:cNvSpPr/>
            <p:nvPr/>
          </p:nvSpPr>
          <p:spPr>
            <a:xfrm>
              <a:off x="8160376" y="2625131"/>
              <a:ext cx="68736" cy="22990"/>
            </a:xfrm>
            <a:custGeom>
              <a:avLst/>
              <a:gdLst/>
              <a:ahLst/>
              <a:cxnLst/>
              <a:rect l="l" t="t" r="r" b="b"/>
              <a:pathLst>
                <a:path w="2625" h="878" extrusionOk="0">
                  <a:moveTo>
                    <a:pt x="1" y="0"/>
                  </a:moveTo>
                  <a:lnTo>
                    <a:pt x="1" y="601"/>
                  </a:lnTo>
                  <a:cubicBezTo>
                    <a:pt x="411" y="782"/>
                    <a:pt x="859" y="878"/>
                    <a:pt x="1308" y="878"/>
                  </a:cubicBezTo>
                  <a:cubicBezTo>
                    <a:pt x="1756" y="878"/>
                    <a:pt x="2204" y="782"/>
                    <a:pt x="2624" y="601"/>
                  </a:cubicBezTo>
                  <a:lnTo>
                    <a:pt x="2624"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26" name="Google Shape;13617;p140"/>
            <p:cNvSpPr/>
            <p:nvPr/>
          </p:nvSpPr>
          <p:spPr>
            <a:xfrm>
              <a:off x="8098187" y="2482239"/>
              <a:ext cx="192617" cy="154387"/>
            </a:xfrm>
            <a:custGeom>
              <a:avLst/>
              <a:gdLst/>
              <a:ahLst/>
              <a:cxnLst/>
              <a:rect l="l" t="t" r="r" b="b"/>
              <a:pathLst>
                <a:path w="7356" h="5896" extrusionOk="0">
                  <a:moveTo>
                    <a:pt x="2156" y="0"/>
                  </a:moveTo>
                  <a:cubicBezTo>
                    <a:pt x="1431" y="0"/>
                    <a:pt x="840" y="582"/>
                    <a:pt x="840" y="1307"/>
                  </a:cubicBezTo>
                  <a:lnTo>
                    <a:pt x="840" y="2185"/>
                  </a:lnTo>
                  <a:lnTo>
                    <a:pt x="735" y="2185"/>
                  </a:lnTo>
                  <a:cubicBezTo>
                    <a:pt x="0" y="2185"/>
                    <a:pt x="0" y="3273"/>
                    <a:pt x="735" y="3273"/>
                  </a:cubicBezTo>
                  <a:lnTo>
                    <a:pt x="849" y="3273"/>
                  </a:lnTo>
                  <a:cubicBezTo>
                    <a:pt x="964" y="4751"/>
                    <a:pt x="2194" y="5896"/>
                    <a:pt x="3683" y="5896"/>
                  </a:cubicBezTo>
                  <a:cubicBezTo>
                    <a:pt x="5161" y="5896"/>
                    <a:pt x="6392" y="4751"/>
                    <a:pt x="6506" y="3273"/>
                  </a:cubicBezTo>
                  <a:lnTo>
                    <a:pt x="6630" y="3273"/>
                  </a:lnTo>
                  <a:cubicBezTo>
                    <a:pt x="7356" y="3273"/>
                    <a:pt x="7356" y="2185"/>
                    <a:pt x="6630" y="2185"/>
                  </a:cubicBezTo>
                  <a:lnTo>
                    <a:pt x="6526" y="2185"/>
                  </a:lnTo>
                  <a:lnTo>
                    <a:pt x="6526" y="1307"/>
                  </a:lnTo>
                  <a:cubicBezTo>
                    <a:pt x="6526" y="582"/>
                    <a:pt x="5934" y="0"/>
                    <a:pt x="5209" y="0"/>
                  </a:cubicBez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27" name="Google Shape;13618;p140"/>
            <p:cNvSpPr/>
            <p:nvPr/>
          </p:nvSpPr>
          <p:spPr>
            <a:xfrm>
              <a:off x="8154642" y="2539872"/>
              <a:ext cx="11521" cy="17334"/>
            </a:xfrm>
            <a:custGeom>
              <a:avLst/>
              <a:gdLst/>
              <a:ahLst/>
              <a:cxnLst/>
              <a:rect l="l" t="t" r="r" b="b"/>
              <a:pathLst>
                <a:path w="440" h="662" extrusionOk="0">
                  <a:moveTo>
                    <a:pt x="220" y="1"/>
                  </a:moveTo>
                  <a:cubicBezTo>
                    <a:pt x="110" y="1"/>
                    <a:pt x="0" y="75"/>
                    <a:pt x="0" y="222"/>
                  </a:cubicBezTo>
                  <a:lnTo>
                    <a:pt x="0" y="442"/>
                  </a:lnTo>
                  <a:cubicBezTo>
                    <a:pt x="0" y="556"/>
                    <a:pt x="96" y="661"/>
                    <a:pt x="220" y="661"/>
                  </a:cubicBezTo>
                  <a:cubicBezTo>
                    <a:pt x="334" y="652"/>
                    <a:pt x="439" y="556"/>
                    <a:pt x="439" y="442"/>
                  </a:cubicBezTo>
                  <a:lnTo>
                    <a:pt x="439" y="222"/>
                  </a:lnTo>
                  <a:cubicBezTo>
                    <a:pt x="439" y="75"/>
                    <a:pt x="329" y="1"/>
                    <a:pt x="220" y="1"/>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28" name="Google Shape;13619;p140"/>
            <p:cNvSpPr/>
            <p:nvPr/>
          </p:nvSpPr>
          <p:spPr>
            <a:xfrm>
              <a:off x="8223325" y="2539872"/>
              <a:ext cx="11286" cy="17334"/>
            </a:xfrm>
            <a:custGeom>
              <a:avLst/>
              <a:gdLst/>
              <a:ahLst/>
              <a:cxnLst/>
              <a:rect l="l" t="t" r="r" b="b"/>
              <a:pathLst>
                <a:path w="431" h="662" extrusionOk="0">
                  <a:moveTo>
                    <a:pt x="215" y="1"/>
                  </a:moveTo>
                  <a:cubicBezTo>
                    <a:pt x="108" y="1"/>
                    <a:pt x="1" y="75"/>
                    <a:pt x="1" y="222"/>
                  </a:cubicBezTo>
                  <a:lnTo>
                    <a:pt x="1" y="442"/>
                  </a:lnTo>
                  <a:cubicBezTo>
                    <a:pt x="1" y="556"/>
                    <a:pt x="96" y="661"/>
                    <a:pt x="220" y="661"/>
                  </a:cubicBezTo>
                  <a:cubicBezTo>
                    <a:pt x="335" y="652"/>
                    <a:pt x="430" y="556"/>
                    <a:pt x="430" y="442"/>
                  </a:cubicBezTo>
                  <a:lnTo>
                    <a:pt x="430" y="222"/>
                  </a:lnTo>
                  <a:cubicBezTo>
                    <a:pt x="430" y="75"/>
                    <a:pt x="323" y="1"/>
                    <a:pt x="215" y="1"/>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29" name="Google Shape;13620;p140"/>
            <p:cNvSpPr/>
            <p:nvPr/>
          </p:nvSpPr>
          <p:spPr>
            <a:xfrm>
              <a:off x="8169358" y="2585094"/>
              <a:ext cx="50720" cy="17334"/>
            </a:xfrm>
            <a:custGeom>
              <a:avLst/>
              <a:gdLst/>
              <a:ahLst/>
              <a:cxnLst/>
              <a:rect l="l" t="t" r="r" b="b"/>
              <a:pathLst>
                <a:path w="1937" h="662" extrusionOk="0">
                  <a:moveTo>
                    <a:pt x="310" y="0"/>
                  </a:moveTo>
                  <a:cubicBezTo>
                    <a:pt x="144" y="0"/>
                    <a:pt x="0" y="221"/>
                    <a:pt x="154" y="375"/>
                  </a:cubicBezTo>
                  <a:cubicBezTo>
                    <a:pt x="373" y="558"/>
                    <a:pt x="645" y="662"/>
                    <a:pt x="928" y="662"/>
                  </a:cubicBezTo>
                  <a:cubicBezTo>
                    <a:pt x="940" y="662"/>
                    <a:pt x="952" y="661"/>
                    <a:pt x="965" y="661"/>
                  </a:cubicBezTo>
                  <a:cubicBezTo>
                    <a:pt x="977" y="661"/>
                    <a:pt x="989" y="662"/>
                    <a:pt x="1002" y="662"/>
                  </a:cubicBezTo>
                  <a:cubicBezTo>
                    <a:pt x="1284" y="662"/>
                    <a:pt x="1556" y="558"/>
                    <a:pt x="1776" y="375"/>
                  </a:cubicBezTo>
                  <a:cubicBezTo>
                    <a:pt x="1936" y="221"/>
                    <a:pt x="1789" y="0"/>
                    <a:pt x="1621" y="0"/>
                  </a:cubicBezTo>
                  <a:cubicBezTo>
                    <a:pt x="1570" y="0"/>
                    <a:pt x="1517" y="21"/>
                    <a:pt x="1470" y="70"/>
                  </a:cubicBezTo>
                  <a:cubicBezTo>
                    <a:pt x="1318" y="170"/>
                    <a:pt x="1141" y="220"/>
                    <a:pt x="965" y="220"/>
                  </a:cubicBezTo>
                  <a:cubicBezTo>
                    <a:pt x="788" y="220"/>
                    <a:pt x="612" y="170"/>
                    <a:pt x="459" y="70"/>
                  </a:cubicBezTo>
                  <a:cubicBezTo>
                    <a:pt x="412" y="21"/>
                    <a:pt x="360" y="0"/>
                    <a:pt x="310" y="0"/>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0" name="Google Shape;13621;p140"/>
            <p:cNvSpPr/>
            <p:nvPr/>
          </p:nvSpPr>
          <p:spPr>
            <a:xfrm>
              <a:off x="8146734" y="2519317"/>
              <a:ext cx="23017" cy="14664"/>
            </a:xfrm>
            <a:custGeom>
              <a:avLst/>
              <a:gdLst/>
              <a:ahLst/>
              <a:cxnLst/>
              <a:rect l="l" t="t" r="r" b="b"/>
              <a:pathLst>
                <a:path w="879" h="560" extrusionOk="0">
                  <a:moveTo>
                    <a:pt x="566" y="1"/>
                  </a:moveTo>
                  <a:cubicBezTo>
                    <a:pt x="534" y="1"/>
                    <a:pt x="500" y="8"/>
                    <a:pt x="464" y="25"/>
                  </a:cubicBezTo>
                  <a:lnTo>
                    <a:pt x="207" y="149"/>
                  </a:lnTo>
                  <a:cubicBezTo>
                    <a:pt x="0" y="243"/>
                    <a:pt x="62" y="559"/>
                    <a:pt x="292" y="559"/>
                  </a:cubicBezTo>
                  <a:cubicBezTo>
                    <a:pt x="295" y="559"/>
                    <a:pt x="299" y="559"/>
                    <a:pt x="302" y="559"/>
                  </a:cubicBezTo>
                  <a:cubicBezTo>
                    <a:pt x="331" y="559"/>
                    <a:pt x="369" y="550"/>
                    <a:pt x="398" y="540"/>
                  </a:cubicBezTo>
                  <a:lnTo>
                    <a:pt x="655" y="426"/>
                  </a:lnTo>
                  <a:cubicBezTo>
                    <a:pt x="878" y="310"/>
                    <a:pt x="772" y="1"/>
                    <a:pt x="566" y="1"/>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1" name="Google Shape;13622;p140"/>
            <p:cNvSpPr/>
            <p:nvPr/>
          </p:nvSpPr>
          <p:spPr>
            <a:xfrm>
              <a:off x="8219476" y="2519317"/>
              <a:ext cx="23278" cy="14664"/>
            </a:xfrm>
            <a:custGeom>
              <a:avLst/>
              <a:gdLst/>
              <a:ahLst/>
              <a:cxnLst/>
              <a:rect l="l" t="t" r="r" b="b"/>
              <a:pathLst>
                <a:path w="889" h="560" extrusionOk="0">
                  <a:moveTo>
                    <a:pt x="313" y="1"/>
                  </a:moveTo>
                  <a:cubicBezTo>
                    <a:pt x="107" y="1"/>
                    <a:pt x="1" y="310"/>
                    <a:pt x="224" y="426"/>
                  </a:cubicBezTo>
                  <a:lnTo>
                    <a:pt x="491" y="540"/>
                  </a:lnTo>
                  <a:cubicBezTo>
                    <a:pt x="520" y="550"/>
                    <a:pt x="548" y="559"/>
                    <a:pt x="577" y="559"/>
                  </a:cubicBezTo>
                  <a:cubicBezTo>
                    <a:pt x="580" y="559"/>
                    <a:pt x="584" y="559"/>
                    <a:pt x="587" y="559"/>
                  </a:cubicBezTo>
                  <a:cubicBezTo>
                    <a:pt x="818" y="559"/>
                    <a:pt x="889" y="243"/>
                    <a:pt x="672" y="149"/>
                  </a:cubicBezTo>
                  <a:lnTo>
                    <a:pt x="415" y="25"/>
                  </a:lnTo>
                  <a:cubicBezTo>
                    <a:pt x="379" y="8"/>
                    <a:pt x="345" y="1"/>
                    <a:pt x="313" y="1"/>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2" name="Google Shape;13623;p140"/>
            <p:cNvSpPr/>
            <p:nvPr/>
          </p:nvSpPr>
          <p:spPr>
            <a:xfrm>
              <a:off x="8062968" y="2692321"/>
              <a:ext cx="263316" cy="81697"/>
            </a:xfrm>
            <a:custGeom>
              <a:avLst/>
              <a:gdLst/>
              <a:ahLst/>
              <a:cxnLst/>
              <a:rect l="l" t="t" r="r" b="b"/>
              <a:pathLst>
                <a:path w="10056" h="3120" extrusionOk="0">
                  <a:moveTo>
                    <a:pt x="1393" y="0"/>
                  </a:moveTo>
                  <a:lnTo>
                    <a:pt x="878" y="182"/>
                  </a:lnTo>
                  <a:cubicBezTo>
                    <a:pt x="353" y="372"/>
                    <a:pt x="0" y="869"/>
                    <a:pt x="0" y="1422"/>
                  </a:cubicBezTo>
                  <a:lnTo>
                    <a:pt x="0" y="2462"/>
                  </a:lnTo>
                  <a:cubicBezTo>
                    <a:pt x="0" y="2824"/>
                    <a:pt x="296" y="3120"/>
                    <a:pt x="658" y="3120"/>
                  </a:cubicBezTo>
                  <a:lnTo>
                    <a:pt x="9397" y="3120"/>
                  </a:lnTo>
                  <a:cubicBezTo>
                    <a:pt x="9759" y="3120"/>
                    <a:pt x="10055" y="2824"/>
                    <a:pt x="10055" y="2462"/>
                  </a:cubicBezTo>
                  <a:lnTo>
                    <a:pt x="10055" y="1422"/>
                  </a:lnTo>
                  <a:cubicBezTo>
                    <a:pt x="10055" y="869"/>
                    <a:pt x="9702" y="372"/>
                    <a:pt x="9178" y="182"/>
                  </a:cubicBezTo>
                  <a:lnTo>
                    <a:pt x="8662" y="0"/>
                  </a:lnTo>
                  <a:cubicBezTo>
                    <a:pt x="7747" y="1202"/>
                    <a:pt x="6387" y="1803"/>
                    <a:pt x="5028" y="1803"/>
                  </a:cubicBezTo>
                  <a:cubicBezTo>
                    <a:pt x="3668" y="1803"/>
                    <a:pt x="2309" y="1202"/>
                    <a:pt x="1393" y="0"/>
                  </a:cubicBezTo>
                  <a:close/>
                </a:path>
              </a:pathLst>
            </a:custGeom>
            <a:solidFill>
              <a:schemeClr val="accent4">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3" name="Google Shape;13624;p140"/>
            <p:cNvSpPr/>
            <p:nvPr/>
          </p:nvSpPr>
          <p:spPr>
            <a:xfrm>
              <a:off x="8087949" y="2692557"/>
              <a:ext cx="213355" cy="58550"/>
            </a:xfrm>
            <a:custGeom>
              <a:avLst/>
              <a:gdLst/>
              <a:ahLst/>
              <a:cxnLst/>
              <a:rect l="l" t="t" r="r" b="b"/>
              <a:pathLst>
                <a:path w="8148" h="2236" extrusionOk="0">
                  <a:moveTo>
                    <a:pt x="439" y="1"/>
                  </a:moveTo>
                  <a:lnTo>
                    <a:pt x="0" y="154"/>
                  </a:lnTo>
                  <a:cubicBezTo>
                    <a:pt x="1002" y="1542"/>
                    <a:pt x="2538" y="2236"/>
                    <a:pt x="4074" y="2236"/>
                  </a:cubicBezTo>
                  <a:cubicBezTo>
                    <a:pt x="5610" y="2236"/>
                    <a:pt x="7146" y="1542"/>
                    <a:pt x="8147" y="154"/>
                  </a:cubicBezTo>
                  <a:lnTo>
                    <a:pt x="7708" y="1"/>
                  </a:lnTo>
                  <a:cubicBezTo>
                    <a:pt x="6850" y="1127"/>
                    <a:pt x="5505" y="1794"/>
                    <a:pt x="4074" y="1794"/>
                  </a:cubicBezTo>
                  <a:cubicBezTo>
                    <a:pt x="2652" y="1794"/>
                    <a:pt x="1307" y="1127"/>
                    <a:pt x="439" y="1"/>
                  </a:cubicBezTo>
                  <a:close/>
                </a:path>
              </a:pathLst>
            </a:custGeom>
            <a:solidFill>
              <a:schemeClr val="bg2">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4" name="Google Shape;13625;p140"/>
            <p:cNvSpPr/>
            <p:nvPr/>
          </p:nvSpPr>
          <p:spPr>
            <a:xfrm>
              <a:off x="8102429" y="2482239"/>
              <a:ext cx="138152" cy="154387"/>
            </a:xfrm>
            <a:custGeom>
              <a:avLst/>
              <a:gdLst/>
              <a:ahLst/>
              <a:cxnLst/>
              <a:rect l="l" t="t" r="r" b="b"/>
              <a:pathLst>
                <a:path w="5276" h="5896" extrusionOk="0">
                  <a:moveTo>
                    <a:pt x="1994" y="0"/>
                  </a:moveTo>
                  <a:cubicBezTo>
                    <a:pt x="1269" y="0"/>
                    <a:pt x="678" y="582"/>
                    <a:pt x="678" y="1307"/>
                  </a:cubicBezTo>
                  <a:lnTo>
                    <a:pt x="678" y="2185"/>
                  </a:lnTo>
                  <a:lnTo>
                    <a:pt x="611" y="2185"/>
                  </a:lnTo>
                  <a:cubicBezTo>
                    <a:pt x="604" y="2185"/>
                    <a:pt x="598" y="2185"/>
                    <a:pt x="592" y="2185"/>
                  </a:cubicBezTo>
                  <a:cubicBezTo>
                    <a:pt x="304" y="2185"/>
                    <a:pt x="66" y="2392"/>
                    <a:pt x="29" y="2672"/>
                  </a:cubicBezTo>
                  <a:cubicBezTo>
                    <a:pt x="0" y="2996"/>
                    <a:pt x="248" y="3273"/>
                    <a:pt x="573" y="3273"/>
                  </a:cubicBezTo>
                  <a:lnTo>
                    <a:pt x="697" y="3273"/>
                  </a:lnTo>
                  <a:cubicBezTo>
                    <a:pt x="800" y="4776"/>
                    <a:pt x="2054" y="5895"/>
                    <a:pt x="3501" y="5895"/>
                  </a:cubicBezTo>
                  <a:cubicBezTo>
                    <a:pt x="3652" y="5895"/>
                    <a:pt x="3805" y="5883"/>
                    <a:pt x="3959" y="5858"/>
                  </a:cubicBezTo>
                  <a:cubicBezTo>
                    <a:pt x="2576" y="5648"/>
                    <a:pt x="1555" y="4455"/>
                    <a:pt x="1555" y="3053"/>
                  </a:cubicBezTo>
                  <a:lnTo>
                    <a:pt x="1555" y="1307"/>
                  </a:lnTo>
                  <a:cubicBezTo>
                    <a:pt x="1555" y="830"/>
                    <a:pt x="1947" y="439"/>
                    <a:pt x="2433" y="439"/>
                  </a:cubicBezTo>
                  <a:lnTo>
                    <a:pt x="4837" y="439"/>
                  </a:lnTo>
                  <a:cubicBezTo>
                    <a:pt x="5076" y="439"/>
                    <a:pt x="5276" y="239"/>
                    <a:pt x="5276"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grpSp>
      <p:grpSp>
        <p:nvGrpSpPr>
          <p:cNvPr id="53" name="Google Shape;1969;p70"/>
          <p:cNvGrpSpPr/>
          <p:nvPr/>
        </p:nvGrpSpPr>
        <p:grpSpPr>
          <a:xfrm rot="11179885">
            <a:off x="-369955" y="3355497"/>
            <a:ext cx="1803692" cy="2079201"/>
            <a:chOff x="9395708" y="-2591285"/>
            <a:chExt cx="2431070" cy="2849374"/>
          </a:xfrm>
        </p:grpSpPr>
        <p:sp>
          <p:nvSpPr>
            <p:cNvPr id="54" name="Google Shape;1970;p70"/>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71;p70"/>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72;p70"/>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73;p70"/>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74;p70"/>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75;p70"/>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76;p70"/>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77;p70"/>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78;p70"/>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79;p70"/>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980;p70"/>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81;p70"/>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82;p70"/>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83;p70"/>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984;p70"/>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85;p70"/>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86;p70"/>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987;p70"/>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988;p70"/>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989;p70"/>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990;p70"/>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991;p70"/>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992;p70"/>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93;p70"/>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994;p70"/>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995;p70"/>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96;p70"/>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997;p70"/>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998;p70"/>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999;p70"/>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000;p70"/>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001;p70"/>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2271;p74"/>
          <p:cNvSpPr/>
          <p:nvPr/>
        </p:nvSpPr>
        <p:spPr>
          <a:xfrm>
            <a:off x="-189759" y="244061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575;p39"/>
          <p:cNvGrpSpPr/>
          <p:nvPr/>
        </p:nvGrpSpPr>
        <p:grpSpPr>
          <a:xfrm>
            <a:off x="1514716" y="3243031"/>
            <a:ext cx="818949" cy="241040"/>
            <a:chOff x="7611835" y="470711"/>
            <a:chExt cx="818949" cy="241040"/>
          </a:xfrm>
          <a:solidFill>
            <a:srgbClr val="FFFFFF"/>
          </a:solidFill>
        </p:grpSpPr>
        <p:sp>
          <p:nvSpPr>
            <p:cNvPr id="92"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2271;p74"/>
          <p:cNvSpPr/>
          <p:nvPr/>
        </p:nvSpPr>
        <p:spPr>
          <a:xfrm>
            <a:off x="1476930" y="-209710"/>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575;p39"/>
          <p:cNvGrpSpPr/>
          <p:nvPr/>
        </p:nvGrpSpPr>
        <p:grpSpPr>
          <a:xfrm>
            <a:off x="2439964" y="790904"/>
            <a:ext cx="818949" cy="241040"/>
            <a:chOff x="7611835" y="470711"/>
            <a:chExt cx="818949" cy="241040"/>
          </a:xfrm>
          <a:solidFill>
            <a:srgbClr val="FFFFFF"/>
          </a:solidFill>
        </p:grpSpPr>
        <p:sp>
          <p:nvSpPr>
            <p:cNvPr id="96"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575;p39"/>
          <p:cNvGrpSpPr/>
          <p:nvPr/>
        </p:nvGrpSpPr>
        <p:grpSpPr>
          <a:xfrm>
            <a:off x="6593023" y="237936"/>
            <a:ext cx="818949" cy="241040"/>
            <a:chOff x="7611835" y="470711"/>
            <a:chExt cx="818949" cy="241040"/>
          </a:xfrm>
          <a:solidFill>
            <a:srgbClr val="FFFFFF"/>
          </a:solidFill>
        </p:grpSpPr>
        <p:sp>
          <p:nvSpPr>
            <p:cNvPr id="99"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2189;p43"/>
          <p:cNvSpPr txBox="1">
            <a:spLocks/>
          </p:cNvSpPr>
          <p:nvPr/>
        </p:nvSpPr>
        <p:spPr>
          <a:xfrm>
            <a:off x="1701146" y="4308313"/>
            <a:ext cx="2743200" cy="45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l" rtl="0">
              <a:lnSpc>
                <a:spcPct val="100000"/>
              </a:lnSpc>
              <a:spcBef>
                <a:spcPts val="0"/>
              </a:spcBef>
              <a:spcAft>
                <a:spcPts val="0"/>
              </a:spcAft>
              <a:buClr>
                <a:schemeClr val="lt2"/>
              </a:buClr>
              <a:buSzPts val="1100"/>
              <a:buFont typeface="Oxygen"/>
              <a:buAutoNum type="arabicPeriod"/>
              <a:defRPr sz="12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9pPr>
          </a:lstStyle>
          <a:p>
            <a:pPr marL="0" indent="0">
              <a:buSzPts val="1400"/>
              <a:buNone/>
            </a:pPr>
            <a:r>
              <a:rPr lang="en-US" sz="2000" b="1" smtClean="0">
                <a:solidFill>
                  <a:schemeClr val="accent1">
                    <a:lumMod val="10000"/>
                  </a:schemeClr>
                </a:solidFill>
                <a:latin typeface="+mn-lt"/>
                <a:ea typeface="Sulphur Point"/>
                <a:cs typeface="Sulphur Point"/>
                <a:sym typeface="Sulphur Point"/>
              </a:rPr>
              <a:t>Phóng viên: </a:t>
            </a:r>
            <a:r>
              <a:rPr lang="en-US" sz="2000" b="1" smtClean="0">
                <a:solidFill>
                  <a:schemeClr val="accent2">
                    <a:lumMod val="50000"/>
                  </a:schemeClr>
                </a:solidFill>
                <a:latin typeface="+mn-lt"/>
                <a:ea typeface="Sulphur Point"/>
                <a:cs typeface="Sulphur Point"/>
                <a:sym typeface="Sulphur Point"/>
              </a:rPr>
              <a:t>Hỏi</a:t>
            </a:r>
            <a:endParaRPr lang="en-US" sz="2000" b="1">
              <a:solidFill>
                <a:schemeClr val="accent2">
                  <a:lumMod val="50000"/>
                </a:schemeClr>
              </a:solidFill>
              <a:latin typeface="+mn-lt"/>
              <a:ea typeface="Sulphur Point"/>
              <a:cs typeface="Sulphur Point"/>
              <a:sym typeface="Sulphur Point"/>
            </a:endParaRPr>
          </a:p>
        </p:txBody>
      </p:sp>
      <p:sp>
        <p:nvSpPr>
          <p:cNvPr id="102" name="Google Shape;2190;p43"/>
          <p:cNvSpPr txBox="1">
            <a:spLocks/>
          </p:cNvSpPr>
          <p:nvPr/>
        </p:nvSpPr>
        <p:spPr>
          <a:xfrm>
            <a:off x="4981265" y="4290711"/>
            <a:ext cx="2743200" cy="45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buFont typeface="Sulphur Point"/>
              <a:buNone/>
            </a:pPr>
            <a:r>
              <a:rPr lang="en-US" sz="2000" b="1" smtClean="0">
                <a:solidFill>
                  <a:schemeClr val="accent1">
                    <a:lumMod val="10000"/>
                  </a:schemeClr>
                </a:solidFill>
                <a:latin typeface="+mn-lt"/>
                <a:ea typeface="Sulphur Point"/>
                <a:cs typeface="Sulphur Point"/>
              </a:rPr>
              <a:t>Chuyên gia: </a:t>
            </a:r>
            <a:r>
              <a:rPr lang="en-US" sz="2000" b="1" smtClean="0">
                <a:solidFill>
                  <a:schemeClr val="accent4">
                    <a:lumMod val="50000"/>
                  </a:schemeClr>
                </a:solidFill>
                <a:latin typeface="+mn-lt"/>
                <a:ea typeface="Sulphur Point"/>
                <a:cs typeface="Sulphur Point"/>
              </a:rPr>
              <a:t>Trả lời</a:t>
            </a:r>
            <a:endParaRPr lang="en-US" sz="2000" b="1">
              <a:solidFill>
                <a:schemeClr val="accent4">
                  <a:lumMod val="50000"/>
                </a:schemeClr>
              </a:solidFill>
              <a:latin typeface="+mn-lt"/>
              <a:ea typeface="Sulphur Point"/>
              <a:cs typeface="Sulphur Point"/>
            </a:endParaRPr>
          </a:p>
        </p:txBody>
      </p:sp>
    </p:spTree>
    <p:extLst>
      <p:ext uri="{BB962C8B-B14F-4D97-AF65-F5344CB8AC3E}">
        <p14:creationId xmlns:p14="http://schemas.microsoft.com/office/powerpoint/2010/main" val="105730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fade">
                                      <p:cBhvr>
                                        <p:cTn id="7" dur="500"/>
                                        <p:tgtEl>
                                          <p:spTgt spid="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1">
                                            <p:txEl>
                                              <p:pRg st="0" end="0"/>
                                            </p:txEl>
                                          </p:spTgt>
                                        </p:tgtEl>
                                        <p:attrNameLst>
                                          <p:attrName>style.visibility</p:attrName>
                                        </p:attrNameLst>
                                      </p:cBhvr>
                                      <p:to>
                                        <p:strVal val="visible"/>
                                      </p:to>
                                    </p:set>
                                    <p:animEffect transition="in" filter="barn(inVertical)">
                                      <p:cBhvr>
                                        <p:cTn id="12" dur="500"/>
                                        <p:tgtEl>
                                          <p:spTgt spid="51">
                                            <p:txEl>
                                              <p:pRg st="0" end="0"/>
                                            </p:txEl>
                                          </p:spTgt>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1">
                                            <p:txEl>
                                              <p:pRg st="1" end="1"/>
                                            </p:txEl>
                                          </p:spTgt>
                                        </p:tgtEl>
                                        <p:attrNameLst>
                                          <p:attrName>style.visibility</p:attrName>
                                        </p:attrNameLst>
                                      </p:cBhvr>
                                      <p:to>
                                        <p:strVal val="visible"/>
                                      </p:to>
                                    </p:set>
                                    <p:animEffect transition="in" filter="barn(inVertical)">
                                      <p:cBhvr>
                                        <p:cTn id="16" dur="500"/>
                                        <p:tgtEl>
                                          <p:spTgt spid="51">
                                            <p:txEl>
                                              <p:pRg st="1" end="1"/>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50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5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5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circle(in)">
                                      <p:cBhvr>
                                        <p:cTn id="28" dur="500"/>
                                        <p:tgtEl>
                                          <p:spTgt spid="52"/>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101">
                                            <p:txEl>
                                              <p:pRg st="0" end="0"/>
                                            </p:txEl>
                                          </p:spTgt>
                                        </p:tgtEl>
                                        <p:attrNameLst>
                                          <p:attrName>style.visibility</p:attrName>
                                        </p:attrNameLst>
                                      </p:cBhvr>
                                      <p:to>
                                        <p:strVal val="visible"/>
                                      </p:to>
                                    </p:set>
                                    <p:animEffect transition="in" filter="fade">
                                      <p:cBhvr>
                                        <p:cTn id="31" dur="500"/>
                                        <p:tgtEl>
                                          <p:spTgt spid="101">
                                            <p:txEl>
                                              <p:pRg st="0" end="0"/>
                                            </p:txEl>
                                          </p:spTgt>
                                        </p:tgtEl>
                                      </p:cBhvr>
                                    </p:animEffect>
                                    <p:anim calcmode="lin" valueType="num">
                                      <p:cBhvr>
                                        <p:cTn id="32" dur="500" fill="hold"/>
                                        <p:tgtEl>
                                          <p:spTgt spid="101">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101">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2">
                                            <p:txEl>
                                              <p:pRg st="0" end="0"/>
                                            </p:txEl>
                                          </p:spTgt>
                                        </p:tgtEl>
                                        <p:attrNameLst>
                                          <p:attrName>style.visibility</p:attrName>
                                        </p:attrNameLst>
                                      </p:cBhvr>
                                      <p:to>
                                        <p:strVal val="visible"/>
                                      </p:to>
                                    </p:set>
                                    <p:animEffect transition="in" filter="fade">
                                      <p:cBhvr>
                                        <p:cTn id="36" dur="500"/>
                                        <p:tgtEl>
                                          <p:spTgt spid="102">
                                            <p:txEl>
                                              <p:pRg st="0" end="0"/>
                                            </p:txEl>
                                          </p:spTgt>
                                        </p:tgtEl>
                                      </p:cBhvr>
                                    </p:animEffect>
                                    <p:anim calcmode="lin" valueType="num">
                                      <p:cBhvr>
                                        <p:cTn id="37" dur="500" fill="hold"/>
                                        <p:tgtEl>
                                          <p:spTgt spid="102">
                                            <p:txEl>
                                              <p:pRg st="0" end="0"/>
                                            </p:txEl>
                                          </p:spTgt>
                                        </p:tgtEl>
                                        <p:attrNameLst>
                                          <p:attrName>ppt_x</p:attrName>
                                        </p:attrNameLst>
                                      </p:cBhvr>
                                      <p:tavLst>
                                        <p:tav tm="0">
                                          <p:val>
                                            <p:strVal val="#ppt_x"/>
                                          </p:val>
                                        </p:tav>
                                        <p:tav tm="100000">
                                          <p:val>
                                            <p:strVal val="#ppt_x"/>
                                          </p:val>
                                        </p:tav>
                                      </p:tavLst>
                                    </p:anim>
                                    <p:anim calcmode="lin" valueType="num">
                                      <p:cBhvr>
                                        <p:cTn id="38" dur="500" fill="hold"/>
                                        <p:tgtEl>
                                          <p:spTgt spid="10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0" grpId="0" build="p"/>
      <p:bldP spid="51" grpId="0" uiExpand="1" build="p"/>
      <p:bldP spid="52" grpId="0" animBg="1"/>
      <p:bldP spid="101" grpId="0" build="p"/>
      <p:bldP spid="10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154337" y="980938"/>
            <a:ext cx="1567118" cy="1437722"/>
          </a:xfrm>
          <a:prstGeom prst="ellipse">
            <a:avLst/>
          </a:prstGeom>
          <a:solidFill>
            <a:srgbClr val="FFFFFF"/>
          </a:solidFill>
          <a:ln>
            <a:solidFill>
              <a:schemeClr val="accent2">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0" name="Google Shape;2187;p43"/>
          <p:cNvSpPr txBox="1">
            <a:spLocks noGrp="1"/>
          </p:cNvSpPr>
          <p:nvPr>
            <p:ph type="subTitle" idx="3"/>
          </p:nvPr>
        </p:nvSpPr>
        <p:spPr>
          <a:xfrm>
            <a:off x="3187800" y="164922"/>
            <a:ext cx="27684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smtClean="0">
                <a:solidFill>
                  <a:schemeClr val="accent5"/>
                </a:solidFill>
                <a:latin typeface="+mj-lt"/>
              </a:rPr>
              <a:t>PHỎNG VẤN</a:t>
            </a:r>
            <a:endParaRPr lang="en-US" sz="3200" b="1">
              <a:solidFill>
                <a:schemeClr val="accent5"/>
              </a:solidFill>
              <a:latin typeface="+mj-lt"/>
            </a:endParaRPr>
          </a:p>
        </p:txBody>
      </p:sp>
      <p:grpSp>
        <p:nvGrpSpPr>
          <p:cNvPr id="9" name="Google Shape;13592;p140"/>
          <p:cNvGrpSpPr/>
          <p:nvPr/>
        </p:nvGrpSpPr>
        <p:grpSpPr>
          <a:xfrm>
            <a:off x="1538976" y="1160909"/>
            <a:ext cx="811152" cy="1048042"/>
            <a:chOff x="7606826" y="2419290"/>
            <a:chExt cx="274550" cy="354729"/>
          </a:xfrm>
        </p:grpSpPr>
        <p:sp>
          <p:nvSpPr>
            <p:cNvPr id="35" name="Google Shape;13593;p140"/>
            <p:cNvSpPr/>
            <p:nvPr/>
          </p:nvSpPr>
          <p:spPr>
            <a:xfrm>
              <a:off x="7606826" y="2619370"/>
              <a:ext cx="274550" cy="154649"/>
            </a:xfrm>
            <a:custGeom>
              <a:avLst/>
              <a:gdLst/>
              <a:ahLst/>
              <a:cxnLst/>
              <a:rect l="l" t="t" r="r" b="b"/>
              <a:pathLst>
                <a:path w="10485" h="5906" extrusionOk="0">
                  <a:moveTo>
                    <a:pt x="3711" y="1"/>
                  </a:moveTo>
                  <a:lnTo>
                    <a:pt x="3711" y="1041"/>
                  </a:lnTo>
                  <a:cubicBezTo>
                    <a:pt x="3711" y="1336"/>
                    <a:pt x="3520" y="1584"/>
                    <a:pt x="3244" y="1670"/>
                  </a:cubicBezTo>
                  <a:lnTo>
                    <a:pt x="935" y="2348"/>
                  </a:lnTo>
                  <a:cubicBezTo>
                    <a:pt x="382" y="2510"/>
                    <a:pt x="0" y="3025"/>
                    <a:pt x="0" y="3607"/>
                  </a:cubicBezTo>
                  <a:lnTo>
                    <a:pt x="0" y="5248"/>
                  </a:lnTo>
                  <a:cubicBezTo>
                    <a:pt x="0" y="5610"/>
                    <a:pt x="286" y="5906"/>
                    <a:pt x="649" y="5906"/>
                  </a:cubicBezTo>
                  <a:lnTo>
                    <a:pt x="9826" y="5906"/>
                  </a:lnTo>
                  <a:cubicBezTo>
                    <a:pt x="10189" y="5906"/>
                    <a:pt x="10485" y="5610"/>
                    <a:pt x="10485" y="5248"/>
                  </a:cubicBezTo>
                  <a:lnTo>
                    <a:pt x="10485" y="3607"/>
                  </a:lnTo>
                  <a:cubicBezTo>
                    <a:pt x="10485" y="3025"/>
                    <a:pt x="10093" y="2510"/>
                    <a:pt x="9540" y="2348"/>
                  </a:cubicBezTo>
                  <a:lnTo>
                    <a:pt x="7241" y="1670"/>
                  </a:lnTo>
                  <a:cubicBezTo>
                    <a:pt x="6955" y="1584"/>
                    <a:pt x="6764" y="1336"/>
                    <a:pt x="6764" y="1041"/>
                  </a:cubicBezTo>
                  <a:lnTo>
                    <a:pt x="6764" y="1"/>
                  </a:ln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6" name="Google Shape;13594;p140"/>
            <p:cNvSpPr/>
            <p:nvPr/>
          </p:nvSpPr>
          <p:spPr>
            <a:xfrm>
              <a:off x="7606826" y="2667576"/>
              <a:ext cx="274550" cy="106442"/>
            </a:xfrm>
            <a:custGeom>
              <a:avLst/>
              <a:gdLst/>
              <a:ahLst/>
              <a:cxnLst/>
              <a:rect l="l" t="t" r="r" b="b"/>
              <a:pathLst>
                <a:path w="10485" h="4065" extrusionOk="0">
                  <a:moveTo>
                    <a:pt x="2671" y="1"/>
                  </a:moveTo>
                  <a:lnTo>
                    <a:pt x="935" y="507"/>
                  </a:lnTo>
                  <a:cubicBezTo>
                    <a:pt x="382" y="669"/>
                    <a:pt x="0" y="1184"/>
                    <a:pt x="0" y="1766"/>
                  </a:cubicBezTo>
                  <a:lnTo>
                    <a:pt x="0" y="3407"/>
                  </a:lnTo>
                  <a:cubicBezTo>
                    <a:pt x="0" y="3769"/>
                    <a:pt x="286" y="4065"/>
                    <a:pt x="649" y="4065"/>
                  </a:cubicBezTo>
                  <a:lnTo>
                    <a:pt x="9826" y="4065"/>
                  </a:lnTo>
                  <a:cubicBezTo>
                    <a:pt x="10189" y="4065"/>
                    <a:pt x="10485" y="3769"/>
                    <a:pt x="10485" y="3407"/>
                  </a:cubicBezTo>
                  <a:lnTo>
                    <a:pt x="10485" y="1766"/>
                  </a:lnTo>
                  <a:cubicBezTo>
                    <a:pt x="10485" y="1184"/>
                    <a:pt x="10093" y="669"/>
                    <a:pt x="9540" y="507"/>
                  </a:cubicBezTo>
                  <a:lnTo>
                    <a:pt x="7804" y="1"/>
                  </a:lnTo>
                  <a:cubicBezTo>
                    <a:pt x="7556" y="1213"/>
                    <a:pt x="6478" y="2090"/>
                    <a:pt x="5238" y="2090"/>
                  </a:cubicBezTo>
                  <a:cubicBezTo>
                    <a:pt x="3997" y="2090"/>
                    <a:pt x="2919" y="1213"/>
                    <a:pt x="2671"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7" name="Google Shape;13595;p140"/>
            <p:cNvSpPr/>
            <p:nvPr/>
          </p:nvSpPr>
          <p:spPr>
            <a:xfrm>
              <a:off x="7703998" y="2619370"/>
              <a:ext cx="79943" cy="22886"/>
            </a:xfrm>
            <a:custGeom>
              <a:avLst/>
              <a:gdLst/>
              <a:ahLst/>
              <a:cxnLst/>
              <a:rect l="l" t="t" r="r" b="b"/>
              <a:pathLst>
                <a:path w="3053" h="874" extrusionOk="0">
                  <a:moveTo>
                    <a:pt x="0" y="1"/>
                  </a:moveTo>
                  <a:lnTo>
                    <a:pt x="0" y="487"/>
                  </a:lnTo>
                  <a:cubicBezTo>
                    <a:pt x="477" y="745"/>
                    <a:pt x="1002" y="874"/>
                    <a:pt x="1527" y="874"/>
                  </a:cubicBezTo>
                  <a:cubicBezTo>
                    <a:pt x="2051" y="874"/>
                    <a:pt x="2576" y="745"/>
                    <a:pt x="3053" y="487"/>
                  </a:cubicBezTo>
                  <a:lnTo>
                    <a:pt x="3053" y="1"/>
                  </a:ln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8" name="Google Shape;13596;p140"/>
            <p:cNvSpPr/>
            <p:nvPr/>
          </p:nvSpPr>
          <p:spPr>
            <a:xfrm>
              <a:off x="7647543" y="2470744"/>
              <a:ext cx="192617" cy="160147"/>
            </a:xfrm>
            <a:custGeom>
              <a:avLst/>
              <a:gdLst/>
              <a:ahLst/>
              <a:cxnLst/>
              <a:rect l="l" t="t" r="r" b="b"/>
              <a:pathLst>
                <a:path w="7356" h="6116" extrusionOk="0">
                  <a:moveTo>
                    <a:pt x="840" y="1"/>
                  </a:moveTo>
                  <a:lnTo>
                    <a:pt x="840" y="2405"/>
                  </a:lnTo>
                  <a:lnTo>
                    <a:pt x="735" y="2405"/>
                  </a:lnTo>
                  <a:cubicBezTo>
                    <a:pt x="0" y="2405"/>
                    <a:pt x="0" y="3492"/>
                    <a:pt x="735" y="3492"/>
                  </a:cubicBezTo>
                  <a:lnTo>
                    <a:pt x="849" y="3492"/>
                  </a:lnTo>
                  <a:cubicBezTo>
                    <a:pt x="964" y="4971"/>
                    <a:pt x="2194" y="6116"/>
                    <a:pt x="3683" y="6116"/>
                  </a:cubicBezTo>
                  <a:cubicBezTo>
                    <a:pt x="5161" y="6116"/>
                    <a:pt x="6392" y="4971"/>
                    <a:pt x="6506" y="3492"/>
                  </a:cubicBezTo>
                  <a:lnTo>
                    <a:pt x="6630" y="3492"/>
                  </a:lnTo>
                  <a:cubicBezTo>
                    <a:pt x="7355" y="3492"/>
                    <a:pt x="7355" y="2405"/>
                    <a:pt x="6630" y="2405"/>
                  </a:cubicBezTo>
                  <a:lnTo>
                    <a:pt x="6525" y="2405"/>
                  </a:lnTo>
                  <a:lnTo>
                    <a:pt x="6525" y="1"/>
                  </a:ln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9" name="Google Shape;13597;p140"/>
            <p:cNvSpPr/>
            <p:nvPr/>
          </p:nvSpPr>
          <p:spPr>
            <a:xfrm>
              <a:off x="7651785" y="2470744"/>
              <a:ext cx="166379" cy="160121"/>
            </a:xfrm>
            <a:custGeom>
              <a:avLst/>
              <a:gdLst/>
              <a:ahLst/>
              <a:cxnLst/>
              <a:rect l="l" t="t" r="r" b="b"/>
              <a:pathLst>
                <a:path w="6354" h="6115" extrusionOk="0">
                  <a:moveTo>
                    <a:pt x="678" y="1"/>
                  </a:moveTo>
                  <a:lnTo>
                    <a:pt x="678" y="2405"/>
                  </a:lnTo>
                  <a:lnTo>
                    <a:pt x="601" y="2405"/>
                  </a:lnTo>
                  <a:cubicBezTo>
                    <a:pt x="595" y="2404"/>
                    <a:pt x="589" y="2404"/>
                    <a:pt x="583" y="2404"/>
                  </a:cubicBezTo>
                  <a:cubicBezTo>
                    <a:pt x="304" y="2404"/>
                    <a:pt x="66" y="2611"/>
                    <a:pt x="29" y="2891"/>
                  </a:cubicBezTo>
                  <a:cubicBezTo>
                    <a:pt x="0" y="3215"/>
                    <a:pt x="248" y="3492"/>
                    <a:pt x="573" y="3492"/>
                  </a:cubicBezTo>
                  <a:lnTo>
                    <a:pt x="687" y="3492"/>
                  </a:lnTo>
                  <a:cubicBezTo>
                    <a:pt x="800" y="4995"/>
                    <a:pt x="2046" y="6115"/>
                    <a:pt x="3499" y="6115"/>
                  </a:cubicBezTo>
                  <a:cubicBezTo>
                    <a:pt x="3650" y="6115"/>
                    <a:pt x="3804" y="6103"/>
                    <a:pt x="3959" y="6077"/>
                  </a:cubicBezTo>
                  <a:cubicBezTo>
                    <a:pt x="2576" y="5868"/>
                    <a:pt x="1555" y="4675"/>
                    <a:pt x="1555" y="3282"/>
                  </a:cubicBezTo>
                  <a:lnTo>
                    <a:pt x="1555" y="1527"/>
                  </a:lnTo>
                  <a:cubicBezTo>
                    <a:pt x="1555" y="1050"/>
                    <a:pt x="1946" y="659"/>
                    <a:pt x="2433" y="659"/>
                  </a:cubicBezTo>
                  <a:lnTo>
                    <a:pt x="3740" y="659"/>
                  </a:lnTo>
                  <a:cubicBezTo>
                    <a:pt x="3932" y="802"/>
                    <a:pt x="4163" y="875"/>
                    <a:pt x="4392" y="875"/>
                  </a:cubicBezTo>
                  <a:cubicBezTo>
                    <a:pt x="4562" y="875"/>
                    <a:pt x="4731" y="835"/>
                    <a:pt x="4885" y="754"/>
                  </a:cubicBezTo>
                  <a:cubicBezTo>
                    <a:pt x="5184" y="972"/>
                    <a:pt x="5547" y="1088"/>
                    <a:pt x="5914" y="1088"/>
                  </a:cubicBezTo>
                  <a:cubicBezTo>
                    <a:pt x="6061" y="1088"/>
                    <a:pt x="6209" y="1069"/>
                    <a:pt x="6354" y="1031"/>
                  </a:cubicBezTo>
                  <a:lnTo>
                    <a:pt x="6354" y="1"/>
                  </a:ln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0" name="Google Shape;13598;p140"/>
            <p:cNvSpPr/>
            <p:nvPr/>
          </p:nvSpPr>
          <p:spPr>
            <a:xfrm>
              <a:off x="7654770" y="2419290"/>
              <a:ext cx="174156" cy="114428"/>
            </a:xfrm>
            <a:custGeom>
              <a:avLst/>
              <a:gdLst/>
              <a:ahLst/>
              <a:cxnLst/>
              <a:rect l="l" t="t" r="r" b="b"/>
              <a:pathLst>
                <a:path w="6651" h="4370" extrusionOk="0">
                  <a:moveTo>
                    <a:pt x="1842" y="0"/>
                  </a:moveTo>
                  <a:cubicBezTo>
                    <a:pt x="812" y="0"/>
                    <a:pt x="1" y="897"/>
                    <a:pt x="106" y="1918"/>
                  </a:cubicBezTo>
                  <a:lnTo>
                    <a:pt x="344" y="4370"/>
                  </a:lnTo>
                  <a:lnTo>
                    <a:pt x="564" y="4370"/>
                  </a:lnTo>
                  <a:cubicBezTo>
                    <a:pt x="812" y="4370"/>
                    <a:pt x="1003" y="4169"/>
                    <a:pt x="1003" y="3931"/>
                  </a:cubicBezTo>
                  <a:lnTo>
                    <a:pt x="1003" y="2967"/>
                  </a:lnTo>
                  <a:cubicBezTo>
                    <a:pt x="1003" y="2481"/>
                    <a:pt x="1394" y="2090"/>
                    <a:pt x="1880" y="2090"/>
                  </a:cubicBezTo>
                  <a:lnTo>
                    <a:pt x="5811" y="2090"/>
                  </a:lnTo>
                  <a:lnTo>
                    <a:pt x="5811" y="3931"/>
                  </a:lnTo>
                  <a:cubicBezTo>
                    <a:pt x="5811" y="4169"/>
                    <a:pt x="6011" y="4370"/>
                    <a:pt x="6249" y="4370"/>
                  </a:cubicBezTo>
                  <a:lnTo>
                    <a:pt x="6469" y="4370"/>
                  </a:lnTo>
                  <a:lnTo>
                    <a:pt x="6650" y="2004"/>
                  </a:lnTo>
                  <a:lnTo>
                    <a:pt x="6631" y="2004"/>
                  </a:lnTo>
                  <a:lnTo>
                    <a:pt x="5811" y="0"/>
                  </a:lnTo>
                  <a:close/>
                </a:path>
              </a:pathLst>
            </a:custGeom>
            <a:solidFill>
              <a:schemeClr val="accent3">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1" name="Google Shape;13599;p140"/>
            <p:cNvSpPr/>
            <p:nvPr/>
          </p:nvSpPr>
          <p:spPr>
            <a:xfrm>
              <a:off x="7654770" y="2419290"/>
              <a:ext cx="71983" cy="114428"/>
            </a:xfrm>
            <a:custGeom>
              <a:avLst/>
              <a:gdLst/>
              <a:ahLst/>
              <a:cxnLst/>
              <a:rect l="l" t="t" r="r" b="b"/>
              <a:pathLst>
                <a:path w="2749" h="4370" extrusionOk="0">
                  <a:moveTo>
                    <a:pt x="1842" y="0"/>
                  </a:moveTo>
                  <a:cubicBezTo>
                    <a:pt x="812" y="0"/>
                    <a:pt x="1" y="888"/>
                    <a:pt x="106" y="1918"/>
                  </a:cubicBezTo>
                  <a:lnTo>
                    <a:pt x="344" y="4370"/>
                  </a:lnTo>
                  <a:lnTo>
                    <a:pt x="564" y="4370"/>
                  </a:lnTo>
                  <a:cubicBezTo>
                    <a:pt x="812" y="4370"/>
                    <a:pt x="1003" y="4169"/>
                    <a:pt x="1003" y="3931"/>
                  </a:cubicBezTo>
                  <a:lnTo>
                    <a:pt x="1003" y="1756"/>
                  </a:lnTo>
                  <a:cubicBezTo>
                    <a:pt x="1003" y="783"/>
                    <a:pt x="1785" y="0"/>
                    <a:pt x="2748" y="0"/>
                  </a:cubicBezTo>
                  <a:close/>
                </a:path>
              </a:pathLst>
            </a:custGeom>
            <a:solidFill>
              <a:schemeClr val="accent3">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2" name="Google Shape;13600;p140"/>
            <p:cNvSpPr/>
            <p:nvPr/>
          </p:nvSpPr>
          <p:spPr>
            <a:xfrm>
              <a:off x="7703998" y="2533640"/>
              <a:ext cx="11495" cy="17308"/>
            </a:xfrm>
            <a:custGeom>
              <a:avLst/>
              <a:gdLst/>
              <a:ahLst/>
              <a:cxnLst/>
              <a:rect l="l" t="t" r="r" b="b"/>
              <a:pathLst>
                <a:path w="439" h="661" extrusionOk="0">
                  <a:moveTo>
                    <a:pt x="220" y="0"/>
                  </a:moveTo>
                  <a:cubicBezTo>
                    <a:pt x="110" y="0"/>
                    <a:pt x="0" y="74"/>
                    <a:pt x="0" y="222"/>
                  </a:cubicBezTo>
                  <a:lnTo>
                    <a:pt x="0" y="441"/>
                  </a:lnTo>
                  <a:cubicBezTo>
                    <a:pt x="0" y="556"/>
                    <a:pt x="96" y="661"/>
                    <a:pt x="220" y="661"/>
                  </a:cubicBezTo>
                  <a:cubicBezTo>
                    <a:pt x="334" y="661"/>
                    <a:pt x="439" y="556"/>
                    <a:pt x="439" y="441"/>
                  </a:cubicBezTo>
                  <a:lnTo>
                    <a:pt x="439" y="222"/>
                  </a:lnTo>
                  <a:cubicBezTo>
                    <a:pt x="439" y="74"/>
                    <a:pt x="329" y="0"/>
                    <a:pt x="220" y="0"/>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3" name="Google Shape;13601;p140"/>
            <p:cNvSpPr/>
            <p:nvPr/>
          </p:nvSpPr>
          <p:spPr>
            <a:xfrm>
              <a:off x="7772681" y="2533640"/>
              <a:ext cx="11260" cy="17308"/>
            </a:xfrm>
            <a:custGeom>
              <a:avLst/>
              <a:gdLst/>
              <a:ahLst/>
              <a:cxnLst/>
              <a:rect l="l" t="t" r="r" b="b"/>
              <a:pathLst>
                <a:path w="430" h="661" extrusionOk="0">
                  <a:moveTo>
                    <a:pt x="215" y="0"/>
                  </a:moveTo>
                  <a:cubicBezTo>
                    <a:pt x="108" y="0"/>
                    <a:pt x="1" y="74"/>
                    <a:pt x="1" y="222"/>
                  </a:cubicBezTo>
                  <a:lnTo>
                    <a:pt x="1" y="441"/>
                  </a:lnTo>
                  <a:cubicBezTo>
                    <a:pt x="1" y="556"/>
                    <a:pt x="96" y="661"/>
                    <a:pt x="220" y="661"/>
                  </a:cubicBezTo>
                  <a:cubicBezTo>
                    <a:pt x="335" y="661"/>
                    <a:pt x="430" y="556"/>
                    <a:pt x="430" y="441"/>
                  </a:cubicBezTo>
                  <a:lnTo>
                    <a:pt x="430" y="222"/>
                  </a:lnTo>
                  <a:cubicBezTo>
                    <a:pt x="430" y="74"/>
                    <a:pt x="323" y="0"/>
                    <a:pt x="215" y="0"/>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4" name="Google Shape;13602;p140"/>
            <p:cNvSpPr/>
            <p:nvPr/>
          </p:nvSpPr>
          <p:spPr>
            <a:xfrm>
              <a:off x="7718714" y="2573598"/>
              <a:ext cx="50720" cy="17334"/>
            </a:xfrm>
            <a:custGeom>
              <a:avLst/>
              <a:gdLst/>
              <a:ahLst/>
              <a:cxnLst/>
              <a:rect l="l" t="t" r="r" b="b"/>
              <a:pathLst>
                <a:path w="1937" h="662" extrusionOk="0">
                  <a:moveTo>
                    <a:pt x="314" y="0"/>
                  </a:moveTo>
                  <a:cubicBezTo>
                    <a:pt x="144" y="0"/>
                    <a:pt x="0" y="221"/>
                    <a:pt x="154" y="375"/>
                  </a:cubicBezTo>
                  <a:cubicBezTo>
                    <a:pt x="372" y="566"/>
                    <a:pt x="643" y="662"/>
                    <a:pt x="924" y="662"/>
                  </a:cubicBezTo>
                  <a:cubicBezTo>
                    <a:pt x="938" y="662"/>
                    <a:pt x="951" y="662"/>
                    <a:pt x="965" y="661"/>
                  </a:cubicBezTo>
                  <a:cubicBezTo>
                    <a:pt x="978" y="662"/>
                    <a:pt x="991" y="662"/>
                    <a:pt x="1005" y="662"/>
                  </a:cubicBezTo>
                  <a:cubicBezTo>
                    <a:pt x="1286" y="662"/>
                    <a:pt x="1557" y="566"/>
                    <a:pt x="1775" y="375"/>
                  </a:cubicBezTo>
                  <a:cubicBezTo>
                    <a:pt x="1936" y="221"/>
                    <a:pt x="1789" y="0"/>
                    <a:pt x="1621" y="0"/>
                  </a:cubicBezTo>
                  <a:cubicBezTo>
                    <a:pt x="1570" y="0"/>
                    <a:pt x="1517" y="21"/>
                    <a:pt x="1470" y="70"/>
                  </a:cubicBezTo>
                  <a:cubicBezTo>
                    <a:pt x="1318" y="170"/>
                    <a:pt x="1141" y="220"/>
                    <a:pt x="966" y="220"/>
                  </a:cubicBezTo>
                  <a:cubicBezTo>
                    <a:pt x="790" y="220"/>
                    <a:pt x="616" y="170"/>
                    <a:pt x="469" y="70"/>
                  </a:cubicBezTo>
                  <a:cubicBezTo>
                    <a:pt x="420" y="21"/>
                    <a:pt x="365" y="0"/>
                    <a:pt x="314" y="0"/>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5" name="Google Shape;13603;p140"/>
            <p:cNvSpPr/>
            <p:nvPr/>
          </p:nvSpPr>
          <p:spPr>
            <a:xfrm>
              <a:off x="7696483" y="2516463"/>
              <a:ext cx="26525" cy="11521"/>
            </a:xfrm>
            <a:custGeom>
              <a:avLst/>
              <a:gdLst/>
              <a:ahLst/>
              <a:cxnLst/>
              <a:rect l="l" t="t" r="r" b="b"/>
              <a:pathLst>
                <a:path w="1013" h="440" extrusionOk="0">
                  <a:moveTo>
                    <a:pt x="287" y="0"/>
                  </a:moveTo>
                  <a:cubicBezTo>
                    <a:pt x="1" y="0"/>
                    <a:pt x="1" y="439"/>
                    <a:pt x="287" y="439"/>
                  </a:cubicBezTo>
                  <a:lnTo>
                    <a:pt x="726" y="439"/>
                  </a:lnTo>
                  <a:cubicBezTo>
                    <a:pt x="1012" y="439"/>
                    <a:pt x="1012" y="0"/>
                    <a:pt x="726" y="0"/>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6" name="Google Shape;13604;p140"/>
            <p:cNvSpPr/>
            <p:nvPr/>
          </p:nvSpPr>
          <p:spPr>
            <a:xfrm>
              <a:off x="7764931" y="2516463"/>
              <a:ext cx="26761" cy="11521"/>
            </a:xfrm>
            <a:custGeom>
              <a:avLst/>
              <a:gdLst/>
              <a:ahLst/>
              <a:cxnLst/>
              <a:rect l="l" t="t" r="r" b="b"/>
              <a:pathLst>
                <a:path w="1022" h="440" extrusionOk="0">
                  <a:moveTo>
                    <a:pt x="297" y="0"/>
                  </a:moveTo>
                  <a:cubicBezTo>
                    <a:pt x="1" y="0"/>
                    <a:pt x="1" y="439"/>
                    <a:pt x="297" y="439"/>
                  </a:cubicBezTo>
                  <a:lnTo>
                    <a:pt x="726" y="439"/>
                  </a:lnTo>
                  <a:cubicBezTo>
                    <a:pt x="1022" y="439"/>
                    <a:pt x="1022" y="0"/>
                    <a:pt x="726" y="0"/>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7" name="Google Shape;13605;p140"/>
            <p:cNvSpPr/>
            <p:nvPr/>
          </p:nvSpPr>
          <p:spPr>
            <a:xfrm>
              <a:off x="7772681" y="2419290"/>
              <a:ext cx="68474" cy="68709"/>
            </a:xfrm>
            <a:custGeom>
              <a:avLst/>
              <a:gdLst/>
              <a:ahLst/>
              <a:cxnLst/>
              <a:rect l="l" t="t" r="r" b="b"/>
              <a:pathLst>
                <a:path w="2615" h="2624" extrusionOk="0">
                  <a:moveTo>
                    <a:pt x="1308" y="0"/>
                  </a:moveTo>
                  <a:cubicBezTo>
                    <a:pt x="583" y="0"/>
                    <a:pt x="1" y="582"/>
                    <a:pt x="1" y="1307"/>
                  </a:cubicBezTo>
                  <a:cubicBezTo>
                    <a:pt x="1" y="2032"/>
                    <a:pt x="583" y="2624"/>
                    <a:pt x="1308" y="2624"/>
                  </a:cubicBezTo>
                  <a:cubicBezTo>
                    <a:pt x="2033" y="2624"/>
                    <a:pt x="2615" y="2032"/>
                    <a:pt x="2615" y="1307"/>
                  </a:cubicBezTo>
                  <a:cubicBezTo>
                    <a:pt x="2615" y="582"/>
                    <a:pt x="2033" y="0"/>
                    <a:pt x="1308" y="0"/>
                  </a:cubicBezTo>
                  <a:close/>
                </a:path>
              </a:pathLst>
            </a:custGeom>
            <a:solidFill>
              <a:schemeClr val="accent1">
                <a:lumMod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8" name="Google Shape;13606;p140"/>
            <p:cNvSpPr/>
            <p:nvPr/>
          </p:nvSpPr>
          <p:spPr>
            <a:xfrm>
              <a:off x="7749717" y="2447753"/>
              <a:ext cx="34224" cy="34512"/>
            </a:xfrm>
            <a:custGeom>
              <a:avLst/>
              <a:gdLst/>
              <a:ahLst/>
              <a:cxnLst/>
              <a:rect l="l" t="t" r="r" b="b"/>
              <a:pathLst>
                <a:path w="1307" h="1318" extrusionOk="0">
                  <a:moveTo>
                    <a:pt x="658" y="1"/>
                  </a:moveTo>
                  <a:cubicBezTo>
                    <a:pt x="296" y="1"/>
                    <a:pt x="0" y="297"/>
                    <a:pt x="0" y="659"/>
                  </a:cubicBezTo>
                  <a:cubicBezTo>
                    <a:pt x="0" y="1022"/>
                    <a:pt x="296" y="1317"/>
                    <a:pt x="658" y="1317"/>
                  </a:cubicBezTo>
                  <a:cubicBezTo>
                    <a:pt x="1021" y="1317"/>
                    <a:pt x="1307" y="1022"/>
                    <a:pt x="1307" y="659"/>
                  </a:cubicBezTo>
                  <a:cubicBezTo>
                    <a:pt x="1307" y="297"/>
                    <a:pt x="1021" y="1"/>
                    <a:pt x="658" y="1"/>
                  </a:cubicBezTo>
                  <a:close/>
                </a:path>
              </a:pathLst>
            </a:custGeom>
            <a:solidFill>
              <a:schemeClr val="accent1">
                <a:lumMod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9" name="Google Shape;13607;p140"/>
            <p:cNvSpPr/>
            <p:nvPr/>
          </p:nvSpPr>
          <p:spPr>
            <a:xfrm>
              <a:off x="7654770" y="2667576"/>
              <a:ext cx="178398" cy="77717"/>
            </a:xfrm>
            <a:custGeom>
              <a:avLst/>
              <a:gdLst/>
              <a:ahLst/>
              <a:cxnLst/>
              <a:rect l="l" t="t" r="r" b="b"/>
              <a:pathLst>
                <a:path w="6813" h="2968" extrusionOk="0">
                  <a:moveTo>
                    <a:pt x="840" y="1"/>
                  </a:moveTo>
                  <a:lnTo>
                    <a:pt x="1" y="249"/>
                  </a:lnTo>
                  <a:cubicBezTo>
                    <a:pt x="363" y="1833"/>
                    <a:pt x="1775" y="2968"/>
                    <a:pt x="3407" y="2968"/>
                  </a:cubicBezTo>
                  <a:cubicBezTo>
                    <a:pt x="5038" y="2968"/>
                    <a:pt x="6459" y="1833"/>
                    <a:pt x="6812" y="249"/>
                  </a:cubicBezTo>
                  <a:lnTo>
                    <a:pt x="5982" y="1"/>
                  </a:lnTo>
                  <a:cubicBezTo>
                    <a:pt x="5725" y="1213"/>
                    <a:pt x="4656" y="2090"/>
                    <a:pt x="3416" y="2090"/>
                  </a:cubicBezTo>
                  <a:cubicBezTo>
                    <a:pt x="2166" y="2090"/>
                    <a:pt x="1098" y="1213"/>
                    <a:pt x="840"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grpSp>
      <p:sp>
        <p:nvSpPr>
          <p:cNvPr id="86" name="Google Shape;2271;p74"/>
          <p:cNvSpPr/>
          <p:nvPr/>
        </p:nvSpPr>
        <p:spPr>
          <a:xfrm>
            <a:off x="-153540" y="1829963"/>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575;p39"/>
          <p:cNvGrpSpPr/>
          <p:nvPr/>
        </p:nvGrpSpPr>
        <p:grpSpPr>
          <a:xfrm>
            <a:off x="931446" y="1471721"/>
            <a:ext cx="818949" cy="241040"/>
            <a:chOff x="7611835" y="470711"/>
            <a:chExt cx="818949" cy="241040"/>
          </a:xfrm>
          <a:solidFill>
            <a:srgbClr val="FFFFFF"/>
          </a:solidFill>
        </p:grpSpPr>
        <p:sp>
          <p:nvSpPr>
            <p:cNvPr id="92"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2271;p74"/>
          <p:cNvSpPr/>
          <p:nvPr/>
        </p:nvSpPr>
        <p:spPr>
          <a:xfrm>
            <a:off x="2599393" y="4420006"/>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575;p39"/>
          <p:cNvGrpSpPr/>
          <p:nvPr/>
        </p:nvGrpSpPr>
        <p:grpSpPr>
          <a:xfrm>
            <a:off x="2368851" y="703122"/>
            <a:ext cx="818949" cy="241040"/>
            <a:chOff x="7611835" y="470711"/>
            <a:chExt cx="818949" cy="241040"/>
          </a:xfrm>
          <a:solidFill>
            <a:srgbClr val="FFFFFF"/>
          </a:solidFill>
        </p:grpSpPr>
        <p:sp>
          <p:nvSpPr>
            <p:cNvPr id="96"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575;p39"/>
          <p:cNvGrpSpPr/>
          <p:nvPr/>
        </p:nvGrpSpPr>
        <p:grpSpPr>
          <a:xfrm>
            <a:off x="6593023" y="237936"/>
            <a:ext cx="818949" cy="241040"/>
            <a:chOff x="7611835" y="470711"/>
            <a:chExt cx="818949" cy="241040"/>
          </a:xfrm>
          <a:solidFill>
            <a:srgbClr val="FFFFFF"/>
          </a:solidFill>
        </p:grpSpPr>
        <p:sp>
          <p:nvSpPr>
            <p:cNvPr id="99"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2189;p43"/>
          <p:cNvSpPr txBox="1">
            <a:spLocks/>
          </p:cNvSpPr>
          <p:nvPr/>
        </p:nvSpPr>
        <p:spPr>
          <a:xfrm>
            <a:off x="897331" y="2528207"/>
            <a:ext cx="2743200" cy="45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l" rtl="0">
              <a:lnSpc>
                <a:spcPct val="100000"/>
              </a:lnSpc>
              <a:spcBef>
                <a:spcPts val="0"/>
              </a:spcBef>
              <a:spcAft>
                <a:spcPts val="0"/>
              </a:spcAft>
              <a:buClr>
                <a:schemeClr val="lt2"/>
              </a:buClr>
              <a:buSzPts val="1100"/>
              <a:buFont typeface="Oxygen"/>
              <a:buAutoNum type="arabicPeriod"/>
              <a:defRPr sz="12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9pPr>
          </a:lstStyle>
          <a:p>
            <a:pPr marL="0" indent="0">
              <a:buSzPts val="1400"/>
              <a:buNone/>
            </a:pPr>
            <a:r>
              <a:rPr lang="en-US" sz="2000" b="1" smtClean="0">
                <a:solidFill>
                  <a:schemeClr val="accent1">
                    <a:lumMod val="10000"/>
                  </a:schemeClr>
                </a:solidFill>
                <a:latin typeface="+mn-lt"/>
                <a:ea typeface="Sulphur Point"/>
                <a:cs typeface="Sulphur Point"/>
                <a:sym typeface="Sulphur Point"/>
              </a:rPr>
              <a:t>Phóng viên: </a:t>
            </a:r>
            <a:r>
              <a:rPr lang="en-US" sz="2000" b="1" smtClean="0">
                <a:solidFill>
                  <a:schemeClr val="accent2">
                    <a:lumMod val="50000"/>
                  </a:schemeClr>
                </a:solidFill>
                <a:latin typeface="+mn-lt"/>
                <a:ea typeface="Sulphur Point"/>
                <a:cs typeface="Sulphur Point"/>
                <a:sym typeface="Sulphur Point"/>
              </a:rPr>
              <a:t>Hỏi</a:t>
            </a:r>
            <a:endParaRPr lang="en-US" sz="2000" b="1">
              <a:solidFill>
                <a:schemeClr val="accent2">
                  <a:lumMod val="50000"/>
                </a:schemeClr>
              </a:solidFill>
              <a:latin typeface="+mn-lt"/>
              <a:ea typeface="Sulphur Point"/>
              <a:cs typeface="Sulphur Point"/>
              <a:sym typeface="Sulphur Point"/>
            </a:endParaRPr>
          </a:p>
        </p:txBody>
      </p:sp>
      <p:sp>
        <p:nvSpPr>
          <p:cNvPr id="104" name="Google Shape;2187;p43"/>
          <p:cNvSpPr txBox="1">
            <a:spLocks noGrp="1"/>
          </p:cNvSpPr>
          <p:nvPr>
            <p:ph type="subTitle" idx="3"/>
          </p:nvPr>
        </p:nvSpPr>
        <p:spPr>
          <a:xfrm>
            <a:off x="498830" y="2906732"/>
            <a:ext cx="2860168" cy="1008000"/>
          </a:xfrm>
          <a:prstGeom prst="rect">
            <a:avLst/>
          </a:prstGeom>
          <a:noFill/>
          <a:ln>
            <a:noFill/>
          </a:ln>
        </p:spPr>
        <p:txBody>
          <a:bodyPr spcFirstLastPara="1" wrap="square" lIns="91425" tIns="91425" rIns="91425" bIns="91425" anchor="t" anchorCtr="0">
            <a:noAutofit/>
          </a:bodyPr>
          <a:lstStyle/>
          <a:p>
            <a:pPr marL="0" indent="0" algn="just">
              <a:lnSpc>
                <a:spcPct val="150000"/>
              </a:lnSpc>
            </a:pPr>
            <a:r>
              <a:rPr lang="vi-VN" sz="2000">
                <a:latin typeface="+mn-lt"/>
              </a:rPr>
              <a:t>Các bạn nhỏ trong bài thơ ước những gì nếu có phép lạ?</a:t>
            </a:r>
          </a:p>
        </p:txBody>
      </p:sp>
      <p:sp>
        <p:nvSpPr>
          <p:cNvPr id="105" name="Google Shape;2188;p43"/>
          <p:cNvSpPr txBox="1">
            <a:spLocks noGrp="1"/>
          </p:cNvSpPr>
          <p:nvPr>
            <p:ph type="subTitle" idx="4"/>
          </p:nvPr>
        </p:nvSpPr>
        <p:spPr>
          <a:xfrm>
            <a:off x="4123426" y="2900499"/>
            <a:ext cx="4622787" cy="840611"/>
          </a:xfrm>
          <a:prstGeom prst="rect">
            <a:avLst/>
          </a:prstGeom>
          <a:noFill/>
          <a:ln>
            <a:noFill/>
          </a:ln>
        </p:spPr>
        <p:txBody>
          <a:bodyPr spcFirstLastPara="1" wrap="square" lIns="91425" tIns="91425" rIns="91425" bIns="91425" anchor="t" anchorCtr="0">
            <a:noAutofit/>
          </a:bodyPr>
          <a:lstStyle/>
          <a:p>
            <a:pPr marL="0" indent="0" algn="just">
              <a:lnSpc>
                <a:spcPct val="150000"/>
              </a:lnSpc>
            </a:pPr>
            <a:r>
              <a:rPr lang="vi-VN" sz="1800" b="0">
                <a:solidFill>
                  <a:schemeClr val="lt2"/>
                </a:solidFill>
                <a:latin typeface="+mn-lt"/>
                <a:ea typeface="Oxygen"/>
                <a:cs typeface="Oxygen"/>
                <a:sym typeface="Oxygen"/>
              </a:rPr>
              <a:t>Các bạn nhỏ </a:t>
            </a:r>
            <a:r>
              <a:rPr lang="vi-VN" sz="1800" b="0" smtClean="0">
                <a:solidFill>
                  <a:schemeClr val="lt2"/>
                </a:solidFill>
                <a:latin typeface="+mn-lt"/>
                <a:ea typeface="Oxygen"/>
                <a:cs typeface="Oxygen"/>
                <a:sym typeface="Oxygen"/>
              </a:rPr>
              <a:t>ước </a:t>
            </a:r>
            <a:r>
              <a:rPr lang="vi-VN" sz="1800" b="0">
                <a:solidFill>
                  <a:schemeClr val="lt2"/>
                </a:solidFill>
                <a:latin typeface="+mn-lt"/>
                <a:ea typeface="Oxygen"/>
                <a:cs typeface="Oxygen"/>
                <a:sym typeface="Oxygen"/>
              </a:rPr>
              <a:t>cây mau lớn để cho quả; ước trở thành người lớn ngay để làm việc; ước Trái Đất không còn mùa đông; ước những trái bom biến thành trái ngon chứa toàn kẹo và bị tròn.</a:t>
            </a:r>
            <a:endParaRPr sz="1800" b="0">
              <a:solidFill>
                <a:schemeClr val="lt2"/>
              </a:solidFill>
              <a:latin typeface="+mn-lt"/>
              <a:ea typeface="Oxygen"/>
              <a:cs typeface="Oxygen"/>
              <a:sym typeface="Oxygen"/>
            </a:endParaRPr>
          </a:p>
        </p:txBody>
      </p:sp>
      <p:sp>
        <p:nvSpPr>
          <p:cNvPr id="126" name="Oval 125"/>
          <p:cNvSpPr/>
          <p:nvPr/>
        </p:nvSpPr>
        <p:spPr>
          <a:xfrm>
            <a:off x="5772105" y="982718"/>
            <a:ext cx="1567118" cy="1437722"/>
          </a:xfrm>
          <a:prstGeom prst="ellipse">
            <a:avLst/>
          </a:prstGeom>
          <a:solidFill>
            <a:srgbClr val="FFFFFF"/>
          </a:solidFill>
          <a:ln>
            <a:solidFill>
              <a:schemeClr val="accent4">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127" name="Google Shape;13608;p140"/>
          <p:cNvGrpSpPr/>
          <p:nvPr/>
        </p:nvGrpSpPr>
        <p:grpSpPr>
          <a:xfrm>
            <a:off x="6167069" y="1211714"/>
            <a:ext cx="777960" cy="1048040"/>
            <a:chOff x="8062968" y="2419290"/>
            <a:chExt cx="263316" cy="354729"/>
          </a:xfrm>
        </p:grpSpPr>
        <p:sp>
          <p:nvSpPr>
            <p:cNvPr id="128" name="Google Shape;13609;p140"/>
            <p:cNvSpPr/>
            <p:nvPr/>
          </p:nvSpPr>
          <p:spPr>
            <a:xfrm>
              <a:off x="8080198" y="2436520"/>
              <a:ext cx="97434" cy="257320"/>
            </a:xfrm>
            <a:custGeom>
              <a:avLst/>
              <a:gdLst/>
              <a:ahLst/>
              <a:cxnLst/>
              <a:rect l="l" t="t" r="r" b="b"/>
              <a:pathLst>
                <a:path w="3721" h="9827" extrusionOk="0">
                  <a:moveTo>
                    <a:pt x="2404" y="1"/>
                  </a:moveTo>
                  <a:cubicBezTo>
                    <a:pt x="878" y="869"/>
                    <a:pt x="0" y="2338"/>
                    <a:pt x="0" y="3988"/>
                  </a:cubicBezTo>
                  <a:cubicBezTo>
                    <a:pt x="0" y="6946"/>
                    <a:pt x="1527" y="9827"/>
                    <a:pt x="1527" y="9827"/>
                  </a:cubicBezTo>
                  <a:lnTo>
                    <a:pt x="3721" y="9827"/>
                  </a:lnTo>
                  <a:lnTo>
                    <a:pt x="3721" y="1"/>
                  </a:lnTo>
                  <a:close/>
                </a:path>
              </a:pathLst>
            </a:custGeom>
            <a:solidFill>
              <a:schemeClr val="accent1">
                <a:lumMod val="1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29" name="Google Shape;13610;p140"/>
            <p:cNvSpPr/>
            <p:nvPr/>
          </p:nvSpPr>
          <p:spPr>
            <a:xfrm>
              <a:off x="8131652" y="2419290"/>
              <a:ext cx="183138" cy="268815"/>
            </a:xfrm>
            <a:custGeom>
              <a:avLst/>
              <a:gdLst/>
              <a:ahLst/>
              <a:cxnLst/>
              <a:rect l="l" t="t" r="r" b="b"/>
              <a:pathLst>
                <a:path w="6994" h="10266" extrusionOk="0">
                  <a:moveTo>
                    <a:pt x="1966" y="0"/>
                  </a:moveTo>
                  <a:cubicBezTo>
                    <a:pt x="878" y="0"/>
                    <a:pt x="1" y="687"/>
                    <a:pt x="1" y="1527"/>
                  </a:cubicBezTo>
                  <a:cubicBezTo>
                    <a:pt x="1" y="2013"/>
                    <a:pt x="392" y="2404"/>
                    <a:pt x="878" y="2404"/>
                  </a:cubicBezTo>
                  <a:lnTo>
                    <a:pt x="1756" y="2404"/>
                  </a:lnTo>
                  <a:lnTo>
                    <a:pt x="1756" y="10265"/>
                  </a:lnTo>
                  <a:lnTo>
                    <a:pt x="5248" y="10265"/>
                  </a:lnTo>
                  <a:cubicBezTo>
                    <a:pt x="5248" y="10265"/>
                    <a:pt x="6993" y="7432"/>
                    <a:pt x="6993" y="4589"/>
                  </a:cubicBezTo>
                  <a:cubicBezTo>
                    <a:pt x="6993" y="2051"/>
                    <a:pt x="4942" y="0"/>
                    <a:pt x="2405" y="0"/>
                  </a:cubicBezTo>
                  <a:close/>
                </a:path>
              </a:pathLst>
            </a:custGeom>
            <a:solidFill>
              <a:schemeClr val="accent1">
                <a:lumMod val="1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0" name="Google Shape;13611;p140"/>
            <p:cNvSpPr/>
            <p:nvPr/>
          </p:nvSpPr>
          <p:spPr>
            <a:xfrm>
              <a:off x="8103188" y="2562182"/>
              <a:ext cx="22755" cy="45928"/>
            </a:xfrm>
            <a:custGeom>
              <a:avLst/>
              <a:gdLst/>
              <a:ahLst/>
              <a:cxnLst/>
              <a:rect l="l" t="t" r="r" b="b"/>
              <a:pathLst>
                <a:path w="869" h="1754" extrusionOk="0">
                  <a:moveTo>
                    <a:pt x="429" y="0"/>
                  </a:moveTo>
                  <a:cubicBezTo>
                    <a:pt x="429" y="0"/>
                    <a:pt x="0" y="878"/>
                    <a:pt x="0" y="1317"/>
                  </a:cubicBezTo>
                  <a:cubicBezTo>
                    <a:pt x="0" y="1608"/>
                    <a:pt x="217" y="1753"/>
                    <a:pt x="434" y="1753"/>
                  </a:cubicBezTo>
                  <a:cubicBezTo>
                    <a:pt x="651" y="1753"/>
                    <a:pt x="868" y="1608"/>
                    <a:pt x="868" y="1317"/>
                  </a:cubicBezTo>
                  <a:cubicBezTo>
                    <a:pt x="868" y="878"/>
                    <a:pt x="429" y="0"/>
                    <a:pt x="429" y="0"/>
                  </a:cubicBez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1" name="Google Shape;13612;p140"/>
            <p:cNvSpPr/>
            <p:nvPr/>
          </p:nvSpPr>
          <p:spPr>
            <a:xfrm>
              <a:off x="8103188"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2" name="Google Shape;13613;p140"/>
            <p:cNvSpPr/>
            <p:nvPr/>
          </p:nvSpPr>
          <p:spPr>
            <a:xfrm>
              <a:off x="8263310" y="2562182"/>
              <a:ext cx="22755" cy="45928"/>
            </a:xfrm>
            <a:custGeom>
              <a:avLst/>
              <a:gdLst/>
              <a:ahLst/>
              <a:cxnLst/>
              <a:rect l="l" t="t" r="r" b="b"/>
              <a:pathLst>
                <a:path w="869" h="1754" extrusionOk="0">
                  <a:moveTo>
                    <a:pt x="439" y="0"/>
                  </a:moveTo>
                  <a:cubicBezTo>
                    <a:pt x="439" y="0"/>
                    <a:pt x="0" y="878"/>
                    <a:pt x="0" y="1317"/>
                  </a:cubicBezTo>
                  <a:cubicBezTo>
                    <a:pt x="0" y="1608"/>
                    <a:pt x="217" y="1753"/>
                    <a:pt x="434" y="1753"/>
                  </a:cubicBezTo>
                  <a:cubicBezTo>
                    <a:pt x="651" y="1753"/>
                    <a:pt x="868" y="1608"/>
                    <a:pt x="868" y="1317"/>
                  </a:cubicBezTo>
                  <a:cubicBezTo>
                    <a:pt x="868" y="878"/>
                    <a:pt x="439" y="0"/>
                    <a:pt x="439" y="0"/>
                  </a:cubicBez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3" name="Google Shape;13614;p140"/>
            <p:cNvSpPr/>
            <p:nvPr/>
          </p:nvSpPr>
          <p:spPr>
            <a:xfrm>
              <a:off x="8263310"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4" name="Google Shape;13615;p140"/>
            <p:cNvSpPr/>
            <p:nvPr/>
          </p:nvSpPr>
          <p:spPr>
            <a:xfrm>
              <a:off x="8062968" y="2625131"/>
              <a:ext cx="263316" cy="148888"/>
            </a:xfrm>
            <a:custGeom>
              <a:avLst/>
              <a:gdLst/>
              <a:ahLst/>
              <a:cxnLst/>
              <a:rect l="l" t="t" r="r" b="b"/>
              <a:pathLst>
                <a:path w="10056" h="5686" extrusionOk="0">
                  <a:moveTo>
                    <a:pt x="3711" y="0"/>
                  </a:moveTo>
                  <a:lnTo>
                    <a:pt x="3711" y="1135"/>
                  </a:lnTo>
                  <a:cubicBezTo>
                    <a:pt x="3711" y="1498"/>
                    <a:pt x="3482" y="1832"/>
                    <a:pt x="3129" y="1956"/>
                  </a:cubicBezTo>
                  <a:lnTo>
                    <a:pt x="878" y="2748"/>
                  </a:lnTo>
                  <a:cubicBezTo>
                    <a:pt x="353" y="2938"/>
                    <a:pt x="0" y="3435"/>
                    <a:pt x="0" y="3988"/>
                  </a:cubicBezTo>
                  <a:lnTo>
                    <a:pt x="0" y="5028"/>
                  </a:lnTo>
                  <a:cubicBezTo>
                    <a:pt x="0" y="5390"/>
                    <a:pt x="296" y="5686"/>
                    <a:pt x="658" y="5686"/>
                  </a:cubicBezTo>
                  <a:lnTo>
                    <a:pt x="9397" y="5686"/>
                  </a:lnTo>
                  <a:cubicBezTo>
                    <a:pt x="9759" y="5686"/>
                    <a:pt x="10055" y="5390"/>
                    <a:pt x="10055" y="5028"/>
                  </a:cubicBezTo>
                  <a:lnTo>
                    <a:pt x="10055" y="3988"/>
                  </a:lnTo>
                  <a:cubicBezTo>
                    <a:pt x="10046" y="3435"/>
                    <a:pt x="9702" y="2938"/>
                    <a:pt x="9178" y="2748"/>
                  </a:cubicBezTo>
                  <a:lnTo>
                    <a:pt x="6917" y="1956"/>
                  </a:lnTo>
                  <a:cubicBezTo>
                    <a:pt x="6573" y="1832"/>
                    <a:pt x="6335" y="1498"/>
                    <a:pt x="6335" y="1135"/>
                  </a:cubicBezTo>
                  <a:lnTo>
                    <a:pt x="6335" y="0"/>
                  </a:ln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5" name="Google Shape;13616;p140"/>
            <p:cNvSpPr/>
            <p:nvPr/>
          </p:nvSpPr>
          <p:spPr>
            <a:xfrm>
              <a:off x="8160376" y="2625131"/>
              <a:ext cx="68736" cy="22990"/>
            </a:xfrm>
            <a:custGeom>
              <a:avLst/>
              <a:gdLst/>
              <a:ahLst/>
              <a:cxnLst/>
              <a:rect l="l" t="t" r="r" b="b"/>
              <a:pathLst>
                <a:path w="2625" h="878" extrusionOk="0">
                  <a:moveTo>
                    <a:pt x="1" y="0"/>
                  </a:moveTo>
                  <a:lnTo>
                    <a:pt x="1" y="601"/>
                  </a:lnTo>
                  <a:cubicBezTo>
                    <a:pt x="411" y="782"/>
                    <a:pt x="859" y="878"/>
                    <a:pt x="1308" y="878"/>
                  </a:cubicBezTo>
                  <a:cubicBezTo>
                    <a:pt x="1756" y="878"/>
                    <a:pt x="2204" y="782"/>
                    <a:pt x="2624" y="601"/>
                  </a:cubicBezTo>
                  <a:lnTo>
                    <a:pt x="2624"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6" name="Google Shape;13617;p140"/>
            <p:cNvSpPr/>
            <p:nvPr/>
          </p:nvSpPr>
          <p:spPr>
            <a:xfrm>
              <a:off x="8098187" y="2482239"/>
              <a:ext cx="192617" cy="154387"/>
            </a:xfrm>
            <a:custGeom>
              <a:avLst/>
              <a:gdLst/>
              <a:ahLst/>
              <a:cxnLst/>
              <a:rect l="l" t="t" r="r" b="b"/>
              <a:pathLst>
                <a:path w="7356" h="5896" extrusionOk="0">
                  <a:moveTo>
                    <a:pt x="2156" y="0"/>
                  </a:moveTo>
                  <a:cubicBezTo>
                    <a:pt x="1431" y="0"/>
                    <a:pt x="840" y="582"/>
                    <a:pt x="840" y="1307"/>
                  </a:cubicBezTo>
                  <a:lnTo>
                    <a:pt x="840" y="2185"/>
                  </a:lnTo>
                  <a:lnTo>
                    <a:pt x="735" y="2185"/>
                  </a:lnTo>
                  <a:cubicBezTo>
                    <a:pt x="0" y="2185"/>
                    <a:pt x="0" y="3273"/>
                    <a:pt x="735" y="3273"/>
                  </a:cubicBezTo>
                  <a:lnTo>
                    <a:pt x="849" y="3273"/>
                  </a:lnTo>
                  <a:cubicBezTo>
                    <a:pt x="964" y="4751"/>
                    <a:pt x="2194" y="5896"/>
                    <a:pt x="3683" y="5896"/>
                  </a:cubicBezTo>
                  <a:cubicBezTo>
                    <a:pt x="5161" y="5896"/>
                    <a:pt x="6392" y="4751"/>
                    <a:pt x="6506" y="3273"/>
                  </a:cubicBezTo>
                  <a:lnTo>
                    <a:pt x="6630" y="3273"/>
                  </a:lnTo>
                  <a:cubicBezTo>
                    <a:pt x="7356" y="3273"/>
                    <a:pt x="7356" y="2185"/>
                    <a:pt x="6630" y="2185"/>
                  </a:cubicBezTo>
                  <a:lnTo>
                    <a:pt x="6526" y="2185"/>
                  </a:lnTo>
                  <a:lnTo>
                    <a:pt x="6526" y="1307"/>
                  </a:lnTo>
                  <a:cubicBezTo>
                    <a:pt x="6526" y="582"/>
                    <a:pt x="5934" y="0"/>
                    <a:pt x="5209" y="0"/>
                  </a:cubicBez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7" name="Google Shape;13618;p140"/>
            <p:cNvSpPr/>
            <p:nvPr/>
          </p:nvSpPr>
          <p:spPr>
            <a:xfrm>
              <a:off x="8154642" y="2539872"/>
              <a:ext cx="11521" cy="17334"/>
            </a:xfrm>
            <a:custGeom>
              <a:avLst/>
              <a:gdLst/>
              <a:ahLst/>
              <a:cxnLst/>
              <a:rect l="l" t="t" r="r" b="b"/>
              <a:pathLst>
                <a:path w="440" h="662" extrusionOk="0">
                  <a:moveTo>
                    <a:pt x="220" y="1"/>
                  </a:moveTo>
                  <a:cubicBezTo>
                    <a:pt x="110" y="1"/>
                    <a:pt x="0" y="75"/>
                    <a:pt x="0" y="222"/>
                  </a:cubicBezTo>
                  <a:lnTo>
                    <a:pt x="0" y="442"/>
                  </a:lnTo>
                  <a:cubicBezTo>
                    <a:pt x="0" y="556"/>
                    <a:pt x="96" y="661"/>
                    <a:pt x="220" y="661"/>
                  </a:cubicBezTo>
                  <a:cubicBezTo>
                    <a:pt x="334" y="652"/>
                    <a:pt x="439" y="556"/>
                    <a:pt x="439" y="442"/>
                  </a:cubicBezTo>
                  <a:lnTo>
                    <a:pt x="439" y="222"/>
                  </a:lnTo>
                  <a:cubicBezTo>
                    <a:pt x="439" y="75"/>
                    <a:pt x="329" y="1"/>
                    <a:pt x="220" y="1"/>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8" name="Google Shape;13619;p140"/>
            <p:cNvSpPr/>
            <p:nvPr/>
          </p:nvSpPr>
          <p:spPr>
            <a:xfrm>
              <a:off x="8223325" y="2539872"/>
              <a:ext cx="11286" cy="17334"/>
            </a:xfrm>
            <a:custGeom>
              <a:avLst/>
              <a:gdLst/>
              <a:ahLst/>
              <a:cxnLst/>
              <a:rect l="l" t="t" r="r" b="b"/>
              <a:pathLst>
                <a:path w="431" h="662" extrusionOk="0">
                  <a:moveTo>
                    <a:pt x="215" y="1"/>
                  </a:moveTo>
                  <a:cubicBezTo>
                    <a:pt x="108" y="1"/>
                    <a:pt x="1" y="75"/>
                    <a:pt x="1" y="222"/>
                  </a:cubicBezTo>
                  <a:lnTo>
                    <a:pt x="1" y="442"/>
                  </a:lnTo>
                  <a:cubicBezTo>
                    <a:pt x="1" y="556"/>
                    <a:pt x="96" y="661"/>
                    <a:pt x="220" y="661"/>
                  </a:cubicBezTo>
                  <a:cubicBezTo>
                    <a:pt x="335" y="652"/>
                    <a:pt x="430" y="556"/>
                    <a:pt x="430" y="442"/>
                  </a:cubicBezTo>
                  <a:lnTo>
                    <a:pt x="430" y="222"/>
                  </a:lnTo>
                  <a:cubicBezTo>
                    <a:pt x="430" y="75"/>
                    <a:pt x="323" y="1"/>
                    <a:pt x="215" y="1"/>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9" name="Google Shape;13620;p140"/>
            <p:cNvSpPr/>
            <p:nvPr/>
          </p:nvSpPr>
          <p:spPr>
            <a:xfrm>
              <a:off x="8169358" y="2585094"/>
              <a:ext cx="50720" cy="17334"/>
            </a:xfrm>
            <a:custGeom>
              <a:avLst/>
              <a:gdLst/>
              <a:ahLst/>
              <a:cxnLst/>
              <a:rect l="l" t="t" r="r" b="b"/>
              <a:pathLst>
                <a:path w="1937" h="662" extrusionOk="0">
                  <a:moveTo>
                    <a:pt x="310" y="0"/>
                  </a:moveTo>
                  <a:cubicBezTo>
                    <a:pt x="144" y="0"/>
                    <a:pt x="0" y="221"/>
                    <a:pt x="154" y="375"/>
                  </a:cubicBezTo>
                  <a:cubicBezTo>
                    <a:pt x="373" y="558"/>
                    <a:pt x="645" y="662"/>
                    <a:pt x="928" y="662"/>
                  </a:cubicBezTo>
                  <a:cubicBezTo>
                    <a:pt x="940" y="662"/>
                    <a:pt x="952" y="661"/>
                    <a:pt x="965" y="661"/>
                  </a:cubicBezTo>
                  <a:cubicBezTo>
                    <a:pt x="977" y="661"/>
                    <a:pt x="989" y="662"/>
                    <a:pt x="1002" y="662"/>
                  </a:cubicBezTo>
                  <a:cubicBezTo>
                    <a:pt x="1284" y="662"/>
                    <a:pt x="1556" y="558"/>
                    <a:pt x="1776" y="375"/>
                  </a:cubicBezTo>
                  <a:cubicBezTo>
                    <a:pt x="1936" y="221"/>
                    <a:pt x="1789" y="0"/>
                    <a:pt x="1621" y="0"/>
                  </a:cubicBezTo>
                  <a:cubicBezTo>
                    <a:pt x="1570" y="0"/>
                    <a:pt x="1517" y="21"/>
                    <a:pt x="1470" y="70"/>
                  </a:cubicBezTo>
                  <a:cubicBezTo>
                    <a:pt x="1318" y="170"/>
                    <a:pt x="1141" y="220"/>
                    <a:pt x="965" y="220"/>
                  </a:cubicBezTo>
                  <a:cubicBezTo>
                    <a:pt x="788" y="220"/>
                    <a:pt x="612" y="170"/>
                    <a:pt x="459" y="70"/>
                  </a:cubicBezTo>
                  <a:cubicBezTo>
                    <a:pt x="412" y="21"/>
                    <a:pt x="360" y="0"/>
                    <a:pt x="310" y="0"/>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0" name="Google Shape;13621;p140"/>
            <p:cNvSpPr/>
            <p:nvPr/>
          </p:nvSpPr>
          <p:spPr>
            <a:xfrm>
              <a:off x="8146734" y="2519317"/>
              <a:ext cx="23017" cy="14664"/>
            </a:xfrm>
            <a:custGeom>
              <a:avLst/>
              <a:gdLst/>
              <a:ahLst/>
              <a:cxnLst/>
              <a:rect l="l" t="t" r="r" b="b"/>
              <a:pathLst>
                <a:path w="879" h="560" extrusionOk="0">
                  <a:moveTo>
                    <a:pt x="566" y="1"/>
                  </a:moveTo>
                  <a:cubicBezTo>
                    <a:pt x="534" y="1"/>
                    <a:pt x="500" y="8"/>
                    <a:pt x="464" y="25"/>
                  </a:cubicBezTo>
                  <a:lnTo>
                    <a:pt x="207" y="149"/>
                  </a:lnTo>
                  <a:cubicBezTo>
                    <a:pt x="0" y="243"/>
                    <a:pt x="62" y="559"/>
                    <a:pt x="292" y="559"/>
                  </a:cubicBezTo>
                  <a:cubicBezTo>
                    <a:pt x="295" y="559"/>
                    <a:pt x="299" y="559"/>
                    <a:pt x="302" y="559"/>
                  </a:cubicBezTo>
                  <a:cubicBezTo>
                    <a:pt x="331" y="559"/>
                    <a:pt x="369" y="550"/>
                    <a:pt x="398" y="540"/>
                  </a:cubicBezTo>
                  <a:lnTo>
                    <a:pt x="655" y="426"/>
                  </a:lnTo>
                  <a:cubicBezTo>
                    <a:pt x="878" y="310"/>
                    <a:pt x="772" y="1"/>
                    <a:pt x="566" y="1"/>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1" name="Google Shape;13622;p140"/>
            <p:cNvSpPr/>
            <p:nvPr/>
          </p:nvSpPr>
          <p:spPr>
            <a:xfrm>
              <a:off x="8219476" y="2519317"/>
              <a:ext cx="23278" cy="14664"/>
            </a:xfrm>
            <a:custGeom>
              <a:avLst/>
              <a:gdLst/>
              <a:ahLst/>
              <a:cxnLst/>
              <a:rect l="l" t="t" r="r" b="b"/>
              <a:pathLst>
                <a:path w="889" h="560" extrusionOk="0">
                  <a:moveTo>
                    <a:pt x="313" y="1"/>
                  </a:moveTo>
                  <a:cubicBezTo>
                    <a:pt x="107" y="1"/>
                    <a:pt x="1" y="310"/>
                    <a:pt x="224" y="426"/>
                  </a:cubicBezTo>
                  <a:lnTo>
                    <a:pt x="491" y="540"/>
                  </a:lnTo>
                  <a:cubicBezTo>
                    <a:pt x="520" y="550"/>
                    <a:pt x="548" y="559"/>
                    <a:pt x="577" y="559"/>
                  </a:cubicBezTo>
                  <a:cubicBezTo>
                    <a:pt x="580" y="559"/>
                    <a:pt x="584" y="559"/>
                    <a:pt x="587" y="559"/>
                  </a:cubicBezTo>
                  <a:cubicBezTo>
                    <a:pt x="818" y="559"/>
                    <a:pt x="889" y="243"/>
                    <a:pt x="672" y="149"/>
                  </a:cubicBezTo>
                  <a:lnTo>
                    <a:pt x="415" y="25"/>
                  </a:lnTo>
                  <a:cubicBezTo>
                    <a:pt x="379" y="8"/>
                    <a:pt x="345" y="1"/>
                    <a:pt x="313" y="1"/>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2" name="Google Shape;13623;p140"/>
            <p:cNvSpPr/>
            <p:nvPr/>
          </p:nvSpPr>
          <p:spPr>
            <a:xfrm>
              <a:off x="8062968" y="2692321"/>
              <a:ext cx="263316" cy="81697"/>
            </a:xfrm>
            <a:custGeom>
              <a:avLst/>
              <a:gdLst/>
              <a:ahLst/>
              <a:cxnLst/>
              <a:rect l="l" t="t" r="r" b="b"/>
              <a:pathLst>
                <a:path w="10056" h="3120" extrusionOk="0">
                  <a:moveTo>
                    <a:pt x="1393" y="0"/>
                  </a:moveTo>
                  <a:lnTo>
                    <a:pt x="878" y="182"/>
                  </a:lnTo>
                  <a:cubicBezTo>
                    <a:pt x="353" y="372"/>
                    <a:pt x="0" y="869"/>
                    <a:pt x="0" y="1422"/>
                  </a:cubicBezTo>
                  <a:lnTo>
                    <a:pt x="0" y="2462"/>
                  </a:lnTo>
                  <a:cubicBezTo>
                    <a:pt x="0" y="2824"/>
                    <a:pt x="296" y="3120"/>
                    <a:pt x="658" y="3120"/>
                  </a:cubicBezTo>
                  <a:lnTo>
                    <a:pt x="9397" y="3120"/>
                  </a:lnTo>
                  <a:cubicBezTo>
                    <a:pt x="9759" y="3120"/>
                    <a:pt x="10055" y="2824"/>
                    <a:pt x="10055" y="2462"/>
                  </a:cubicBezTo>
                  <a:lnTo>
                    <a:pt x="10055" y="1422"/>
                  </a:lnTo>
                  <a:cubicBezTo>
                    <a:pt x="10055" y="869"/>
                    <a:pt x="9702" y="372"/>
                    <a:pt x="9178" y="182"/>
                  </a:cubicBezTo>
                  <a:lnTo>
                    <a:pt x="8662" y="0"/>
                  </a:lnTo>
                  <a:cubicBezTo>
                    <a:pt x="7747" y="1202"/>
                    <a:pt x="6387" y="1803"/>
                    <a:pt x="5028" y="1803"/>
                  </a:cubicBezTo>
                  <a:cubicBezTo>
                    <a:pt x="3668" y="1803"/>
                    <a:pt x="2309" y="1202"/>
                    <a:pt x="1393" y="0"/>
                  </a:cubicBezTo>
                  <a:close/>
                </a:path>
              </a:pathLst>
            </a:custGeom>
            <a:solidFill>
              <a:schemeClr val="accent4">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3" name="Google Shape;13624;p140"/>
            <p:cNvSpPr/>
            <p:nvPr/>
          </p:nvSpPr>
          <p:spPr>
            <a:xfrm>
              <a:off x="8087949" y="2692557"/>
              <a:ext cx="213355" cy="58550"/>
            </a:xfrm>
            <a:custGeom>
              <a:avLst/>
              <a:gdLst/>
              <a:ahLst/>
              <a:cxnLst/>
              <a:rect l="l" t="t" r="r" b="b"/>
              <a:pathLst>
                <a:path w="8148" h="2236" extrusionOk="0">
                  <a:moveTo>
                    <a:pt x="439" y="1"/>
                  </a:moveTo>
                  <a:lnTo>
                    <a:pt x="0" y="154"/>
                  </a:lnTo>
                  <a:cubicBezTo>
                    <a:pt x="1002" y="1542"/>
                    <a:pt x="2538" y="2236"/>
                    <a:pt x="4074" y="2236"/>
                  </a:cubicBezTo>
                  <a:cubicBezTo>
                    <a:pt x="5610" y="2236"/>
                    <a:pt x="7146" y="1542"/>
                    <a:pt x="8147" y="154"/>
                  </a:cubicBezTo>
                  <a:lnTo>
                    <a:pt x="7708" y="1"/>
                  </a:lnTo>
                  <a:cubicBezTo>
                    <a:pt x="6850" y="1127"/>
                    <a:pt x="5505" y="1794"/>
                    <a:pt x="4074" y="1794"/>
                  </a:cubicBezTo>
                  <a:cubicBezTo>
                    <a:pt x="2652" y="1794"/>
                    <a:pt x="1307" y="1127"/>
                    <a:pt x="439" y="1"/>
                  </a:cubicBezTo>
                  <a:close/>
                </a:path>
              </a:pathLst>
            </a:custGeom>
            <a:solidFill>
              <a:schemeClr val="bg2">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4" name="Google Shape;13625;p140"/>
            <p:cNvSpPr/>
            <p:nvPr/>
          </p:nvSpPr>
          <p:spPr>
            <a:xfrm>
              <a:off x="8102429" y="2482239"/>
              <a:ext cx="138152" cy="154387"/>
            </a:xfrm>
            <a:custGeom>
              <a:avLst/>
              <a:gdLst/>
              <a:ahLst/>
              <a:cxnLst/>
              <a:rect l="l" t="t" r="r" b="b"/>
              <a:pathLst>
                <a:path w="5276" h="5896" extrusionOk="0">
                  <a:moveTo>
                    <a:pt x="1994" y="0"/>
                  </a:moveTo>
                  <a:cubicBezTo>
                    <a:pt x="1269" y="0"/>
                    <a:pt x="678" y="582"/>
                    <a:pt x="678" y="1307"/>
                  </a:cubicBezTo>
                  <a:lnTo>
                    <a:pt x="678" y="2185"/>
                  </a:lnTo>
                  <a:lnTo>
                    <a:pt x="611" y="2185"/>
                  </a:lnTo>
                  <a:cubicBezTo>
                    <a:pt x="604" y="2185"/>
                    <a:pt x="598" y="2185"/>
                    <a:pt x="592" y="2185"/>
                  </a:cubicBezTo>
                  <a:cubicBezTo>
                    <a:pt x="304" y="2185"/>
                    <a:pt x="66" y="2392"/>
                    <a:pt x="29" y="2672"/>
                  </a:cubicBezTo>
                  <a:cubicBezTo>
                    <a:pt x="0" y="2996"/>
                    <a:pt x="248" y="3273"/>
                    <a:pt x="573" y="3273"/>
                  </a:cubicBezTo>
                  <a:lnTo>
                    <a:pt x="697" y="3273"/>
                  </a:lnTo>
                  <a:cubicBezTo>
                    <a:pt x="800" y="4776"/>
                    <a:pt x="2054" y="5895"/>
                    <a:pt x="3501" y="5895"/>
                  </a:cubicBezTo>
                  <a:cubicBezTo>
                    <a:pt x="3652" y="5895"/>
                    <a:pt x="3805" y="5883"/>
                    <a:pt x="3959" y="5858"/>
                  </a:cubicBezTo>
                  <a:cubicBezTo>
                    <a:pt x="2576" y="5648"/>
                    <a:pt x="1555" y="4455"/>
                    <a:pt x="1555" y="3053"/>
                  </a:cubicBezTo>
                  <a:lnTo>
                    <a:pt x="1555" y="1307"/>
                  </a:lnTo>
                  <a:cubicBezTo>
                    <a:pt x="1555" y="830"/>
                    <a:pt x="1947" y="439"/>
                    <a:pt x="2433" y="439"/>
                  </a:cubicBezTo>
                  <a:lnTo>
                    <a:pt x="4837" y="439"/>
                  </a:lnTo>
                  <a:cubicBezTo>
                    <a:pt x="5076" y="439"/>
                    <a:pt x="5276" y="239"/>
                    <a:pt x="5276"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grpSp>
      <p:sp>
        <p:nvSpPr>
          <p:cNvPr id="145" name="Google Shape;2190;p43"/>
          <p:cNvSpPr txBox="1">
            <a:spLocks/>
          </p:cNvSpPr>
          <p:nvPr/>
        </p:nvSpPr>
        <p:spPr>
          <a:xfrm>
            <a:off x="5184064" y="2528207"/>
            <a:ext cx="2743200" cy="45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buFont typeface="Sulphur Point"/>
              <a:buNone/>
            </a:pPr>
            <a:r>
              <a:rPr lang="en-US" sz="2000" b="1" smtClean="0">
                <a:solidFill>
                  <a:schemeClr val="accent1">
                    <a:lumMod val="10000"/>
                  </a:schemeClr>
                </a:solidFill>
                <a:latin typeface="+mn-lt"/>
                <a:ea typeface="Sulphur Point"/>
                <a:cs typeface="Sulphur Point"/>
              </a:rPr>
              <a:t>Chuyên gia: </a:t>
            </a:r>
            <a:r>
              <a:rPr lang="en-US" sz="2000" b="1" smtClean="0">
                <a:solidFill>
                  <a:schemeClr val="accent4">
                    <a:lumMod val="50000"/>
                  </a:schemeClr>
                </a:solidFill>
                <a:latin typeface="+mn-lt"/>
                <a:ea typeface="Sulphur Point"/>
                <a:cs typeface="Sulphur Point"/>
              </a:rPr>
              <a:t>Trả lời</a:t>
            </a:r>
            <a:endParaRPr lang="en-US" sz="2000" b="1">
              <a:solidFill>
                <a:schemeClr val="accent4">
                  <a:lumMod val="50000"/>
                </a:schemeClr>
              </a:solidFill>
              <a:latin typeface="+mn-lt"/>
              <a:ea typeface="Sulphur Point"/>
              <a:cs typeface="Sulphur Point"/>
            </a:endParaRPr>
          </a:p>
        </p:txBody>
      </p:sp>
      <p:sp>
        <p:nvSpPr>
          <p:cNvPr id="146" name="Google Shape;2271;p74"/>
          <p:cNvSpPr/>
          <p:nvPr/>
        </p:nvSpPr>
        <p:spPr>
          <a:xfrm>
            <a:off x="629637" y="-316450"/>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575;p39"/>
          <p:cNvGrpSpPr/>
          <p:nvPr/>
        </p:nvGrpSpPr>
        <p:grpSpPr>
          <a:xfrm>
            <a:off x="487856" y="4632471"/>
            <a:ext cx="818949" cy="241040"/>
            <a:chOff x="7611835" y="470711"/>
            <a:chExt cx="818949" cy="241040"/>
          </a:xfrm>
          <a:solidFill>
            <a:srgbClr val="FFFFFF"/>
          </a:solidFill>
        </p:grpSpPr>
        <p:sp>
          <p:nvSpPr>
            <p:cNvPr id="148"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2271;p74"/>
          <p:cNvSpPr/>
          <p:nvPr/>
        </p:nvSpPr>
        <p:spPr>
          <a:xfrm>
            <a:off x="7734187" y="2005098"/>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575;p39"/>
          <p:cNvGrpSpPr/>
          <p:nvPr/>
        </p:nvGrpSpPr>
        <p:grpSpPr>
          <a:xfrm>
            <a:off x="7927264" y="4878301"/>
            <a:ext cx="818949" cy="241040"/>
            <a:chOff x="7611835" y="470711"/>
            <a:chExt cx="818949" cy="241040"/>
          </a:xfrm>
          <a:solidFill>
            <a:srgbClr val="FFFFFF"/>
          </a:solidFill>
        </p:grpSpPr>
        <p:sp>
          <p:nvSpPr>
            <p:cNvPr id="152"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2271;p74"/>
          <p:cNvSpPr/>
          <p:nvPr/>
        </p:nvSpPr>
        <p:spPr>
          <a:xfrm>
            <a:off x="3952004" y="2066307"/>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949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fade">
                                      <p:cBhvr>
                                        <p:cTn id="17" dur="500"/>
                                        <p:tgtEl>
                                          <p:spTgt spid="101"/>
                                        </p:tgtEl>
                                      </p:cBhvr>
                                    </p:animEffect>
                                    <p:anim calcmode="lin" valueType="num">
                                      <p:cBhvr>
                                        <p:cTn id="18" dur="500" fill="hold"/>
                                        <p:tgtEl>
                                          <p:spTgt spid="101"/>
                                        </p:tgtEl>
                                        <p:attrNameLst>
                                          <p:attrName>ppt_x</p:attrName>
                                        </p:attrNameLst>
                                      </p:cBhvr>
                                      <p:tavLst>
                                        <p:tav tm="0">
                                          <p:val>
                                            <p:strVal val="#ppt_x"/>
                                          </p:val>
                                        </p:tav>
                                        <p:tav tm="100000">
                                          <p:val>
                                            <p:strVal val="#ppt_x"/>
                                          </p:val>
                                        </p:tav>
                                      </p:tavLst>
                                    </p:anim>
                                    <p:anim calcmode="lin" valueType="num">
                                      <p:cBhvr>
                                        <p:cTn id="19" dur="500" fill="hold"/>
                                        <p:tgtEl>
                                          <p:spTgt spid="10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4">
                                            <p:txEl>
                                              <p:pRg st="0" end="0"/>
                                            </p:txEl>
                                          </p:spTgt>
                                        </p:tgtEl>
                                        <p:attrNameLst>
                                          <p:attrName>style.visibility</p:attrName>
                                        </p:attrNameLst>
                                      </p:cBhvr>
                                      <p:to>
                                        <p:strVal val="visible"/>
                                      </p:to>
                                    </p:set>
                                    <p:animEffect transition="in" filter="fade">
                                      <p:cBhvr>
                                        <p:cTn id="22" dur="500"/>
                                        <p:tgtEl>
                                          <p:spTgt spid="104">
                                            <p:txEl>
                                              <p:pRg st="0" end="0"/>
                                            </p:txEl>
                                          </p:spTgt>
                                        </p:tgtEl>
                                      </p:cBhvr>
                                    </p:animEffect>
                                    <p:anim calcmode="lin" valueType="num">
                                      <p:cBhvr>
                                        <p:cTn id="23" dur="500" fill="hold"/>
                                        <p:tgtEl>
                                          <p:spTgt spid="104">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0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7"/>
                                        </p:tgtEl>
                                        <p:attrNameLst>
                                          <p:attrName>style.visibility</p:attrName>
                                        </p:attrNameLst>
                                      </p:cBhvr>
                                      <p:to>
                                        <p:strVal val="visible"/>
                                      </p:to>
                                    </p:set>
                                    <p:animEffect transition="in" filter="fade">
                                      <p:cBhvr>
                                        <p:cTn id="29" dur="500"/>
                                        <p:tgtEl>
                                          <p:spTgt spid="127"/>
                                        </p:tgtEl>
                                      </p:cBhvr>
                                    </p:animEffect>
                                    <p:anim calcmode="lin" valueType="num">
                                      <p:cBhvr>
                                        <p:cTn id="30" dur="500" fill="hold"/>
                                        <p:tgtEl>
                                          <p:spTgt spid="127"/>
                                        </p:tgtEl>
                                        <p:attrNameLst>
                                          <p:attrName>ppt_x</p:attrName>
                                        </p:attrNameLst>
                                      </p:cBhvr>
                                      <p:tavLst>
                                        <p:tav tm="0">
                                          <p:val>
                                            <p:strVal val="#ppt_x"/>
                                          </p:val>
                                        </p:tav>
                                        <p:tav tm="100000">
                                          <p:val>
                                            <p:strVal val="#ppt_x"/>
                                          </p:val>
                                        </p:tav>
                                      </p:tavLst>
                                    </p:anim>
                                    <p:anim calcmode="lin" valueType="num">
                                      <p:cBhvr>
                                        <p:cTn id="31" dur="500" fill="hold"/>
                                        <p:tgtEl>
                                          <p:spTgt spid="12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anim calcmode="lin" valueType="num">
                                      <p:cBhvr>
                                        <p:cTn id="35" dur="500" fill="hold"/>
                                        <p:tgtEl>
                                          <p:spTgt spid="126"/>
                                        </p:tgtEl>
                                        <p:attrNameLst>
                                          <p:attrName>ppt_x</p:attrName>
                                        </p:attrNameLst>
                                      </p:cBhvr>
                                      <p:tavLst>
                                        <p:tav tm="0">
                                          <p:val>
                                            <p:strVal val="#ppt_x"/>
                                          </p:val>
                                        </p:tav>
                                        <p:tav tm="100000">
                                          <p:val>
                                            <p:strVal val="#ppt_x"/>
                                          </p:val>
                                        </p:tav>
                                      </p:tavLst>
                                    </p:anim>
                                    <p:anim calcmode="lin" valueType="num">
                                      <p:cBhvr>
                                        <p:cTn id="36" dur="500" fill="hold"/>
                                        <p:tgtEl>
                                          <p:spTgt spid="12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5"/>
                                        </p:tgtEl>
                                        <p:attrNameLst>
                                          <p:attrName>style.visibility</p:attrName>
                                        </p:attrNameLst>
                                      </p:cBhvr>
                                      <p:to>
                                        <p:strVal val="visible"/>
                                      </p:to>
                                    </p:set>
                                    <p:animEffect transition="in" filter="fade">
                                      <p:cBhvr>
                                        <p:cTn id="39" dur="500"/>
                                        <p:tgtEl>
                                          <p:spTgt spid="145"/>
                                        </p:tgtEl>
                                      </p:cBhvr>
                                    </p:animEffect>
                                    <p:anim calcmode="lin" valueType="num">
                                      <p:cBhvr>
                                        <p:cTn id="40" dur="500" fill="hold"/>
                                        <p:tgtEl>
                                          <p:spTgt spid="145"/>
                                        </p:tgtEl>
                                        <p:attrNameLst>
                                          <p:attrName>ppt_x</p:attrName>
                                        </p:attrNameLst>
                                      </p:cBhvr>
                                      <p:tavLst>
                                        <p:tav tm="0">
                                          <p:val>
                                            <p:strVal val="#ppt_x"/>
                                          </p:val>
                                        </p:tav>
                                        <p:tav tm="100000">
                                          <p:val>
                                            <p:strVal val="#ppt_x"/>
                                          </p:val>
                                        </p:tav>
                                      </p:tavLst>
                                    </p:anim>
                                    <p:anim calcmode="lin" valueType="num">
                                      <p:cBhvr>
                                        <p:cTn id="41" dur="500" fill="hold"/>
                                        <p:tgtEl>
                                          <p:spTgt spid="14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5">
                                            <p:txEl>
                                              <p:pRg st="0" end="0"/>
                                            </p:txEl>
                                          </p:spTgt>
                                        </p:tgtEl>
                                        <p:attrNameLst>
                                          <p:attrName>style.visibility</p:attrName>
                                        </p:attrNameLst>
                                      </p:cBhvr>
                                      <p:to>
                                        <p:strVal val="visible"/>
                                      </p:to>
                                    </p:set>
                                    <p:animEffect transition="in" filter="fade">
                                      <p:cBhvr>
                                        <p:cTn id="44" dur="500"/>
                                        <p:tgtEl>
                                          <p:spTgt spid="105">
                                            <p:txEl>
                                              <p:pRg st="0" end="0"/>
                                            </p:txEl>
                                          </p:spTgt>
                                        </p:tgtEl>
                                      </p:cBhvr>
                                    </p:animEffect>
                                    <p:anim calcmode="lin" valueType="num">
                                      <p:cBhvr>
                                        <p:cTn id="45" dur="500" fill="hold"/>
                                        <p:tgtEl>
                                          <p:spTgt spid="105">
                                            <p:txEl>
                                              <p:pRg st="0" end="0"/>
                                            </p:txEl>
                                          </p:spTgt>
                                        </p:tgtEl>
                                        <p:attrNameLst>
                                          <p:attrName>ppt_x</p:attrName>
                                        </p:attrNameLst>
                                      </p:cBhvr>
                                      <p:tavLst>
                                        <p:tav tm="0">
                                          <p:val>
                                            <p:strVal val="#ppt_x"/>
                                          </p:val>
                                        </p:tav>
                                        <p:tav tm="100000">
                                          <p:val>
                                            <p:strVal val="#ppt_x"/>
                                          </p:val>
                                        </p:tav>
                                      </p:tavLst>
                                    </p:anim>
                                    <p:anim calcmode="lin" valueType="num">
                                      <p:cBhvr>
                                        <p:cTn id="46" dur="500" fill="hold"/>
                                        <p:tgtEl>
                                          <p:spTgt spid="10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1" grpId="0"/>
      <p:bldP spid="104" grpId="0" build="p"/>
      <p:bldP spid="105" grpId="0" build="p"/>
      <p:bldP spid="126" grpId="0" animBg="1"/>
      <p:bldP spid="1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154337" y="1041322"/>
            <a:ext cx="1567118" cy="1437722"/>
          </a:xfrm>
          <a:prstGeom prst="ellipse">
            <a:avLst/>
          </a:prstGeom>
          <a:solidFill>
            <a:srgbClr val="FFFFFF"/>
          </a:solidFill>
          <a:ln>
            <a:solidFill>
              <a:schemeClr val="accent2">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0" name="Google Shape;2187;p43"/>
          <p:cNvSpPr txBox="1">
            <a:spLocks noGrp="1"/>
          </p:cNvSpPr>
          <p:nvPr>
            <p:ph type="subTitle" idx="3"/>
          </p:nvPr>
        </p:nvSpPr>
        <p:spPr>
          <a:xfrm>
            <a:off x="3187800" y="164922"/>
            <a:ext cx="27684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smtClean="0">
                <a:solidFill>
                  <a:schemeClr val="accent5"/>
                </a:solidFill>
                <a:latin typeface="+mj-lt"/>
              </a:rPr>
              <a:t>PHỎNG VẤN</a:t>
            </a:r>
            <a:endParaRPr lang="en-US" sz="3200" b="1">
              <a:solidFill>
                <a:schemeClr val="accent5"/>
              </a:solidFill>
              <a:latin typeface="+mj-lt"/>
            </a:endParaRPr>
          </a:p>
        </p:txBody>
      </p:sp>
      <p:grpSp>
        <p:nvGrpSpPr>
          <p:cNvPr id="9" name="Google Shape;13592;p140"/>
          <p:cNvGrpSpPr/>
          <p:nvPr/>
        </p:nvGrpSpPr>
        <p:grpSpPr>
          <a:xfrm>
            <a:off x="1538976" y="1221293"/>
            <a:ext cx="811152" cy="1048042"/>
            <a:chOff x="7606826" y="2419290"/>
            <a:chExt cx="274550" cy="354729"/>
          </a:xfrm>
        </p:grpSpPr>
        <p:sp>
          <p:nvSpPr>
            <p:cNvPr id="35" name="Google Shape;13593;p140"/>
            <p:cNvSpPr/>
            <p:nvPr/>
          </p:nvSpPr>
          <p:spPr>
            <a:xfrm>
              <a:off x="7606826" y="2619370"/>
              <a:ext cx="274550" cy="154649"/>
            </a:xfrm>
            <a:custGeom>
              <a:avLst/>
              <a:gdLst/>
              <a:ahLst/>
              <a:cxnLst/>
              <a:rect l="l" t="t" r="r" b="b"/>
              <a:pathLst>
                <a:path w="10485" h="5906" extrusionOk="0">
                  <a:moveTo>
                    <a:pt x="3711" y="1"/>
                  </a:moveTo>
                  <a:lnTo>
                    <a:pt x="3711" y="1041"/>
                  </a:lnTo>
                  <a:cubicBezTo>
                    <a:pt x="3711" y="1336"/>
                    <a:pt x="3520" y="1584"/>
                    <a:pt x="3244" y="1670"/>
                  </a:cubicBezTo>
                  <a:lnTo>
                    <a:pt x="935" y="2348"/>
                  </a:lnTo>
                  <a:cubicBezTo>
                    <a:pt x="382" y="2510"/>
                    <a:pt x="0" y="3025"/>
                    <a:pt x="0" y="3607"/>
                  </a:cubicBezTo>
                  <a:lnTo>
                    <a:pt x="0" y="5248"/>
                  </a:lnTo>
                  <a:cubicBezTo>
                    <a:pt x="0" y="5610"/>
                    <a:pt x="286" y="5906"/>
                    <a:pt x="649" y="5906"/>
                  </a:cubicBezTo>
                  <a:lnTo>
                    <a:pt x="9826" y="5906"/>
                  </a:lnTo>
                  <a:cubicBezTo>
                    <a:pt x="10189" y="5906"/>
                    <a:pt x="10485" y="5610"/>
                    <a:pt x="10485" y="5248"/>
                  </a:cubicBezTo>
                  <a:lnTo>
                    <a:pt x="10485" y="3607"/>
                  </a:lnTo>
                  <a:cubicBezTo>
                    <a:pt x="10485" y="3025"/>
                    <a:pt x="10093" y="2510"/>
                    <a:pt x="9540" y="2348"/>
                  </a:cubicBezTo>
                  <a:lnTo>
                    <a:pt x="7241" y="1670"/>
                  </a:lnTo>
                  <a:cubicBezTo>
                    <a:pt x="6955" y="1584"/>
                    <a:pt x="6764" y="1336"/>
                    <a:pt x="6764" y="1041"/>
                  </a:cubicBezTo>
                  <a:lnTo>
                    <a:pt x="6764" y="1"/>
                  </a:ln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6" name="Google Shape;13594;p140"/>
            <p:cNvSpPr/>
            <p:nvPr/>
          </p:nvSpPr>
          <p:spPr>
            <a:xfrm>
              <a:off x="7606826" y="2667576"/>
              <a:ext cx="274550" cy="106442"/>
            </a:xfrm>
            <a:custGeom>
              <a:avLst/>
              <a:gdLst/>
              <a:ahLst/>
              <a:cxnLst/>
              <a:rect l="l" t="t" r="r" b="b"/>
              <a:pathLst>
                <a:path w="10485" h="4065" extrusionOk="0">
                  <a:moveTo>
                    <a:pt x="2671" y="1"/>
                  </a:moveTo>
                  <a:lnTo>
                    <a:pt x="935" y="507"/>
                  </a:lnTo>
                  <a:cubicBezTo>
                    <a:pt x="382" y="669"/>
                    <a:pt x="0" y="1184"/>
                    <a:pt x="0" y="1766"/>
                  </a:cubicBezTo>
                  <a:lnTo>
                    <a:pt x="0" y="3407"/>
                  </a:lnTo>
                  <a:cubicBezTo>
                    <a:pt x="0" y="3769"/>
                    <a:pt x="286" y="4065"/>
                    <a:pt x="649" y="4065"/>
                  </a:cubicBezTo>
                  <a:lnTo>
                    <a:pt x="9826" y="4065"/>
                  </a:lnTo>
                  <a:cubicBezTo>
                    <a:pt x="10189" y="4065"/>
                    <a:pt x="10485" y="3769"/>
                    <a:pt x="10485" y="3407"/>
                  </a:cubicBezTo>
                  <a:lnTo>
                    <a:pt x="10485" y="1766"/>
                  </a:lnTo>
                  <a:cubicBezTo>
                    <a:pt x="10485" y="1184"/>
                    <a:pt x="10093" y="669"/>
                    <a:pt x="9540" y="507"/>
                  </a:cubicBezTo>
                  <a:lnTo>
                    <a:pt x="7804" y="1"/>
                  </a:lnTo>
                  <a:cubicBezTo>
                    <a:pt x="7556" y="1213"/>
                    <a:pt x="6478" y="2090"/>
                    <a:pt x="5238" y="2090"/>
                  </a:cubicBezTo>
                  <a:cubicBezTo>
                    <a:pt x="3997" y="2090"/>
                    <a:pt x="2919" y="1213"/>
                    <a:pt x="2671"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7" name="Google Shape;13595;p140"/>
            <p:cNvSpPr/>
            <p:nvPr/>
          </p:nvSpPr>
          <p:spPr>
            <a:xfrm>
              <a:off x="7703998" y="2619370"/>
              <a:ext cx="79943" cy="22886"/>
            </a:xfrm>
            <a:custGeom>
              <a:avLst/>
              <a:gdLst/>
              <a:ahLst/>
              <a:cxnLst/>
              <a:rect l="l" t="t" r="r" b="b"/>
              <a:pathLst>
                <a:path w="3053" h="874" extrusionOk="0">
                  <a:moveTo>
                    <a:pt x="0" y="1"/>
                  </a:moveTo>
                  <a:lnTo>
                    <a:pt x="0" y="487"/>
                  </a:lnTo>
                  <a:cubicBezTo>
                    <a:pt x="477" y="745"/>
                    <a:pt x="1002" y="874"/>
                    <a:pt x="1527" y="874"/>
                  </a:cubicBezTo>
                  <a:cubicBezTo>
                    <a:pt x="2051" y="874"/>
                    <a:pt x="2576" y="745"/>
                    <a:pt x="3053" y="487"/>
                  </a:cubicBezTo>
                  <a:lnTo>
                    <a:pt x="3053" y="1"/>
                  </a:ln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8" name="Google Shape;13596;p140"/>
            <p:cNvSpPr/>
            <p:nvPr/>
          </p:nvSpPr>
          <p:spPr>
            <a:xfrm>
              <a:off x="7647543" y="2470744"/>
              <a:ext cx="192617" cy="160147"/>
            </a:xfrm>
            <a:custGeom>
              <a:avLst/>
              <a:gdLst/>
              <a:ahLst/>
              <a:cxnLst/>
              <a:rect l="l" t="t" r="r" b="b"/>
              <a:pathLst>
                <a:path w="7356" h="6116" extrusionOk="0">
                  <a:moveTo>
                    <a:pt x="840" y="1"/>
                  </a:moveTo>
                  <a:lnTo>
                    <a:pt x="840" y="2405"/>
                  </a:lnTo>
                  <a:lnTo>
                    <a:pt x="735" y="2405"/>
                  </a:lnTo>
                  <a:cubicBezTo>
                    <a:pt x="0" y="2405"/>
                    <a:pt x="0" y="3492"/>
                    <a:pt x="735" y="3492"/>
                  </a:cubicBezTo>
                  <a:lnTo>
                    <a:pt x="849" y="3492"/>
                  </a:lnTo>
                  <a:cubicBezTo>
                    <a:pt x="964" y="4971"/>
                    <a:pt x="2194" y="6116"/>
                    <a:pt x="3683" y="6116"/>
                  </a:cubicBezTo>
                  <a:cubicBezTo>
                    <a:pt x="5161" y="6116"/>
                    <a:pt x="6392" y="4971"/>
                    <a:pt x="6506" y="3492"/>
                  </a:cubicBezTo>
                  <a:lnTo>
                    <a:pt x="6630" y="3492"/>
                  </a:lnTo>
                  <a:cubicBezTo>
                    <a:pt x="7355" y="3492"/>
                    <a:pt x="7355" y="2405"/>
                    <a:pt x="6630" y="2405"/>
                  </a:cubicBezTo>
                  <a:lnTo>
                    <a:pt x="6525" y="2405"/>
                  </a:lnTo>
                  <a:lnTo>
                    <a:pt x="6525" y="1"/>
                  </a:ln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9" name="Google Shape;13597;p140"/>
            <p:cNvSpPr/>
            <p:nvPr/>
          </p:nvSpPr>
          <p:spPr>
            <a:xfrm>
              <a:off x="7651785" y="2470744"/>
              <a:ext cx="166379" cy="160121"/>
            </a:xfrm>
            <a:custGeom>
              <a:avLst/>
              <a:gdLst/>
              <a:ahLst/>
              <a:cxnLst/>
              <a:rect l="l" t="t" r="r" b="b"/>
              <a:pathLst>
                <a:path w="6354" h="6115" extrusionOk="0">
                  <a:moveTo>
                    <a:pt x="678" y="1"/>
                  </a:moveTo>
                  <a:lnTo>
                    <a:pt x="678" y="2405"/>
                  </a:lnTo>
                  <a:lnTo>
                    <a:pt x="601" y="2405"/>
                  </a:lnTo>
                  <a:cubicBezTo>
                    <a:pt x="595" y="2404"/>
                    <a:pt x="589" y="2404"/>
                    <a:pt x="583" y="2404"/>
                  </a:cubicBezTo>
                  <a:cubicBezTo>
                    <a:pt x="304" y="2404"/>
                    <a:pt x="66" y="2611"/>
                    <a:pt x="29" y="2891"/>
                  </a:cubicBezTo>
                  <a:cubicBezTo>
                    <a:pt x="0" y="3215"/>
                    <a:pt x="248" y="3492"/>
                    <a:pt x="573" y="3492"/>
                  </a:cubicBezTo>
                  <a:lnTo>
                    <a:pt x="687" y="3492"/>
                  </a:lnTo>
                  <a:cubicBezTo>
                    <a:pt x="800" y="4995"/>
                    <a:pt x="2046" y="6115"/>
                    <a:pt x="3499" y="6115"/>
                  </a:cubicBezTo>
                  <a:cubicBezTo>
                    <a:pt x="3650" y="6115"/>
                    <a:pt x="3804" y="6103"/>
                    <a:pt x="3959" y="6077"/>
                  </a:cubicBezTo>
                  <a:cubicBezTo>
                    <a:pt x="2576" y="5868"/>
                    <a:pt x="1555" y="4675"/>
                    <a:pt x="1555" y="3282"/>
                  </a:cubicBezTo>
                  <a:lnTo>
                    <a:pt x="1555" y="1527"/>
                  </a:lnTo>
                  <a:cubicBezTo>
                    <a:pt x="1555" y="1050"/>
                    <a:pt x="1946" y="659"/>
                    <a:pt x="2433" y="659"/>
                  </a:cubicBezTo>
                  <a:lnTo>
                    <a:pt x="3740" y="659"/>
                  </a:lnTo>
                  <a:cubicBezTo>
                    <a:pt x="3932" y="802"/>
                    <a:pt x="4163" y="875"/>
                    <a:pt x="4392" y="875"/>
                  </a:cubicBezTo>
                  <a:cubicBezTo>
                    <a:pt x="4562" y="875"/>
                    <a:pt x="4731" y="835"/>
                    <a:pt x="4885" y="754"/>
                  </a:cubicBezTo>
                  <a:cubicBezTo>
                    <a:pt x="5184" y="972"/>
                    <a:pt x="5547" y="1088"/>
                    <a:pt x="5914" y="1088"/>
                  </a:cubicBezTo>
                  <a:cubicBezTo>
                    <a:pt x="6061" y="1088"/>
                    <a:pt x="6209" y="1069"/>
                    <a:pt x="6354" y="1031"/>
                  </a:cubicBezTo>
                  <a:lnTo>
                    <a:pt x="6354" y="1"/>
                  </a:ln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0" name="Google Shape;13598;p140"/>
            <p:cNvSpPr/>
            <p:nvPr/>
          </p:nvSpPr>
          <p:spPr>
            <a:xfrm>
              <a:off x="7654770" y="2419290"/>
              <a:ext cx="174156" cy="114428"/>
            </a:xfrm>
            <a:custGeom>
              <a:avLst/>
              <a:gdLst/>
              <a:ahLst/>
              <a:cxnLst/>
              <a:rect l="l" t="t" r="r" b="b"/>
              <a:pathLst>
                <a:path w="6651" h="4370" extrusionOk="0">
                  <a:moveTo>
                    <a:pt x="1842" y="0"/>
                  </a:moveTo>
                  <a:cubicBezTo>
                    <a:pt x="812" y="0"/>
                    <a:pt x="1" y="897"/>
                    <a:pt x="106" y="1918"/>
                  </a:cubicBezTo>
                  <a:lnTo>
                    <a:pt x="344" y="4370"/>
                  </a:lnTo>
                  <a:lnTo>
                    <a:pt x="564" y="4370"/>
                  </a:lnTo>
                  <a:cubicBezTo>
                    <a:pt x="812" y="4370"/>
                    <a:pt x="1003" y="4169"/>
                    <a:pt x="1003" y="3931"/>
                  </a:cubicBezTo>
                  <a:lnTo>
                    <a:pt x="1003" y="2967"/>
                  </a:lnTo>
                  <a:cubicBezTo>
                    <a:pt x="1003" y="2481"/>
                    <a:pt x="1394" y="2090"/>
                    <a:pt x="1880" y="2090"/>
                  </a:cubicBezTo>
                  <a:lnTo>
                    <a:pt x="5811" y="2090"/>
                  </a:lnTo>
                  <a:lnTo>
                    <a:pt x="5811" y="3931"/>
                  </a:lnTo>
                  <a:cubicBezTo>
                    <a:pt x="5811" y="4169"/>
                    <a:pt x="6011" y="4370"/>
                    <a:pt x="6249" y="4370"/>
                  </a:cubicBezTo>
                  <a:lnTo>
                    <a:pt x="6469" y="4370"/>
                  </a:lnTo>
                  <a:lnTo>
                    <a:pt x="6650" y="2004"/>
                  </a:lnTo>
                  <a:lnTo>
                    <a:pt x="6631" y="2004"/>
                  </a:lnTo>
                  <a:lnTo>
                    <a:pt x="5811" y="0"/>
                  </a:lnTo>
                  <a:close/>
                </a:path>
              </a:pathLst>
            </a:custGeom>
            <a:solidFill>
              <a:schemeClr val="accent3">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1" name="Google Shape;13599;p140"/>
            <p:cNvSpPr/>
            <p:nvPr/>
          </p:nvSpPr>
          <p:spPr>
            <a:xfrm>
              <a:off x="7654770" y="2419290"/>
              <a:ext cx="71983" cy="114428"/>
            </a:xfrm>
            <a:custGeom>
              <a:avLst/>
              <a:gdLst/>
              <a:ahLst/>
              <a:cxnLst/>
              <a:rect l="l" t="t" r="r" b="b"/>
              <a:pathLst>
                <a:path w="2749" h="4370" extrusionOk="0">
                  <a:moveTo>
                    <a:pt x="1842" y="0"/>
                  </a:moveTo>
                  <a:cubicBezTo>
                    <a:pt x="812" y="0"/>
                    <a:pt x="1" y="888"/>
                    <a:pt x="106" y="1918"/>
                  </a:cubicBezTo>
                  <a:lnTo>
                    <a:pt x="344" y="4370"/>
                  </a:lnTo>
                  <a:lnTo>
                    <a:pt x="564" y="4370"/>
                  </a:lnTo>
                  <a:cubicBezTo>
                    <a:pt x="812" y="4370"/>
                    <a:pt x="1003" y="4169"/>
                    <a:pt x="1003" y="3931"/>
                  </a:cubicBezTo>
                  <a:lnTo>
                    <a:pt x="1003" y="1756"/>
                  </a:lnTo>
                  <a:cubicBezTo>
                    <a:pt x="1003" y="783"/>
                    <a:pt x="1785" y="0"/>
                    <a:pt x="2748" y="0"/>
                  </a:cubicBezTo>
                  <a:close/>
                </a:path>
              </a:pathLst>
            </a:custGeom>
            <a:solidFill>
              <a:schemeClr val="accent3">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2" name="Google Shape;13600;p140"/>
            <p:cNvSpPr/>
            <p:nvPr/>
          </p:nvSpPr>
          <p:spPr>
            <a:xfrm>
              <a:off x="7703998" y="2533640"/>
              <a:ext cx="11495" cy="17308"/>
            </a:xfrm>
            <a:custGeom>
              <a:avLst/>
              <a:gdLst/>
              <a:ahLst/>
              <a:cxnLst/>
              <a:rect l="l" t="t" r="r" b="b"/>
              <a:pathLst>
                <a:path w="439" h="661" extrusionOk="0">
                  <a:moveTo>
                    <a:pt x="220" y="0"/>
                  </a:moveTo>
                  <a:cubicBezTo>
                    <a:pt x="110" y="0"/>
                    <a:pt x="0" y="74"/>
                    <a:pt x="0" y="222"/>
                  </a:cubicBezTo>
                  <a:lnTo>
                    <a:pt x="0" y="441"/>
                  </a:lnTo>
                  <a:cubicBezTo>
                    <a:pt x="0" y="556"/>
                    <a:pt x="96" y="661"/>
                    <a:pt x="220" y="661"/>
                  </a:cubicBezTo>
                  <a:cubicBezTo>
                    <a:pt x="334" y="661"/>
                    <a:pt x="439" y="556"/>
                    <a:pt x="439" y="441"/>
                  </a:cubicBezTo>
                  <a:lnTo>
                    <a:pt x="439" y="222"/>
                  </a:lnTo>
                  <a:cubicBezTo>
                    <a:pt x="439" y="74"/>
                    <a:pt x="329" y="0"/>
                    <a:pt x="220" y="0"/>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3" name="Google Shape;13601;p140"/>
            <p:cNvSpPr/>
            <p:nvPr/>
          </p:nvSpPr>
          <p:spPr>
            <a:xfrm>
              <a:off x="7772681" y="2533640"/>
              <a:ext cx="11260" cy="17308"/>
            </a:xfrm>
            <a:custGeom>
              <a:avLst/>
              <a:gdLst/>
              <a:ahLst/>
              <a:cxnLst/>
              <a:rect l="l" t="t" r="r" b="b"/>
              <a:pathLst>
                <a:path w="430" h="661" extrusionOk="0">
                  <a:moveTo>
                    <a:pt x="215" y="0"/>
                  </a:moveTo>
                  <a:cubicBezTo>
                    <a:pt x="108" y="0"/>
                    <a:pt x="1" y="74"/>
                    <a:pt x="1" y="222"/>
                  </a:cubicBezTo>
                  <a:lnTo>
                    <a:pt x="1" y="441"/>
                  </a:lnTo>
                  <a:cubicBezTo>
                    <a:pt x="1" y="556"/>
                    <a:pt x="96" y="661"/>
                    <a:pt x="220" y="661"/>
                  </a:cubicBezTo>
                  <a:cubicBezTo>
                    <a:pt x="335" y="661"/>
                    <a:pt x="430" y="556"/>
                    <a:pt x="430" y="441"/>
                  </a:cubicBezTo>
                  <a:lnTo>
                    <a:pt x="430" y="222"/>
                  </a:lnTo>
                  <a:cubicBezTo>
                    <a:pt x="430" y="74"/>
                    <a:pt x="323" y="0"/>
                    <a:pt x="215" y="0"/>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4" name="Google Shape;13602;p140"/>
            <p:cNvSpPr/>
            <p:nvPr/>
          </p:nvSpPr>
          <p:spPr>
            <a:xfrm>
              <a:off x="7718714" y="2573598"/>
              <a:ext cx="50720" cy="17334"/>
            </a:xfrm>
            <a:custGeom>
              <a:avLst/>
              <a:gdLst/>
              <a:ahLst/>
              <a:cxnLst/>
              <a:rect l="l" t="t" r="r" b="b"/>
              <a:pathLst>
                <a:path w="1937" h="662" extrusionOk="0">
                  <a:moveTo>
                    <a:pt x="314" y="0"/>
                  </a:moveTo>
                  <a:cubicBezTo>
                    <a:pt x="144" y="0"/>
                    <a:pt x="0" y="221"/>
                    <a:pt x="154" y="375"/>
                  </a:cubicBezTo>
                  <a:cubicBezTo>
                    <a:pt x="372" y="566"/>
                    <a:pt x="643" y="662"/>
                    <a:pt x="924" y="662"/>
                  </a:cubicBezTo>
                  <a:cubicBezTo>
                    <a:pt x="938" y="662"/>
                    <a:pt x="951" y="662"/>
                    <a:pt x="965" y="661"/>
                  </a:cubicBezTo>
                  <a:cubicBezTo>
                    <a:pt x="978" y="662"/>
                    <a:pt x="991" y="662"/>
                    <a:pt x="1005" y="662"/>
                  </a:cubicBezTo>
                  <a:cubicBezTo>
                    <a:pt x="1286" y="662"/>
                    <a:pt x="1557" y="566"/>
                    <a:pt x="1775" y="375"/>
                  </a:cubicBezTo>
                  <a:cubicBezTo>
                    <a:pt x="1936" y="221"/>
                    <a:pt x="1789" y="0"/>
                    <a:pt x="1621" y="0"/>
                  </a:cubicBezTo>
                  <a:cubicBezTo>
                    <a:pt x="1570" y="0"/>
                    <a:pt x="1517" y="21"/>
                    <a:pt x="1470" y="70"/>
                  </a:cubicBezTo>
                  <a:cubicBezTo>
                    <a:pt x="1318" y="170"/>
                    <a:pt x="1141" y="220"/>
                    <a:pt x="966" y="220"/>
                  </a:cubicBezTo>
                  <a:cubicBezTo>
                    <a:pt x="790" y="220"/>
                    <a:pt x="616" y="170"/>
                    <a:pt x="469" y="70"/>
                  </a:cubicBezTo>
                  <a:cubicBezTo>
                    <a:pt x="420" y="21"/>
                    <a:pt x="365" y="0"/>
                    <a:pt x="314" y="0"/>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5" name="Google Shape;13603;p140"/>
            <p:cNvSpPr/>
            <p:nvPr/>
          </p:nvSpPr>
          <p:spPr>
            <a:xfrm>
              <a:off x="7696483" y="2516463"/>
              <a:ext cx="26525" cy="11521"/>
            </a:xfrm>
            <a:custGeom>
              <a:avLst/>
              <a:gdLst/>
              <a:ahLst/>
              <a:cxnLst/>
              <a:rect l="l" t="t" r="r" b="b"/>
              <a:pathLst>
                <a:path w="1013" h="440" extrusionOk="0">
                  <a:moveTo>
                    <a:pt x="287" y="0"/>
                  </a:moveTo>
                  <a:cubicBezTo>
                    <a:pt x="1" y="0"/>
                    <a:pt x="1" y="439"/>
                    <a:pt x="287" y="439"/>
                  </a:cubicBezTo>
                  <a:lnTo>
                    <a:pt x="726" y="439"/>
                  </a:lnTo>
                  <a:cubicBezTo>
                    <a:pt x="1012" y="439"/>
                    <a:pt x="1012" y="0"/>
                    <a:pt x="726" y="0"/>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6" name="Google Shape;13604;p140"/>
            <p:cNvSpPr/>
            <p:nvPr/>
          </p:nvSpPr>
          <p:spPr>
            <a:xfrm>
              <a:off x="7764931" y="2516463"/>
              <a:ext cx="26761" cy="11521"/>
            </a:xfrm>
            <a:custGeom>
              <a:avLst/>
              <a:gdLst/>
              <a:ahLst/>
              <a:cxnLst/>
              <a:rect l="l" t="t" r="r" b="b"/>
              <a:pathLst>
                <a:path w="1022" h="440" extrusionOk="0">
                  <a:moveTo>
                    <a:pt x="297" y="0"/>
                  </a:moveTo>
                  <a:cubicBezTo>
                    <a:pt x="1" y="0"/>
                    <a:pt x="1" y="439"/>
                    <a:pt x="297" y="439"/>
                  </a:cubicBezTo>
                  <a:lnTo>
                    <a:pt x="726" y="439"/>
                  </a:lnTo>
                  <a:cubicBezTo>
                    <a:pt x="1022" y="439"/>
                    <a:pt x="1022" y="0"/>
                    <a:pt x="726" y="0"/>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7" name="Google Shape;13605;p140"/>
            <p:cNvSpPr/>
            <p:nvPr/>
          </p:nvSpPr>
          <p:spPr>
            <a:xfrm>
              <a:off x="7772681" y="2419290"/>
              <a:ext cx="68474" cy="68709"/>
            </a:xfrm>
            <a:custGeom>
              <a:avLst/>
              <a:gdLst/>
              <a:ahLst/>
              <a:cxnLst/>
              <a:rect l="l" t="t" r="r" b="b"/>
              <a:pathLst>
                <a:path w="2615" h="2624" extrusionOk="0">
                  <a:moveTo>
                    <a:pt x="1308" y="0"/>
                  </a:moveTo>
                  <a:cubicBezTo>
                    <a:pt x="583" y="0"/>
                    <a:pt x="1" y="582"/>
                    <a:pt x="1" y="1307"/>
                  </a:cubicBezTo>
                  <a:cubicBezTo>
                    <a:pt x="1" y="2032"/>
                    <a:pt x="583" y="2624"/>
                    <a:pt x="1308" y="2624"/>
                  </a:cubicBezTo>
                  <a:cubicBezTo>
                    <a:pt x="2033" y="2624"/>
                    <a:pt x="2615" y="2032"/>
                    <a:pt x="2615" y="1307"/>
                  </a:cubicBezTo>
                  <a:cubicBezTo>
                    <a:pt x="2615" y="582"/>
                    <a:pt x="2033" y="0"/>
                    <a:pt x="1308" y="0"/>
                  </a:cubicBezTo>
                  <a:close/>
                </a:path>
              </a:pathLst>
            </a:custGeom>
            <a:solidFill>
              <a:schemeClr val="accent1">
                <a:lumMod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8" name="Google Shape;13606;p140"/>
            <p:cNvSpPr/>
            <p:nvPr/>
          </p:nvSpPr>
          <p:spPr>
            <a:xfrm>
              <a:off x="7749717" y="2447753"/>
              <a:ext cx="34224" cy="34512"/>
            </a:xfrm>
            <a:custGeom>
              <a:avLst/>
              <a:gdLst/>
              <a:ahLst/>
              <a:cxnLst/>
              <a:rect l="l" t="t" r="r" b="b"/>
              <a:pathLst>
                <a:path w="1307" h="1318" extrusionOk="0">
                  <a:moveTo>
                    <a:pt x="658" y="1"/>
                  </a:moveTo>
                  <a:cubicBezTo>
                    <a:pt x="296" y="1"/>
                    <a:pt x="0" y="297"/>
                    <a:pt x="0" y="659"/>
                  </a:cubicBezTo>
                  <a:cubicBezTo>
                    <a:pt x="0" y="1022"/>
                    <a:pt x="296" y="1317"/>
                    <a:pt x="658" y="1317"/>
                  </a:cubicBezTo>
                  <a:cubicBezTo>
                    <a:pt x="1021" y="1317"/>
                    <a:pt x="1307" y="1022"/>
                    <a:pt x="1307" y="659"/>
                  </a:cubicBezTo>
                  <a:cubicBezTo>
                    <a:pt x="1307" y="297"/>
                    <a:pt x="1021" y="1"/>
                    <a:pt x="658" y="1"/>
                  </a:cubicBezTo>
                  <a:close/>
                </a:path>
              </a:pathLst>
            </a:custGeom>
            <a:solidFill>
              <a:schemeClr val="accent1">
                <a:lumMod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9" name="Google Shape;13607;p140"/>
            <p:cNvSpPr/>
            <p:nvPr/>
          </p:nvSpPr>
          <p:spPr>
            <a:xfrm>
              <a:off x="7654770" y="2667576"/>
              <a:ext cx="178398" cy="77717"/>
            </a:xfrm>
            <a:custGeom>
              <a:avLst/>
              <a:gdLst/>
              <a:ahLst/>
              <a:cxnLst/>
              <a:rect l="l" t="t" r="r" b="b"/>
              <a:pathLst>
                <a:path w="6813" h="2968" extrusionOk="0">
                  <a:moveTo>
                    <a:pt x="840" y="1"/>
                  </a:moveTo>
                  <a:lnTo>
                    <a:pt x="1" y="249"/>
                  </a:lnTo>
                  <a:cubicBezTo>
                    <a:pt x="363" y="1833"/>
                    <a:pt x="1775" y="2968"/>
                    <a:pt x="3407" y="2968"/>
                  </a:cubicBezTo>
                  <a:cubicBezTo>
                    <a:pt x="5038" y="2968"/>
                    <a:pt x="6459" y="1833"/>
                    <a:pt x="6812" y="249"/>
                  </a:cubicBezTo>
                  <a:lnTo>
                    <a:pt x="5982" y="1"/>
                  </a:lnTo>
                  <a:cubicBezTo>
                    <a:pt x="5725" y="1213"/>
                    <a:pt x="4656" y="2090"/>
                    <a:pt x="3416" y="2090"/>
                  </a:cubicBezTo>
                  <a:cubicBezTo>
                    <a:pt x="2166" y="2090"/>
                    <a:pt x="1098" y="1213"/>
                    <a:pt x="840"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grpSp>
      <p:sp>
        <p:nvSpPr>
          <p:cNvPr id="86" name="Google Shape;2271;p74"/>
          <p:cNvSpPr/>
          <p:nvPr/>
        </p:nvSpPr>
        <p:spPr>
          <a:xfrm>
            <a:off x="-153540" y="1829963"/>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575;p39"/>
          <p:cNvGrpSpPr/>
          <p:nvPr/>
        </p:nvGrpSpPr>
        <p:grpSpPr>
          <a:xfrm>
            <a:off x="931446" y="1471721"/>
            <a:ext cx="818949" cy="241040"/>
            <a:chOff x="7611835" y="470711"/>
            <a:chExt cx="818949" cy="241040"/>
          </a:xfrm>
          <a:solidFill>
            <a:srgbClr val="FFFFFF"/>
          </a:solidFill>
        </p:grpSpPr>
        <p:sp>
          <p:nvSpPr>
            <p:cNvPr id="92"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2271;p74"/>
          <p:cNvSpPr/>
          <p:nvPr/>
        </p:nvSpPr>
        <p:spPr>
          <a:xfrm>
            <a:off x="0" y="4590644"/>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575;p39"/>
          <p:cNvGrpSpPr/>
          <p:nvPr/>
        </p:nvGrpSpPr>
        <p:grpSpPr>
          <a:xfrm>
            <a:off x="2368851" y="703122"/>
            <a:ext cx="818949" cy="241040"/>
            <a:chOff x="7611835" y="470711"/>
            <a:chExt cx="818949" cy="241040"/>
          </a:xfrm>
          <a:solidFill>
            <a:srgbClr val="FFFFFF"/>
          </a:solidFill>
        </p:grpSpPr>
        <p:sp>
          <p:nvSpPr>
            <p:cNvPr id="96"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575;p39"/>
          <p:cNvGrpSpPr/>
          <p:nvPr/>
        </p:nvGrpSpPr>
        <p:grpSpPr>
          <a:xfrm>
            <a:off x="6593023" y="237936"/>
            <a:ext cx="818949" cy="241040"/>
            <a:chOff x="7611835" y="470711"/>
            <a:chExt cx="818949" cy="241040"/>
          </a:xfrm>
          <a:solidFill>
            <a:srgbClr val="FFFFFF"/>
          </a:solidFill>
        </p:grpSpPr>
        <p:sp>
          <p:nvSpPr>
            <p:cNvPr id="99"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2189;p43"/>
          <p:cNvSpPr txBox="1">
            <a:spLocks/>
          </p:cNvSpPr>
          <p:nvPr/>
        </p:nvSpPr>
        <p:spPr>
          <a:xfrm>
            <a:off x="897331" y="2528207"/>
            <a:ext cx="2743200" cy="45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l" rtl="0">
              <a:lnSpc>
                <a:spcPct val="100000"/>
              </a:lnSpc>
              <a:spcBef>
                <a:spcPts val="0"/>
              </a:spcBef>
              <a:spcAft>
                <a:spcPts val="0"/>
              </a:spcAft>
              <a:buClr>
                <a:schemeClr val="lt2"/>
              </a:buClr>
              <a:buSzPts val="1100"/>
              <a:buFont typeface="Oxygen"/>
              <a:buAutoNum type="arabicPeriod"/>
              <a:defRPr sz="12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9pPr>
          </a:lstStyle>
          <a:p>
            <a:pPr marL="0" indent="0">
              <a:buSzPts val="1400"/>
              <a:buNone/>
            </a:pPr>
            <a:r>
              <a:rPr lang="en-US" sz="2000" b="1" smtClean="0">
                <a:solidFill>
                  <a:schemeClr val="accent1">
                    <a:lumMod val="10000"/>
                  </a:schemeClr>
                </a:solidFill>
                <a:latin typeface="+mn-lt"/>
                <a:ea typeface="Sulphur Point"/>
                <a:cs typeface="Sulphur Point"/>
                <a:sym typeface="Sulphur Point"/>
              </a:rPr>
              <a:t>Phóng viên: </a:t>
            </a:r>
            <a:r>
              <a:rPr lang="en-US" sz="2000" b="1" smtClean="0">
                <a:solidFill>
                  <a:schemeClr val="accent2">
                    <a:lumMod val="50000"/>
                  </a:schemeClr>
                </a:solidFill>
                <a:latin typeface="+mn-lt"/>
                <a:ea typeface="Sulphur Point"/>
                <a:cs typeface="Sulphur Point"/>
                <a:sym typeface="Sulphur Point"/>
              </a:rPr>
              <a:t>Hỏi</a:t>
            </a:r>
            <a:endParaRPr lang="en-US" sz="2000" b="1">
              <a:solidFill>
                <a:schemeClr val="accent2">
                  <a:lumMod val="50000"/>
                </a:schemeClr>
              </a:solidFill>
              <a:latin typeface="+mn-lt"/>
              <a:ea typeface="Sulphur Point"/>
              <a:cs typeface="Sulphur Point"/>
              <a:sym typeface="Sulphur Point"/>
            </a:endParaRPr>
          </a:p>
        </p:txBody>
      </p:sp>
      <p:sp>
        <p:nvSpPr>
          <p:cNvPr id="104" name="Google Shape;2187;p43"/>
          <p:cNvSpPr txBox="1">
            <a:spLocks noGrp="1"/>
          </p:cNvSpPr>
          <p:nvPr>
            <p:ph type="subTitle" idx="3"/>
          </p:nvPr>
        </p:nvSpPr>
        <p:spPr>
          <a:xfrm>
            <a:off x="379563" y="2932610"/>
            <a:ext cx="3260968" cy="1008000"/>
          </a:xfrm>
          <a:prstGeom prst="rect">
            <a:avLst/>
          </a:prstGeom>
          <a:noFill/>
          <a:ln>
            <a:noFill/>
          </a:ln>
        </p:spPr>
        <p:txBody>
          <a:bodyPr spcFirstLastPara="1" wrap="square" lIns="91425" tIns="91425" rIns="91425" bIns="91425" anchor="t" anchorCtr="0">
            <a:noAutofit/>
          </a:bodyPr>
          <a:lstStyle/>
          <a:p>
            <a:pPr marL="0" indent="0" algn="just">
              <a:lnSpc>
                <a:spcPct val="150000"/>
              </a:lnSpc>
            </a:pPr>
            <a:r>
              <a:rPr lang="vi-VN" sz="2000">
                <a:latin typeface="+mn-lt"/>
              </a:rPr>
              <a:t>Bạn thích nhất ước mơ nào trong bài thơ? Vì sao? </a:t>
            </a:r>
          </a:p>
        </p:txBody>
      </p:sp>
      <p:sp>
        <p:nvSpPr>
          <p:cNvPr id="105" name="Google Shape;2188;p43"/>
          <p:cNvSpPr txBox="1">
            <a:spLocks noGrp="1"/>
          </p:cNvSpPr>
          <p:nvPr>
            <p:ph type="subTitle" idx="4"/>
          </p:nvPr>
        </p:nvSpPr>
        <p:spPr>
          <a:xfrm>
            <a:off x="4235570" y="2926377"/>
            <a:ext cx="4402040" cy="840611"/>
          </a:xfrm>
          <a:prstGeom prst="rect">
            <a:avLst/>
          </a:prstGeom>
          <a:noFill/>
          <a:ln>
            <a:noFill/>
          </a:ln>
        </p:spPr>
        <p:txBody>
          <a:bodyPr spcFirstLastPara="1" wrap="square" lIns="91425" tIns="91425" rIns="91425" bIns="91425" anchor="t" anchorCtr="0">
            <a:noAutofit/>
          </a:bodyPr>
          <a:lstStyle/>
          <a:p>
            <a:pPr marL="0" indent="0" algn="just">
              <a:lnSpc>
                <a:spcPct val="150000"/>
              </a:lnSpc>
            </a:pPr>
            <a:r>
              <a:rPr lang="vi-VN" sz="2000" b="0">
                <a:solidFill>
                  <a:schemeClr val="lt2"/>
                </a:solidFill>
                <a:latin typeface="+mn-lt"/>
                <a:ea typeface="Oxygen"/>
                <a:cs typeface="Oxygen"/>
                <a:sym typeface="Oxygen"/>
              </a:rPr>
              <a:t>Tôi thích ước mơ hái được triệu vì sao để đúc thành Mặt Trời mới, khiến Trái Đất không còn mùa đông, vì với tôi, đó là một hình ảnh rất đẹp.</a:t>
            </a:r>
            <a:endParaRPr sz="2000" b="0">
              <a:solidFill>
                <a:schemeClr val="lt2"/>
              </a:solidFill>
              <a:latin typeface="+mn-lt"/>
              <a:ea typeface="Oxygen"/>
              <a:cs typeface="Oxygen"/>
              <a:sym typeface="Oxygen"/>
            </a:endParaRPr>
          </a:p>
        </p:txBody>
      </p:sp>
      <p:sp>
        <p:nvSpPr>
          <p:cNvPr id="126" name="Oval 125"/>
          <p:cNvSpPr/>
          <p:nvPr/>
        </p:nvSpPr>
        <p:spPr>
          <a:xfrm>
            <a:off x="5772105" y="1043102"/>
            <a:ext cx="1567118" cy="1437722"/>
          </a:xfrm>
          <a:prstGeom prst="ellipse">
            <a:avLst/>
          </a:prstGeom>
          <a:solidFill>
            <a:srgbClr val="FFFFFF"/>
          </a:solidFill>
          <a:ln>
            <a:solidFill>
              <a:schemeClr val="accent4">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127" name="Google Shape;13608;p140"/>
          <p:cNvGrpSpPr/>
          <p:nvPr/>
        </p:nvGrpSpPr>
        <p:grpSpPr>
          <a:xfrm>
            <a:off x="6167069" y="1272098"/>
            <a:ext cx="777960" cy="1048040"/>
            <a:chOff x="8062968" y="2419290"/>
            <a:chExt cx="263316" cy="354729"/>
          </a:xfrm>
        </p:grpSpPr>
        <p:sp>
          <p:nvSpPr>
            <p:cNvPr id="128" name="Google Shape;13609;p140"/>
            <p:cNvSpPr/>
            <p:nvPr/>
          </p:nvSpPr>
          <p:spPr>
            <a:xfrm>
              <a:off x="8080198" y="2436520"/>
              <a:ext cx="97434" cy="257320"/>
            </a:xfrm>
            <a:custGeom>
              <a:avLst/>
              <a:gdLst/>
              <a:ahLst/>
              <a:cxnLst/>
              <a:rect l="l" t="t" r="r" b="b"/>
              <a:pathLst>
                <a:path w="3721" h="9827" extrusionOk="0">
                  <a:moveTo>
                    <a:pt x="2404" y="1"/>
                  </a:moveTo>
                  <a:cubicBezTo>
                    <a:pt x="878" y="869"/>
                    <a:pt x="0" y="2338"/>
                    <a:pt x="0" y="3988"/>
                  </a:cubicBezTo>
                  <a:cubicBezTo>
                    <a:pt x="0" y="6946"/>
                    <a:pt x="1527" y="9827"/>
                    <a:pt x="1527" y="9827"/>
                  </a:cubicBezTo>
                  <a:lnTo>
                    <a:pt x="3721" y="9827"/>
                  </a:lnTo>
                  <a:lnTo>
                    <a:pt x="3721" y="1"/>
                  </a:lnTo>
                  <a:close/>
                </a:path>
              </a:pathLst>
            </a:custGeom>
            <a:solidFill>
              <a:schemeClr val="accent1">
                <a:lumMod val="1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29" name="Google Shape;13610;p140"/>
            <p:cNvSpPr/>
            <p:nvPr/>
          </p:nvSpPr>
          <p:spPr>
            <a:xfrm>
              <a:off x="8131652" y="2419290"/>
              <a:ext cx="183138" cy="268815"/>
            </a:xfrm>
            <a:custGeom>
              <a:avLst/>
              <a:gdLst/>
              <a:ahLst/>
              <a:cxnLst/>
              <a:rect l="l" t="t" r="r" b="b"/>
              <a:pathLst>
                <a:path w="6994" h="10266" extrusionOk="0">
                  <a:moveTo>
                    <a:pt x="1966" y="0"/>
                  </a:moveTo>
                  <a:cubicBezTo>
                    <a:pt x="878" y="0"/>
                    <a:pt x="1" y="687"/>
                    <a:pt x="1" y="1527"/>
                  </a:cubicBezTo>
                  <a:cubicBezTo>
                    <a:pt x="1" y="2013"/>
                    <a:pt x="392" y="2404"/>
                    <a:pt x="878" y="2404"/>
                  </a:cubicBezTo>
                  <a:lnTo>
                    <a:pt x="1756" y="2404"/>
                  </a:lnTo>
                  <a:lnTo>
                    <a:pt x="1756" y="10265"/>
                  </a:lnTo>
                  <a:lnTo>
                    <a:pt x="5248" y="10265"/>
                  </a:lnTo>
                  <a:cubicBezTo>
                    <a:pt x="5248" y="10265"/>
                    <a:pt x="6993" y="7432"/>
                    <a:pt x="6993" y="4589"/>
                  </a:cubicBezTo>
                  <a:cubicBezTo>
                    <a:pt x="6993" y="2051"/>
                    <a:pt x="4942" y="0"/>
                    <a:pt x="2405" y="0"/>
                  </a:cubicBezTo>
                  <a:close/>
                </a:path>
              </a:pathLst>
            </a:custGeom>
            <a:solidFill>
              <a:schemeClr val="accent1">
                <a:lumMod val="1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0" name="Google Shape;13611;p140"/>
            <p:cNvSpPr/>
            <p:nvPr/>
          </p:nvSpPr>
          <p:spPr>
            <a:xfrm>
              <a:off x="8103188" y="2562182"/>
              <a:ext cx="22755" cy="45928"/>
            </a:xfrm>
            <a:custGeom>
              <a:avLst/>
              <a:gdLst/>
              <a:ahLst/>
              <a:cxnLst/>
              <a:rect l="l" t="t" r="r" b="b"/>
              <a:pathLst>
                <a:path w="869" h="1754" extrusionOk="0">
                  <a:moveTo>
                    <a:pt x="429" y="0"/>
                  </a:moveTo>
                  <a:cubicBezTo>
                    <a:pt x="429" y="0"/>
                    <a:pt x="0" y="878"/>
                    <a:pt x="0" y="1317"/>
                  </a:cubicBezTo>
                  <a:cubicBezTo>
                    <a:pt x="0" y="1608"/>
                    <a:pt x="217" y="1753"/>
                    <a:pt x="434" y="1753"/>
                  </a:cubicBezTo>
                  <a:cubicBezTo>
                    <a:pt x="651" y="1753"/>
                    <a:pt x="868" y="1608"/>
                    <a:pt x="868" y="1317"/>
                  </a:cubicBezTo>
                  <a:cubicBezTo>
                    <a:pt x="868" y="878"/>
                    <a:pt x="429" y="0"/>
                    <a:pt x="429" y="0"/>
                  </a:cubicBez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1" name="Google Shape;13612;p140"/>
            <p:cNvSpPr/>
            <p:nvPr/>
          </p:nvSpPr>
          <p:spPr>
            <a:xfrm>
              <a:off x="8103188"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2" name="Google Shape;13613;p140"/>
            <p:cNvSpPr/>
            <p:nvPr/>
          </p:nvSpPr>
          <p:spPr>
            <a:xfrm>
              <a:off x="8263310" y="2562182"/>
              <a:ext cx="22755" cy="45928"/>
            </a:xfrm>
            <a:custGeom>
              <a:avLst/>
              <a:gdLst/>
              <a:ahLst/>
              <a:cxnLst/>
              <a:rect l="l" t="t" r="r" b="b"/>
              <a:pathLst>
                <a:path w="869" h="1754" extrusionOk="0">
                  <a:moveTo>
                    <a:pt x="439" y="0"/>
                  </a:moveTo>
                  <a:cubicBezTo>
                    <a:pt x="439" y="0"/>
                    <a:pt x="0" y="878"/>
                    <a:pt x="0" y="1317"/>
                  </a:cubicBezTo>
                  <a:cubicBezTo>
                    <a:pt x="0" y="1608"/>
                    <a:pt x="217" y="1753"/>
                    <a:pt x="434" y="1753"/>
                  </a:cubicBezTo>
                  <a:cubicBezTo>
                    <a:pt x="651" y="1753"/>
                    <a:pt x="868" y="1608"/>
                    <a:pt x="868" y="1317"/>
                  </a:cubicBezTo>
                  <a:cubicBezTo>
                    <a:pt x="868" y="878"/>
                    <a:pt x="439" y="0"/>
                    <a:pt x="439" y="0"/>
                  </a:cubicBez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3" name="Google Shape;13614;p140"/>
            <p:cNvSpPr/>
            <p:nvPr/>
          </p:nvSpPr>
          <p:spPr>
            <a:xfrm>
              <a:off x="8263310"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4" name="Google Shape;13615;p140"/>
            <p:cNvSpPr/>
            <p:nvPr/>
          </p:nvSpPr>
          <p:spPr>
            <a:xfrm>
              <a:off x="8062968" y="2625131"/>
              <a:ext cx="263316" cy="148888"/>
            </a:xfrm>
            <a:custGeom>
              <a:avLst/>
              <a:gdLst/>
              <a:ahLst/>
              <a:cxnLst/>
              <a:rect l="l" t="t" r="r" b="b"/>
              <a:pathLst>
                <a:path w="10056" h="5686" extrusionOk="0">
                  <a:moveTo>
                    <a:pt x="3711" y="0"/>
                  </a:moveTo>
                  <a:lnTo>
                    <a:pt x="3711" y="1135"/>
                  </a:lnTo>
                  <a:cubicBezTo>
                    <a:pt x="3711" y="1498"/>
                    <a:pt x="3482" y="1832"/>
                    <a:pt x="3129" y="1956"/>
                  </a:cubicBezTo>
                  <a:lnTo>
                    <a:pt x="878" y="2748"/>
                  </a:lnTo>
                  <a:cubicBezTo>
                    <a:pt x="353" y="2938"/>
                    <a:pt x="0" y="3435"/>
                    <a:pt x="0" y="3988"/>
                  </a:cubicBezTo>
                  <a:lnTo>
                    <a:pt x="0" y="5028"/>
                  </a:lnTo>
                  <a:cubicBezTo>
                    <a:pt x="0" y="5390"/>
                    <a:pt x="296" y="5686"/>
                    <a:pt x="658" y="5686"/>
                  </a:cubicBezTo>
                  <a:lnTo>
                    <a:pt x="9397" y="5686"/>
                  </a:lnTo>
                  <a:cubicBezTo>
                    <a:pt x="9759" y="5686"/>
                    <a:pt x="10055" y="5390"/>
                    <a:pt x="10055" y="5028"/>
                  </a:cubicBezTo>
                  <a:lnTo>
                    <a:pt x="10055" y="3988"/>
                  </a:lnTo>
                  <a:cubicBezTo>
                    <a:pt x="10046" y="3435"/>
                    <a:pt x="9702" y="2938"/>
                    <a:pt x="9178" y="2748"/>
                  </a:cubicBezTo>
                  <a:lnTo>
                    <a:pt x="6917" y="1956"/>
                  </a:lnTo>
                  <a:cubicBezTo>
                    <a:pt x="6573" y="1832"/>
                    <a:pt x="6335" y="1498"/>
                    <a:pt x="6335" y="1135"/>
                  </a:cubicBezTo>
                  <a:lnTo>
                    <a:pt x="6335" y="0"/>
                  </a:ln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5" name="Google Shape;13616;p140"/>
            <p:cNvSpPr/>
            <p:nvPr/>
          </p:nvSpPr>
          <p:spPr>
            <a:xfrm>
              <a:off x="8160376" y="2625131"/>
              <a:ext cx="68736" cy="22990"/>
            </a:xfrm>
            <a:custGeom>
              <a:avLst/>
              <a:gdLst/>
              <a:ahLst/>
              <a:cxnLst/>
              <a:rect l="l" t="t" r="r" b="b"/>
              <a:pathLst>
                <a:path w="2625" h="878" extrusionOk="0">
                  <a:moveTo>
                    <a:pt x="1" y="0"/>
                  </a:moveTo>
                  <a:lnTo>
                    <a:pt x="1" y="601"/>
                  </a:lnTo>
                  <a:cubicBezTo>
                    <a:pt x="411" y="782"/>
                    <a:pt x="859" y="878"/>
                    <a:pt x="1308" y="878"/>
                  </a:cubicBezTo>
                  <a:cubicBezTo>
                    <a:pt x="1756" y="878"/>
                    <a:pt x="2204" y="782"/>
                    <a:pt x="2624" y="601"/>
                  </a:cubicBezTo>
                  <a:lnTo>
                    <a:pt x="2624"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6" name="Google Shape;13617;p140"/>
            <p:cNvSpPr/>
            <p:nvPr/>
          </p:nvSpPr>
          <p:spPr>
            <a:xfrm>
              <a:off x="8098187" y="2482239"/>
              <a:ext cx="192617" cy="154387"/>
            </a:xfrm>
            <a:custGeom>
              <a:avLst/>
              <a:gdLst/>
              <a:ahLst/>
              <a:cxnLst/>
              <a:rect l="l" t="t" r="r" b="b"/>
              <a:pathLst>
                <a:path w="7356" h="5896" extrusionOk="0">
                  <a:moveTo>
                    <a:pt x="2156" y="0"/>
                  </a:moveTo>
                  <a:cubicBezTo>
                    <a:pt x="1431" y="0"/>
                    <a:pt x="840" y="582"/>
                    <a:pt x="840" y="1307"/>
                  </a:cubicBezTo>
                  <a:lnTo>
                    <a:pt x="840" y="2185"/>
                  </a:lnTo>
                  <a:lnTo>
                    <a:pt x="735" y="2185"/>
                  </a:lnTo>
                  <a:cubicBezTo>
                    <a:pt x="0" y="2185"/>
                    <a:pt x="0" y="3273"/>
                    <a:pt x="735" y="3273"/>
                  </a:cubicBezTo>
                  <a:lnTo>
                    <a:pt x="849" y="3273"/>
                  </a:lnTo>
                  <a:cubicBezTo>
                    <a:pt x="964" y="4751"/>
                    <a:pt x="2194" y="5896"/>
                    <a:pt x="3683" y="5896"/>
                  </a:cubicBezTo>
                  <a:cubicBezTo>
                    <a:pt x="5161" y="5896"/>
                    <a:pt x="6392" y="4751"/>
                    <a:pt x="6506" y="3273"/>
                  </a:cubicBezTo>
                  <a:lnTo>
                    <a:pt x="6630" y="3273"/>
                  </a:lnTo>
                  <a:cubicBezTo>
                    <a:pt x="7356" y="3273"/>
                    <a:pt x="7356" y="2185"/>
                    <a:pt x="6630" y="2185"/>
                  </a:cubicBezTo>
                  <a:lnTo>
                    <a:pt x="6526" y="2185"/>
                  </a:lnTo>
                  <a:lnTo>
                    <a:pt x="6526" y="1307"/>
                  </a:lnTo>
                  <a:cubicBezTo>
                    <a:pt x="6526" y="582"/>
                    <a:pt x="5934" y="0"/>
                    <a:pt x="5209" y="0"/>
                  </a:cubicBez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7" name="Google Shape;13618;p140"/>
            <p:cNvSpPr/>
            <p:nvPr/>
          </p:nvSpPr>
          <p:spPr>
            <a:xfrm>
              <a:off x="8154642" y="2539872"/>
              <a:ext cx="11521" cy="17334"/>
            </a:xfrm>
            <a:custGeom>
              <a:avLst/>
              <a:gdLst/>
              <a:ahLst/>
              <a:cxnLst/>
              <a:rect l="l" t="t" r="r" b="b"/>
              <a:pathLst>
                <a:path w="440" h="662" extrusionOk="0">
                  <a:moveTo>
                    <a:pt x="220" y="1"/>
                  </a:moveTo>
                  <a:cubicBezTo>
                    <a:pt x="110" y="1"/>
                    <a:pt x="0" y="75"/>
                    <a:pt x="0" y="222"/>
                  </a:cubicBezTo>
                  <a:lnTo>
                    <a:pt x="0" y="442"/>
                  </a:lnTo>
                  <a:cubicBezTo>
                    <a:pt x="0" y="556"/>
                    <a:pt x="96" y="661"/>
                    <a:pt x="220" y="661"/>
                  </a:cubicBezTo>
                  <a:cubicBezTo>
                    <a:pt x="334" y="652"/>
                    <a:pt x="439" y="556"/>
                    <a:pt x="439" y="442"/>
                  </a:cubicBezTo>
                  <a:lnTo>
                    <a:pt x="439" y="222"/>
                  </a:lnTo>
                  <a:cubicBezTo>
                    <a:pt x="439" y="75"/>
                    <a:pt x="329" y="1"/>
                    <a:pt x="220" y="1"/>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8" name="Google Shape;13619;p140"/>
            <p:cNvSpPr/>
            <p:nvPr/>
          </p:nvSpPr>
          <p:spPr>
            <a:xfrm>
              <a:off x="8223325" y="2539872"/>
              <a:ext cx="11286" cy="17334"/>
            </a:xfrm>
            <a:custGeom>
              <a:avLst/>
              <a:gdLst/>
              <a:ahLst/>
              <a:cxnLst/>
              <a:rect l="l" t="t" r="r" b="b"/>
              <a:pathLst>
                <a:path w="431" h="662" extrusionOk="0">
                  <a:moveTo>
                    <a:pt x="215" y="1"/>
                  </a:moveTo>
                  <a:cubicBezTo>
                    <a:pt x="108" y="1"/>
                    <a:pt x="1" y="75"/>
                    <a:pt x="1" y="222"/>
                  </a:cubicBezTo>
                  <a:lnTo>
                    <a:pt x="1" y="442"/>
                  </a:lnTo>
                  <a:cubicBezTo>
                    <a:pt x="1" y="556"/>
                    <a:pt x="96" y="661"/>
                    <a:pt x="220" y="661"/>
                  </a:cubicBezTo>
                  <a:cubicBezTo>
                    <a:pt x="335" y="652"/>
                    <a:pt x="430" y="556"/>
                    <a:pt x="430" y="442"/>
                  </a:cubicBezTo>
                  <a:lnTo>
                    <a:pt x="430" y="222"/>
                  </a:lnTo>
                  <a:cubicBezTo>
                    <a:pt x="430" y="75"/>
                    <a:pt x="323" y="1"/>
                    <a:pt x="215" y="1"/>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9" name="Google Shape;13620;p140"/>
            <p:cNvSpPr/>
            <p:nvPr/>
          </p:nvSpPr>
          <p:spPr>
            <a:xfrm>
              <a:off x="8169358" y="2585094"/>
              <a:ext cx="50720" cy="17334"/>
            </a:xfrm>
            <a:custGeom>
              <a:avLst/>
              <a:gdLst/>
              <a:ahLst/>
              <a:cxnLst/>
              <a:rect l="l" t="t" r="r" b="b"/>
              <a:pathLst>
                <a:path w="1937" h="662" extrusionOk="0">
                  <a:moveTo>
                    <a:pt x="310" y="0"/>
                  </a:moveTo>
                  <a:cubicBezTo>
                    <a:pt x="144" y="0"/>
                    <a:pt x="0" y="221"/>
                    <a:pt x="154" y="375"/>
                  </a:cubicBezTo>
                  <a:cubicBezTo>
                    <a:pt x="373" y="558"/>
                    <a:pt x="645" y="662"/>
                    <a:pt x="928" y="662"/>
                  </a:cubicBezTo>
                  <a:cubicBezTo>
                    <a:pt x="940" y="662"/>
                    <a:pt x="952" y="661"/>
                    <a:pt x="965" y="661"/>
                  </a:cubicBezTo>
                  <a:cubicBezTo>
                    <a:pt x="977" y="661"/>
                    <a:pt x="989" y="662"/>
                    <a:pt x="1002" y="662"/>
                  </a:cubicBezTo>
                  <a:cubicBezTo>
                    <a:pt x="1284" y="662"/>
                    <a:pt x="1556" y="558"/>
                    <a:pt x="1776" y="375"/>
                  </a:cubicBezTo>
                  <a:cubicBezTo>
                    <a:pt x="1936" y="221"/>
                    <a:pt x="1789" y="0"/>
                    <a:pt x="1621" y="0"/>
                  </a:cubicBezTo>
                  <a:cubicBezTo>
                    <a:pt x="1570" y="0"/>
                    <a:pt x="1517" y="21"/>
                    <a:pt x="1470" y="70"/>
                  </a:cubicBezTo>
                  <a:cubicBezTo>
                    <a:pt x="1318" y="170"/>
                    <a:pt x="1141" y="220"/>
                    <a:pt x="965" y="220"/>
                  </a:cubicBezTo>
                  <a:cubicBezTo>
                    <a:pt x="788" y="220"/>
                    <a:pt x="612" y="170"/>
                    <a:pt x="459" y="70"/>
                  </a:cubicBezTo>
                  <a:cubicBezTo>
                    <a:pt x="412" y="21"/>
                    <a:pt x="360" y="0"/>
                    <a:pt x="310" y="0"/>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0" name="Google Shape;13621;p140"/>
            <p:cNvSpPr/>
            <p:nvPr/>
          </p:nvSpPr>
          <p:spPr>
            <a:xfrm>
              <a:off x="8146734" y="2519317"/>
              <a:ext cx="23017" cy="14664"/>
            </a:xfrm>
            <a:custGeom>
              <a:avLst/>
              <a:gdLst/>
              <a:ahLst/>
              <a:cxnLst/>
              <a:rect l="l" t="t" r="r" b="b"/>
              <a:pathLst>
                <a:path w="879" h="560" extrusionOk="0">
                  <a:moveTo>
                    <a:pt x="566" y="1"/>
                  </a:moveTo>
                  <a:cubicBezTo>
                    <a:pt x="534" y="1"/>
                    <a:pt x="500" y="8"/>
                    <a:pt x="464" y="25"/>
                  </a:cubicBezTo>
                  <a:lnTo>
                    <a:pt x="207" y="149"/>
                  </a:lnTo>
                  <a:cubicBezTo>
                    <a:pt x="0" y="243"/>
                    <a:pt x="62" y="559"/>
                    <a:pt x="292" y="559"/>
                  </a:cubicBezTo>
                  <a:cubicBezTo>
                    <a:pt x="295" y="559"/>
                    <a:pt x="299" y="559"/>
                    <a:pt x="302" y="559"/>
                  </a:cubicBezTo>
                  <a:cubicBezTo>
                    <a:pt x="331" y="559"/>
                    <a:pt x="369" y="550"/>
                    <a:pt x="398" y="540"/>
                  </a:cubicBezTo>
                  <a:lnTo>
                    <a:pt x="655" y="426"/>
                  </a:lnTo>
                  <a:cubicBezTo>
                    <a:pt x="878" y="310"/>
                    <a:pt x="772" y="1"/>
                    <a:pt x="566" y="1"/>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1" name="Google Shape;13622;p140"/>
            <p:cNvSpPr/>
            <p:nvPr/>
          </p:nvSpPr>
          <p:spPr>
            <a:xfrm>
              <a:off x="8219476" y="2519317"/>
              <a:ext cx="23278" cy="14664"/>
            </a:xfrm>
            <a:custGeom>
              <a:avLst/>
              <a:gdLst/>
              <a:ahLst/>
              <a:cxnLst/>
              <a:rect l="l" t="t" r="r" b="b"/>
              <a:pathLst>
                <a:path w="889" h="560" extrusionOk="0">
                  <a:moveTo>
                    <a:pt x="313" y="1"/>
                  </a:moveTo>
                  <a:cubicBezTo>
                    <a:pt x="107" y="1"/>
                    <a:pt x="1" y="310"/>
                    <a:pt x="224" y="426"/>
                  </a:cubicBezTo>
                  <a:lnTo>
                    <a:pt x="491" y="540"/>
                  </a:lnTo>
                  <a:cubicBezTo>
                    <a:pt x="520" y="550"/>
                    <a:pt x="548" y="559"/>
                    <a:pt x="577" y="559"/>
                  </a:cubicBezTo>
                  <a:cubicBezTo>
                    <a:pt x="580" y="559"/>
                    <a:pt x="584" y="559"/>
                    <a:pt x="587" y="559"/>
                  </a:cubicBezTo>
                  <a:cubicBezTo>
                    <a:pt x="818" y="559"/>
                    <a:pt x="889" y="243"/>
                    <a:pt x="672" y="149"/>
                  </a:cubicBezTo>
                  <a:lnTo>
                    <a:pt x="415" y="25"/>
                  </a:lnTo>
                  <a:cubicBezTo>
                    <a:pt x="379" y="8"/>
                    <a:pt x="345" y="1"/>
                    <a:pt x="313" y="1"/>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2" name="Google Shape;13623;p140"/>
            <p:cNvSpPr/>
            <p:nvPr/>
          </p:nvSpPr>
          <p:spPr>
            <a:xfrm>
              <a:off x="8062968" y="2692321"/>
              <a:ext cx="263316" cy="81697"/>
            </a:xfrm>
            <a:custGeom>
              <a:avLst/>
              <a:gdLst/>
              <a:ahLst/>
              <a:cxnLst/>
              <a:rect l="l" t="t" r="r" b="b"/>
              <a:pathLst>
                <a:path w="10056" h="3120" extrusionOk="0">
                  <a:moveTo>
                    <a:pt x="1393" y="0"/>
                  </a:moveTo>
                  <a:lnTo>
                    <a:pt x="878" y="182"/>
                  </a:lnTo>
                  <a:cubicBezTo>
                    <a:pt x="353" y="372"/>
                    <a:pt x="0" y="869"/>
                    <a:pt x="0" y="1422"/>
                  </a:cubicBezTo>
                  <a:lnTo>
                    <a:pt x="0" y="2462"/>
                  </a:lnTo>
                  <a:cubicBezTo>
                    <a:pt x="0" y="2824"/>
                    <a:pt x="296" y="3120"/>
                    <a:pt x="658" y="3120"/>
                  </a:cubicBezTo>
                  <a:lnTo>
                    <a:pt x="9397" y="3120"/>
                  </a:lnTo>
                  <a:cubicBezTo>
                    <a:pt x="9759" y="3120"/>
                    <a:pt x="10055" y="2824"/>
                    <a:pt x="10055" y="2462"/>
                  </a:cubicBezTo>
                  <a:lnTo>
                    <a:pt x="10055" y="1422"/>
                  </a:lnTo>
                  <a:cubicBezTo>
                    <a:pt x="10055" y="869"/>
                    <a:pt x="9702" y="372"/>
                    <a:pt x="9178" y="182"/>
                  </a:cubicBezTo>
                  <a:lnTo>
                    <a:pt x="8662" y="0"/>
                  </a:lnTo>
                  <a:cubicBezTo>
                    <a:pt x="7747" y="1202"/>
                    <a:pt x="6387" y="1803"/>
                    <a:pt x="5028" y="1803"/>
                  </a:cubicBezTo>
                  <a:cubicBezTo>
                    <a:pt x="3668" y="1803"/>
                    <a:pt x="2309" y="1202"/>
                    <a:pt x="1393" y="0"/>
                  </a:cubicBezTo>
                  <a:close/>
                </a:path>
              </a:pathLst>
            </a:custGeom>
            <a:solidFill>
              <a:schemeClr val="accent4">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3" name="Google Shape;13624;p140"/>
            <p:cNvSpPr/>
            <p:nvPr/>
          </p:nvSpPr>
          <p:spPr>
            <a:xfrm>
              <a:off x="8087949" y="2692557"/>
              <a:ext cx="213355" cy="58550"/>
            </a:xfrm>
            <a:custGeom>
              <a:avLst/>
              <a:gdLst/>
              <a:ahLst/>
              <a:cxnLst/>
              <a:rect l="l" t="t" r="r" b="b"/>
              <a:pathLst>
                <a:path w="8148" h="2236" extrusionOk="0">
                  <a:moveTo>
                    <a:pt x="439" y="1"/>
                  </a:moveTo>
                  <a:lnTo>
                    <a:pt x="0" y="154"/>
                  </a:lnTo>
                  <a:cubicBezTo>
                    <a:pt x="1002" y="1542"/>
                    <a:pt x="2538" y="2236"/>
                    <a:pt x="4074" y="2236"/>
                  </a:cubicBezTo>
                  <a:cubicBezTo>
                    <a:pt x="5610" y="2236"/>
                    <a:pt x="7146" y="1542"/>
                    <a:pt x="8147" y="154"/>
                  </a:cubicBezTo>
                  <a:lnTo>
                    <a:pt x="7708" y="1"/>
                  </a:lnTo>
                  <a:cubicBezTo>
                    <a:pt x="6850" y="1127"/>
                    <a:pt x="5505" y="1794"/>
                    <a:pt x="4074" y="1794"/>
                  </a:cubicBezTo>
                  <a:cubicBezTo>
                    <a:pt x="2652" y="1794"/>
                    <a:pt x="1307" y="1127"/>
                    <a:pt x="439" y="1"/>
                  </a:cubicBezTo>
                  <a:close/>
                </a:path>
              </a:pathLst>
            </a:custGeom>
            <a:solidFill>
              <a:schemeClr val="bg2">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4" name="Google Shape;13625;p140"/>
            <p:cNvSpPr/>
            <p:nvPr/>
          </p:nvSpPr>
          <p:spPr>
            <a:xfrm>
              <a:off x="8102429" y="2482239"/>
              <a:ext cx="138152" cy="154387"/>
            </a:xfrm>
            <a:custGeom>
              <a:avLst/>
              <a:gdLst/>
              <a:ahLst/>
              <a:cxnLst/>
              <a:rect l="l" t="t" r="r" b="b"/>
              <a:pathLst>
                <a:path w="5276" h="5896" extrusionOk="0">
                  <a:moveTo>
                    <a:pt x="1994" y="0"/>
                  </a:moveTo>
                  <a:cubicBezTo>
                    <a:pt x="1269" y="0"/>
                    <a:pt x="678" y="582"/>
                    <a:pt x="678" y="1307"/>
                  </a:cubicBezTo>
                  <a:lnTo>
                    <a:pt x="678" y="2185"/>
                  </a:lnTo>
                  <a:lnTo>
                    <a:pt x="611" y="2185"/>
                  </a:lnTo>
                  <a:cubicBezTo>
                    <a:pt x="604" y="2185"/>
                    <a:pt x="598" y="2185"/>
                    <a:pt x="592" y="2185"/>
                  </a:cubicBezTo>
                  <a:cubicBezTo>
                    <a:pt x="304" y="2185"/>
                    <a:pt x="66" y="2392"/>
                    <a:pt x="29" y="2672"/>
                  </a:cubicBezTo>
                  <a:cubicBezTo>
                    <a:pt x="0" y="2996"/>
                    <a:pt x="248" y="3273"/>
                    <a:pt x="573" y="3273"/>
                  </a:cubicBezTo>
                  <a:lnTo>
                    <a:pt x="697" y="3273"/>
                  </a:lnTo>
                  <a:cubicBezTo>
                    <a:pt x="800" y="4776"/>
                    <a:pt x="2054" y="5895"/>
                    <a:pt x="3501" y="5895"/>
                  </a:cubicBezTo>
                  <a:cubicBezTo>
                    <a:pt x="3652" y="5895"/>
                    <a:pt x="3805" y="5883"/>
                    <a:pt x="3959" y="5858"/>
                  </a:cubicBezTo>
                  <a:cubicBezTo>
                    <a:pt x="2576" y="5648"/>
                    <a:pt x="1555" y="4455"/>
                    <a:pt x="1555" y="3053"/>
                  </a:cubicBezTo>
                  <a:lnTo>
                    <a:pt x="1555" y="1307"/>
                  </a:lnTo>
                  <a:cubicBezTo>
                    <a:pt x="1555" y="830"/>
                    <a:pt x="1947" y="439"/>
                    <a:pt x="2433" y="439"/>
                  </a:cubicBezTo>
                  <a:lnTo>
                    <a:pt x="4837" y="439"/>
                  </a:lnTo>
                  <a:cubicBezTo>
                    <a:pt x="5076" y="439"/>
                    <a:pt x="5276" y="239"/>
                    <a:pt x="5276"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grpSp>
      <p:sp>
        <p:nvSpPr>
          <p:cNvPr id="145" name="Google Shape;2190;p43"/>
          <p:cNvSpPr txBox="1">
            <a:spLocks/>
          </p:cNvSpPr>
          <p:nvPr/>
        </p:nvSpPr>
        <p:spPr>
          <a:xfrm>
            <a:off x="5184064" y="2528207"/>
            <a:ext cx="2743200" cy="45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buFont typeface="Sulphur Point"/>
              <a:buNone/>
            </a:pPr>
            <a:r>
              <a:rPr lang="en-US" sz="2000" b="1" smtClean="0">
                <a:solidFill>
                  <a:schemeClr val="accent1">
                    <a:lumMod val="10000"/>
                  </a:schemeClr>
                </a:solidFill>
                <a:latin typeface="+mn-lt"/>
                <a:ea typeface="Sulphur Point"/>
                <a:cs typeface="Sulphur Point"/>
              </a:rPr>
              <a:t>Chuyên gia: </a:t>
            </a:r>
            <a:r>
              <a:rPr lang="en-US" sz="2000" b="1" smtClean="0">
                <a:solidFill>
                  <a:schemeClr val="accent4">
                    <a:lumMod val="50000"/>
                  </a:schemeClr>
                </a:solidFill>
                <a:latin typeface="+mn-lt"/>
                <a:ea typeface="Sulphur Point"/>
                <a:cs typeface="Sulphur Point"/>
              </a:rPr>
              <a:t>Trả lời</a:t>
            </a:r>
            <a:endParaRPr lang="en-US" sz="2000" b="1">
              <a:solidFill>
                <a:schemeClr val="accent4">
                  <a:lumMod val="50000"/>
                </a:schemeClr>
              </a:solidFill>
              <a:latin typeface="+mn-lt"/>
              <a:ea typeface="Sulphur Point"/>
              <a:cs typeface="Sulphur Point"/>
            </a:endParaRPr>
          </a:p>
        </p:txBody>
      </p:sp>
      <p:sp>
        <p:nvSpPr>
          <p:cNvPr id="146" name="Google Shape;2271;p74"/>
          <p:cNvSpPr/>
          <p:nvPr/>
        </p:nvSpPr>
        <p:spPr>
          <a:xfrm>
            <a:off x="629637" y="-316450"/>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575;p39"/>
          <p:cNvGrpSpPr/>
          <p:nvPr/>
        </p:nvGrpSpPr>
        <p:grpSpPr>
          <a:xfrm>
            <a:off x="2361231" y="4416460"/>
            <a:ext cx="818949" cy="241040"/>
            <a:chOff x="7611835" y="470711"/>
            <a:chExt cx="818949" cy="241040"/>
          </a:xfrm>
          <a:solidFill>
            <a:srgbClr val="FFFFFF"/>
          </a:solidFill>
        </p:grpSpPr>
        <p:sp>
          <p:nvSpPr>
            <p:cNvPr id="148"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2271;p74"/>
          <p:cNvSpPr/>
          <p:nvPr/>
        </p:nvSpPr>
        <p:spPr>
          <a:xfrm>
            <a:off x="7734187" y="2005098"/>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575;p39"/>
          <p:cNvGrpSpPr/>
          <p:nvPr/>
        </p:nvGrpSpPr>
        <p:grpSpPr>
          <a:xfrm>
            <a:off x="7927264" y="4878301"/>
            <a:ext cx="818949" cy="241040"/>
            <a:chOff x="7611835" y="470711"/>
            <a:chExt cx="818949" cy="241040"/>
          </a:xfrm>
          <a:solidFill>
            <a:srgbClr val="FFFFFF"/>
          </a:solidFill>
        </p:grpSpPr>
        <p:sp>
          <p:nvSpPr>
            <p:cNvPr id="152"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2271;p74"/>
          <p:cNvSpPr/>
          <p:nvPr/>
        </p:nvSpPr>
        <p:spPr>
          <a:xfrm>
            <a:off x="3952004" y="2066307"/>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170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
                                            <p:txEl>
                                              <p:pRg st="0" end="0"/>
                                            </p:txEl>
                                          </p:spTgt>
                                        </p:tgtEl>
                                        <p:attrNameLst>
                                          <p:attrName>style.visibility</p:attrName>
                                        </p:attrNameLst>
                                      </p:cBhvr>
                                      <p:to>
                                        <p:strVal val="visible"/>
                                      </p:to>
                                    </p:set>
                                    <p:animEffect transition="in" filter="fade">
                                      <p:cBhvr>
                                        <p:cTn id="7" dur="500"/>
                                        <p:tgtEl>
                                          <p:spTgt spid="104">
                                            <p:txEl>
                                              <p:pRg st="0" end="0"/>
                                            </p:txEl>
                                          </p:spTgt>
                                        </p:tgtEl>
                                      </p:cBhvr>
                                    </p:animEffect>
                                    <p:anim calcmode="lin" valueType="num">
                                      <p:cBhvr>
                                        <p:cTn id="8" dur="500" fill="hold"/>
                                        <p:tgtEl>
                                          <p:spTgt spid="10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0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fade">
                                      <p:cBhvr>
                                        <p:cTn id="12" dur="500"/>
                                        <p:tgtEl>
                                          <p:spTgt spid="101"/>
                                        </p:tgtEl>
                                      </p:cBhvr>
                                    </p:animEffect>
                                    <p:anim calcmode="lin" valueType="num">
                                      <p:cBhvr>
                                        <p:cTn id="13" dur="500" fill="hold"/>
                                        <p:tgtEl>
                                          <p:spTgt spid="101"/>
                                        </p:tgtEl>
                                        <p:attrNameLst>
                                          <p:attrName>ppt_x</p:attrName>
                                        </p:attrNameLst>
                                      </p:cBhvr>
                                      <p:tavLst>
                                        <p:tav tm="0">
                                          <p:val>
                                            <p:strVal val="#ppt_x"/>
                                          </p:val>
                                        </p:tav>
                                        <p:tav tm="100000">
                                          <p:val>
                                            <p:strVal val="#ppt_x"/>
                                          </p:val>
                                        </p:tav>
                                      </p:tavLst>
                                    </p:anim>
                                    <p:anim calcmode="lin" valueType="num">
                                      <p:cBhvr>
                                        <p:cTn id="14" dur="500" fill="hold"/>
                                        <p:tgtEl>
                                          <p:spTgt spid="10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7"/>
                                        </p:tgtEl>
                                        <p:attrNameLst>
                                          <p:attrName>style.visibility</p:attrName>
                                        </p:attrNameLst>
                                      </p:cBhvr>
                                      <p:to>
                                        <p:strVal val="visible"/>
                                      </p:to>
                                    </p:set>
                                    <p:animEffect transition="in" filter="fade">
                                      <p:cBhvr>
                                        <p:cTn id="29" dur="500"/>
                                        <p:tgtEl>
                                          <p:spTgt spid="127"/>
                                        </p:tgtEl>
                                      </p:cBhvr>
                                    </p:animEffect>
                                    <p:anim calcmode="lin" valueType="num">
                                      <p:cBhvr>
                                        <p:cTn id="30" dur="500" fill="hold"/>
                                        <p:tgtEl>
                                          <p:spTgt spid="127"/>
                                        </p:tgtEl>
                                        <p:attrNameLst>
                                          <p:attrName>ppt_x</p:attrName>
                                        </p:attrNameLst>
                                      </p:cBhvr>
                                      <p:tavLst>
                                        <p:tav tm="0">
                                          <p:val>
                                            <p:strVal val="#ppt_x"/>
                                          </p:val>
                                        </p:tav>
                                        <p:tav tm="100000">
                                          <p:val>
                                            <p:strVal val="#ppt_x"/>
                                          </p:val>
                                        </p:tav>
                                      </p:tavLst>
                                    </p:anim>
                                    <p:anim calcmode="lin" valueType="num">
                                      <p:cBhvr>
                                        <p:cTn id="31" dur="500" fill="hold"/>
                                        <p:tgtEl>
                                          <p:spTgt spid="12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anim calcmode="lin" valueType="num">
                                      <p:cBhvr>
                                        <p:cTn id="35" dur="500" fill="hold"/>
                                        <p:tgtEl>
                                          <p:spTgt spid="126"/>
                                        </p:tgtEl>
                                        <p:attrNameLst>
                                          <p:attrName>ppt_x</p:attrName>
                                        </p:attrNameLst>
                                      </p:cBhvr>
                                      <p:tavLst>
                                        <p:tav tm="0">
                                          <p:val>
                                            <p:strVal val="#ppt_x"/>
                                          </p:val>
                                        </p:tav>
                                        <p:tav tm="100000">
                                          <p:val>
                                            <p:strVal val="#ppt_x"/>
                                          </p:val>
                                        </p:tav>
                                      </p:tavLst>
                                    </p:anim>
                                    <p:anim calcmode="lin" valueType="num">
                                      <p:cBhvr>
                                        <p:cTn id="36" dur="500" fill="hold"/>
                                        <p:tgtEl>
                                          <p:spTgt spid="12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5"/>
                                        </p:tgtEl>
                                        <p:attrNameLst>
                                          <p:attrName>style.visibility</p:attrName>
                                        </p:attrNameLst>
                                      </p:cBhvr>
                                      <p:to>
                                        <p:strVal val="visible"/>
                                      </p:to>
                                    </p:set>
                                    <p:animEffect transition="in" filter="fade">
                                      <p:cBhvr>
                                        <p:cTn id="39" dur="500"/>
                                        <p:tgtEl>
                                          <p:spTgt spid="145"/>
                                        </p:tgtEl>
                                      </p:cBhvr>
                                    </p:animEffect>
                                    <p:anim calcmode="lin" valueType="num">
                                      <p:cBhvr>
                                        <p:cTn id="40" dur="500" fill="hold"/>
                                        <p:tgtEl>
                                          <p:spTgt spid="145"/>
                                        </p:tgtEl>
                                        <p:attrNameLst>
                                          <p:attrName>ppt_x</p:attrName>
                                        </p:attrNameLst>
                                      </p:cBhvr>
                                      <p:tavLst>
                                        <p:tav tm="0">
                                          <p:val>
                                            <p:strVal val="#ppt_x"/>
                                          </p:val>
                                        </p:tav>
                                        <p:tav tm="100000">
                                          <p:val>
                                            <p:strVal val="#ppt_x"/>
                                          </p:val>
                                        </p:tav>
                                      </p:tavLst>
                                    </p:anim>
                                    <p:anim calcmode="lin" valueType="num">
                                      <p:cBhvr>
                                        <p:cTn id="41" dur="500" fill="hold"/>
                                        <p:tgtEl>
                                          <p:spTgt spid="14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5">
                                            <p:txEl>
                                              <p:pRg st="0" end="0"/>
                                            </p:txEl>
                                          </p:spTgt>
                                        </p:tgtEl>
                                        <p:attrNameLst>
                                          <p:attrName>style.visibility</p:attrName>
                                        </p:attrNameLst>
                                      </p:cBhvr>
                                      <p:to>
                                        <p:strVal val="visible"/>
                                      </p:to>
                                    </p:set>
                                    <p:animEffect transition="in" filter="fade">
                                      <p:cBhvr>
                                        <p:cTn id="44" dur="500"/>
                                        <p:tgtEl>
                                          <p:spTgt spid="105">
                                            <p:txEl>
                                              <p:pRg st="0" end="0"/>
                                            </p:txEl>
                                          </p:spTgt>
                                        </p:tgtEl>
                                      </p:cBhvr>
                                    </p:animEffect>
                                    <p:anim calcmode="lin" valueType="num">
                                      <p:cBhvr>
                                        <p:cTn id="45" dur="500" fill="hold"/>
                                        <p:tgtEl>
                                          <p:spTgt spid="105">
                                            <p:txEl>
                                              <p:pRg st="0" end="0"/>
                                            </p:txEl>
                                          </p:spTgt>
                                        </p:tgtEl>
                                        <p:attrNameLst>
                                          <p:attrName>ppt_x</p:attrName>
                                        </p:attrNameLst>
                                      </p:cBhvr>
                                      <p:tavLst>
                                        <p:tav tm="0">
                                          <p:val>
                                            <p:strVal val="#ppt_x"/>
                                          </p:val>
                                        </p:tav>
                                        <p:tav tm="100000">
                                          <p:val>
                                            <p:strVal val="#ppt_x"/>
                                          </p:val>
                                        </p:tav>
                                      </p:tavLst>
                                    </p:anim>
                                    <p:anim calcmode="lin" valueType="num">
                                      <p:cBhvr>
                                        <p:cTn id="46" dur="500" fill="hold"/>
                                        <p:tgtEl>
                                          <p:spTgt spid="10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1" grpId="0"/>
      <p:bldP spid="104" grpId="0" build="p"/>
      <p:bldP spid="105" grpId="0" build="p"/>
      <p:bldP spid="126" grpId="0" animBg="1"/>
      <p:bldP spid="1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154337" y="1110332"/>
            <a:ext cx="1567118" cy="1437722"/>
          </a:xfrm>
          <a:prstGeom prst="ellipse">
            <a:avLst/>
          </a:prstGeom>
          <a:solidFill>
            <a:srgbClr val="FFFFFF"/>
          </a:solidFill>
          <a:ln>
            <a:solidFill>
              <a:schemeClr val="accent2">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0" name="Google Shape;2187;p43"/>
          <p:cNvSpPr txBox="1">
            <a:spLocks noGrp="1"/>
          </p:cNvSpPr>
          <p:nvPr>
            <p:ph type="subTitle" idx="3"/>
          </p:nvPr>
        </p:nvSpPr>
        <p:spPr>
          <a:xfrm>
            <a:off x="3187800" y="164922"/>
            <a:ext cx="27684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smtClean="0">
                <a:solidFill>
                  <a:schemeClr val="accent5"/>
                </a:solidFill>
                <a:latin typeface="+mj-lt"/>
              </a:rPr>
              <a:t>PHỎNG VẤN</a:t>
            </a:r>
            <a:endParaRPr lang="en-US" sz="3200" b="1">
              <a:solidFill>
                <a:schemeClr val="accent5"/>
              </a:solidFill>
              <a:latin typeface="+mj-lt"/>
            </a:endParaRPr>
          </a:p>
        </p:txBody>
      </p:sp>
      <p:grpSp>
        <p:nvGrpSpPr>
          <p:cNvPr id="9" name="Google Shape;13592;p140"/>
          <p:cNvGrpSpPr/>
          <p:nvPr/>
        </p:nvGrpSpPr>
        <p:grpSpPr>
          <a:xfrm>
            <a:off x="1538976" y="1290303"/>
            <a:ext cx="811152" cy="1048042"/>
            <a:chOff x="7606826" y="2419290"/>
            <a:chExt cx="274550" cy="354729"/>
          </a:xfrm>
        </p:grpSpPr>
        <p:sp>
          <p:nvSpPr>
            <p:cNvPr id="35" name="Google Shape;13593;p140"/>
            <p:cNvSpPr/>
            <p:nvPr/>
          </p:nvSpPr>
          <p:spPr>
            <a:xfrm>
              <a:off x="7606826" y="2619370"/>
              <a:ext cx="274550" cy="154649"/>
            </a:xfrm>
            <a:custGeom>
              <a:avLst/>
              <a:gdLst/>
              <a:ahLst/>
              <a:cxnLst/>
              <a:rect l="l" t="t" r="r" b="b"/>
              <a:pathLst>
                <a:path w="10485" h="5906" extrusionOk="0">
                  <a:moveTo>
                    <a:pt x="3711" y="1"/>
                  </a:moveTo>
                  <a:lnTo>
                    <a:pt x="3711" y="1041"/>
                  </a:lnTo>
                  <a:cubicBezTo>
                    <a:pt x="3711" y="1336"/>
                    <a:pt x="3520" y="1584"/>
                    <a:pt x="3244" y="1670"/>
                  </a:cubicBezTo>
                  <a:lnTo>
                    <a:pt x="935" y="2348"/>
                  </a:lnTo>
                  <a:cubicBezTo>
                    <a:pt x="382" y="2510"/>
                    <a:pt x="0" y="3025"/>
                    <a:pt x="0" y="3607"/>
                  </a:cubicBezTo>
                  <a:lnTo>
                    <a:pt x="0" y="5248"/>
                  </a:lnTo>
                  <a:cubicBezTo>
                    <a:pt x="0" y="5610"/>
                    <a:pt x="286" y="5906"/>
                    <a:pt x="649" y="5906"/>
                  </a:cubicBezTo>
                  <a:lnTo>
                    <a:pt x="9826" y="5906"/>
                  </a:lnTo>
                  <a:cubicBezTo>
                    <a:pt x="10189" y="5906"/>
                    <a:pt x="10485" y="5610"/>
                    <a:pt x="10485" y="5248"/>
                  </a:cubicBezTo>
                  <a:lnTo>
                    <a:pt x="10485" y="3607"/>
                  </a:lnTo>
                  <a:cubicBezTo>
                    <a:pt x="10485" y="3025"/>
                    <a:pt x="10093" y="2510"/>
                    <a:pt x="9540" y="2348"/>
                  </a:cubicBezTo>
                  <a:lnTo>
                    <a:pt x="7241" y="1670"/>
                  </a:lnTo>
                  <a:cubicBezTo>
                    <a:pt x="6955" y="1584"/>
                    <a:pt x="6764" y="1336"/>
                    <a:pt x="6764" y="1041"/>
                  </a:cubicBezTo>
                  <a:lnTo>
                    <a:pt x="6764" y="1"/>
                  </a:ln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6" name="Google Shape;13594;p140"/>
            <p:cNvSpPr/>
            <p:nvPr/>
          </p:nvSpPr>
          <p:spPr>
            <a:xfrm>
              <a:off x="7606826" y="2667576"/>
              <a:ext cx="274550" cy="106442"/>
            </a:xfrm>
            <a:custGeom>
              <a:avLst/>
              <a:gdLst/>
              <a:ahLst/>
              <a:cxnLst/>
              <a:rect l="l" t="t" r="r" b="b"/>
              <a:pathLst>
                <a:path w="10485" h="4065" extrusionOk="0">
                  <a:moveTo>
                    <a:pt x="2671" y="1"/>
                  </a:moveTo>
                  <a:lnTo>
                    <a:pt x="935" y="507"/>
                  </a:lnTo>
                  <a:cubicBezTo>
                    <a:pt x="382" y="669"/>
                    <a:pt x="0" y="1184"/>
                    <a:pt x="0" y="1766"/>
                  </a:cubicBezTo>
                  <a:lnTo>
                    <a:pt x="0" y="3407"/>
                  </a:lnTo>
                  <a:cubicBezTo>
                    <a:pt x="0" y="3769"/>
                    <a:pt x="286" y="4065"/>
                    <a:pt x="649" y="4065"/>
                  </a:cubicBezTo>
                  <a:lnTo>
                    <a:pt x="9826" y="4065"/>
                  </a:lnTo>
                  <a:cubicBezTo>
                    <a:pt x="10189" y="4065"/>
                    <a:pt x="10485" y="3769"/>
                    <a:pt x="10485" y="3407"/>
                  </a:cubicBezTo>
                  <a:lnTo>
                    <a:pt x="10485" y="1766"/>
                  </a:lnTo>
                  <a:cubicBezTo>
                    <a:pt x="10485" y="1184"/>
                    <a:pt x="10093" y="669"/>
                    <a:pt x="9540" y="507"/>
                  </a:cubicBezTo>
                  <a:lnTo>
                    <a:pt x="7804" y="1"/>
                  </a:lnTo>
                  <a:cubicBezTo>
                    <a:pt x="7556" y="1213"/>
                    <a:pt x="6478" y="2090"/>
                    <a:pt x="5238" y="2090"/>
                  </a:cubicBezTo>
                  <a:cubicBezTo>
                    <a:pt x="3997" y="2090"/>
                    <a:pt x="2919" y="1213"/>
                    <a:pt x="2671"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7" name="Google Shape;13595;p140"/>
            <p:cNvSpPr/>
            <p:nvPr/>
          </p:nvSpPr>
          <p:spPr>
            <a:xfrm>
              <a:off x="7703998" y="2619370"/>
              <a:ext cx="79943" cy="22886"/>
            </a:xfrm>
            <a:custGeom>
              <a:avLst/>
              <a:gdLst/>
              <a:ahLst/>
              <a:cxnLst/>
              <a:rect l="l" t="t" r="r" b="b"/>
              <a:pathLst>
                <a:path w="3053" h="874" extrusionOk="0">
                  <a:moveTo>
                    <a:pt x="0" y="1"/>
                  </a:moveTo>
                  <a:lnTo>
                    <a:pt x="0" y="487"/>
                  </a:lnTo>
                  <a:cubicBezTo>
                    <a:pt x="477" y="745"/>
                    <a:pt x="1002" y="874"/>
                    <a:pt x="1527" y="874"/>
                  </a:cubicBezTo>
                  <a:cubicBezTo>
                    <a:pt x="2051" y="874"/>
                    <a:pt x="2576" y="745"/>
                    <a:pt x="3053" y="487"/>
                  </a:cubicBezTo>
                  <a:lnTo>
                    <a:pt x="3053" y="1"/>
                  </a:ln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8" name="Google Shape;13596;p140"/>
            <p:cNvSpPr/>
            <p:nvPr/>
          </p:nvSpPr>
          <p:spPr>
            <a:xfrm>
              <a:off x="7647543" y="2470744"/>
              <a:ext cx="192617" cy="160147"/>
            </a:xfrm>
            <a:custGeom>
              <a:avLst/>
              <a:gdLst/>
              <a:ahLst/>
              <a:cxnLst/>
              <a:rect l="l" t="t" r="r" b="b"/>
              <a:pathLst>
                <a:path w="7356" h="6116" extrusionOk="0">
                  <a:moveTo>
                    <a:pt x="840" y="1"/>
                  </a:moveTo>
                  <a:lnTo>
                    <a:pt x="840" y="2405"/>
                  </a:lnTo>
                  <a:lnTo>
                    <a:pt x="735" y="2405"/>
                  </a:lnTo>
                  <a:cubicBezTo>
                    <a:pt x="0" y="2405"/>
                    <a:pt x="0" y="3492"/>
                    <a:pt x="735" y="3492"/>
                  </a:cubicBezTo>
                  <a:lnTo>
                    <a:pt x="849" y="3492"/>
                  </a:lnTo>
                  <a:cubicBezTo>
                    <a:pt x="964" y="4971"/>
                    <a:pt x="2194" y="6116"/>
                    <a:pt x="3683" y="6116"/>
                  </a:cubicBezTo>
                  <a:cubicBezTo>
                    <a:pt x="5161" y="6116"/>
                    <a:pt x="6392" y="4971"/>
                    <a:pt x="6506" y="3492"/>
                  </a:cubicBezTo>
                  <a:lnTo>
                    <a:pt x="6630" y="3492"/>
                  </a:lnTo>
                  <a:cubicBezTo>
                    <a:pt x="7355" y="3492"/>
                    <a:pt x="7355" y="2405"/>
                    <a:pt x="6630" y="2405"/>
                  </a:cubicBezTo>
                  <a:lnTo>
                    <a:pt x="6525" y="2405"/>
                  </a:lnTo>
                  <a:lnTo>
                    <a:pt x="6525" y="1"/>
                  </a:ln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9" name="Google Shape;13597;p140"/>
            <p:cNvSpPr/>
            <p:nvPr/>
          </p:nvSpPr>
          <p:spPr>
            <a:xfrm>
              <a:off x="7651785" y="2470744"/>
              <a:ext cx="166379" cy="160121"/>
            </a:xfrm>
            <a:custGeom>
              <a:avLst/>
              <a:gdLst/>
              <a:ahLst/>
              <a:cxnLst/>
              <a:rect l="l" t="t" r="r" b="b"/>
              <a:pathLst>
                <a:path w="6354" h="6115" extrusionOk="0">
                  <a:moveTo>
                    <a:pt x="678" y="1"/>
                  </a:moveTo>
                  <a:lnTo>
                    <a:pt x="678" y="2405"/>
                  </a:lnTo>
                  <a:lnTo>
                    <a:pt x="601" y="2405"/>
                  </a:lnTo>
                  <a:cubicBezTo>
                    <a:pt x="595" y="2404"/>
                    <a:pt x="589" y="2404"/>
                    <a:pt x="583" y="2404"/>
                  </a:cubicBezTo>
                  <a:cubicBezTo>
                    <a:pt x="304" y="2404"/>
                    <a:pt x="66" y="2611"/>
                    <a:pt x="29" y="2891"/>
                  </a:cubicBezTo>
                  <a:cubicBezTo>
                    <a:pt x="0" y="3215"/>
                    <a:pt x="248" y="3492"/>
                    <a:pt x="573" y="3492"/>
                  </a:cubicBezTo>
                  <a:lnTo>
                    <a:pt x="687" y="3492"/>
                  </a:lnTo>
                  <a:cubicBezTo>
                    <a:pt x="800" y="4995"/>
                    <a:pt x="2046" y="6115"/>
                    <a:pt x="3499" y="6115"/>
                  </a:cubicBezTo>
                  <a:cubicBezTo>
                    <a:pt x="3650" y="6115"/>
                    <a:pt x="3804" y="6103"/>
                    <a:pt x="3959" y="6077"/>
                  </a:cubicBezTo>
                  <a:cubicBezTo>
                    <a:pt x="2576" y="5868"/>
                    <a:pt x="1555" y="4675"/>
                    <a:pt x="1555" y="3282"/>
                  </a:cubicBezTo>
                  <a:lnTo>
                    <a:pt x="1555" y="1527"/>
                  </a:lnTo>
                  <a:cubicBezTo>
                    <a:pt x="1555" y="1050"/>
                    <a:pt x="1946" y="659"/>
                    <a:pt x="2433" y="659"/>
                  </a:cubicBezTo>
                  <a:lnTo>
                    <a:pt x="3740" y="659"/>
                  </a:lnTo>
                  <a:cubicBezTo>
                    <a:pt x="3932" y="802"/>
                    <a:pt x="4163" y="875"/>
                    <a:pt x="4392" y="875"/>
                  </a:cubicBezTo>
                  <a:cubicBezTo>
                    <a:pt x="4562" y="875"/>
                    <a:pt x="4731" y="835"/>
                    <a:pt x="4885" y="754"/>
                  </a:cubicBezTo>
                  <a:cubicBezTo>
                    <a:pt x="5184" y="972"/>
                    <a:pt x="5547" y="1088"/>
                    <a:pt x="5914" y="1088"/>
                  </a:cubicBezTo>
                  <a:cubicBezTo>
                    <a:pt x="6061" y="1088"/>
                    <a:pt x="6209" y="1069"/>
                    <a:pt x="6354" y="1031"/>
                  </a:cubicBezTo>
                  <a:lnTo>
                    <a:pt x="6354" y="1"/>
                  </a:ln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0" name="Google Shape;13598;p140"/>
            <p:cNvSpPr/>
            <p:nvPr/>
          </p:nvSpPr>
          <p:spPr>
            <a:xfrm>
              <a:off x="7654770" y="2419290"/>
              <a:ext cx="174156" cy="114428"/>
            </a:xfrm>
            <a:custGeom>
              <a:avLst/>
              <a:gdLst/>
              <a:ahLst/>
              <a:cxnLst/>
              <a:rect l="l" t="t" r="r" b="b"/>
              <a:pathLst>
                <a:path w="6651" h="4370" extrusionOk="0">
                  <a:moveTo>
                    <a:pt x="1842" y="0"/>
                  </a:moveTo>
                  <a:cubicBezTo>
                    <a:pt x="812" y="0"/>
                    <a:pt x="1" y="897"/>
                    <a:pt x="106" y="1918"/>
                  </a:cubicBezTo>
                  <a:lnTo>
                    <a:pt x="344" y="4370"/>
                  </a:lnTo>
                  <a:lnTo>
                    <a:pt x="564" y="4370"/>
                  </a:lnTo>
                  <a:cubicBezTo>
                    <a:pt x="812" y="4370"/>
                    <a:pt x="1003" y="4169"/>
                    <a:pt x="1003" y="3931"/>
                  </a:cubicBezTo>
                  <a:lnTo>
                    <a:pt x="1003" y="2967"/>
                  </a:lnTo>
                  <a:cubicBezTo>
                    <a:pt x="1003" y="2481"/>
                    <a:pt x="1394" y="2090"/>
                    <a:pt x="1880" y="2090"/>
                  </a:cubicBezTo>
                  <a:lnTo>
                    <a:pt x="5811" y="2090"/>
                  </a:lnTo>
                  <a:lnTo>
                    <a:pt x="5811" y="3931"/>
                  </a:lnTo>
                  <a:cubicBezTo>
                    <a:pt x="5811" y="4169"/>
                    <a:pt x="6011" y="4370"/>
                    <a:pt x="6249" y="4370"/>
                  </a:cubicBezTo>
                  <a:lnTo>
                    <a:pt x="6469" y="4370"/>
                  </a:lnTo>
                  <a:lnTo>
                    <a:pt x="6650" y="2004"/>
                  </a:lnTo>
                  <a:lnTo>
                    <a:pt x="6631" y="2004"/>
                  </a:lnTo>
                  <a:lnTo>
                    <a:pt x="5811" y="0"/>
                  </a:lnTo>
                  <a:close/>
                </a:path>
              </a:pathLst>
            </a:custGeom>
            <a:solidFill>
              <a:schemeClr val="accent3">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1" name="Google Shape;13599;p140"/>
            <p:cNvSpPr/>
            <p:nvPr/>
          </p:nvSpPr>
          <p:spPr>
            <a:xfrm>
              <a:off x="7654770" y="2419290"/>
              <a:ext cx="71983" cy="114428"/>
            </a:xfrm>
            <a:custGeom>
              <a:avLst/>
              <a:gdLst/>
              <a:ahLst/>
              <a:cxnLst/>
              <a:rect l="l" t="t" r="r" b="b"/>
              <a:pathLst>
                <a:path w="2749" h="4370" extrusionOk="0">
                  <a:moveTo>
                    <a:pt x="1842" y="0"/>
                  </a:moveTo>
                  <a:cubicBezTo>
                    <a:pt x="812" y="0"/>
                    <a:pt x="1" y="888"/>
                    <a:pt x="106" y="1918"/>
                  </a:cubicBezTo>
                  <a:lnTo>
                    <a:pt x="344" y="4370"/>
                  </a:lnTo>
                  <a:lnTo>
                    <a:pt x="564" y="4370"/>
                  </a:lnTo>
                  <a:cubicBezTo>
                    <a:pt x="812" y="4370"/>
                    <a:pt x="1003" y="4169"/>
                    <a:pt x="1003" y="3931"/>
                  </a:cubicBezTo>
                  <a:lnTo>
                    <a:pt x="1003" y="1756"/>
                  </a:lnTo>
                  <a:cubicBezTo>
                    <a:pt x="1003" y="783"/>
                    <a:pt x="1785" y="0"/>
                    <a:pt x="2748" y="0"/>
                  </a:cubicBezTo>
                  <a:close/>
                </a:path>
              </a:pathLst>
            </a:custGeom>
            <a:solidFill>
              <a:schemeClr val="accent3">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2" name="Google Shape;13600;p140"/>
            <p:cNvSpPr/>
            <p:nvPr/>
          </p:nvSpPr>
          <p:spPr>
            <a:xfrm>
              <a:off x="7703998" y="2533640"/>
              <a:ext cx="11495" cy="17308"/>
            </a:xfrm>
            <a:custGeom>
              <a:avLst/>
              <a:gdLst/>
              <a:ahLst/>
              <a:cxnLst/>
              <a:rect l="l" t="t" r="r" b="b"/>
              <a:pathLst>
                <a:path w="439" h="661" extrusionOk="0">
                  <a:moveTo>
                    <a:pt x="220" y="0"/>
                  </a:moveTo>
                  <a:cubicBezTo>
                    <a:pt x="110" y="0"/>
                    <a:pt x="0" y="74"/>
                    <a:pt x="0" y="222"/>
                  </a:cubicBezTo>
                  <a:lnTo>
                    <a:pt x="0" y="441"/>
                  </a:lnTo>
                  <a:cubicBezTo>
                    <a:pt x="0" y="556"/>
                    <a:pt x="96" y="661"/>
                    <a:pt x="220" y="661"/>
                  </a:cubicBezTo>
                  <a:cubicBezTo>
                    <a:pt x="334" y="661"/>
                    <a:pt x="439" y="556"/>
                    <a:pt x="439" y="441"/>
                  </a:cubicBezTo>
                  <a:lnTo>
                    <a:pt x="439" y="222"/>
                  </a:lnTo>
                  <a:cubicBezTo>
                    <a:pt x="439" y="74"/>
                    <a:pt x="329" y="0"/>
                    <a:pt x="220" y="0"/>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3" name="Google Shape;13601;p140"/>
            <p:cNvSpPr/>
            <p:nvPr/>
          </p:nvSpPr>
          <p:spPr>
            <a:xfrm>
              <a:off x="7772681" y="2533640"/>
              <a:ext cx="11260" cy="17308"/>
            </a:xfrm>
            <a:custGeom>
              <a:avLst/>
              <a:gdLst/>
              <a:ahLst/>
              <a:cxnLst/>
              <a:rect l="l" t="t" r="r" b="b"/>
              <a:pathLst>
                <a:path w="430" h="661" extrusionOk="0">
                  <a:moveTo>
                    <a:pt x="215" y="0"/>
                  </a:moveTo>
                  <a:cubicBezTo>
                    <a:pt x="108" y="0"/>
                    <a:pt x="1" y="74"/>
                    <a:pt x="1" y="222"/>
                  </a:cubicBezTo>
                  <a:lnTo>
                    <a:pt x="1" y="441"/>
                  </a:lnTo>
                  <a:cubicBezTo>
                    <a:pt x="1" y="556"/>
                    <a:pt x="96" y="661"/>
                    <a:pt x="220" y="661"/>
                  </a:cubicBezTo>
                  <a:cubicBezTo>
                    <a:pt x="335" y="661"/>
                    <a:pt x="430" y="556"/>
                    <a:pt x="430" y="441"/>
                  </a:cubicBezTo>
                  <a:lnTo>
                    <a:pt x="430" y="222"/>
                  </a:lnTo>
                  <a:cubicBezTo>
                    <a:pt x="430" y="74"/>
                    <a:pt x="323" y="0"/>
                    <a:pt x="215" y="0"/>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4" name="Google Shape;13602;p140"/>
            <p:cNvSpPr/>
            <p:nvPr/>
          </p:nvSpPr>
          <p:spPr>
            <a:xfrm>
              <a:off x="7718714" y="2573598"/>
              <a:ext cx="50720" cy="17334"/>
            </a:xfrm>
            <a:custGeom>
              <a:avLst/>
              <a:gdLst/>
              <a:ahLst/>
              <a:cxnLst/>
              <a:rect l="l" t="t" r="r" b="b"/>
              <a:pathLst>
                <a:path w="1937" h="662" extrusionOk="0">
                  <a:moveTo>
                    <a:pt x="314" y="0"/>
                  </a:moveTo>
                  <a:cubicBezTo>
                    <a:pt x="144" y="0"/>
                    <a:pt x="0" y="221"/>
                    <a:pt x="154" y="375"/>
                  </a:cubicBezTo>
                  <a:cubicBezTo>
                    <a:pt x="372" y="566"/>
                    <a:pt x="643" y="662"/>
                    <a:pt x="924" y="662"/>
                  </a:cubicBezTo>
                  <a:cubicBezTo>
                    <a:pt x="938" y="662"/>
                    <a:pt x="951" y="662"/>
                    <a:pt x="965" y="661"/>
                  </a:cubicBezTo>
                  <a:cubicBezTo>
                    <a:pt x="978" y="662"/>
                    <a:pt x="991" y="662"/>
                    <a:pt x="1005" y="662"/>
                  </a:cubicBezTo>
                  <a:cubicBezTo>
                    <a:pt x="1286" y="662"/>
                    <a:pt x="1557" y="566"/>
                    <a:pt x="1775" y="375"/>
                  </a:cubicBezTo>
                  <a:cubicBezTo>
                    <a:pt x="1936" y="221"/>
                    <a:pt x="1789" y="0"/>
                    <a:pt x="1621" y="0"/>
                  </a:cubicBezTo>
                  <a:cubicBezTo>
                    <a:pt x="1570" y="0"/>
                    <a:pt x="1517" y="21"/>
                    <a:pt x="1470" y="70"/>
                  </a:cubicBezTo>
                  <a:cubicBezTo>
                    <a:pt x="1318" y="170"/>
                    <a:pt x="1141" y="220"/>
                    <a:pt x="966" y="220"/>
                  </a:cubicBezTo>
                  <a:cubicBezTo>
                    <a:pt x="790" y="220"/>
                    <a:pt x="616" y="170"/>
                    <a:pt x="469" y="70"/>
                  </a:cubicBezTo>
                  <a:cubicBezTo>
                    <a:pt x="420" y="21"/>
                    <a:pt x="365" y="0"/>
                    <a:pt x="314" y="0"/>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5" name="Google Shape;13603;p140"/>
            <p:cNvSpPr/>
            <p:nvPr/>
          </p:nvSpPr>
          <p:spPr>
            <a:xfrm>
              <a:off x="7696483" y="2516463"/>
              <a:ext cx="26525" cy="11521"/>
            </a:xfrm>
            <a:custGeom>
              <a:avLst/>
              <a:gdLst/>
              <a:ahLst/>
              <a:cxnLst/>
              <a:rect l="l" t="t" r="r" b="b"/>
              <a:pathLst>
                <a:path w="1013" h="440" extrusionOk="0">
                  <a:moveTo>
                    <a:pt x="287" y="0"/>
                  </a:moveTo>
                  <a:cubicBezTo>
                    <a:pt x="1" y="0"/>
                    <a:pt x="1" y="439"/>
                    <a:pt x="287" y="439"/>
                  </a:cubicBezTo>
                  <a:lnTo>
                    <a:pt x="726" y="439"/>
                  </a:lnTo>
                  <a:cubicBezTo>
                    <a:pt x="1012" y="439"/>
                    <a:pt x="1012" y="0"/>
                    <a:pt x="726" y="0"/>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6" name="Google Shape;13604;p140"/>
            <p:cNvSpPr/>
            <p:nvPr/>
          </p:nvSpPr>
          <p:spPr>
            <a:xfrm>
              <a:off x="7764931" y="2516463"/>
              <a:ext cx="26761" cy="11521"/>
            </a:xfrm>
            <a:custGeom>
              <a:avLst/>
              <a:gdLst/>
              <a:ahLst/>
              <a:cxnLst/>
              <a:rect l="l" t="t" r="r" b="b"/>
              <a:pathLst>
                <a:path w="1022" h="440" extrusionOk="0">
                  <a:moveTo>
                    <a:pt x="297" y="0"/>
                  </a:moveTo>
                  <a:cubicBezTo>
                    <a:pt x="1" y="0"/>
                    <a:pt x="1" y="439"/>
                    <a:pt x="297" y="439"/>
                  </a:cubicBezTo>
                  <a:lnTo>
                    <a:pt x="726" y="439"/>
                  </a:lnTo>
                  <a:cubicBezTo>
                    <a:pt x="1022" y="439"/>
                    <a:pt x="1022" y="0"/>
                    <a:pt x="726" y="0"/>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7" name="Google Shape;13605;p140"/>
            <p:cNvSpPr/>
            <p:nvPr/>
          </p:nvSpPr>
          <p:spPr>
            <a:xfrm>
              <a:off x="7772681" y="2419290"/>
              <a:ext cx="68474" cy="68709"/>
            </a:xfrm>
            <a:custGeom>
              <a:avLst/>
              <a:gdLst/>
              <a:ahLst/>
              <a:cxnLst/>
              <a:rect l="l" t="t" r="r" b="b"/>
              <a:pathLst>
                <a:path w="2615" h="2624" extrusionOk="0">
                  <a:moveTo>
                    <a:pt x="1308" y="0"/>
                  </a:moveTo>
                  <a:cubicBezTo>
                    <a:pt x="583" y="0"/>
                    <a:pt x="1" y="582"/>
                    <a:pt x="1" y="1307"/>
                  </a:cubicBezTo>
                  <a:cubicBezTo>
                    <a:pt x="1" y="2032"/>
                    <a:pt x="583" y="2624"/>
                    <a:pt x="1308" y="2624"/>
                  </a:cubicBezTo>
                  <a:cubicBezTo>
                    <a:pt x="2033" y="2624"/>
                    <a:pt x="2615" y="2032"/>
                    <a:pt x="2615" y="1307"/>
                  </a:cubicBezTo>
                  <a:cubicBezTo>
                    <a:pt x="2615" y="582"/>
                    <a:pt x="2033" y="0"/>
                    <a:pt x="1308" y="0"/>
                  </a:cubicBezTo>
                  <a:close/>
                </a:path>
              </a:pathLst>
            </a:custGeom>
            <a:solidFill>
              <a:schemeClr val="accent1">
                <a:lumMod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8" name="Google Shape;13606;p140"/>
            <p:cNvSpPr/>
            <p:nvPr/>
          </p:nvSpPr>
          <p:spPr>
            <a:xfrm>
              <a:off x="7749717" y="2447753"/>
              <a:ext cx="34224" cy="34512"/>
            </a:xfrm>
            <a:custGeom>
              <a:avLst/>
              <a:gdLst/>
              <a:ahLst/>
              <a:cxnLst/>
              <a:rect l="l" t="t" r="r" b="b"/>
              <a:pathLst>
                <a:path w="1307" h="1318" extrusionOk="0">
                  <a:moveTo>
                    <a:pt x="658" y="1"/>
                  </a:moveTo>
                  <a:cubicBezTo>
                    <a:pt x="296" y="1"/>
                    <a:pt x="0" y="297"/>
                    <a:pt x="0" y="659"/>
                  </a:cubicBezTo>
                  <a:cubicBezTo>
                    <a:pt x="0" y="1022"/>
                    <a:pt x="296" y="1317"/>
                    <a:pt x="658" y="1317"/>
                  </a:cubicBezTo>
                  <a:cubicBezTo>
                    <a:pt x="1021" y="1317"/>
                    <a:pt x="1307" y="1022"/>
                    <a:pt x="1307" y="659"/>
                  </a:cubicBezTo>
                  <a:cubicBezTo>
                    <a:pt x="1307" y="297"/>
                    <a:pt x="1021" y="1"/>
                    <a:pt x="658" y="1"/>
                  </a:cubicBezTo>
                  <a:close/>
                </a:path>
              </a:pathLst>
            </a:custGeom>
            <a:solidFill>
              <a:schemeClr val="accent1">
                <a:lumMod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9" name="Google Shape;13607;p140"/>
            <p:cNvSpPr/>
            <p:nvPr/>
          </p:nvSpPr>
          <p:spPr>
            <a:xfrm>
              <a:off x="7654770" y="2667576"/>
              <a:ext cx="178398" cy="77717"/>
            </a:xfrm>
            <a:custGeom>
              <a:avLst/>
              <a:gdLst/>
              <a:ahLst/>
              <a:cxnLst/>
              <a:rect l="l" t="t" r="r" b="b"/>
              <a:pathLst>
                <a:path w="6813" h="2968" extrusionOk="0">
                  <a:moveTo>
                    <a:pt x="840" y="1"/>
                  </a:moveTo>
                  <a:lnTo>
                    <a:pt x="1" y="249"/>
                  </a:lnTo>
                  <a:cubicBezTo>
                    <a:pt x="363" y="1833"/>
                    <a:pt x="1775" y="2968"/>
                    <a:pt x="3407" y="2968"/>
                  </a:cubicBezTo>
                  <a:cubicBezTo>
                    <a:pt x="5038" y="2968"/>
                    <a:pt x="6459" y="1833"/>
                    <a:pt x="6812" y="249"/>
                  </a:cubicBezTo>
                  <a:lnTo>
                    <a:pt x="5982" y="1"/>
                  </a:lnTo>
                  <a:cubicBezTo>
                    <a:pt x="5725" y="1213"/>
                    <a:pt x="4656" y="2090"/>
                    <a:pt x="3416" y="2090"/>
                  </a:cubicBezTo>
                  <a:cubicBezTo>
                    <a:pt x="2166" y="2090"/>
                    <a:pt x="1098" y="1213"/>
                    <a:pt x="840"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grpSp>
      <p:sp>
        <p:nvSpPr>
          <p:cNvPr id="86" name="Google Shape;2271;p74"/>
          <p:cNvSpPr/>
          <p:nvPr/>
        </p:nvSpPr>
        <p:spPr>
          <a:xfrm>
            <a:off x="-153540" y="1829963"/>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575;p39"/>
          <p:cNvGrpSpPr/>
          <p:nvPr/>
        </p:nvGrpSpPr>
        <p:grpSpPr>
          <a:xfrm>
            <a:off x="931446" y="1471721"/>
            <a:ext cx="818949" cy="241040"/>
            <a:chOff x="7611835" y="470711"/>
            <a:chExt cx="818949" cy="241040"/>
          </a:xfrm>
          <a:solidFill>
            <a:srgbClr val="FFFFFF"/>
          </a:solidFill>
        </p:grpSpPr>
        <p:sp>
          <p:nvSpPr>
            <p:cNvPr id="92"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2271;p74"/>
          <p:cNvSpPr/>
          <p:nvPr/>
        </p:nvSpPr>
        <p:spPr>
          <a:xfrm>
            <a:off x="3640531" y="472240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575;p39"/>
          <p:cNvGrpSpPr/>
          <p:nvPr/>
        </p:nvGrpSpPr>
        <p:grpSpPr>
          <a:xfrm>
            <a:off x="2368851" y="703122"/>
            <a:ext cx="818949" cy="241040"/>
            <a:chOff x="7611835" y="470711"/>
            <a:chExt cx="818949" cy="241040"/>
          </a:xfrm>
          <a:solidFill>
            <a:srgbClr val="FFFFFF"/>
          </a:solidFill>
        </p:grpSpPr>
        <p:sp>
          <p:nvSpPr>
            <p:cNvPr id="96"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575;p39"/>
          <p:cNvGrpSpPr/>
          <p:nvPr/>
        </p:nvGrpSpPr>
        <p:grpSpPr>
          <a:xfrm>
            <a:off x="6593023" y="237936"/>
            <a:ext cx="818949" cy="241040"/>
            <a:chOff x="7611835" y="470711"/>
            <a:chExt cx="818949" cy="241040"/>
          </a:xfrm>
          <a:solidFill>
            <a:srgbClr val="FFFFFF"/>
          </a:solidFill>
        </p:grpSpPr>
        <p:sp>
          <p:nvSpPr>
            <p:cNvPr id="99"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2189;p43"/>
          <p:cNvSpPr txBox="1">
            <a:spLocks/>
          </p:cNvSpPr>
          <p:nvPr/>
        </p:nvSpPr>
        <p:spPr>
          <a:xfrm>
            <a:off x="897331" y="2709356"/>
            <a:ext cx="2743200" cy="45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l" rtl="0">
              <a:lnSpc>
                <a:spcPct val="100000"/>
              </a:lnSpc>
              <a:spcBef>
                <a:spcPts val="0"/>
              </a:spcBef>
              <a:spcAft>
                <a:spcPts val="0"/>
              </a:spcAft>
              <a:buClr>
                <a:schemeClr val="lt2"/>
              </a:buClr>
              <a:buSzPts val="1100"/>
              <a:buFont typeface="Oxygen"/>
              <a:buAutoNum type="arabicPeriod"/>
              <a:defRPr sz="12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9pPr>
          </a:lstStyle>
          <a:p>
            <a:pPr marL="0" indent="0">
              <a:buSzPts val="1400"/>
              <a:buNone/>
            </a:pPr>
            <a:r>
              <a:rPr lang="en-US" sz="2000" b="1" smtClean="0">
                <a:solidFill>
                  <a:schemeClr val="accent1">
                    <a:lumMod val="10000"/>
                  </a:schemeClr>
                </a:solidFill>
                <a:latin typeface="+mn-lt"/>
                <a:ea typeface="Sulphur Point"/>
                <a:cs typeface="Sulphur Point"/>
                <a:sym typeface="Sulphur Point"/>
              </a:rPr>
              <a:t>Phóng viên: </a:t>
            </a:r>
            <a:r>
              <a:rPr lang="en-US" sz="2000" b="1" smtClean="0">
                <a:solidFill>
                  <a:schemeClr val="accent2">
                    <a:lumMod val="50000"/>
                  </a:schemeClr>
                </a:solidFill>
                <a:latin typeface="+mn-lt"/>
                <a:ea typeface="Sulphur Point"/>
                <a:cs typeface="Sulphur Point"/>
                <a:sym typeface="Sulphur Point"/>
              </a:rPr>
              <a:t>Hỏi</a:t>
            </a:r>
            <a:endParaRPr lang="en-US" sz="2000" b="1">
              <a:solidFill>
                <a:schemeClr val="accent2">
                  <a:lumMod val="50000"/>
                </a:schemeClr>
              </a:solidFill>
              <a:latin typeface="+mn-lt"/>
              <a:ea typeface="Sulphur Point"/>
              <a:cs typeface="Sulphur Point"/>
              <a:sym typeface="Sulphur Point"/>
            </a:endParaRPr>
          </a:p>
        </p:txBody>
      </p:sp>
      <p:sp>
        <p:nvSpPr>
          <p:cNvPr id="104" name="Google Shape;2187;p43"/>
          <p:cNvSpPr txBox="1">
            <a:spLocks noGrp="1"/>
          </p:cNvSpPr>
          <p:nvPr>
            <p:ph type="subTitle" idx="3"/>
          </p:nvPr>
        </p:nvSpPr>
        <p:spPr>
          <a:xfrm>
            <a:off x="498830" y="3165384"/>
            <a:ext cx="2942430" cy="1008000"/>
          </a:xfrm>
          <a:prstGeom prst="rect">
            <a:avLst/>
          </a:prstGeom>
          <a:noFill/>
          <a:ln>
            <a:noFill/>
          </a:ln>
        </p:spPr>
        <p:txBody>
          <a:bodyPr spcFirstLastPara="1" wrap="square" lIns="91425" tIns="91425" rIns="91425" bIns="91425" anchor="t" anchorCtr="0">
            <a:noAutofit/>
          </a:bodyPr>
          <a:lstStyle/>
          <a:p>
            <a:pPr marL="0" indent="0" algn="just">
              <a:lnSpc>
                <a:spcPct val="150000"/>
              </a:lnSpc>
            </a:pPr>
            <a:r>
              <a:rPr lang="vi-VN" sz="2000">
                <a:latin typeface="+mn-lt"/>
              </a:rPr>
              <a:t>Để thực hiện ước mơ hoà bình, mọi người cần làm gì? </a:t>
            </a:r>
          </a:p>
        </p:txBody>
      </p:sp>
      <p:sp>
        <p:nvSpPr>
          <p:cNvPr id="105" name="Google Shape;2188;p43"/>
          <p:cNvSpPr txBox="1">
            <a:spLocks noGrp="1"/>
          </p:cNvSpPr>
          <p:nvPr>
            <p:ph type="subTitle" idx="4"/>
          </p:nvPr>
        </p:nvSpPr>
        <p:spPr>
          <a:xfrm>
            <a:off x="4615129" y="3159151"/>
            <a:ext cx="4011283" cy="840611"/>
          </a:xfrm>
          <a:prstGeom prst="rect">
            <a:avLst/>
          </a:prstGeom>
          <a:noFill/>
          <a:ln>
            <a:noFill/>
          </a:ln>
        </p:spPr>
        <p:txBody>
          <a:bodyPr spcFirstLastPara="1" wrap="square" lIns="91425" tIns="91425" rIns="91425" bIns="91425" anchor="t" anchorCtr="0">
            <a:noAutofit/>
          </a:bodyPr>
          <a:lstStyle/>
          <a:p>
            <a:pPr marL="0" indent="0" algn="just">
              <a:lnSpc>
                <a:spcPct val="150000"/>
              </a:lnSpc>
            </a:pPr>
            <a:r>
              <a:rPr lang="vi-VN" sz="2000" b="0">
                <a:solidFill>
                  <a:schemeClr val="lt2"/>
                </a:solidFill>
                <a:latin typeface="+mn-lt"/>
                <a:ea typeface="Oxygen"/>
                <a:cs typeface="Oxygen"/>
                <a:sym typeface="Oxygen"/>
              </a:rPr>
              <a:t>Mọi người phải biết yêu thương nhau, bảo vệ, che chở những người kém may mắn hơn mình,...</a:t>
            </a:r>
            <a:endParaRPr sz="2000" b="0">
              <a:solidFill>
                <a:schemeClr val="lt2"/>
              </a:solidFill>
              <a:latin typeface="+mn-lt"/>
              <a:ea typeface="Oxygen"/>
              <a:cs typeface="Oxygen"/>
              <a:sym typeface="Oxygen"/>
            </a:endParaRPr>
          </a:p>
        </p:txBody>
      </p:sp>
      <p:sp>
        <p:nvSpPr>
          <p:cNvPr id="126" name="Oval 125"/>
          <p:cNvSpPr/>
          <p:nvPr/>
        </p:nvSpPr>
        <p:spPr>
          <a:xfrm>
            <a:off x="5772105" y="1112112"/>
            <a:ext cx="1567118" cy="1437722"/>
          </a:xfrm>
          <a:prstGeom prst="ellipse">
            <a:avLst/>
          </a:prstGeom>
          <a:solidFill>
            <a:srgbClr val="FFFFFF"/>
          </a:solidFill>
          <a:ln>
            <a:solidFill>
              <a:schemeClr val="accent4">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127" name="Google Shape;13608;p140"/>
          <p:cNvGrpSpPr/>
          <p:nvPr/>
        </p:nvGrpSpPr>
        <p:grpSpPr>
          <a:xfrm>
            <a:off x="6184321" y="1341108"/>
            <a:ext cx="777960" cy="1048040"/>
            <a:chOff x="8062968" y="2419290"/>
            <a:chExt cx="263316" cy="354729"/>
          </a:xfrm>
        </p:grpSpPr>
        <p:sp>
          <p:nvSpPr>
            <p:cNvPr id="128" name="Google Shape;13609;p140"/>
            <p:cNvSpPr/>
            <p:nvPr/>
          </p:nvSpPr>
          <p:spPr>
            <a:xfrm>
              <a:off x="8080198" y="2436520"/>
              <a:ext cx="97434" cy="257320"/>
            </a:xfrm>
            <a:custGeom>
              <a:avLst/>
              <a:gdLst/>
              <a:ahLst/>
              <a:cxnLst/>
              <a:rect l="l" t="t" r="r" b="b"/>
              <a:pathLst>
                <a:path w="3721" h="9827" extrusionOk="0">
                  <a:moveTo>
                    <a:pt x="2404" y="1"/>
                  </a:moveTo>
                  <a:cubicBezTo>
                    <a:pt x="878" y="869"/>
                    <a:pt x="0" y="2338"/>
                    <a:pt x="0" y="3988"/>
                  </a:cubicBezTo>
                  <a:cubicBezTo>
                    <a:pt x="0" y="6946"/>
                    <a:pt x="1527" y="9827"/>
                    <a:pt x="1527" y="9827"/>
                  </a:cubicBezTo>
                  <a:lnTo>
                    <a:pt x="3721" y="9827"/>
                  </a:lnTo>
                  <a:lnTo>
                    <a:pt x="3721" y="1"/>
                  </a:lnTo>
                  <a:close/>
                </a:path>
              </a:pathLst>
            </a:custGeom>
            <a:solidFill>
              <a:schemeClr val="accent1">
                <a:lumMod val="1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29" name="Google Shape;13610;p140"/>
            <p:cNvSpPr/>
            <p:nvPr/>
          </p:nvSpPr>
          <p:spPr>
            <a:xfrm>
              <a:off x="8131652" y="2419290"/>
              <a:ext cx="183138" cy="268815"/>
            </a:xfrm>
            <a:custGeom>
              <a:avLst/>
              <a:gdLst/>
              <a:ahLst/>
              <a:cxnLst/>
              <a:rect l="l" t="t" r="r" b="b"/>
              <a:pathLst>
                <a:path w="6994" h="10266" extrusionOk="0">
                  <a:moveTo>
                    <a:pt x="1966" y="0"/>
                  </a:moveTo>
                  <a:cubicBezTo>
                    <a:pt x="878" y="0"/>
                    <a:pt x="1" y="687"/>
                    <a:pt x="1" y="1527"/>
                  </a:cubicBezTo>
                  <a:cubicBezTo>
                    <a:pt x="1" y="2013"/>
                    <a:pt x="392" y="2404"/>
                    <a:pt x="878" y="2404"/>
                  </a:cubicBezTo>
                  <a:lnTo>
                    <a:pt x="1756" y="2404"/>
                  </a:lnTo>
                  <a:lnTo>
                    <a:pt x="1756" y="10265"/>
                  </a:lnTo>
                  <a:lnTo>
                    <a:pt x="5248" y="10265"/>
                  </a:lnTo>
                  <a:cubicBezTo>
                    <a:pt x="5248" y="10265"/>
                    <a:pt x="6993" y="7432"/>
                    <a:pt x="6993" y="4589"/>
                  </a:cubicBezTo>
                  <a:cubicBezTo>
                    <a:pt x="6993" y="2051"/>
                    <a:pt x="4942" y="0"/>
                    <a:pt x="2405" y="0"/>
                  </a:cubicBezTo>
                  <a:close/>
                </a:path>
              </a:pathLst>
            </a:custGeom>
            <a:solidFill>
              <a:schemeClr val="accent1">
                <a:lumMod val="1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0" name="Google Shape;13611;p140"/>
            <p:cNvSpPr/>
            <p:nvPr/>
          </p:nvSpPr>
          <p:spPr>
            <a:xfrm>
              <a:off x="8103188" y="2562182"/>
              <a:ext cx="22755" cy="45928"/>
            </a:xfrm>
            <a:custGeom>
              <a:avLst/>
              <a:gdLst/>
              <a:ahLst/>
              <a:cxnLst/>
              <a:rect l="l" t="t" r="r" b="b"/>
              <a:pathLst>
                <a:path w="869" h="1754" extrusionOk="0">
                  <a:moveTo>
                    <a:pt x="429" y="0"/>
                  </a:moveTo>
                  <a:cubicBezTo>
                    <a:pt x="429" y="0"/>
                    <a:pt x="0" y="878"/>
                    <a:pt x="0" y="1317"/>
                  </a:cubicBezTo>
                  <a:cubicBezTo>
                    <a:pt x="0" y="1608"/>
                    <a:pt x="217" y="1753"/>
                    <a:pt x="434" y="1753"/>
                  </a:cubicBezTo>
                  <a:cubicBezTo>
                    <a:pt x="651" y="1753"/>
                    <a:pt x="868" y="1608"/>
                    <a:pt x="868" y="1317"/>
                  </a:cubicBezTo>
                  <a:cubicBezTo>
                    <a:pt x="868" y="878"/>
                    <a:pt x="429" y="0"/>
                    <a:pt x="429" y="0"/>
                  </a:cubicBez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1" name="Google Shape;13612;p140"/>
            <p:cNvSpPr/>
            <p:nvPr/>
          </p:nvSpPr>
          <p:spPr>
            <a:xfrm>
              <a:off x="8103188"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2" name="Google Shape;13613;p140"/>
            <p:cNvSpPr/>
            <p:nvPr/>
          </p:nvSpPr>
          <p:spPr>
            <a:xfrm>
              <a:off x="8263310" y="2562182"/>
              <a:ext cx="22755" cy="45928"/>
            </a:xfrm>
            <a:custGeom>
              <a:avLst/>
              <a:gdLst/>
              <a:ahLst/>
              <a:cxnLst/>
              <a:rect l="l" t="t" r="r" b="b"/>
              <a:pathLst>
                <a:path w="869" h="1754" extrusionOk="0">
                  <a:moveTo>
                    <a:pt x="439" y="0"/>
                  </a:moveTo>
                  <a:cubicBezTo>
                    <a:pt x="439" y="0"/>
                    <a:pt x="0" y="878"/>
                    <a:pt x="0" y="1317"/>
                  </a:cubicBezTo>
                  <a:cubicBezTo>
                    <a:pt x="0" y="1608"/>
                    <a:pt x="217" y="1753"/>
                    <a:pt x="434" y="1753"/>
                  </a:cubicBezTo>
                  <a:cubicBezTo>
                    <a:pt x="651" y="1753"/>
                    <a:pt x="868" y="1608"/>
                    <a:pt x="868" y="1317"/>
                  </a:cubicBezTo>
                  <a:cubicBezTo>
                    <a:pt x="868" y="878"/>
                    <a:pt x="439" y="0"/>
                    <a:pt x="439" y="0"/>
                  </a:cubicBez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3" name="Google Shape;13614;p140"/>
            <p:cNvSpPr/>
            <p:nvPr/>
          </p:nvSpPr>
          <p:spPr>
            <a:xfrm>
              <a:off x="8263310"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4" name="Google Shape;13615;p140"/>
            <p:cNvSpPr/>
            <p:nvPr/>
          </p:nvSpPr>
          <p:spPr>
            <a:xfrm>
              <a:off x="8062968" y="2625131"/>
              <a:ext cx="263316" cy="148888"/>
            </a:xfrm>
            <a:custGeom>
              <a:avLst/>
              <a:gdLst/>
              <a:ahLst/>
              <a:cxnLst/>
              <a:rect l="l" t="t" r="r" b="b"/>
              <a:pathLst>
                <a:path w="10056" h="5686" extrusionOk="0">
                  <a:moveTo>
                    <a:pt x="3711" y="0"/>
                  </a:moveTo>
                  <a:lnTo>
                    <a:pt x="3711" y="1135"/>
                  </a:lnTo>
                  <a:cubicBezTo>
                    <a:pt x="3711" y="1498"/>
                    <a:pt x="3482" y="1832"/>
                    <a:pt x="3129" y="1956"/>
                  </a:cubicBezTo>
                  <a:lnTo>
                    <a:pt x="878" y="2748"/>
                  </a:lnTo>
                  <a:cubicBezTo>
                    <a:pt x="353" y="2938"/>
                    <a:pt x="0" y="3435"/>
                    <a:pt x="0" y="3988"/>
                  </a:cubicBezTo>
                  <a:lnTo>
                    <a:pt x="0" y="5028"/>
                  </a:lnTo>
                  <a:cubicBezTo>
                    <a:pt x="0" y="5390"/>
                    <a:pt x="296" y="5686"/>
                    <a:pt x="658" y="5686"/>
                  </a:cubicBezTo>
                  <a:lnTo>
                    <a:pt x="9397" y="5686"/>
                  </a:lnTo>
                  <a:cubicBezTo>
                    <a:pt x="9759" y="5686"/>
                    <a:pt x="10055" y="5390"/>
                    <a:pt x="10055" y="5028"/>
                  </a:cubicBezTo>
                  <a:lnTo>
                    <a:pt x="10055" y="3988"/>
                  </a:lnTo>
                  <a:cubicBezTo>
                    <a:pt x="10046" y="3435"/>
                    <a:pt x="9702" y="2938"/>
                    <a:pt x="9178" y="2748"/>
                  </a:cubicBezTo>
                  <a:lnTo>
                    <a:pt x="6917" y="1956"/>
                  </a:lnTo>
                  <a:cubicBezTo>
                    <a:pt x="6573" y="1832"/>
                    <a:pt x="6335" y="1498"/>
                    <a:pt x="6335" y="1135"/>
                  </a:cubicBezTo>
                  <a:lnTo>
                    <a:pt x="6335" y="0"/>
                  </a:ln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5" name="Google Shape;13616;p140"/>
            <p:cNvSpPr/>
            <p:nvPr/>
          </p:nvSpPr>
          <p:spPr>
            <a:xfrm>
              <a:off x="8160376" y="2625131"/>
              <a:ext cx="68736" cy="22990"/>
            </a:xfrm>
            <a:custGeom>
              <a:avLst/>
              <a:gdLst/>
              <a:ahLst/>
              <a:cxnLst/>
              <a:rect l="l" t="t" r="r" b="b"/>
              <a:pathLst>
                <a:path w="2625" h="878" extrusionOk="0">
                  <a:moveTo>
                    <a:pt x="1" y="0"/>
                  </a:moveTo>
                  <a:lnTo>
                    <a:pt x="1" y="601"/>
                  </a:lnTo>
                  <a:cubicBezTo>
                    <a:pt x="411" y="782"/>
                    <a:pt x="859" y="878"/>
                    <a:pt x="1308" y="878"/>
                  </a:cubicBezTo>
                  <a:cubicBezTo>
                    <a:pt x="1756" y="878"/>
                    <a:pt x="2204" y="782"/>
                    <a:pt x="2624" y="601"/>
                  </a:cubicBezTo>
                  <a:lnTo>
                    <a:pt x="2624"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6" name="Google Shape;13617;p140"/>
            <p:cNvSpPr/>
            <p:nvPr/>
          </p:nvSpPr>
          <p:spPr>
            <a:xfrm>
              <a:off x="8098187" y="2482239"/>
              <a:ext cx="192617" cy="154387"/>
            </a:xfrm>
            <a:custGeom>
              <a:avLst/>
              <a:gdLst/>
              <a:ahLst/>
              <a:cxnLst/>
              <a:rect l="l" t="t" r="r" b="b"/>
              <a:pathLst>
                <a:path w="7356" h="5896" extrusionOk="0">
                  <a:moveTo>
                    <a:pt x="2156" y="0"/>
                  </a:moveTo>
                  <a:cubicBezTo>
                    <a:pt x="1431" y="0"/>
                    <a:pt x="840" y="582"/>
                    <a:pt x="840" y="1307"/>
                  </a:cubicBezTo>
                  <a:lnTo>
                    <a:pt x="840" y="2185"/>
                  </a:lnTo>
                  <a:lnTo>
                    <a:pt x="735" y="2185"/>
                  </a:lnTo>
                  <a:cubicBezTo>
                    <a:pt x="0" y="2185"/>
                    <a:pt x="0" y="3273"/>
                    <a:pt x="735" y="3273"/>
                  </a:cubicBezTo>
                  <a:lnTo>
                    <a:pt x="849" y="3273"/>
                  </a:lnTo>
                  <a:cubicBezTo>
                    <a:pt x="964" y="4751"/>
                    <a:pt x="2194" y="5896"/>
                    <a:pt x="3683" y="5896"/>
                  </a:cubicBezTo>
                  <a:cubicBezTo>
                    <a:pt x="5161" y="5896"/>
                    <a:pt x="6392" y="4751"/>
                    <a:pt x="6506" y="3273"/>
                  </a:cubicBezTo>
                  <a:lnTo>
                    <a:pt x="6630" y="3273"/>
                  </a:lnTo>
                  <a:cubicBezTo>
                    <a:pt x="7356" y="3273"/>
                    <a:pt x="7356" y="2185"/>
                    <a:pt x="6630" y="2185"/>
                  </a:cubicBezTo>
                  <a:lnTo>
                    <a:pt x="6526" y="2185"/>
                  </a:lnTo>
                  <a:lnTo>
                    <a:pt x="6526" y="1307"/>
                  </a:lnTo>
                  <a:cubicBezTo>
                    <a:pt x="6526" y="582"/>
                    <a:pt x="5934" y="0"/>
                    <a:pt x="5209" y="0"/>
                  </a:cubicBez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7" name="Google Shape;13618;p140"/>
            <p:cNvSpPr/>
            <p:nvPr/>
          </p:nvSpPr>
          <p:spPr>
            <a:xfrm>
              <a:off x="8154642" y="2539872"/>
              <a:ext cx="11521" cy="17334"/>
            </a:xfrm>
            <a:custGeom>
              <a:avLst/>
              <a:gdLst/>
              <a:ahLst/>
              <a:cxnLst/>
              <a:rect l="l" t="t" r="r" b="b"/>
              <a:pathLst>
                <a:path w="440" h="662" extrusionOk="0">
                  <a:moveTo>
                    <a:pt x="220" y="1"/>
                  </a:moveTo>
                  <a:cubicBezTo>
                    <a:pt x="110" y="1"/>
                    <a:pt x="0" y="75"/>
                    <a:pt x="0" y="222"/>
                  </a:cubicBezTo>
                  <a:lnTo>
                    <a:pt x="0" y="442"/>
                  </a:lnTo>
                  <a:cubicBezTo>
                    <a:pt x="0" y="556"/>
                    <a:pt x="96" y="661"/>
                    <a:pt x="220" y="661"/>
                  </a:cubicBezTo>
                  <a:cubicBezTo>
                    <a:pt x="334" y="652"/>
                    <a:pt x="439" y="556"/>
                    <a:pt x="439" y="442"/>
                  </a:cubicBezTo>
                  <a:lnTo>
                    <a:pt x="439" y="222"/>
                  </a:lnTo>
                  <a:cubicBezTo>
                    <a:pt x="439" y="75"/>
                    <a:pt x="329" y="1"/>
                    <a:pt x="220" y="1"/>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8" name="Google Shape;13619;p140"/>
            <p:cNvSpPr/>
            <p:nvPr/>
          </p:nvSpPr>
          <p:spPr>
            <a:xfrm>
              <a:off x="8223325" y="2539872"/>
              <a:ext cx="11286" cy="17334"/>
            </a:xfrm>
            <a:custGeom>
              <a:avLst/>
              <a:gdLst/>
              <a:ahLst/>
              <a:cxnLst/>
              <a:rect l="l" t="t" r="r" b="b"/>
              <a:pathLst>
                <a:path w="431" h="662" extrusionOk="0">
                  <a:moveTo>
                    <a:pt x="215" y="1"/>
                  </a:moveTo>
                  <a:cubicBezTo>
                    <a:pt x="108" y="1"/>
                    <a:pt x="1" y="75"/>
                    <a:pt x="1" y="222"/>
                  </a:cubicBezTo>
                  <a:lnTo>
                    <a:pt x="1" y="442"/>
                  </a:lnTo>
                  <a:cubicBezTo>
                    <a:pt x="1" y="556"/>
                    <a:pt x="96" y="661"/>
                    <a:pt x="220" y="661"/>
                  </a:cubicBezTo>
                  <a:cubicBezTo>
                    <a:pt x="335" y="652"/>
                    <a:pt x="430" y="556"/>
                    <a:pt x="430" y="442"/>
                  </a:cubicBezTo>
                  <a:lnTo>
                    <a:pt x="430" y="222"/>
                  </a:lnTo>
                  <a:cubicBezTo>
                    <a:pt x="430" y="75"/>
                    <a:pt x="323" y="1"/>
                    <a:pt x="215" y="1"/>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9" name="Google Shape;13620;p140"/>
            <p:cNvSpPr/>
            <p:nvPr/>
          </p:nvSpPr>
          <p:spPr>
            <a:xfrm>
              <a:off x="8169358" y="2585094"/>
              <a:ext cx="50720" cy="17334"/>
            </a:xfrm>
            <a:custGeom>
              <a:avLst/>
              <a:gdLst/>
              <a:ahLst/>
              <a:cxnLst/>
              <a:rect l="l" t="t" r="r" b="b"/>
              <a:pathLst>
                <a:path w="1937" h="662" extrusionOk="0">
                  <a:moveTo>
                    <a:pt x="310" y="0"/>
                  </a:moveTo>
                  <a:cubicBezTo>
                    <a:pt x="144" y="0"/>
                    <a:pt x="0" y="221"/>
                    <a:pt x="154" y="375"/>
                  </a:cubicBezTo>
                  <a:cubicBezTo>
                    <a:pt x="373" y="558"/>
                    <a:pt x="645" y="662"/>
                    <a:pt x="928" y="662"/>
                  </a:cubicBezTo>
                  <a:cubicBezTo>
                    <a:pt x="940" y="662"/>
                    <a:pt x="952" y="661"/>
                    <a:pt x="965" y="661"/>
                  </a:cubicBezTo>
                  <a:cubicBezTo>
                    <a:pt x="977" y="661"/>
                    <a:pt x="989" y="662"/>
                    <a:pt x="1002" y="662"/>
                  </a:cubicBezTo>
                  <a:cubicBezTo>
                    <a:pt x="1284" y="662"/>
                    <a:pt x="1556" y="558"/>
                    <a:pt x="1776" y="375"/>
                  </a:cubicBezTo>
                  <a:cubicBezTo>
                    <a:pt x="1936" y="221"/>
                    <a:pt x="1789" y="0"/>
                    <a:pt x="1621" y="0"/>
                  </a:cubicBezTo>
                  <a:cubicBezTo>
                    <a:pt x="1570" y="0"/>
                    <a:pt x="1517" y="21"/>
                    <a:pt x="1470" y="70"/>
                  </a:cubicBezTo>
                  <a:cubicBezTo>
                    <a:pt x="1318" y="170"/>
                    <a:pt x="1141" y="220"/>
                    <a:pt x="965" y="220"/>
                  </a:cubicBezTo>
                  <a:cubicBezTo>
                    <a:pt x="788" y="220"/>
                    <a:pt x="612" y="170"/>
                    <a:pt x="459" y="70"/>
                  </a:cubicBezTo>
                  <a:cubicBezTo>
                    <a:pt x="412" y="21"/>
                    <a:pt x="360" y="0"/>
                    <a:pt x="310" y="0"/>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0" name="Google Shape;13621;p140"/>
            <p:cNvSpPr/>
            <p:nvPr/>
          </p:nvSpPr>
          <p:spPr>
            <a:xfrm>
              <a:off x="8146734" y="2519317"/>
              <a:ext cx="23017" cy="14664"/>
            </a:xfrm>
            <a:custGeom>
              <a:avLst/>
              <a:gdLst/>
              <a:ahLst/>
              <a:cxnLst/>
              <a:rect l="l" t="t" r="r" b="b"/>
              <a:pathLst>
                <a:path w="879" h="560" extrusionOk="0">
                  <a:moveTo>
                    <a:pt x="566" y="1"/>
                  </a:moveTo>
                  <a:cubicBezTo>
                    <a:pt x="534" y="1"/>
                    <a:pt x="500" y="8"/>
                    <a:pt x="464" y="25"/>
                  </a:cubicBezTo>
                  <a:lnTo>
                    <a:pt x="207" y="149"/>
                  </a:lnTo>
                  <a:cubicBezTo>
                    <a:pt x="0" y="243"/>
                    <a:pt x="62" y="559"/>
                    <a:pt x="292" y="559"/>
                  </a:cubicBezTo>
                  <a:cubicBezTo>
                    <a:pt x="295" y="559"/>
                    <a:pt x="299" y="559"/>
                    <a:pt x="302" y="559"/>
                  </a:cubicBezTo>
                  <a:cubicBezTo>
                    <a:pt x="331" y="559"/>
                    <a:pt x="369" y="550"/>
                    <a:pt x="398" y="540"/>
                  </a:cubicBezTo>
                  <a:lnTo>
                    <a:pt x="655" y="426"/>
                  </a:lnTo>
                  <a:cubicBezTo>
                    <a:pt x="878" y="310"/>
                    <a:pt x="772" y="1"/>
                    <a:pt x="566" y="1"/>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1" name="Google Shape;13622;p140"/>
            <p:cNvSpPr/>
            <p:nvPr/>
          </p:nvSpPr>
          <p:spPr>
            <a:xfrm>
              <a:off x="8219476" y="2519317"/>
              <a:ext cx="23278" cy="14664"/>
            </a:xfrm>
            <a:custGeom>
              <a:avLst/>
              <a:gdLst/>
              <a:ahLst/>
              <a:cxnLst/>
              <a:rect l="l" t="t" r="r" b="b"/>
              <a:pathLst>
                <a:path w="889" h="560" extrusionOk="0">
                  <a:moveTo>
                    <a:pt x="313" y="1"/>
                  </a:moveTo>
                  <a:cubicBezTo>
                    <a:pt x="107" y="1"/>
                    <a:pt x="1" y="310"/>
                    <a:pt x="224" y="426"/>
                  </a:cubicBezTo>
                  <a:lnTo>
                    <a:pt x="491" y="540"/>
                  </a:lnTo>
                  <a:cubicBezTo>
                    <a:pt x="520" y="550"/>
                    <a:pt x="548" y="559"/>
                    <a:pt x="577" y="559"/>
                  </a:cubicBezTo>
                  <a:cubicBezTo>
                    <a:pt x="580" y="559"/>
                    <a:pt x="584" y="559"/>
                    <a:pt x="587" y="559"/>
                  </a:cubicBezTo>
                  <a:cubicBezTo>
                    <a:pt x="818" y="559"/>
                    <a:pt x="889" y="243"/>
                    <a:pt x="672" y="149"/>
                  </a:cubicBezTo>
                  <a:lnTo>
                    <a:pt x="415" y="25"/>
                  </a:lnTo>
                  <a:cubicBezTo>
                    <a:pt x="379" y="8"/>
                    <a:pt x="345" y="1"/>
                    <a:pt x="313" y="1"/>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2" name="Google Shape;13623;p140"/>
            <p:cNvSpPr/>
            <p:nvPr/>
          </p:nvSpPr>
          <p:spPr>
            <a:xfrm>
              <a:off x="8062968" y="2692321"/>
              <a:ext cx="263316" cy="81697"/>
            </a:xfrm>
            <a:custGeom>
              <a:avLst/>
              <a:gdLst/>
              <a:ahLst/>
              <a:cxnLst/>
              <a:rect l="l" t="t" r="r" b="b"/>
              <a:pathLst>
                <a:path w="10056" h="3120" extrusionOk="0">
                  <a:moveTo>
                    <a:pt x="1393" y="0"/>
                  </a:moveTo>
                  <a:lnTo>
                    <a:pt x="878" y="182"/>
                  </a:lnTo>
                  <a:cubicBezTo>
                    <a:pt x="353" y="372"/>
                    <a:pt x="0" y="869"/>
                    <a:pt x="0" y="1422"/>
                  </a:cubicBezTo>
                  <a:lnTo>
                    <a:pt x="0" y="2462"/>
                  </a:lnTo>
                  <a:cubicBezTo>
                    <a:pt x="0" y="2824"/>
                    <a:pt x="296" y="3120"/>
                    <a:pt x="658" y="3120"/>
                  </a:cubicBezTo>
                  <a:lnTo>
                    <a:pt x="9397" y="3120"/>
                  </a:lnTo>
                  <a:cubicBezTo>
                    <a:pt x="9759" y="3120"/>
                    <a:pt x="10055" y="2824"/>
                    <a:pt x="10055" y="2462"/>
                  </a:cubicBezTo>
                  <a:lnTo>
                    <a:pt x="10055" y="1422"/>
                  </a:lnTo>
                  <a:cubicBezTo>
                    <a:pt x="10055" y="869"/>
                    <a:pt x="9702" y="372"/>
                    <a:pt x="9178" y="182"/>
                  </a:cubicBezTo>
                  <a:lnTo>
                    <a:pt x="8662" y="0"/>
                  </a:lnTo>
                  <a:cubicBezTo>
                    <a:pt x="7747" y="1202"/>
                    <a:pt x="6387" y="1803"/>
                    <a:pt x="5028" y="1803"/>
                  </a:cubicBezTo>
                  <a:cubicBezTo>
                    <a:pt x="3668" y="1803"/>
                    <a:pt x="2309" y="1202"/>
                    <a:pt x="1393" y="0"/>
                  </a:cubicBezTo>
                  <a:close/>
                </a:path>
              </a:pathLst>
            </a:custGeom>
            <a:solidFill>
              <a:schemeClr val="accent4">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3" name="Google Shape;13624;p140"/>
            <p:cNvSpPr/>
            <p:nvPr/>
          </p:nvSpPr>
          <p:spPr>
            <a:xfrm>
              <a:off x="8087949" y="2692557"/>
              <a:ext cx="213355" cy="58550"/>
            </a:xfrm>
            <a:custGeom>
              <a:avLst/>
              <a:gdLst/>
              <a:ahLst/>
              <a:cxnLst/>
              <a:rect l="l" t="t" r="r" b="b"/>
              <a:pathLst>
                <a:path w="8148" h="2236" extrusionOk="0">
                  <a:moveTo>
                    <a:pt x="439" y="1"/>
                  </a:moveTo>
                  <a:lnTo>
                    <a:pt x="0" y="154"/>
                  </a:lnTo>
                  <a:cubicBezTo>
                    <a:pt x="1002" y="1542"/>
                    <a:pt x="2538" y="2236"/>
                    <a:pt x="4074" y="2236"/>
                  </a:cubicBezTo>
                  <a:cubicBezTo>
                    <a:pt x="5610" y="2236"/>
                    <a:pt x="7146" y="1542"/>
                    <a:pt x="8147" y="154"/>
                  </a:cubicBezTo>
                  <a:lnTo>
                    <a:pt x="7708" y="1"/>
                  </a:lnTo>
                  <a:cubicBezTo>
                    <a:pt x="6850" y="1127"/>
                    <a:pt x="5505" y="1794"/>
                    <a:pt x="4074" y="1794"/>
                  </a:cubicBezTo>
                  <a:cubicBezTo>
                    <a:pt x="2652" y="1794"/>
                    <a:pt x="1307" y="1127"/>
                    <a:pt x="439" y="1"/>
                  </a:cubicBezTo>
                  <a:close/>
                </a:path>
              </a:pathLst>
            </a:custGeom>
            <a:solidFill>
              <a:schemeClr val="bg2">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4" name="Google Shape;13625;p140"/>
            <p:cNvSpPr/>
            <p:nvPr/>
          </p:nvSpPr>
          <p:spPr>
            <a:xfrm>
              <a:off x="8102429" y="2482239"/>
              <a:ext cx="138152" cy="154387"/>
            </a:xfrm>
            <a:custGeom>
              <a:avLst/>
              <a:gdLst/>
              <a:ahLst/>
              <a:cxnLst/>
              <a:rect l="l" t="t" r="r" b="b"/>
              <a:pathLst>
                <a:path w="5276" h="5896" extrusionOk="0">
                  <a:moveTo>
                    <a:pt x="1994" y="0"/>
                  </a:moveTo>
                  <a:cubicBezTo>
                    <a:pt x="1269" y="0"/>
                    <a:pt x="678" y="582"/>
                    <a:pt x="678" y="1307"/>
                  </a:cubicBezTo>
                  <a:lnTo>
                    <a:pt x="678" y="2185"/>
                  </a:lnTo>
                  <a:lnTo>
                    <a:pt x="611" y="2185"/>
                  </a:lnTo>
                  <a:cubicBezTo>
                    <a:pt x="604" y="2185"/>
                    <a:pt x="598" y="2185"/>
                    <a:pt x="592" y="2185"/>
                  </a:cubicBezTo>
                  <a:cubicBezTo>
                    <a:pt x="304" y="2185"/>
                    <a:pt x="66" y="2392"/>
                    <a:pt x="29" y="2672"/>
                  </a:cubicBezTo>
                  <a:cubicBezTo>
                    <a:pt x="0" y="2996"/>
                    <a:pt x="248" y="3273"/>
                    <a:pt x="573" y="3273"/>
                  </a:cubicBezTo>
                  <a:lnTo>
                    <a:pt x="697" y="3273"/>
                  </a:lnTo>
                  <a:cubicBezTo>
                    <a:pt x="800" y="4776"/>
                    <a:pt x="2054" y="5895"/>
                    <a:pt x="3501" y="5895"/>
                  </a:cubicBezTo>
                  <a:cubicBezTo>
                    <a:pt x="3652" y="5895"/>
                    <a:pt x="3805" y="5883"/>
                    <a:pt x="3959" y="5858"/>
                  </a:cubicBezTo>
                  <a:cubicBezTo>
                    <a:pt x="2576" y="5648"/>
                    <a:pt x="1555" y="4455"/>
                    <a:pt x="1555" y="3053"/>
                  </a:cubicBezTo>
                  <a:lnTo>
                    <a:pt x="1555" y="1307"/>
                  </a:lnTo>
                  <a:cubicBezTo>
                    <a:pt x="1555" y="830"/>
                    <a:pt x="1947" y="439"/>
                    <a:pt x="2433" y="439"/>
                  </a:cubicBezTo>
                  <a:lnTo>
                    <a:pt x="4837" y="439"/>
                  </a:lnTo>
                  <a:cubicBezTo>
                    <a:pt x="5076" y="439"/>
                    <a:pt x="5276" y="239"/>
                    <a:pt x="5276"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grpSp>
      <p:sp>
        <p:nvSpPr>
          <p:cNvPr id="145" name="Google Shape;2190;p43"/>
          <p:cNvSpPr txBox="1">
            <a:spLocks/>
          </p:cNvSpPr>
          <p:nvPr/>
        </p:nvSpPr>
        <p:spPr>
          <a:xfrm>
            <a:off x="5278951" y="2709356"/>
            <a:ext cx="2743200" cy="45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buFont typeface="Sulphur Point"/>
              <a:buNone/>
            </a:pPr>
            <a:r>
              <a:rPr lang="en-US" sz="2000" b="1" smtClean="0">
                <a:solidFill>
                  <a:schemeClr val="accent1">
                    <a:lumMod val="10000"/>
                  </a:schemeClr>
                </a:solidFill>
                <a:latin typeface="+mn-lt"/>
                <a:ea typeface="Sulphur Point"/>
                <a:cs typeface="Sulphur Point"/>
              </a:rPr>
              <a:t>Chuyên gia: </a:t>
            </a:r>
            <a:r>
              <a:rPr lang="en-US" sz="2000" b="1" smtClean="0">
                <a:solidFill>
                  <a:schemeClr val="accent4">
                    <a:lumMod val="50000"/>
                  </a:schemeClr>
                </a:solidFill>
                <a:latin typeface="+mn-lt"/>
                <a:ea typeface="Sulphur Point"/>
                <a:cs typeface="Sulphur Point"/>
              </a:rPr>
              <a:t>Trả lời</a:t>
            </a:r>
            <a:endParaRPr lang="en-US" sz="2000" b="1">
              <a:solidFill>
                <a:schemeClr val="accent4">
                  <a:lumMod val="50000"/>
                </a:schemeClr>
              </a:solidFill>
              <a:latin typeface="+mn-lt"/>
              <a:ea typeface="Sulphur Point"/>
              <a:cs typeface="Sulphur Point"/>
            </a:endParaRPr>
          </a:p>
        </p:txBody>
      </p:sp>
      <p:sp>
        <p:nvSpPr>
          <p:cNvPr id="146" name="Google Shape;2271;p74"/>
          <p:cNvSpPr/>
          <p:nvPr/>
        </p:nvSpPr>
        <p:spPr>
          <a:xfrm>
            <a:off x="629637" y="-316450"/>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575;p39"/>
          <p:cNvGrpSpPr/>
          <p:nvPr/>
        </p:nvGrpSpPr>
        <p:grpSpPr>
          <a:xfrm>
            <a:off x="2361231" y="4416460"/>
            <a:ext cx="818949" cy="241040"/>
            <a:chOff x="7611835" y="470711"/>
            <a:chExt cx="818949" cy="241040"/>
          </a:xfrm>
          <a:solidFill>
            <a:srgbClr val="FFFFFF"/>
          </a:solidFill>
        </p:grpSpPr>
        <p:sp>
          <p:nvSpPr>
            <p:cNvPr id="148"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2271;p74"/>
          <p:cNvSpPr/>
          <p:nvPr/>
        </p:nvSpPr>
        <p:spPr>
          <a:xfrm>
            <a:off x="7734187" y="2005098"/>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575;p39"/>
          <p:cNvGrpSpPr/>
          <p:nvPr/>
        </p:nvGrpSpPr>
        <p:grpSpPr>
          <a:xfrm>
            <a:off x="7927264" y="4878301"/>
            <a:ext cx="818949" cy="241040"/>
            <a:chOff x="7611835" y="470711"/>
            <a:chExt cx="818949" cy="241040"/>
          </a:xfrm>
          <a:solidFill>
            <a:srgbClr val="FFFFFF"/>
          </a:solidFill>
        </p:grpSpPr>
        <p:sp>
          <p:nvSpPr>
            <p:cNvPr id="152"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2271;p74"/>
          <p:cNvSpPr/>
          <p:nvPr/>
        </p:nvSpPr>
        <p:spPr>
          <a:xfrm>
            <a:off x="3952004" y="2066307"/>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131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xEl>
                                              <p:pRg st="0" end="0"/>
                                            </p:txEl>
                                          </p:spTgt>
                                        </p:tgtEl>
                                        <p:attrNameLst>
                                          <p:attrName>style.visibility</p:attrName>
                                        </p:attrNameLst>
                                      </p:cBhvr>
                                      <p:to>
                                        <p:strVal val="visible"/>
                                      </p:to>
                                    </p:set>
                                    <p:animEffect transition="in" filter="fade">
                                      <p:cBhvr>
                                        <p:cTn id="7" dur="500"/>
                                        <p:tgtEl>
                                          <p:spTgt spid="10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7"/>
                                        </p:tgtEl>
                                        <p:attrNameLst>
                                          <p:attrName>style.visibility</p:attrName>
                                        </p:attrNameLst>
                                      </p:cBhvr>
                                      <p:to>
                                        <p:strVal val="visible"/>
                                      </p:to>
                                    </p:set>
                                    <p:animEffect transition="in" filter="fade">
                                      <p:cBhvr>
                                        <p:cTn id="21" dur="500"/>
                                        <p:tgtEl>
                                          <p:spTgt spid="1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6"/>
                                        </p:tgtEl>
                                        <p:attrNameLst>
                                          <p:attrName>style.visibility</p:attrName>
                                        </p:attrNameLst>
                                      </p:cBhvr>
                                      <p:to>
                                        <p:strVal val="visible"/>
                                      </p:to>
                                    </p:set>
                                    <p:animEffect transition="in" filter="fade">
                                      <p:cBhvr>
                                        <p:cTn id="24" dur="500"/>
                                        <p:tgtEl>
                                          <p:spTgt spid="1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5"/>
                                        </p:tgtEl>
                                        <p:attrNameLst>
                                          <p:attrName>style.visibility</p:attrName>
                                        </p:attrNameLst>
                                      </p:cBhvr>
                                      <p:to>
                                        <p:strVal val="visible"/>
                                      </p:to>
                                    </p:set>
                                    <p:animEffect transition="in" filter="fade">
                                      <p:cBhvr>
                                        <p:cTn id="27" dur="500"/>
                                        <p:tgtEl>
                                          <p:spTgt spid="14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5">
                                            <p:txEl>
                                              <p:pRg st="0" end="0"/>
                                            </p:txEl>
                                          </p:spTgt>
                                        </p:tgtEl>
                                        <p:attrNameLst>
                                          <p:attrName>style.visibility</p:attrName>
                                        </p:attrNameLst>
                                      </p:cBhvr>
                                      <p:to>
                                        <p:strVal val="visible"/>
                                      </p:to>
                                    </p:set>
                                    <p:animEffect transition="in" filter="fade">
                                      <p:cBhvr>
                                        <p:cTn id="30" dur="500"/>
                                        <p:tgtEl>
                                          <p:spTgt spid="1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1" grpId="0"/>
      <p:bldP spid="104" grpId="0" build="p"/>
      <p:bldP spid="105" grpId="0" build="p"/>
      <p:bldP spid="126" grpId="0" animBg="1"/>
      <p:bldP spid="1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154337" y="1136209"/>
            <a:ext cx="1567118" cy="1437722"/>
          </a:xfrm>
          <a:prstGeom prst="ellipse">
            <a:avLst/>
          </a:prstGeom>
          <a:solidFill>
            <a:srgbClr val="FFFFFF"/>
          </a:solidFill>
          <a:ln>
            <a:solidFill>
              <a:schemeClr val="accent2">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0" name="Google Shape;2187;p43"/>
          <p:cNvSpPr txBox="1">
            <a:spLocks noGrp="1"/>
          </p:cNvSpPr>
          <p:nvPr>
            <p:ph type="subTitle" idx="3"/>
          </p:nvPr>
        </p:nvSpPr>
        <p:spPr>
          <a:xfrm>
            <a:off x="3187800" y="164922"/>
            <a:ext cx="27684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smtClean="0">
                <a:solidFill>
                  <a:schemeClr val="accent5"/>
                </a:solidFill>
                <a:latin typeface="+mj-lt"/>
              </a:rPr>
              <a:t>PHỎNG VẤN</a:t>
            </a:r>
            <a:endParaRPr lang="en-US" sz="3200" b="1">
              <a:solidFill>
                <a:schemeClr val="accent5"/>
              </a:solidFill>
              <a:latin typeface="+mj-lt"/>
            </a:endParaRPr>
          </a:p>
        </p:txBody>
      </p:sp>
      <p:grpSp>
        <p:nvGrpSpPr>
          <p:cNvPr id="9" name="Google Shape;13592;p140"/>
          <p:cNvGrpSpPr/>
          <p:nvPr/>
        </p:nvGrpSpPr>
        <p:grpSpPr>
          <a:xfrm>
            <a:off x="1538976" y="1316180"/>
            <a:ext cx="811152" cy="1048042"/>
            <a:chOff x="7606826" y="2419290"/>
            <a:chExt cx="274550" cy="354729"/>
          </a:xfrm>
        </p:grpSpPr>
        <p:sp>
          <p:nvSpPr>
            <p:cNvPr id="35" name="Google Shape;13593;p140"/>
            <p:cNvSpPr/>
            <p:nvPr/>
          </p:nvSpPr>
          <p:spPr>
            <a:xfrm>
              <a:off x="7606826" y="2619370"/>
              <a:ext cx="274550" cy="154649"/>
            </a:xfrm>
            <a:custGeom>
              <a:avLst/>
              <a:gdLst/>
              <a:ahLst/>
              <a:cxnLst/>
              <a:rect l="l" t="t" r="r" b="b"/>
              <a:pathLst>
                <a:path w="10485" h="5906" extrusionOk="0">
                  <a:moveTo>
                    <a:pt x="3711" y="1"/>
                  </a:moveTo>
                  <a:lnTo>
                    <a:pt x="3711" y="1041"/>
                  </a:lnTo>
                  <a:cubicBezTo>
                    <a:pt x="3711" y="1336"/>
                    <a:pt x="3520" y="1584"/>
                    <a:pt x="3244" y="1670"/>
                  </a:cubicBezTo>
                  <a:lnTo>
                    <a:pt x="935" y="2348"/>
                  </a:lnTo>
                  <a:cubicBezTo>
                    <a:pt x="382" y="2510"/>
                    <a:pt x="0" y="3025"/>
                    <a:pt x="0" y="3607"/>
                  </a:cubicBezTo>
                  <a:lnTo>
                    <a:pt x="0" y="5248"/>
                  </a:lnTo>
                  <a:cubicBezTo>
                    <a:pt x="0" y="5610"/>
                    <a:pt x="286" y="5906"/>
                    <a:pt x="649" y="5906"/>
                  </a:cubicBezTo>
                  <a:lnTo>
                    <a:pt x="9826" y="5906"/>
                  </a:lnTo>
                  <a:cubicBezTo>
                    <a:pt x="10189" y="5906"/>
                    <a:pt x="10485" y="5610"/>
                    <a:pt x="10485" y="5248"/>
                  </a:cubicBezTo>
                  <a:lnTo>
                    <a:pt x="10485" y="3607"/>
                  </a:lnTo>
                  <a:cubicBezTo>
                    <a:pt x="10485" y="3025"/>
                    <a:pt x="10093" y="2510"/>
                    <a:pt x="9540" y="2348"/>
                  </a:cubicBezTo>
                  <a:lnTo>
                    <a:pt x="7241" y="1670"/>
                  </a:lnTo>
                  <a:cubicBezTo>
                    <a:pt x="6955" y="1584"/>
                    <a:pt x="6764" y="1336"/>
                    <a:pt x="6764" y="1041"/>
                  </a:cubicBezTo>
                  <a:lnTo>
                    <a:pt x="6764" y="1"/>
                  </a:ln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6" name="Google Shape;13594;p140"/>
            <p:cNvSpPr/>
            <p:nvPr/>
          </p:nvSpPr>
          <p:spPr>
            <a:xfrm>
              <a:off x="7606826" y="2667576"/>
              <a:ext cx="274550" cy="106442"/>
            </a:xfrm>
            <a:custGeom>
              <a:avLst/>
              <a:gdLst/>
              <a:ahLst/>
              <a:cxnLst/>
              <a:rect l="l" t="t" r="r" b="b"/>
              <a:pathLst>
                <a:path w="10485" h="4065" extrusionOk="0">
                  <a:moveTo>
                    <a:pt x="2671" y="1"/>
                  </a:moveTo>
                  <a:lnTo>
                    <a:pt x="935" y="507"/>
                  </a:lnTo>
                  <a:cubicBezTo>
                    <a:pt x="382" y="669"/>
                    <a:pt x="0" y="1184"/>
                    <a:pt x="0" y="1766"/>
                  </a:cubicBezTo>
                  <a:lnTo>
                    <a:pt x="0" y="3407"/>
                  </a:lnTo>
                  <a:cubicBezTo>
                    <a:pt x="0" y="3769"/>
                    <a:pt x="286" y="4065"/>
                    <a:pt x="649" y="4065"/>
                  </a:cubicBezTo>
                  <a:lnTo>
                    <a:pt x="9826" y="4065"/>
                  </a:lnTo>
                  <a:cubicBezTo>
                    <a:pt x="10189" y="4065"/>
                    <a:pt x="10485" y="3769"/>
                    <a:pt x="10485" y="3407"/>
                  </a:cubicBezTo>
                  <a:lnTo>
                    <a:pt x="10485" y="1766"/>
                  </a:lnTo>
                  <a:cubicBezTo>
                    <a:pt x="10485" y="1184"/>
                    <a:pt x="10093" y="669"/>
                    <a:pt x="9540" y="507"/>
                  </a:cubicBezTo>
                  <a:lnTo>
                    <a:pt x="7804" y="1"/>
                  </a:lnTo>
                  <a:cubicBezTo>
                    <a:pt x="7556" y="1213"/>
                    <a:pt x="6478" y="2090"/>
                    <a:pt x="5238" y="2090"/>
                  </a:cubicBezTo>
                  <a:cubicBezTo>
                    <a:pt x="3997" y="2090"/>
                    <a:pt x="2919" y="1213"/>
                    <a:pt x="2671"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7" name="Google Shape;13595;p140"/>
            <p:cNvSpPr/>
            <p:nvPr/>
          </p:nvSpPr>
          <p:spPr>
            <a:xfrm>
              <a:off x="7703998" y="2619370"/>
              <a:ext cx="79943" cy="22886"/>
            </a:xfrm>
            <a:custGeom>
              <a:avLst/>
              <a:gdLst/>
              <a:ahLst/>
              <a:cxnLst/>
              <a:rect l="l" t="t" r="r" b="b"/>
              <a:pathLst>
                <a:path w="3053" h="874" extrusionOk="0">
                  <a:moveTo>
                    <a:pt x="0" y="1"/>
                  </a:moveTo>
                  <a:lnTo>
                    <a:pt x="0" y="487"/>
                  </a:lnTo>
                  <a:cubicBezTo>
                    <a:pt x="477" y="745"/>
                    <a:pt x="1002" y="874"/>
                    <a:pt x="1527" y="874"/>
                  </a:cubicBezTo>
                  <a:cubicBezTo>
                    <a:pt x="2051" y="874"/>
                    <a:pt x="2576" y="745"/>
                    <a:pt x="3053" y="487"/>
                  </a:cubicBezTo>
                  <a:lnTo>
                    <a:pt x="3053" y="1"/>
                  </a:ln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8" name="Google Shape;13596;p140"/>
            <p:cNvSpPr/>
            <p:nvPr/>
          </p:nvSpPr>
          <p:spPr>
            <a:xfrm>
              <a:off x="7647543" y="2470744"/>
              <a:ext cx="192617" cy="160147"/>
            </a:xfrm>
            <a:custGeom>
              <a:avLst/>
              <a:gdLst/>
              <a:ahLst/>
              <a:cxnLst/>
              <a:rect l="l" t="t" r="r" b="b"/>
              <a:pathLst>
                <a:path w="7356" h="6116" extrusionOk="0">
                  <a:moveTo>
                    <a:pt x="840" y="1"/>
                  </a:moveTo>
                  <a:lnTo>
                    <a:pt x="840" y="2405"/>
                  </a:lnTo>
                  <a:lnTo>
                    <a:pt x="735" y="2405"/>
                  </a:lnTo>
                  <a:cubicBezTo>
                    <a:pt x="0" y="2405"/>
                    <a:pt x="0" y="3492"/>
                    <a:pt x="735" y="3492"/>
                  </a:cubicBezTo>
                  <a:lnTo>
                    <a:pt x="849" y="3492"/>
                  </a:lnTo>
                  <a:cubicBezTo>
                    <a:pt x="964" y="4971"/>
                    <a:pt x="2194" y="6116"/>
                    <a:pt x="3683" y="6116"/>
                  </a:cubicBezTo>
                  <a:cubicBezTo>
                    <a:pt x="5161" y="6116"/>
                    <a:pt x="6392" y="4971"/>
                    <a:pt x="6506" y="3492"/>
                  </a:cubicBezTo>
                  <a:lnTo>
                    <a:pt x="6630" y="3492"/>
                  </a:lnTo>
                  <a:cubicBezTo>
                    <a:pt x="7355" y="3492"/>
                    <a:pt x="7355" y="2405"/>
                    <a:pt x="6630" y="2405"/>
                  </a:cubicBezTo>
                  <a:lnTo>
                    <a:pt x="6525" y="2405"/>
                  </a:lnTo>
                  <a:lnTo>
                    <a:pt x="6525" y="1"/>
                  </a:ln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9" name="Google Shape;13597;p140"/>
            <p:cNvSpPr/>
            <p:nvPr/>
          </p:nvSpPr>
          <p:spPr>
            <a:xfrm>
              <a:off x="7651785" y="2470744"/>
              <a:ext cx="166379" cy="160121"/>
            </a:xfrm>
            <a:custGeom>
              <a:avLst/>
              <a:gdLst/>
              <a:ahLst/>
              <a:cxnLst/>
              <a:rect l="l" t="t" r="r" b="b"/>
              <a:pathLst>
                <a:path w="6354" h="6115" extrusionOk="0">
                  <a:moveTo>
                    <a:pt x="678" y="1"/>
                  </a:moveTo>
                  <a:lnTo>
                    <a:pt x="678" y="2405"/>
                  </a:lnTo>
                  <a:lnTo>
                    <a:pt x="601" y="2405"/>
                  </a:lnTo>
                  <a:cubicBezTo>
                    <a:pt x="595" y="2404"/>
                    <a:pt x="589" y="2404"/>
                    <a:pt x="583" y="2404"/>
                  </a:cubicBezTo>
                  <a:cubicBezTo>
                    <a:pt x="304" y="2404"/>
                    <a:pt x="66" y="2611"/>
                    <a:pt x="29" y="2891"/>
                  </a:cubicBezTo>
                  <a:cubicBezTo>
                    <a:pt x="0" y="3215"/>
                    <a:pt x="248" y="3492"/>
                    <a:pt x="573" y="3492"/>
                  </a:cubicBezTo>
                  <a:lnTo>
                    <a:pt x="687" y="3492"/>
                  </a:lnTo>
                  <a:cubicBezTo>
                    <a:pt x="800" y="4995"/>
                    <a:pt x="2046" y="6115"/>
                    <a:pt x="3499" y="6115"/>
                  </a:cubicBezTo>
                  <a:cubicBezTo>
                    <a:pt x="3650" y="6115"/>
                    <a:pt x="3804" y="6103"/>
                    <a:pt x="3959" y="6077"/>
                  </a:cubicBezTo>
                  <a:cubicBezTo>
                    <a:pt x="2576" y="5868"/>
                    <a:pt x="1555" y="4675"/>
                    <a:pt x="1555" y="3282"/>
                  </a:cubicBezTo>
                  <a:lnTo>
                    <a:pt x="1555" y="1527"/>
                  </a:lnTo>
                  <a:cubicBezTo>
                    <a:pt x="1555" y="1050"/>
                    <a:pt x="1946" y="659"/>
                    <a:pt x="2433" y="659"/>
                  </a:cubicBezTo>
                  <a:lnTo>
                    <a:pt x="3740" y="659"/>
                  </a:lnTo>
                  <a:cubicBezTo>
                    <a:pt x="3932" y="802"/>
                    <a:pt x="4163" y="875"/>
                    <a:pt x="4392" y="875"/>
                  </a:cubicBezTo>
                  <a:cubicBezTo>
                    <a:pt x="4562" y="875"/>
                    <a:pt x="4731" y="835"/>
                    <a:pt x="4885" y="754"/>
                  </a:cubicBezTo>
                  <a:cubicBezTo>
                    <a:pt x="5184" y="972"/>
                    <a:pt x="5547" y="1088"/>
                    <a:pt x="5914" y="1088"/>
                  </a:cubicBezTo>
                  <a:cubicBezTo>
                    <a:pt x="6061" y="1088"/>
                    <a:pt x="6209" y="1069"/>
                    <a:pt x="6354" y="1031"/>
                  </a:cubicBezTo>
                  <a:lnTo>
                    <a:pt x="6354" y="1"/>
                  </a:ln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0" name="Google Shape;13598;p140"/>
            <p:cNvSpPr/>
            <p:nvPr/>
          </p:nvSpPr>
          <p:spPr>
            <a:xfrm>
              <a:off x="7654770" y="2419290"/>
              <a:ext cx="174156" cy="114428"/>
            </a:xfrm>
            <a:custGeom>
              <a:avLst/>
              <a:gdLst/>
              <a:ahLst/>
              <a:cxnLst/>
              <a:rect l="l" t="t" r="r" b="b"/>
              <a:pathLst>
                <a:path w="6651" h="4370" extrusionOk="0">
                  <a:moveTo>
                    <a:pt x="1842" y="0"/>
                  </a:moveTo>
                  <a:cubicBezTo>
                    <a:pt x="812" y="0"/>
                    <a:pt x="1" y="897"/>
                    <a:pt x="106" y="1918"/>
                  </a:cubicBezTo>
                  <a:lnTo>
                    <a:pt x="344" y="4370"/>
                  </a:lnTo>
                  <a:lnTo>
                    <a:pt x="564" y="4370"/>
                  </a:lnTo>
                  <a:cubicBezTo>
                    <a:pt x="812" y="4370"/>
                    <a:pt x="1003" y="4169"/>
                    <a:pt x="1003" y="3931"/>
                  </a:cubicBezTo>
                  <a:lnTo>
                    <a:pt x="1003" y="2967"/>
                  </a:lnTo>
                  <a:cubicBezTo>
                    <a:pt x="1003" y="2481"/>
                    <a:pt x="1394" y="2090"/>
                    <a:pt x="1880" y="2090"/>
                  </a:cubicBezTo>
                  <a:lnTo>
                    <a:pt x="5811" y="2090"/>
                  </a:lnTo>
                  <a:lnTo>
                    <a:pt x="5811" y="3931"/>
                  </a:lnTo>
                  <a:cubicBezTo>
                    <a:pt x="5811" y="4169"/>
                    <a:pt x="6011" y="4370"/>
                    <a:pt x="6249" y="4370"/>
                  </a:cubicBezTo>
                  <a:lnTo>
                    <a:pt x="6469" y="4370"/>
                  </a:lnTo>
                  <a:lnTo>
                    <a:pt x="6650" y="2004"/>
                  </a:lnTo>
                  <a:lnTo>
                    <a:pt x="6631" y="2004"/>
                  </a:lnTo>
                  <a:lnTo>
                    <a:pt x="5811" y="0"/>
                  </a:lnTo>
                  <a:close/>
                </a:path>
              </a:pathLst>
            </a:custGeom>
            <a:solidFill>
              <a:schemeClr val="accent3">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1" name="Google Shape;13599;p140"/>
            <p:cNvSpPr/>
            <p:nvPr/>
          </p:nvSpPr>
          <p:spPr>
            <a:xfrm>
              <a:off x="7654770" y="2419290"/>
              <a:ext cx="71983" cy="114428"/>
            </a:xfrm>
            <a:custGeom>
              <a:avLst/>
              <a:gdLst/>
              <a:ahLst/>
              <a:cxnLst/>
              <a:rect l="l" t="t" r="r" b="b"/>
              <a:pathLst>
                <a:path w="2749" h="4370" extrusionOk="0">
                  <a:moveTo>
                    <a:pt x="1842" y="0"/>
                  </a:moveTo>
                  <a:cubicBezTo>
                    <a:pt x="812" y="0"/>
                    <a:pt x="1" y="888"/>
                    <a:pt x="106" y="1918"/>
                  </a:cubicBezTo>
                  <a:lnTo>
                    <a:pt x="344" y="4370"/>
                  </a:lnTo>
                  <a:lnTo>
                    <a:pt x="564" y="4370"/>
                  </a:lnTo>
                  <a:cubicBezTo>
                    <a:pt x="812" y="4370"/>
                    <a:pt x="1003" y="4169"/>
                    <a:pt x="1003" y="3931"/>
                  </a:cubicBezTo>
                  <a:lnTo>
                    <a:pt x="1003" y="1756"/>
                  </a:lnTo>
                  <a:cubicBezTo>
                    <a:pt x="1003" y="783"/>
                    <a:pt x="1785" y="0"/>
                    <a:pt x="2748" y="0"/>
                  </a:cubicBezTo>
                  <a:close/>
                </a:path>
              </a:pathLst>
            </a:custGeom>
            <a:solidFill>
              <a:schemeClr val="accent3">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2" name="Google Shape;13600;p140"/>
            <p:cNvSpPr/>
            <p:nvPr/>
          </p:nvSpPr>
          <p:spPr>
            <a:xfrm>
              <a:off x="7703998" y="2533640"/>
              <a:ext cx="11495" cy="17308"/>
            </a:xfrm>
            <a:custGeom>
              <a:avLst/>
              <a:gdLst/>
              <a:ahLst/>
              <a:cxnLst/>
              <a:rect l="l" t="t" r="r" b="b"/>
              <a:pathLst>
                <a:path w="439" h="661" extrusionOk="0">
                  <a:moveTo>
                    <a:pt x="220" y="0"/>
                  </a:moveTo>
                  <a:cubicBezTo>
                    <a:pt x="110" y="0"/>
                    <a:pt x="0" y="74"/>
                    <a:pt x="0" y="222"/>
                  </a:cubicBezTo>
                  <a:lnTo>
                    <a:pt x="0" y="441"/>
                  </a:lnTo>
                  <a:cubicBezTo>
                    <a:pt x="0" y="556"/>
                    <a:pt x="96" y="661"/>
                    <a:pt x="220" y="661"/>
                  </a:cubicBezTo>
                  <a:cubicBezTo>
                    <a:pt x="334" y="661"/>
                    <a:pt x="439" y="556"/>
                    <a:pt x="439" y="441"/>
                  </a:cubicBezTo>
                  <a:lnTo>
                    <a:pt x="439" y="222"/>
                  </a:lnTo>
                  <a:cubicBezTo>
                    <a:pt x="439" y="74"/>
                    <a:pt x="329" y="0"/>
                    <a:pt x="220" y="0"/>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3" name="Google Shape;13601;p140"/>
            <p:cNvSpPr/>
            <p:nvPr/>
          </p:nvSpPr>
          <p:spPr>
            <a:xfrm>
              <a:off x="7772681" y="2533640"/>
              <a:ext cx="11260" cy="17308"/>
            </a:xfrm>
            <a:custGeom>
              <a:avLst/>
              <a:gdLst/>
              <a:ahLst/>
              <a:cxnLst/>
              <a:rect l="l" t="t" r="r" b="b"/>
              <a:pathLst>
                <a:path w="430" h="661" extrusionOk="0">
                  <a:moveTo>
                    <a:pt x="215" y="0"/>
                  </a:moveTo>
                  <a:cubicBezTo>
                    <a:pt x="108" y="0"/>
                    <a:pt x="1" y="74"/>
                    <a:pt x="1" y="222"/>
                  </a:cubicBezTo>
                  <a:lnTo>
                    <a:pt x="1" y="441"/>
                  </a:lnTo>
                  <a:cubicBezTo>
                    <a:pt x="1" y="556"/>
                    <a:pt x="96" y="661"/>
                    <a:pt x="220" y="661"/>
                  </a:cubicBezTo>
                  <a:cubicBezTo>
                    <a:pt x="335" y="661"/>
                    <a:pt x="430" y="556"/>
                    <a:pt x="430" y="441"/>
                  </a:cubicBezTo>
                  <a:lnTo>
                    <a:pt x="430" y="222"/>
                  </a:lnTo>
                  <a:cubicBezTo>
                    <a:pt x="430" y="74"/>
                    <a:pt x="323" y="0"/>
                    <a:pt x="215" y="0"/>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4" name="Google Shape;13602;p140"/>
            <p:cNvSpPr/>
            <p:nvPr/>
          </p:nvSpPr>
          <p:spPr>
            <a:xfrm>
              <a:off x="7718714" y="2573598"/>
              <a:ext cx="50720" cy="17334"/>
            </a:xfrm>
            <a:custGeom>
              <a:avLst/>
              <a:gdLst/>
              <a:ahLst/>
              <a:cxnLst/>
              <a:rect l="l" t="t" r="r" b="b"/>
              <a:pathLst>
                <a:path w="1937" h="662" extrusionOk="0">
                  <a:moveTo>
                    <a:pt x="314" y="0"/>
                  </a:moveTo>
                  <a:cubicBezTo>
                    <a:pt x="144" y="0"/>
                    <a:pt x="0" y="221"/>
                    <a:pt x="154" y="375"/>
                  </a:cubicBezTo>
                  <a:cubicBezTo>
                    <a:pt x="372" y="566"/>
                    <a:pt x="643" y="662"/>
                    <a:pt x="924" y="662"/>
                  </a:cubicBezTo>
                  <a:cubicBezTo>
                    <a:pt x="938" y="662"/>
                    <a:pt x="951" y="662"/>
                    <a:pt x="965" y="661"/>
                  </a:cubicBezTo>
                  <a:cubicBezTo>
                    <a:pt x="978" y="662"/>
                    <a:pt x="991" y="662"/>
                    <a:pt x="1005" y="662"/>
                  </a:cubicBezTo>
                  <a:cubicBezTo>
                    <a:pt x="1286" y="662"/>
                    <a:pt x="1557" y="566"/>
                    <a:pt x="1775" y="375"/>
                  </a:cubicBezTo>
                  <a:cubicBezTo>
                    <a:pt x="1936" y="221"/>
                    <a:pt x="1789" y="0"/>
                    <a:pt x="1621" y="0"/>
                  </a:cubicBezTo>
                  <a:cubicBezTo>
                    <a:pt x="1570" y="0"/>
                    <a:pt x="1517" y="21"/>
                    <a:pt x="1470" y="70"/>
                  </a:cubicBezTo>
                  <a:cubicBezTo>
                    <a:pt x="1318" y="170"/>
                    <a:pt x="1141" y="220"/>
                    <a:pt x="966" y="220"/>
                  </a:cubicBezTo>
                  <a:cubicBezTo>
                    <a:pt x="790" y="220"/>
                    <a:pt x="616" y="170"/>
                    <a:pt x="469" y="70"/>
                  </a:cubicBezTo>
                  <a:cubicBezTo>
                    <a:pt x="420" y="21"/>
                    <a:pt x="365" y="0"/>
                    <a:pt x="314" y="0"/>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5" name="Google Shape;13603;p140"/>
            <p:cNvSpPr/>
            <p:nvPr/>
          </p:nvSpPr>
          <p:spPr>
            <a:xfrm>
              <a:off x="7696483" y="2516463"/>
              <a:ext cx="26525" cy="11521"/>
            </a:xfrm>
            <a:custGeom>
              <a:avLst/>
              <a:gdLst/>
              <a:ahLst/>
              <a:cxnLst/>
              <a:rect l="l" t="t" r="r" b="b"/>
              <a:pathLst>
                <a:path w="1013" h="440" extrusionOk="0">
                  <a:moveTo>
                    <a:pt x="287" y="0"/>
                  </a:moveTo>
                  <a:cubicBezTo>
                    <a:pt x="1" y="0"/>
                    <a:pt x="1" y="439"/>
                    <a:pt x="287" y="439"/>
                  </a:cubicBezTo>
                  <a:lnTo>
                    <a:pt x="726" y="439"/>
                  </a:lnTo>
                  <a:cubicBezTo>
                    <a:pt x="1012" y="439"/>
                    <a:pt x="1012" y="0"/>
                    <a:pt x="726" y="0"/>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6" name="Google Shape;13604;p140"/>
            <p:cNvSpPr/>
            <p:nvPr/>
          </p:nvSpPr>
          <p:spPr>
            <a:xfrm>
              <a:off x="7764931" y="2516463"/>
              <a:ext cx="26761" cy="11521"/>
            </a:xfrm>
            <a:custGeom>
              <a:avLst/>
              <a:gdLst/>
              <a:ahLst/>
              <a:cxnLst/>
              <a:rect l="l" t="t" r="r" b="b"/>
              <a:pathLst>
                <a:path w="1022" h="440" extrusionOk="0">
                  <a:moveTo>
                    <a:pt x="297" y="0"/>
                  </a:moveTo>
                  <a:cubicBezTo>
                    <a:pt x="1" y="0"/>
                    <a:pt x="1" y="439"/>
                    <a:pt x="297" y="439"/>
                  </a:cubicBezTo>
                  <a:lnTo>
                    <a:pt x="726" y="439"/>
                  </a:lnTo>
                  <a:cubicBezTo>
                    <a:pt x="1022" y="439"/>
                    <a:pt x="1022" y="0"/>
                    <a:pt x="726" y="0"/>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7" name="Google Shape;13605;p140"/>
            <p:cNvSpPr/>
            <p:nvPr/>
          </p:nvSpPr>
          <p:spPr>
            <a:xfrm>
              <a:off x="7772681" y="2419290"/>
              <a:ext cx="68474" cy="68709"/>
            </a:xfrm>
            <a:custGeom>
              <a:avLst/>
              <a:gdLst/>
              <a:ahLst/>
              <a:cxnLst/>
              <a:rect l="l" t="t" r="r" b="b"/>
              <a:pathLst>
                <a:path w="2615" h="2624" extrusionOk="0">
                  <a:moveTo>
                    <a:pt x="1308" y="0"/>
                  </a:moveTo>
                  <a:cubicBezTo>
                    <a:pt x="583" y="0"/>
                    <a:pt x="1" y="582"/>
                    <a:pt x="1" y="1307"/>
                  </a:cubicBezTo>
                  <a:cubicBezTo>
                    <a:pt x="1" y="2032"/>
                    <a:pt x="583" y="2624"/>
                    <a:pt x="1308" y="2624"/>
                  </a:cubicBezTo>
                  <a:cubicBezTo>
                    <a:pt x="2033" y="2624"/>
                    <a:pt x="2615" y="2032"/>
                    <a:pt x="2615" y="1307"/>
                  </a:cubicBezTo>
                  <a:cubicBezTo>
                    <a:pt x="2615" y="582"/>
                    <a:pt x="2033" y="0"/>
                    <a:pt x="1308" y="0"/>
                  </a:cubicBezTo>
                  <a:close/>
                </a:path>
              </a:pathLst>
            </a:custGeom>
            <a:solidFill>
              <a:schemeClr val="accent1">
                <a:lumMod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8" name="Google Shape;13606;p140"/>
            <p:cNvSpPr/>
            <p:nvPr/>
          </p:nvSpPr>
          <p:spPr>
            <a:xfrm>
              <a:off x="7749717" y="2447753"/>
              <a:ext cx="34224" cy="34512"/>
            </a:xfrm>
            <a:custGeom>
              <a:avLst/>
              <a:gdLst/>
              <a:ahLst/>
              <a:cxnLst/>
              <a:rect l="l" t="t" r="r" b="b"/>
              <a:pathLst>
                <a:path w="1307" h="1318" extrusionOk="0">
                  <a:moveTo>
                    <a:pt x="658" y="1"/>
                  </a:moveTo>
                  <a:cubicBezTo>
                    <a:pt x="296" y="1"/>
                    <a:pt x="0" y="297"/>
                    <a:pt x="0" y="659"/>
                  </a:cubicBezTo>
                  <a:cubicBezTo>
                    <a:pt x="0" y="1022"/>
                    <a:pt x="296" y="1317"/>
                    <a:pt x="658" y="1317"/>
                  </a:cubicBezTo>
                  <a:cubicBezTo>
                    <a:pt x="1021" y="1317"/>
                    <a:pt x="1307" y="1022"/>
                    <a:pt x="1307" y="659"/>
                  </a:cubicBezTo>
                  <a:cubicBezTo>
                    <a:pt x="1307" y="297"/>
                    <a:pt x="1021" y="1"/>
                    <a:pt x="658" y="1"/>
                  </a:cubicBezTo>
                  <a:close/>
                </a:path>
              </a:pathLst>
            </a:custGeom>
            <a:solidFill>
              <a:schemeClr val="accent1">
                <a:lumMod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9" name="Google Shape;13607;p140"/>
            <p:cNvSpPr/>
            <p:nvPr/>
          </p:nvSpPr>
          <p:spPr>
            <a:xfrm>
              <a:off x="7654770" y="2667576"/>
              <a:ext cx="178398" cy="77717"/>
            </a:xfrm>
            <a:custGeom>
              <a:avLst/>
              <a:gdLst/>
              <a:ahLst/>
              <a:cxnLst/>
              <a:rect l="l" t="t" r="r" b="b"/>
              <a:pathLst>
                <a:path w="6813" h="2968" extrusionOk="0">
                  <a:moveTo>
                    <a:pt x="840" y="1"/>
                  </a:moveTo>
                  <a:lnTo>
                    <a:pt x="1" y="249"/>
                  </a:lnTo>
                  <a:cubicBezTo>
                    <a:pt x="363" y="1833"/>
                    <a:pt x="1775" y="2968"/>
                    <a:pt x="3407" y="2968"/>
                  </a:cubicBezTo>
                  <a:cubicBezTo>
                    <a:pt x="5038" y="2968"/>
                    <a:pt x="6459" y="1833"/>
                    <a:pt x="6812" y="249"/>
                  </a:cubicBezTo>
                  <a:lnTo>
                    <a:pt x="5982" y="1"/>
                  </a:lnTo>
                  <a:cubicBezTo>
                    <a:pt x="5725" y="1213"/>
                    <a:pt x="4656" y="2090"/>
                    <a:pt x="3416" y="2090"/>
                  </a:cubicBezTo>
                  <a:cubicBezTo>
                    <a:pt x="2166" y="2090"/>
                    <a:pt x="1098" y="1213"/>
                    <a:pt x="840"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grpSp>
      <p:sp>
        <p:nvSpPr>
          <p:cNvPr id="86" name="Google Shape;2271;p74"/>
          <p:cNvSpPr/>
          <p:nvPr/>
        </p:nvSpPr>
        <p:spPr>
          <a:xfrm>
            <a:off x="-153540" y="1829963"/>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575;p39"/>
          <p:cNvGrpSpPr/>
          <p:nvPr/>
        </p:nvGrpSpPr>
        <p:grpSpPr>
          <a:xfrm>
            <a:off x="931446" y="1471721"/>
            <a:ext cx="818949" cy="241040"/>
            <a:chOff x="7611835" y="470711"/>
            <a:chExt cx="818949" cy="241040"/>
          </a:xfrm>
          <a:solidFill>
            <a:srgbClr val="FFFFFF"/>
          </a:solidFill>
        </p:grpSpPr>
        <p:sp>
          <p:nvSpPr>
            <p:cNvPr id="92"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2271;p74"/>
          <p:cNvSpPr/>
          <p:nvPr/>
        </p:nvSpPr>
        <p:spPr>
          <a:xfrm>
            <a:off x="0" y="4590644"/>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575;p39"/>
          <p:cNvGrpSpPr/>
          <p:nvPr/>
        </p:nvGrpSpPr>
        <p:grpSpPr>
          <a:xfrm>
            <a:off x="2368851" y="703122"/>
            <a:ext cx="818949" cy="241040"/>
            <a:chOff x="7611835" y="470711"/>
            <a:chExt cx="818949" cy="241040"/>
          </a:xfrm>
          <a:solidFill>
            <a:srgbClr val="FFFFFF"/>
          </a:solidFill>
        </p:grpSpPr>
        <p:sp>
          <p:nvSpPr>
            <p:cNvPr id="96"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575;p39"/>
          <p:cNvGrpSpPr/>
          <p:nvPr/>
        </p:nvGrpSpPr>
        <p:grpSpPr>
          <a:xfrm>
            <a:off x="6593023" y="237936"/>
            <a:ext cx="818949" cy="241040"/>
            <a:chOff x="7611835" y="470711"/>
            <a:chExt cx="818949" cy="241040"/>
          </a:xfrm>
          <a:solidFill>
            <a:srgbClr val="FFFFFF"/>
          </a:solidFill>
        </p:grpSpPr>
        <p:sp>
          <p:nvSpPr>
            <p:cNvPr id="99"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2189;p43"/>
          <p:cNvSpPr txBox="1">
            <a:spLocks/>
          </p:cNvSpPr>
          <p:nvPr/>
        </p:nvSpPr>
        <p:spPr>
          <a:xfrm>
            <a:off x="897331" y="2657598"/>
            <a:ext cx="2743200" cy="45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l" rtl="0">
              <a:lnSpc>
                <a:spcPct val="100000"/>
              </a:lnSpc>
              <a:spcBef>
                <a:spcPts val="0"/>
              </a:spcBef>
              <a:spcAft>
                <a:spcPts val="0"/>
              </a:spcAft>
              <a:buClr>
                <a:schemeClr val="lt2"/>
              </a:buClr>
              <a:buSzPts val="1100"/>
              <a:buFont typeface="Oxygen"/>
              <a:buAutoNum type="arabicPeriod"/>
              <a:defRPr sz="12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9pPr>
          </a:lstStyle>
          <a:p>
            <a:pPr marL="0" indent="0">
              <a:buSzPts val="1400"/>
              <a:buNone/>
            </a:pPr>
            <a:r>
              <a:rPr lang="en-US" sz="2000" b="1" smtClean="0">
                <a:solidFill>
                  <a:schemeClr val="accent1">
                    <a:lumMod val="10000"/>
                  </a:schemeClr>
                </a:solidFill>
                <a:latin typeface="+mn-lt"/>
                <a:ea typeface="Sulphur Point"/>
                <a:cs typeface="Sulphur Point"/>
                <a:sym typeface="Sulphur Point"/>
              </a:rPr>
              <a:t>Phóng viên: </a:t>
            </a:r>
            <a:r>
              <a:rPr lang="en-US" sz="2000" b="1" smtClean="0">
                <a:solidFill>
                  <a:schemeClr val="accent2">
                    <a:lumMod val="50000"/>
                  </a:schemeClr>
                </a:solidFill>
                <a:latin typeface="+mn-lt"/>
                <a:ea typeface="Sulphur Point"/>
                <a:cs typeface="Sulphur Point"/>
                <a:sym typeface="Sulphur Point"/>
              </a:rPr>
              <a:t>Hỏi</a:t>
            </a:r>
            <a:endParaRPr lang="en-US" sz="2000" b="1">
              <a:solidFill>
                <a:schemeClr val="accent2">
                  <a:lumMod val="50000"/>
                </a:schemeClr>
              </a:solidFill>
              <a:latin typeface="+mn-lt"/>
              <a:ea typeface="Sulphur Point"/>
              <a:cs typeface="Sulphur Point"/>
              <a:sym typeface="Sulphur Point"/>
            </a:endParaRPr>
          </a:p>
        </p:txBody>
      </p:sp>
      <p:sp>
        <p:nvSpPr>
          <p:cNvPr id="104" name="Google Shape;2187;p43"/>
          <p:cNvSpPr txBox="1">
            <a:spLocks noGrp="1"/>
          </p:cNvSpPr>
          <p:nvPr>
            <p:ph type="subTitle" idx="3"/>
          </p:nvPr>
        </p:nvSpPr>
        <p:spPr>
          <a:xfrm>
            <a:off x="498830" y="3027363"/>
            <a:ext cx="2942430" cy="1008000"/>
          </a:xfrm>
          <a:prstGeom prst="rect">
            <a:avLst/>
          </a:prstGeom>
          <a:noFill/>
          <a:ln>
            <a:noFill/>
          </a:ln>
        </p:spPr>
        <p:txBody>
          <a:bodyPr spcFirstLastPara="1" wrap="square" lIns="91425" tIns="91425" rIns="91425" bIns="91425" anchor="t" anchorCtr="0">
            <a:noAutofit/>
          </a:bodyPr>
          <a:lstStyle/>
          <a:p>
            <a:pPr marL="0" indent="0" algn="just">
              <a:lnSpc>
                <a:spcPct val="150000"/>
              </a:lnSpc>
            </a:pPr>
            <a:r>
              <a:rPr lang="vi-VN" sz="1800">
                <a:latin typeface="+mn-lt"/>
              </a:rPr>
              <a:t>Hãy tưởng tượng cuộc sống sẽ như thế nào khi các ước mơ trong bài thơ đều trở thành hiện thực. </a:t>
            </a:r>
          </a:p>
        </p:txBody>
      </p:sp>
      <p:sp>
        <p:nvSpPr>
          <p:cNvPr id="105" name="Google Shape;2188;p43"/>
          <p:cNvSpPr txBox="1">
            <a:spLocks noGrp="1"/>
          </p:cNvSpPr>
          <p:nvPr>
            <p:ph type="subTitle" idx="4"/>
          </p:nvPr>
        </p:nvSpPr>
        <p:spPr>
          <a:xfrm>
            <a:off x="4520242" y="3021130"/>
            <a:ext cx="4304581" cy="840611"/>
          </a:xfrm>
          <a:prstGeom prst="rect">
            <a:avLst/>
          </a:prstGeom>
          <a:noFill/>
          <a:ln>
            <a:noFill/>
          </a:ln>
        </p:spPr>
        <p:txBody>
          <a:bodyPr spcFirstLastPara="1" wrap="square" lIns="91425" tIns="91425" rIns="91425" bIns="91425" anchor="t" anchorCtr="0">
            <a:noAutofit/>
          </a:bodyPr>
          <a:lstStyle/>
          <a:p>
            <a:pPr marL="0" indent="0" algn="just">
              <a:lnSpc>
                <a:spcPct val="150000"/>
              </a:lnSpc>
            </a:pPr>
            <a:r>
              <a:rPr lang="vi-VN" sz="1800" b="0">
                <a:solidFill>
                  <a:schemeClr val="lt2"/>
                </a:solidFill>
                <a:latin typeface="+mn-lt"/>
                <a:ea typeface="Oxygen"/>
                <a:cs typeface="Oxygen"/>
                <a:sym typeface="Oxygen"/>
              </a:rPr>
              <a:t>Khi những ước mơ trong bài thành hiện thực, trẻ em sẽ là người hạnh phúc nhất, trẻ em hạnh phúc thì mọi người đều hạnh phúc</a:t>
            </a:r>
            <a:endParaRPr sz="1800" b="0">
              <a:solidFill>
                <a:schemeClr val="lt2"/>
              </a:solidFill>
              <a:latin typeface="+mn-lt"/>
              <a:ea typeface="Oxygen"/>
              <a:cs typeface="Oxygen"/>
              <a:sym typeface="Oxygen"/>
            </a:endParaRPr>
          </a:p>
        </p:txBody>
      </p:sp>
      <p:sp>
        <p:nvSpPr>
          <p:cNvPr id="126" name="Oval 125"/>
          <p:cNvSpPr/>
          <p:nvPr/>
        </p:nvSpPr>
        <p:spPr>
          <a:xfrm>
            <a:off x="5858368" y="1137989"/>
            <a:ext cx="1567118" cy="1437722"/>
          </a:xfrm>
          <a:prstGeom prst="ellipse">
            <a:avLst/>
          </a:prstGeom>
          <a:solidFill>
            <a:srgbClr val="FFFFFF"/>
          </a:solidFill>
          <a:ln>
            <a:solidFill>
              <a:schemeClr val="accent4">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127" name="Google Shape;13608;p140"/>
          <p:cNvGrpSpPr/>
          <p:nvPr/>
        </p:nvGrpSpPr>
        <p:grpSpPr>
          <a:xfrm>
            <a:off x="6244703" y="1366985"/>
            <a:ext cx="777960" cy="1048040"/>
            <a:chOff x="8062968" y="2419290"/>
            <a:chExt cx="263316" cy="354729"/>
          </a:xfrm>
        </p:grpSpPr>
        <p:sp>
          <p:nvSpPr>
            <p:cNvPr id="128" name="Google Shape;13609;p140"/>
            <p:cNvSpPr/>
            <p:nvPr/>
          </p:nvSpPr>
          <p:spPr>
            <a:xfrm>
              <a:off x="8080198" y="2436520"/>
              <a:ext cx="97434" cy="257320"/>
            </a:xfrm>
            <a:custGeom>
              <a:avLst/>
              <a:gdLst/>
              <a:ahLst/>
              <a:cxnLst/>
              <a:rect l="l" t="t" r="r" b="b"/>
              <a:pathLst>
                <a:path w="3721" h="9827" extrusionOk="0">
                  <a:moveTo>
                    <a:pt x="2404" y="1"/>
                  </a:moveTo>
                  <a:cubicBezTo>
                    <a:pt x="878" y="869"/>
                    <a:pt x="0" y="2338"/>
                    <a:pt x="0" y="3988"/>
                  </a:cubicBezTo>
                  <a:cubicBezTo>
                    <a:pt x="0" y="6946"/>
                    <a:pt x="1527" y="9827"/>
                    <a:pt x="1527" y="9827"/>
                  </a:cubicBezTo>
                  <a:lnTo>
                    <a:pt x="3721" y="9827"/>
                  </a:lnTo>
                  <a:lnTo>
                    <a:pt x="3721" y="1"/>
                  </a:lnTo>
                  <a:close/>
                </a:path>
              </a:pathLst>
            </a:custGeom>
            <a:solidFill>
              <a:schemeClr val="accent1">
                <a:lumMod val="1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29" name="Google Shape;13610;p140"/>
            <p:cNvSpPr/>
            <p:nvPr/>
          </p:nvSpPr>
          <p:spPr>
            <a:xfrm>
              <a:off x="8131652" y="2419290"/>
              <a:ext cx="183138" cy="268815"/>
            </a:xfrm>
            <a:custGeom>
              <a:avLst/>
              <a:gdLst/>
              <a:ahLst/>
              <a:cxnLst/>
              <a:rect l="l" t="t" r="r" b="b"/>
              <a:pathLst>
                <a:path w="6994" h="10266" extrusionOk="0">
                  <a:moveTo>
                    <a:pt x="1966" y="0"/>
                  </a:moveTo>
                  <a:cubicBezTo>
                    <a:pt x="878" y="0"/>
                    <a:pt x="1" y="687"/>
                    <a:pt x="1" y="1527"/>
                  </a:cubicBezTo>
                  <a:cubicBezTo>
                    <a:pt x="1" y="2013"/>
                    <a:pt x="392" y="2404"/>
                    <a:pt x="878" y="2404"/>
                  </a:cubicBezTo>
                  <a:lnTo>
                    <a:pt x="1756" y="2404"/>
                  </a:lnTo>
                  <a:lnTo>
                    <a:pt x="1756" y="10265"/>
                  </a:lnTo>
                  <a:lnTo>
                    <a:pt x="5248" y="10265"/>
                  </a:lnTo>
                  <a:cubicBezTo>
                    <a:pt x="5248" y="10265"/>
                    <a:pt x="6993" y="7432"/>
                    <a:pt x="6993" y="4589"/>
                  </a:cubicBezTo>
                  <a:cubicBezTo>
                    <a:pt x="6993" y="2051"/>
                    <a:pt x="4942" y="0"/>
                    <a:pt x="2405" y="0"/>
                  </a:cubicBezTo>
                  <a:close/>
                </a:path>
              </a:pathLst>
            </a:custGeom>
            <a:solidFill>
              <a:schemeClr val="accent1">
                <a:lumMod val="1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0" name="Google Shape;13611;p140"/>
            <p:cNvSpPr/>
            <p:nvPr/>
          </p:nvSpPr>
          <p:spPr>
            <a:xfrm>
              <a:off x="8103188" y="2562182"/>
              <a:ext cx="22755" cy="45928"/>
            </a:xfrm>
            <a:custGeom>
              <a:avLst/>
              <a:gdLst/>
              <a:ahLst/>
              <a:cxnLst/>
              <a:rect l="l" t="t" r="r" b="b"/>
              <a:pathLst>
                <a:path w="869" h="1754" extrusionOk="0">
                  <a:moveTo>
                    <a:pt x="429" y="0"/>
                  </a:moveTo>
                  <a:cubicBezTo>
                    <a:pt x="429" y="0"/>
                    <a:pt x="0" y="878"/>
                    <a:pt x="0" y="1317"/>
                  </a:cubicBezTo>
                  <a:cubicBezTo>
                    <a:pt x="0" y="1608"/>
                    <a:pt x="217" y="1753"/>
                    <a:pt x="434" y="1753"/>
                  </a:cubicBezTo>
                  <a:cubicBezTo>
                    <a:pt x="651" y="1753"/>
                    <a:pt x="868" y="1608"/>
                    <a:pt x="868" y="1317"/>
                  </a:cubicBezTo>
                  <a:cubicBezTo>
                    <a:pt x="868" y="878"/>
                    <a:pt x="429" y="0"/>
                    <a:pt x="429" y="0"/>
                  </a:cubicBez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1" name="Google Shape;13612;p140"/>
            <p:cNvSpPr/>
            <p:nvPr/>
          </p:nvSpPr>
          <p:spPr>
            <a:xfrm>
              <a:off x="8103188"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2" name="Google Shape;13613;p140"/>
            <p:cNvSpPr/>
            <p:nvPr/>
          </p:nvSpPr>
          <p:spPr>
            <a:xfrm>
              <a:off x="8263310" y="2562182"/>
              <a:ext cx="22755" cy="45928"/>
            </a:xfrm>
            <a:custGeom>
              <a:avLst/>
              <a:gdLst/>
              <a:ahLst/>
              <a:cxnLst/>
              <a:rect l="l" t="t" r="r" b="b"/>
              <a:pathLst>
                <a:path w="869" h="1754" extrusionOk="0">
                  <a:moveTo>
                    <a:pt x="439" y="0"/>
                  </a:moveTo>
                  <a:cubicBezTo>
                    <a:pt x="439" y="0"/>
                    <a:pt x="0" y="878"/>
                    <a:pt x="0" y="1317"/>
                  </a:cubicBezTo>
                  <a:cubicBezTo>
                    <a:pt x="0" y="1608"/>
                    <a:pt x="217" y="1753"/>
                    <a:pt x="434" y="1753"/>
                  </a:cubicBezTo>
                  <a:cubicBezTo>
                    <a:pt x="651" y="1753"/>
                    <a:pt x="868" y="1608"/>
                    <a:pt x="868" y="1317"/>
                  </a:cubicBezTo>
                  <a:cubicBezTo>
                    <a:pt x="868" y="878"/>
                    <a:pt x="439" y="0"/>
                    <a:pt x="439" y="0"/>
                  </a:cubicBez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3" name="Google Shape;13614;p140"/>
            <p:cNvSpPr/>
            <p:nvPr/>
          </p:nvSpPr>
          <p:spPr>
            <a:xfrm>
              <a:off x="8263310"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4" name="Google Shape;13615;p140"/>
            <p:cNvSpPr/>
            <p:nvPr/>
          </p:nvSpPr>
          <p:spPr>
            <a:xfrm>
              <a:off x="8062968" y="2625131"/>
              <a:ext cx="263316" cy="148888"/>
            </a:xfrm>
            <a:custGeom>
              <a:avLst/>
              <a:gdLst/>
              <a:ahLst/>
              <a:cxnLst/>
              <a:rect l="l" t="t" r="r" b="b"/>
              <a:pathLst>
                <a:path w="10056" h="5686" extrusionOk="0">
                  <a:moveTo>
                    <a:pt x="3711" y="0"/>
                  </a:moveTo>
                  <a:lnTo>
                    <a:pt x="3711" y="1135"/>
                  </a:lnTo>
                  <a:cubicBezTo>
                    <a:pt x="3711" y="1498"/>
                    <a:pt x="3482" y="1832"/>
                    <a:pt x="3129" y="1956"/>
                  </a:cubicBezTo>
                  <a:lnTo>
                    <a:pt x="878" y="2748"/>
                  </a:lnTo>
                  <a:cubicBezTo>
                    <a:pt x="353" y="2938"/>
                    <a:pt x="0" y="3435"/>
                    <a:pt x="0" y="3988"/>
                  </a:cubicBezTo>
                  <a:lnTo>
                    <a:pt x="0" y="5028"/>
                  </a:lnTo>
                  <a:cubicBezTo>
                    <a:pt x="0" y="5390"/>
                    <a:pt x="296" y="5686"/>
                    <a:pt x="658" y="5686"/>
                  </a:cubicBezTo>
                  <a:lnTo>
                    <a:pt x="9397" y="5686"/>
                  </a:lnTo>
                  <a:cubicBezTo>
                    <a:pt x="9759" y="5686"/>
                    <a:pt x="10055" y="5390"/>
                    <a:pt x="10055" y="5028"/>
                  </a:cubicBezTo>
                  <a:lnTo>
                    <a:pt x="10055" y="3988"/>
                  </a:lnTo>
                  <a:cubicBezTo>
                    <a:pt x="10046" y="3435"/>
                    <a:pt x="9702" y="2938"/>
                    <a:pt x="9178" y="2748"/>
                  </a:cubicBezTo>
                  <a:lnTo>
                    <a:pt x="6917" y="1956"/>
                  </a:lnTo>
                  <a:cubicBezTo>
                    <a:pt x="6573" y="1832"/>
                    <a:pt x="6335" y="1498"/>
                    <a:pt x="6335" y="1135"/>
                  </a:cubicBezTo>
                  <a:lnTo>
                    <a:pt x="6335" y="0"/>
                  </a:ln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5" name="Google Shape;13616;p140"/>
            <p:cNvSpPr/>
            <p:nvPr/>
          </p:nvSpPr>
          <p:spPr>
            <a:xfrm>
              <a:off x="8160376" y="2625131"/>
              <a:ext cx="68736" cy="22990"/>
            </a:xfrm>
            <a:custGeom>
              <a:avLst/>
              <a:gdLst/>
              <a:ahLst/>
              <a:cxnLst/>
              <a:rect l="l" t="t" r="r" b="b"/>
              <a:pathLst>
                <a:path w="2625" h="878" extrusionOk="0">
                  <a:moveTo>
                    <a:pt x="1" y="0"/>
                  </a:moveTo>
                  <a:lnTo>
                    <a:pt x="1" y="601"/>
                  </a:lnTo>
                  <a:cubicBezTo>
                    <a:pt x="411" y="782"/>
                    <a:pt x="859" y="878"/>
                    <a:pt x="1308" y="878"/>
                  </a:cubicBezTo>
                  <a:cubicBezTo>
                    <a:pt x="1756" y="878"/>
                    <a:pt x="2204" y="782"/>
                    <a:pt x="2624" y="601"/>
                  </a:cubicBezTo>
                  <a:lnTo>
                    <a:pt x="2624"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6" name="Google Shape;13617;p140"/>
            <p:cNvSpPr/>
            <p:nvPr/>
          </p:nvSpPr>
          <p:spPr>
            <a:xfrm>
              <a:off x="8098187" y="2482239"/>
              <a:ext cx="192617" cy="154387"/>
            </a:xfrm>
            <a:custGeom>
              <a:avLst/>
              <a:gdLst/>
              <a:ahLst/>
              <a:cxnLst/>
              <a:rect l="l" t="t" r="r" b="b"/>
              <a:pathLst>
                <a:path w="7356" h="5896" extrusionOk="0">
                  <a:moveTo>
                    <a:pt x="2156" y="0"/>
                  </a:moveTo>
                  <a:cubicBezTo>
                    <a:pt x="1431" y="0"/>
                    <a:pt x="840" y="582"/>
                    <a:pt x="840" y="1307"/>
                  </a:cubicBezTo>
                  <a:lnTo>
                    <a:pt x="840" y="2185"/>
                  </a:lnTo>
                  <a:lnTo>
                    <a:pt x="735" y="2185"/>
                  </a:lnTo>
                  <a:cubicBezTo>
                    <a:pt x="0" y="2185"/>
                    <a:pt x="0" y="3273"/>
                    <a:pt x="735" y="3273"/>
                  </a:cubicBezTo>
                  <a:lnTo>
                    <a:pt x="849" y="3273"/>
                  </a:lnTo>
                  <a:cubicBezTo>
                    <a:pt x="964" y="4751"/>
                    <a:pt x="2194" y="5896"/>
                    <a:pt x="3683" y="5896"/>
                  </a:cubicBezTo>
                  <a:cubicBezTo>
                    <a:pt x="5161" y="5896"/>
                    <a:pt x="6392" y="4751"/>
                    <a:pt x="6506" y="3273"/>
                  </a:cubicBezTo>
                  <a:lnTo>
                    <a:pt x="6630" y="3273"/>
                  </a:lnTo>
                  <a:cubicBezTo>
                    <a:pt x="7356" y="3273"/>
                    <a:pt x="7356" y="2185"/>
                    <a:pt x="6630" y="2185"/>
                  </a:cubicBezTo>
                  <a:lnTo>
                    <a:pt x="6526" y="2185"/>
                  </a:lnTo>
                  <a:lnTo>
                    <a:pt x="6526" y="1307"/>
                  </a:lnTo>
                  <a:cubicBezTo>
                    <a:pt x="6526" y="582"/>
                    <a:pt x="5934" y="0"/>
                    <a:pt x="5209" y="0"/>
                  </a:cubicBez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7" name="Google Shape;13618;p140"/>
            <p:cNvSpPr/>
            <p:nvPr/>
          </p:nvSpPr>
          <p:spPr>
            <a:xfrm>
              <a:off x="8154642" y="2539872"/>
              <a:ext cx="11521" cy="17334"/>
            </a:xfrm>
            <a:custGeom>
              <a:avLst/>
              <a:gdLst/>
              <a:ahLst/>
              <a:cxnLst/>
              <a:rect l="l" t="t" r="r" b="b"/>
              <a:pathLst>
                <a:path w="440" h="662" extrusionOk="0">
                  <a:moveTo>
                    <a:pt x="220" y="1"/>
                  </a:moveTo>
                  <a:cubicBezTo>
                    <a:pt x="110" y="1"/>
                    <a:pt x="0" y="75"/>
                    <a:pt x="0" y="222"/>
                  </a:cubicBezTo>
                  <a:lnTo>
                    <a:pt x="0" y="442"/>
                  </a:lnTo>
                  <a:cubicBezTo>
                    <a:pt x="0" y="556"/>
                    <a:pt x="96" y="661"/>
                    <a:pt x="220" y="661"/>
                  </a:cubicBezTo>
                  <a:cubicBezTo>
                    <a:pt x="334" y="652"/>
                    <a:pt x="439" y="556"/>
                    <a:pt x="439" y="442"/>
                  </a:cubicBezTo>
                  <a:lnTo>
                    <a:pt x="439" y="222"/>
                  </a:lnTo>
                  <a:cubicBezTo>
                    <a:pt x="439" y="75"/>
                    <a:pt x="329" y="1"/>
                    <a:pt x="220" y="1"/>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8" name="Google Shape;13619;p140"/>
            <p:cNvSpPr/>
            <p:nvPr/>
          </p:nvSpPr>
          <p:spPr>
            <a:xfrm>
              <a:off x="8223325" y="2539872"/>
              <a:ext cx="11286" cy="17334"/>
            </a:xfrm>
            <a:custGeom>
              <a:avLst/>
              <a:gdLst/>
              <a:ahLst/>
              <a:cxnLst/>
              <a:rect l="l" t="t" r="r" b="b"/>
              <a:pathLst>
                <a:path w="431" h="662" extrusionOk="0">
                  <a:moveTo>
                    <a:pt x="215" y="1"/>
                  </a:moveTo>
                  <a:cubicBezTo>
                    <a:pt x="108" y="1"/>
                    <a:pt x="1" y="75"/>
                    <a:pt x="1" y="222"/>
                  </a:cubicBezTo>
                  <a:lnTo>
                    <a:pt x="1" y="442"/>
                  </a:lnTo>
                  <a:cubicBezTo>
                    <a:pt x="1" y="556"/>
                    <a:pt x="96" y="661"/>
                    <a:pt x="220" y="661"/>
                  </a:cubicBezTo>
                  <a:cubicBezTo>
                    <a:pt x="335" y="652"/>
                    <a:pt x="430" y="556"/>
                    <a:pt x="430" y="442"/>
                  </a:cubicBezTo>
                  <a:lnTo>
                    <a:pt x="430" y="222"/>
                  </a:lnTo>
                  <a:cubicBezTo>
                    <a:pt x="430" y="75"/>
                    <a:pt x="323" y="1"/>
                    <a:pt x="215" y="1"/>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9" name="Google Shape;13620;p140"/>
            <p:cNvSpPr/>
            <p:nvPr/>
          </p:nvSpPr>
          <p:spPr>
            <a:xfrm>
              <a:off x="8169358" y="2585094"/>
              <a:ext cx="50720" cy="17334"/>
            </a:xfrm>
            <a:custGeom>
              <a:avLst/>
              <a:gdLst/>
              <a:ahLst/>
              <a:cxnLst/>
              <a:rect l="l" t="t" r="r" b="b"/>
              <a:pathLst>
                <a:path w="1937" h="662" extrusionOk="0">
                  <a:moveTo>
                    <a:pt x="310" y="0"/>
                  </a:moveTo>
                  <a:cubicBezTo>
                    <a:pt x="144" y="0"/>
                    <a:pt x="0" y="221"/>
                    <a:pt x="154" y="375"/>
                  </a:cubicBezTo>
                  <a:cubicBezTo>
                    <a:pt x="373" y="558"/>
                    <a:pt x="645" y="662"/>
                    <a:pt x="928" y="662"/>
                  </a:cubicBezTo>
                  <a:cubicBezTo>
                    <a:pt x="940" y="662"/>
                    <a:pt x="952" y="661"/>
                    <a:pt x="965" y="661"/>
                  </a:cubicBezTo>
                  <a:cubicBezTo>
                    <a:pt x="977" y="661"/>
                    <a:pt x="989" y="662"/>
                    <a:pt x="1002" y="662"/>
                  </a:cubicBezTo>
                  <a:cubicBezTo>
                    <a:pt x="1284" y="662"/>
                    <a:pt x="1556" y="558"/>
                    <a:pt x="1776" y="375"/>
                  </a:cubicBezTo>
                  <a:cubicBezTo>
                    <a:pt x="1936" y="221"/>
                    <a:pt x="1789" y="0"/>
                    <a:pt x="1621" y="0"/>
                  </a:cubicBezTo>
                  <a:cubicBezTo>
                    <a:pt x="1570" y="0"/>
                    <a:pt x="1517" y="21"/>
                    <a:pt x="1470" y="70"/>
                  </a:cubicBezTo>
                  <a:cubicBezTo>
                    <a:pt x="1318" y="170"/>
                    <a:pt x="1141" y="220"/>
                    <a:pt x="965" y="220"/>
                  </a:cubicBezTo>
                  <a:cubicBezTo>
                    <a:pt x="788" y="220"/>
                    <a:pt x="612" y="170"/>
                    <a:pt x="459" y="70"/>
                  </a:cubicBezTo>
                  <a:cubicBezTo>
                    <a:pt x="412" y="21"/>
                    <a:pt x="360" y="0"/>
                    <a:pt x="310" y="0"/>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0" name="Google Shape;13621;p140"/>
            <p:cNvSpPr/>
            <p:nvPr/>
          </p:nvSpPr>
          <p:spPr>
            <a:xfrm>
              <a:off x="8146734" y="2519317"/>
              <a:ext cx="23017" cy="14664"/>
            </a:xfrm>
            <a:custGeom>
              <a:avLst/>
              <a:gdLst/>
              <a:ahLst/>
              <a:cxnLst/>
              <a:rect l="l" t="t" r="r" b="b"/>
              <a:pathLst>
                <a:path w="879" h="560" extrusionOk="0">
                  <a:moveTo>
                    <a:pt x="566" y="1"/>
                  </a:moveTo>
                  <a:cubicBezTo>
                    <a:pt x="534" y="1"/>
                    <a:pt x="500" y="8"/>
                    <a:pt x="464" y="25"/>
                  </a:cubicBezTo>
                  <a:lnTo>
                    <a:pt x="207" y="149"/>
                  </a:lnTo>
                  <a:cubicBezTo>
                    <a:pt x="0" y="243"/>
                    <a:pt x="62" y="559"/>
                    <a:pt x="292" y="559"/>
                  </a:cubicBezTo>
                  <a:cubicBezTo>
                    <a:pt x="295" y="559"/>
                    <a:pt x="299" y="559"/>
                    <a:pt x="302" y="559"/>
                  </a:cubicBezTo>
                  <a:cubicBezTo>
                    <a:pt x="331" y="559"/>
                    <a:pt x="369" y="550"/>
                    <a:pt x="398" y="540"/>
                  </a:cubicBezTo>
                  <a:lnTo>
                    <a:pt x="655" y="426"/>
                  </a:lnTo>
                  <a:cubicBezTo>
                    <a:pt x="878" y="310"/>
                    <a:pt x="772" y="1"/>
                    <a:pt x="566" y="1"/>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1" name="Google Shape;13622;p140"/>
            <p:cNvSpPr/>
            <p:nvPr/>
          </p:nvSpPr>
          <p:spPr>
            <a:xfrm>
              <a:off x="8219476" y="2519317"/>
              <a:ext cx="23278" cy="14664"/>
            </a:xfrm>
            <a:custGeom>
              <a:avLst/>
              <a:gdLst/>
              <a:ahLst/>
              <a:cxnLst/>
              <a:rect l="l" t="t" r="r" b="b"/>
              <a:pathLst>
                <a:path w="889" h="560" extrusionOk="0">
                  <a:moveTo>
                    <a:pt x="313" y="1"/>
                  </a:moveTo>
                  <a:cubicBezTo>
                    <a:pt x="107" y="1"/>
                    <a:pt x="1" y="310"/>
                    <a:pt x="224" y="426"/>
                  </a:cubicBezTo>
                  <a:lnTo>
                    <a:pt x="491" y="540"/>
                  </a:lnTo>
                  <a:cubicBezTo>
                    <a:pt x="520" y="550"/>
                    <a:pt x="548" y="559"/>
                    <a:pt x="577" y="559"/>
                  </a:cubicBezTo>
                  <a:cubicBezTo>
                    <a:pt x="580" y="559"/>
                    <a:pt x="584" y="559"/>
                    <a:pt x="587" y="559"/>
                  </a:cubicBezTo>
                  <a:cubicBezTo>
                    <a:pt x="818" y="559"/>
                    <a:pt x="889" y="243"/>
                    <a:pt x="672" y="149"/>
                  </a:cubicBezTo>
                  <a:lnTo>
                    <a:pt x="415" y="25"/>
                  </a:lnTo>
                  <a:cubicBezTo>
                    <a:pt x="379" y="8"/>
                    <a:pt x="345" y="1"/>
                    <a:pt x="313" y="1"/>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2" name="Google Shape;13623;p140"/>
            <p:cNvSpPr/>
            <p:nvPr/>
          </p:nvSpPr>
          <p:spPr>
            <a:xfrm>
              <a:off x="8062968" y="2692321"/>
              <a:ext cx="263316" cy="81697"/>
            </a:xfrm>
            <a:custGeom>
              <a:avLst/>
              <a:gdLst/>
              <a:ahLst/>
              <a:cxnLst/>
              <a:rect l="l" t="t" r="r" b="b"/>
              <a:pathLst>
                <a:path w="10056" h="3120" extrusionOk="0">
                  <a:moveTo>
                    <a:pt x="1393" y="0"/>
                  </a:moveTo>
                  <a:lnTo>
                    <a:pt x="878" y="182"/>
                  </a:lnTo>
                  <a:cubicBezTo>
                    <a:pt x="353" y="372"/>
                    <a:pt x="0" y="869"/>
                    <a:pt x="0" y="1422"/>
                  </a:cubicBezTo>
                  <a:lnTo>
                    <a:pt x="0" y="2462"/>
                  </a:lnTo>
                  <a:cubicBezTo>
                    <a:pt x="0" y="2824"/>
                    <a:pt x="296" y="3120"/>
                    <a:pt x="658" y="3120"/>
                  </a:cubicBezTo>
                  <a:lnTo>
                    <a:pt x="9397" y="3120"/>
                  </a:lnTo>
                  <a:cubicBezTo>
                    <a:pt x="9759" y="3120"/>
                    <a:pt x="10055" y="2824"/>
                    <a:pt x="10055" y="2462"/>
                  </a:cubicBezTo>
                  <a:lnTo>
                    <a:pt x="10055" y="1422"/>
                  </a:lnTo>
                  <a:cubicBezTo>
                    <a:pt x="10055" y="869"/>
                    <a:pt x="9702" y="372"/>
                    <a:pt x="9178" y="182"/>
                  </a:cubicBezTo>
                  <a:lnTo>
                    <a:pt x="8662" y="0"/>
                  </a:lnTo>
                  <a:cubicBezTo>
                    <a:pt x="7747" y="1202"/>
                    <a:pt x="6387" y="1803"/>
                    <a:pt x="5028" y="1803"/>
                  </a:cubicBezTo>
                  <a:cubicBezTo>
                    <a:pt x="3668" y="1803"/>
                    <a:pt x="2309" y="1202"/>
                    <a:pt x="1393" y="0"/>
                  </a:cubicBezTo>
                  <a:close/>
                </a:path>
              </a:pathLst>
            </a:custGeom>
            <a:solidFill>
              <a:schemeClr val="accent4">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3" name="Google Shape;13624;p140"/>
            <p:cNvSpPr/>
            <p:nvPr/>
          </p:nvSpPr>
          <p:spPr>
            <a:xfrm>
              <a:off x="8087949" y="2692557"/>
              <a:ext cx="213355" cy="58550"/>
            </a:xfrm>
            <a:custGeom>
              <a:avLst/>
              <a:gdLst/>
              <a:ahLst/>
              <a:cxnLst/>
              <a:rect l="l" t="t" r="r" b="b"/>
              <a:pathLst>
                <a:path w="8148" h="2236" extrusionOk="0">
                  <a:moveTo>
                    <a:pt x="439" y="1"/>
                  </a:moveTo>
                  <a:lnTo>
                    <a:pt x="0" y="154"/>
                  </a:lnTo>
                  <a:cubicBezTo>
                    <a:pt x="1002" y="1542"/>
                    <a:pt x="2538" y="2236"/>
                    <a:pt x="4074" y="2236"/>
                  </a:cubicBezTo>
                  <a:cubicBezTo>
                    <a:pt x="5610" y="2236"/>
                    <a:pt x="7146" y="1542"/>
                    <a:pt x="8147" y="154"/>
                  </a:cubicBezTo>
                  <a:lnTo>
                    <a:pt x="7708" y="1"/>
                  </a:lnTo>
                  <a:cubicBezTo>
                    <a:pt x="6850" y="1127"/>
                    <a:pt x="5505" y="1794"/>
                    <a:pt x="4074" y="1794"/>
                  </a:cubicBezTo>
                  <a:cubicBezTo>
                    <a:pt x="2652" y="1794"/>
                    <a:pt x="1307" y="1127"/>
                    <a:pt x="439" y="1"/>
                  </a:cubicBezTo>
                  <a:close/>
                </a:path>
              </a:pathLst>
            </a:custGeom>
            <a:solidFill>
              <a:schemeClr val="bg2">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4" name="Google Shape;13625;p140"/>
            <p:cNvSpPr/>
            <p:nvPr/>
          </p:nvSpPr>
          <p:spPr>
            <a:xfrm>
              <a:off x="8102429" y="2482239"/>
              <a:ext cx="138152" cy="154387"/>
            </a:xfrm>
            <a:custGeom>
              <a:avLst/>
              <a:gdLst/>
              <a:ahLst/>
              <a:cxnLst/>
              <a:rect l="l" t="t" r="r" b="b"/>
              <a:pathLst>
                <a:path w="5276" h="5896" extrusionOk="0">
                  <a:moveTo>
                    <a:pt x="1994" y="0"/>
                  </a:moveTo>
                  <a:cubicBezTo>
                    <a:pt x="1269" y="0"/>
                    <a:pt x="678" y="582"/>
                    <a:pt x="678" y="1307"/>
                  </a:cubicBezTo>
                  <a:lnTo>
                    <a:pt x="678" y="2185"/>
                  </a:lnTo>
                  <a:lnTo>
                    <a:pt x="611" y="2185"/>
                  </a:lnTo>
                  <a:cubicBezTo>
                    <a:pt x="604" y="2185"/>
                    <a:pt x="598" y="2185"/>
                    <a:pt x="592" y="2185"/>
                  </a:cubicBezTo>
                  <a:cubicBezTo>
                    <a:pt x="304" y="2185"/>
                    <a:pt x="66" y="2392"/>
                    <a:pt x="29" y="2672"/>
                  </a:cubicBezTo>
                  <a:cubicBezTo>
                    <a:pt x="0" y="2996"/>
                    <a:pt x="248" y="3273"/>
                    <a:pt x="573" y="3273"/>
                  </a:cubicBezTo>
                  <a:lnTo>
                    <a:pt x="697" y="3273"/>
                  </a:lnTo>
                  <a:cubicBezTo>
                    <a:pt x="800" y="4776"/>
                    <a:pt x="2054" y="5895"/>
                    <a:pt x="3501" y="5895"/>
                  </a:cubicBezTo>
                  <a:cubicBezTo>
                    <a:pt x="3652" y="5895"/>
                    <a:pt x="3805" y="5883"/>
                    <a:pt x="3959" y="5858"/>
                  </a:cubicBezTo>
                  <a:cubicBezTo>
                    <a:pt x="2576" y="5648"/>
                    <a:pt x="1555" y="4455"/>
                    <a:pt x="1555" y="3053"/>
                  </a:cubicBezTo>
                  <a:lnTo>
                    <a:pt x="1555" y="1307"/>
                  </a:lnTo>
                  <a:cubicBezTo>
                    <a:pt x="1555" y="830"/>
                    <a:pt x="1947" y="439"/>
                    <a:pt x="2433" y="439"/>
                  </a:cubicBezTo>
                  <a:lnTo>
                    <a:pt x="4837" y="439"/>
                  </a:lnTo>
                  <a:cubicBezTo>
                    <a:pt x="5076" y="439"/>
                    <a:pt x="5276" y="239"/>
                    <a:pt x="5276"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grpSp>
      <p:sp>
        <p:nvSpPr>
          <p:cNvPr id="145" name="Google Shape;2190;p43"/>
          <p:cNvSpPr txBox="1">
            <a:spLocks/>
          </p:cNvSpPr>
          <p:nvPr/>
        </p:nvSpPr>
        <p:spPr>
          <a:xfrm>
            <a:off x="5270327" y="2657598"/>
            <a:ext cx="2743200" cy="45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buFont typeface="Sulphur Point"/>
              <a:buNone/>
            </a:pPr>
            <a:r>
              <a:rPr lang="en-US" sz="2000" b="1" smtClean="0">
                <a:solidFill>
                  <a:schemeClr val="accent1">
                    <a:lumMod val="10000"/>
                  </a:schemeClr>
                </a:solidFill>
                <a:latin typeface="+mn-lt"/>
                <a:ea typeface="Sulphur Point"/>
                <a:cs typeface="Sulphur Point"/>
              </a:rPr>
              <a:t>Chuyên gia: </a:t>
            </a:r>
            <a:r>
              <a:rPr lang="en-US" sz="2000" b="1" smtClean="0">
                <a:solidFill>
                  <a:schemeClr val="accent4">
                    <a:lumMod val="50000"/>
                  </a:schemeClr>
                </a:solidFill>
                <a:latin typeface="+mn-lt"/>
                <a:ea typeface="Sulphur Point"/>
                <a:cs typeface="Sulphur Point"/>
              </a:rPr>
              <a:t>Trả lời</a:t>
            </a:r>
            <a:endParaRPr lang="en-US" sz="2000" b="1">
              <a:solidFill>
                <a:schemeClr val="accent4">
                  <a:lumMod val="50000"/>
                </a:schemeClr>
              </a:solidFill>
              <a:latin typeface="+mn-lt"/>
              <a:ea typeface="Sulphur Point"/>
              <a:cs typeface="Sulphur Point"/>
            </a:endParaRPr>
          </a:p>
        </p:txBody>
      </p:sp>
      <p:sp>
        <p:nvSpPr>
          <p:cNvPr id="146" name="Google Shape;2271;p74"/>
          <p:cNvSpPr/>
          <p:nvPr/>
        </p:nvSpPr>
        <p:spPr>
          <a:xfrm>
            <a:off x="629637" y="-316450"/>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575;p39"/>
          <p:cNvGrpSpPr/>
          <p:nvPr/>
        </p:nvGrpSpPr>
        <p:grpSpPr>
          <a:xfrm>
            <a:off x="2599393" y="4810491"/>
            <a:ext cx="818949" cy="241040"/>
            <a:chOff x="7611835" y="470711"/>
            <a:chExt cx="818949" cy="241040"/>
          </a:xfrm>
          <a:solidFill>
            <a:srgbClr val="FFFFFF"/>
          </a:solidFill>
        </p:grpSpPr>
        <p:sp>
          <p:nvSpPr>
            <p:cNvPr id="148"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2271;p74"/>
          <p:cNvSpPr/>
          <p:nvPr/>
        </p:nvSpPr>
        <p:spPr>
          <a:xfrm>
            <a:off x="7734187" y="2005098"/>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575;p39"/>
          <p:cNvGrpSpPr/>
          <p:nvPr/>
        </p:nvGrpSpPr>
        <p:grpSpPr>
          <a:xfrm>
            <a:off x="7927264" y="4878301"/>
            <a:ext cx="818949" cy="241040"/>
            <a:chOff x="7611835" y="470711"/>
            <a:chExt cx="818949" cy="241040"/>
          </a:xfrm>
          <a:solidFill>
            <a:srgbClr val="FFFFFF"/>
          </a:solidFill>
        </p:grpSpPr>
        <p:sp>
          <p:nvSpPr>
            <p:cNvPr id="152"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2271;p74"/>
          <p:cNvSpPr/>
          <p:nvPr/>
        </p:nvSpPr>
        <p:spPr>
          <a:xfrm>
            <a:off x="3952004" y="2066307"/>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62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xEl>
                                              <p:pRg st="0" end="0"/>
                                            </p:txEl>
                                          </p:spTgt>
                                        </p:tgtEl>
                                        <p:attrNameLst>
                                          <p:attrName>style.visibility</p:attrName>
                                        </p:attrNameLst>
                                      </p:cBhvr>
                                      <p:to>
                                        <p:strVal val="visible"/>
                                      </p:to>
                                    </p:set>
                                    <p:animEffect transition="in" filter="fade">
                                      <p:cBhvr>
                                        <p:cTn id="7" dur="500"/>
                                        <p:tgtEl>
                                          <p:spTgt spid="10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fade">
                                      <p:cBhvr>
                                        <p:cTn id="13" dur="500"/>
                                        <p:tgtEl>
                                          <p:spTgt spid="10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7"/>
                                        </p:tgtEl>
                                        <p:attrNameLst>
                                          <p:attrName>style.visibility</p:attrName>
                                        </p:attrNameLst>
                                      </p:cBhvr>
                                      <p:to>
                                        <p:strVal val="visible"/>
                                      </p:to>
                                    </p:set>
                                    <p:animEffect transition="in" filter="fade">
                                      <p:cBhvr>
                                        <p:cTn id="21" dur="500"/>
                                        <p:tgtEl>
                                          <p:spTgt spid="1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6"/>
                                        </p:tgtEl>
                                        <p:attrNameLst>
                                          <p:attrName>style.visibility</p:attrName>
                                        </p:attrNameLst>
                                      </p:cBhvr>
                                      <p:to>
                                        <p:strVal val="visible"/>
                                      </p:to>
                                    </p:set>
                                    <p:animEffect transition="in" filter="fade">
                                      <p:cBhvr>
                                        <p:cTn id="24" dur="500"/>
                                        <p:tgtEl>
                                          <p:spTgt spid="1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5"/>
                                        </p:tgtEl>
                                        <p:attrNameLst>
                                          <p:attrName>style.visibility</p:attrName>
                                        </p:attrNameLst>
                                      </p:cBhvr>
                                      <p:to>
                                        <p:strVal val="visible"/>
                                      </p:to>
                                    </p:set>
                                    <p:animEffect transition="in" filter="fade">
                                      <p:cBhvr>
                                        <p:cTn id="27" dur="500"/>
                                        <p:tgtEl>
                                          <p:spTgt spid="14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5">
                                            <p:txEl>
                                              <p:pRg st="0" end="0"/>
                                            </p:txEl>
                                          </p:spTgt>
                                        </p:tgtEl>
                                        <p:attrNameLst>
                                          <p:attrName>style.visibility</p:attrName>
                                        </p:attrNameLst>
                                      </p:cBhvr>
                                      <p:to>
                                        <p:strVal val="visible"/>
                                      </p:to>
                                    </p:set>
                                    <p:animEffect transition="in" filter="fade">
                                      <p:cBhvr>
                                        <p:cTn id="30" dur="500"/>
                                        <p:tgtEl>
                                          <p:spTgt spid="1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1" grpId="0"/>
      <p:bldP spid="104" grpId="0" build="p"/>
      <p:bldP spid="105" grpId="0" build="p"/>
      <p:bldP spid="126" grpId="0" animBg="1"/>
      <p:bldP spid="1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231975" y="1324424"/>
            <a:ext cx="1567118" cy="1437722"/>
          </a:xfrm>
          <a:prstGeom prst="ellipse">
            <a:avLst/>
          </a:prstGeom>
          <a:solidFill>
            <a:srgbClr val="FFFFFF"/>
          </a:solidFill>
          <a:ln>
            <a:solidFill>
              <a:schemeClr val="accent2">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0" name="Google Shape;2187;p43"/>
          <p:cNvSpPr txBox="1">
            <a:spLocks noGrp="1"/>
          </p:cNvSpPr>
          <p:nvPr>
            <p:ph type="subTitle" idx="3"/>
          </p:nvPr>
        </p:nvSpPr>
        <p:spPr>
          <a:xfrm>
            <a:off x="3187800" y="164922"/>
            <a:ext cx="27684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smtClean="0">
                <a:solidFill>
                  <a:schemeClr val="accent5"/>
                </a:solidFill>
                <a:latin typeface="+mj-lt"/>
              </a:rPr>
              <a:t>PHỎNG VẤN</a:t>
            </a:r>
            <a:endParaRPr lang="en-US" sz="3200" b="1">
              <a:solidFill>
                <a:schemeClr val="accent5"/>
              </a:solidFill>
              <a:latin typeface="+mj-lt"/>
            </a:endParaRPr>
          </a:p>
        </p:txBody>
      </p:sp>
      <p:grpSp>
        <p:nvGrpSpPr>
          <p:cNvPr id="9" name="Google Shape;13592;p140"/>
          <p:cNvGrpSpPr/>
          <p:nvPr/>
        </p:nvGrpSpPr>
        <p:grpSpPr>
          <a:xfrm>
            <a:off x="1616614" y="1633790"/>
            <a:ext cx="811152" cy="1048042"/>
            <a:chOff x="7606826" y="2419290"/>
            <a:chExt cx="274550" cy="354729"/>
          </a:xfrm>
        </p:grpSpPr>
        <p:sp>
          <p:nvSpPr>
            <p:cNvPr id="35" name="Google Shape;13593;p140"/>
            <p:cNvSpPr/>
            <p:nvPr/>
          </p:nvSpPr>
          <p:spPr>
            <a:xfrm>
              <a:off x="7606826" y="2619370"/>
              <a:ext cx="274550" cy="154649"/>
            </a:xfrm>
            <a:custGeom>
              <a:avLst/>
              <a:gdLst/>
              <a:ahLst/>
              <a:cxnLst/>
              <a:rect l="l" t="t" r="r" b="b"/>
              <a:pathLst>
                <a:path w="10485" h="5906" extrusionOk="0">
                  <a:moveTo>
                    <a:pt x="3711" y="1"/>
                  </a:moveTo>
                  <a:lnTo>
                    <a:pt x="3711" y="1041"/>
                  </a:lnTo>
                  <a:cubicBezTo>
                    <a:pt x="3711" y="1336"/>
                    <a:pt x="3520" y="1584"/>
                    <a:pt x="3244" y="1670"/>
                  </a:cubicBezTo>
                  <a:lnTo>
                    <a:pt x="935" y="2348"/>
                  </a:lnTo>
                  <a:cubicBezTo>
                    <a:pt x="382" y="2510"/>
                    <a:pt x="0" y="3025"/>
                    <a:pt x="0" y="3607"/>
                  </a:cubicBezTo>
                  <a:lnTo>
                    <a:pt x="0" y="5248"/>
                  </a:lnTo>
                  <a:cubicBezTo>
                    <a:pt x="0" y="5610"/>
                    <a:pt x="286" y="5906"/>
                    <a:pt x="649" y="5906"/>
                  </a:cubicBezTo>
                  <a:lnTo>
                    <a:pt x="9826" y="5906"/>
                  </a:lnTo>
                  <a:cubicBezTo>
                    <a:pt x="10189" y="5906"/>
                    <a:pt x="10485" y="5610"/>
                    <a:pt x="10485" y="5248"/>
                  </a:cubicBezTo>
                  <a:lnTo>
                    <a:pt x="10485" y="3607"/>
                  </a:lnTo>
                  <a:cubicBezTo>
                    <a:pt x="10485" y="3025"/>
                    <a:pt x="10093" y="2510"/>
                    <a:pt x="9540" y="2348"/>
                  </a:cubicBezTo>
                  <a:lnTo>
                    <a:pt x="7241" y="1670"/>
                  </a:lnTo>
                  <a:cubicBezTo>
                    <a:pt x="6955" y="1584"/>
                    <a:pt x="6764" y="1336"/>
                    <a:pt x="6764" y="1041"/>
                  </a:cubicBezTo>
                  <a:lnTo>
                    <a:pt x="6764" y="1"/>
                  </a:ln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6" name="Google Shape;13594;p140"/>
            <p:cNvSpPr/>
            <p:nvPr/>
          </p:nvSpPr>
          <p:spPr>
            <a:xfrm>
              <a:off x="7606826" y="2667576"/>
              <a:ext cx="274550" cy="106442"/>
            </a:xfrm>
            <a:custGeom>
              <a:avLst/>
              <a:gdLst/>
              <a:ahLst/>
              <a:cxnLst/>
              <a:rect l="l" t="t" r="r" b="b"/>
              <a:pathLst>
                <a:path w="10485" h="4065" extrusionOk="0">
                  <a:moveTo>
                    <a:pt x="2671" y="1"/>
                  </a:moveTo>
                  <a:lnTo>
                    <a:pt x="935" y="507"/>
                  </a:lnTo>
                  <a:cubicBezTo>
                    <a:pt x="382" y="669"/>
                    <a:pt x="0" y="1184"/>
                    <a:pt x="0" y="1766"/>
                  </a:cubicBezTo>
                  <a:lnTo>
                    <a:pt x="0" y="3407"/>
                  </a:lnTo>
                  <a:cubicBezTo>
                    <a:pt x="0" y="3769"/>
                    <a:pt x="286" y="4065"/>
                    <a:pt x="649" y="4065"/>
                  </a:cubicBezTo>
                  <a:lnTo>
                    <a:pt x="9826" y="4065"/>
                  </a:lnTo>
                  <a:cubicBezTo>
                    <a:pt x="10189" y="4065"/>
                    <a:pt x="10485" y="3769"/>
                    <a:pt x="10485" y="3407"/>
                  </a:cubicBezTo>
                  <a:lnTo>
                    <a:pt x="10485" y="1766"/>
                  </a:lnTo>
                  <a:cubicBezTo>
                    <a:pt x="10485" y="1184"/>
                    <a:pt x="10093" y="669"/>
                    <a:pt x="9540" y="507"/>
                  </a:cubicBezTo>
                  <a:lnTo>
                    <a:pt x="7804" y="1"/>
                  </a:lnTo>
                  <a:cubicBezTo>
                    <a:pt x="7556" y="1213"/>
                    <a:pt x="6478" y="2090"/>
                    <a:pt x="5238" y="2090"/>
                  </a:cubicBezTo>
                  <a:cubicBezTo>
                    <a:pt x="3997" y="2090"/>
                    <a:pt x="2919" y="1213"/>
                    <a:pt x="2671"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7" name="Google Shape;13595;p140"/>
            <p:cNvSpPr/>
            <p:nvPr/>
          </p:nvSpPr>
          <p:spPr>
            <a:xfrm>
              <a:off x="7703998" y="2619370"/>
              <a:ext cx="79943" cy="22886"/>
            </a:xfrm>
            <a:custGeom>
              <a:avLst/>
              <a:gdLst/>
              <a:ahLst/>
              <a:cxnLst/>
              <a:rect l="l" t="t" r="r" b="b"/>
              <a:pathLst>
                <a:path w="3053" h="874" extrusionOk="0">
                  <a:moveTo>
                    <a:pt x="0" y="1"/>
                  </a:moveTo>
                  <a:lnTo>
                    <a:pt x="0" y="487"/>
                  </a:lnTo>
                  <a:cubicBezTo>
                    <a:pt x="477" y="745"/>
                    <a:pt x="1002" y="874"/>
                    <a:pt x="1527" y="874"/>
                  </a:cubicBezTo>
                  <a:cubicBezTo>
                    <a:pt x="2051" y="874"/>
                    <a:pt x="2576" y="745"/>
                    <a:pt x="3053" y="487"/>
                  </a:cubicBezTo>
                  <a:lnTo>
                    <a:pt x="3053" y="1"/>
                  </a:ln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8" name="Google Shape;13596;p140"/>
            <p:cNvSpPr/>
            <p:nvPr/>
          </p:nvSpPr>
          <p:spPr>
            <a:xfrm>
              <a:off x="7647543" y="2470744"/>
              <a:ext cx="192617" cy="160147"/>
            </a:xfrm>
            <a:custGeom>
              <a:avLst/>
              <a:gdLst/>
              <a:ahLst/>
              <a:cxnLst/>
              <a:rect l="l" t="t" r="r" b="b"/>
              <a:pathLst>
                <a:path w="7356" h="6116" extrusionOk="0">
                  <a:moveTo>
                    <a:pt x="840" y="1"/>
                  </a:moveTo>
                  <a:lnTo>
                    <a:pt x="840" y="2405"/>
                  </a:lnTo>
                  <a:lnTo>
                    <a:pt x="735" y="2405"/>
                  </a:lnTo>
                  <a:cubicBezTo>
                    <a:pt x="0" y="2405"/>
                    <a:pt x="0" y="3492"/>
                    <a:pt x="735" y="3492"/>
                  </a:cubicBezTo>
                  <a:lnTo>
                    <a:pt x="849" y="3492"/>
                  </a:lnTo>
                  <a:cubicBezTo>
                    <a:pt x="964" y="4971"/>
                    <a:pt x="2194" y="6116"/>
                    <a:pt x="3683" y="6116"/>
                  </a:cubicBezTo>
                  <a:cubicBezTo>
                    <a:pt x="5161" y="6116"/>
                    <a:pt x="6392" y="4971"/>
                    <a:pt x="6506" y="3492"/>
                  </a:cubicBezTo>
                  <a:lnTo>
                    <a:pt x="6630" y="3492"/>
                  </a:lnTo>
                  <a:cubicBezTo>
                    <a:pt x="7355" y="3492"/>
                    <a:pt x="7355" y="2405"/>
                    <a:pt x="6630" y="2405"/>
                  </a:cubicBezTo>
                  <a:lnTo>
                    <a:pt x="6525" y="2405"/>
                  </a:lnTo>
                  <a:lnTo>
                    <a:pt x="6525" y="1"/>
                  </a:ln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39" name="Google Shape;13597;p140"/>
            <p:cNvSpPr/>
            <p:nvPr/>
          </p:nvSpPr>
          <p:spPr>
            <a:xfrm>
              <a:off x="7651785" y="2470744"/>
              <a:ext cx="166379" cy="160121"/>
            </a:xfrm>
            <a:custGeom>
              <a:avLst/>
              <a:gdLst/>
              <a:ahLst/>
              <a:cxnLst/>
              <a:rect l="l" t="t" r="r" b="b"/>
              <a:pathLst>
                <a:path w="6354" h="6115" extrusionOk="0">
                  <a:moveTo>
                    <a:pt x="678" y="1"/>
                  </a:moveTo>
                  <a:lnTo>
                    <a:pt x="678" y="2405"/>
                  </a:lnTo>
                  <a:lnTo>
                    <a:pt x="601" y="2405"/>
                  </a:lnTo>
                  <a:cubicBezTo>
                    <a:pt x="595" y="2404"/>
                    <a:pt x="589" y="2404"/>
                    <a:pt x="583" y="2404"/>
                  </a:cubicBezTo>
                  <a:cubicBezTo>
                    <a:pt x="304" y="2404"/>
                    <a:pt x="66" y="2611"/>
                    <a:pt x="29" y="2891"/>
                  </a:cubicBezTo>
                  <a:cubicBezTo>
                    <a:pt x="0" y="3215"/>
                    <a:pt x="248" y="3492"/>
                    <a:pt x="573" y="3492"/>
                  </a:cubicBezTo>
                  <a:lnTo>
                    <a:pt x="687" y="3492"/>
                  </a:lnTo>
                  <a:cubicBezTo>
                    <a:pt x="800" y="4995"/>
                    <a:pt x="2046" y="6115"/>
                    <a:pt x="3499" y="6115"/>
                  </a:cubicBezTo>
                  <a:cubicBezTo>
                    <a:pt x="3650" y="6115"/>
                    <a:pt x="3804" y="6103"/>
                    <a:pt x="3959" y="6077"/>
                  </a:cubicBezTo>
                  <a:cubicBezTo>
                    <a:pt x="2576" y="5868"/>
                    <a:pt x="1555" y="4675"/>
                    <a:pt x="1555" y="3282"/>
                  </a:cubicBezTo>
                  <a:lnTo>
                    <a:pt x="1555" y="1527"/>
                  </a:lnTo>
                  <a:cubicBezTo>
                    <a:pt x="1555" y="1050"/>
                    <a:pt x="1946" y="659"/>
                    <a:pt x="2433" y="659"/>
                  </a:cubicBezTo>
                  <a:lnTo>
                    <a:pt x="3740" y="659"/>
                  </a:lnTo>
                  <a:cubicBezTo>
                    <a:pt x="3932" y="802"/>
                    <a:pt x="4163" y="875"/>
                    <a:pt x="4392" y="875"/>
                  </a:cubicBezTo>
                  <a:cubicBezTo>
                    <a:pt x="4562" y="875"/>
                    <a:pt x="4731" y="835"/>
                    <a:pt x="4885" y="754"/>
                  </a:cubicBezTo>
                  <a:cubicBezTo>
                    <a:pt x="5184" y="972"/>
                    <a:pt x="5547" y="1088"/>
                    <a:pt x="5914" y="1088"/>
                  </a:cubicBezTo>
                  <a:cubicBezTo>
                    <a:pt x="6061" y="1088"/>
                    <a:pt x="6209" y="1069"/>
                    <a:pt x="6354" y="1031"/>
                  </a:cubicBezTo>
                  <a:lnTo>
                    <a:pt x="6354" y="1"/>
                  </a:ln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0" name="Google Shape;13598;p140"/>
            <p:cNvSpPr/>
            <p:nvPr/>
          </p:nvSpPr>
          <p:spPr>
            <a:xfrm>
              <a:off x="7654770" y="2419290"/>
              <a:ext cx="174156" cy="114428"/>
            </a:xfrm>
            <a:custGeom>
              <a:avLst/>
              <a:gdLst/>
              <a:ahLst/>
              <a:cxnLst/>
              <a:rect l="l" t="t" r="r" b="b"/>
              <a:pathLst>
                <a:path w="6651" h="4370" extrusionOk="0">
                  <a:moveTo>
                    <a:pt x="1842" y="0"/>
                  </a:moveTo>
                  <a:cubicBezTo>
                    <a:pt x="812" y="0"/>
                    <a:pt x="1" y="897"/>
                    <a:pt x="106" y="1918"/>
                  </a:cubicBezTo>
                  <a:lnTo>
                    <a:pt x="344" y="4370"/>
                  </a:lnTo>
                  <a:lnTo>
                    <a:pt x="564" y="4370"/>
                  </a:lnTo>
                  <a:cubicBezTo>
                    <a:pt x="812" y="4370"/>
                    <a:pt x="1003" y="4169"/>
                    <a:pt x="1003" y="3931"/>
                  </a:cubicBezTo>
                  <a:lnTo>
                    <a:pt x="1003" y="2967"/>
                  </a:lnTo>
                  <a:cubicBezTo>
                    <a:pt x="1003" y="2481"/>
                    <a:pt x="1394" y="2090"/>
                    <a:pt x="1880" y="2090"/>
                  </a:cubicBezTo>
                  <a:lnTo>
                    <a:pt x="5811" y="2090"/>
                  </a:lnTo>
                  <a:lnTo>
                    <a:pt x="5811" y="3931"/>
                  </a:lnTo>
                  <a:cubicBezTo>
                    <a:pt x="5811" y="4169"/>
                    <a:pt x="6011" y="4370"/>
                    <a:pt x="6249" y="4370"/>
                  </a:cubicBezTo>
                  <a:lnTo>
                    <a:pt x="6469" y="4370"/>
                  </a:lnTo>
                  <a:lnTo>
                    <a:pt x="6650" y="2004"/>
                  </a:lnTo>
                  <a:lnTo>
                    <a:pt x="6631" y="2004"/>
                  </a:lnTo>
                  <a:lnTo>
                    <a:pt x="5811" y="0"/>
                  </a:lnTo>
                  <a:close/>
                </a:path>
              </a:pathLst>
            </a:custGeom>
            <a:solidFill>
              <a:schemeClr val="accent3">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1" name="Google Shape;13599;p140"/>
            <p:cNvSpPr/>
            <p:nvPr/>
          </p:nvSpPr>
          <p:spPr>
            <a:xfrm>
              <a:off x="7654770" y="2419290"/>
              <a:ext cx="71983" cy="114428"/>
            </a:xfrm>
            <a:custGeom>
              <a:avLst/>
              <a:gdLst/>
              <a:ahLst/>
              <a:cxnLst/>
              <a:rect l="l" t="t" r="r" b="b"/>
              <a:pathLst>
                <a:path w="2749" h="4370" extrusionOk="0">
                  <a:moveTo>
                    <a:pt x="1842" y="0"/>
                  </a:moveTo>
                  <a:cubicBezTo>
                    <a:pt x="812" y="0"/>
                    <a:pt x="1" y="888"/>
                    <a:pt x="106" y="1918"/>
                  </a:cubicBezTo>
                  <a:lnTo>
                    <a:pt x="344" y="4370"/>
                  </a:lnTo>
                  <a:lnTo>
                    <a:pt x="564" y="4370"/>
                  </a:lnTo>
                  <a:cubicBezTo>
                    <a:pt x="812" y="4370"/>
                    <a:pt x="1003" y="4169"/>
                    <a:pt x="1003" y="3931"/>
                  </a:cubicBezTo>
                  <a:lnTo>
                    <a:pt x="1003" y="1756"/>
                  </a:lnTo>
                  <a:cubicBezTo>
                    <a:pt x="1003" y="783"/>
                    <a:pt x="1785" y="0"/>
                    <a:pt x="2748" y="0"/>
                  </a:cubicBezTo>
                  <a:close/>
                </a:path>
              </a:pathLst>
            </a:custGeom>
            <a:solidFill>
              <a:schemeClr val="accent3">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2" name="Google Shape;13600;p140"/>
            <p:cNvSpPr/>
            <p:nvPr/>
          </p:nvSpPr>
          <p:spPr>
            <a:xfrm>
              <a:off x="7703998" y="2533640"/>
              <a:ext cx="11495" cy="17308"/>
            </a:xfrm>
            <a:custGeom>
              <a:avLst/>
              <a:gdLst/>
              <a:ahLst/>
              <a:cxnLst/>
              <a:rect l="l" t="t" r="r" b="b"/>
              <a:pathLst>
                <a:path w="439" h="661" extrusionOk="0">
                  <a:moveTo>
                    <a:pt x="220" y="0"/>
                  </a:moveTo>
                  <a:cubicBezTo>
                    <a:pt x="110" y="0"/>
                    <a:pt x="0" y="74"/>
                    <a:pt x="0" y="222"/>
                  </a:cubicBezTo>
                  <a:lnTo>
                    <a:pt x="0" y="441"/>
                  </a:lnTo>
                  <a:cubicBezTo>
                    <a:pt x="0" y="556"/>
                    <a:pt x="96" y="661"/>
                    <a:pt x="220" y="661"/>
                  </a:cubicBezTo>
                  <a:cubicBezTo>
                    <a:pt x="334" y="661"/>
                    <a:pt x="439" y="556"/>
                    <a:pt x="439" y="441"/>
                  </a:cubicBezTo>
                  <a:lnTo>
                    <a:pt x="439" y="222"/>
                  </a:lnTo>
                  <a:cubicBezTo>
                    <a:pt x="439" y="74"/>
                    <a:pt x="329" y="0"/>
                    <a:pt x="220" y="0"/>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3" name="Google Shape;13601;p140"/>
            <p:cNvSpPr/>
            <p:nvPr/>
          </p:nvSpPr>
          <p:spPr>
            <a:xfrm>
              <a:off x="7772681" y="2533640"/>
              <a:ext cx="11260" cy="17308"/>
            </a:xfrm>
            <a:custGeom>
              <a:avLst/>
              <a:gdLst/>
              <a:ahLst/>
              <a:cxnLst/>
              <a:rect l="l" t="t" r="r" b="b"/>
              <a:pathLst>
                <a:path w="430" h="661" extrusionOk="0">
                  <a:moveTo>
                    <a:pt x="215" y="0"/>
                  </a:moveTo>
                  <a:cubicBezTo>
                    <a:pt x="108" y="0"/>
                    <a:pt x="1" y="74"/>
                    <a:pt x="1" y="222"/>
                  </a:cubicBezTo>
                  <a:lnTo>
                    <a:pt x="1" y="441"/>
                  </a:lnTo>
                  <a:cubicBezTo>
                    <a:pt x="1" y="556"/>
                    <a:pt x="96" y="661"/>
                    <a:pt x="220" y="661"/>
                  </a:cubicBezTo>
                  <a:cubicBezTo>
                    <a:pt x="335" y="661"/>
                    <a:pt x="430" y="556"/>
                    <a:pt x="430" y="441"/>
                  </a:cubicBezTo>
                  <a:lnTo>
                    <a:pt x="430" y="222"/>
                  </a:lnTo>
                  <a:cubicBezTo>
                    <a:pt x="430" y="74"/>
                    <a:pt x="323" y="0"/>
                    <a:pt x="215" y="0"/>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4" name="Google Shape;13602;p140"/>
            <p:cNvSpPr/>
            <p:nvPr/>
          </p:nvSpPr>
          <p:spPr>
            <a:xfrm>
              <a:off x="7718714" y="2573598"/>
              <a:ext cx="50720" cy="17334"/>
            </a:xfrm>
            <a:custGeom>
              <a:avLst/>
              <a:gdLst/>
              <a:ahLst/>
              <a:cxnLst/>
              <a:rect l="l" t="t" r="r" b="b"/>
              <a:pathLst>
                <a:path w="1937" h="662" extrusionOk="0">
                  <a:moveTo>
                    <a:pt x="314" y="0"/>
                  </a:moveTo>
                  <a:cubicBezTo>
                    <a:pt x="144" y="0"/>
                    <a:pt x="0" y="221"/>
                    <a:pt x="154" y="375"/>
                  </a:cubicBezTo>
                  <a:cubicBezTo>
                    <a:pt x="372" y="566"/>
                    <a:pt x="643" y="662"/>
                    <a:pt x="924" y="662"/>
                  </a:cubicBezTo>
                  <a:cubicBezTo>
                    <a:pt x="938" y="662"/>
                    <a:pt x="951" y="662"/>
                    <a:pt x="965" y="661"/>
                  </a:cubicBezTo>
                  <a:cubicBezTo>
                    <a:pt x="978" y="662"/>
                    <a:pt x="991" y="662"/>
                    <a:pt x="1005" y="662"/>
                  </a:cubicBezTo>
                  <a:cubicBezTo>
                    <a:pt x="1286" y="662"/>
                    <a:pt x="1557" y="566"/>
                    <a:pt x="1775" y="375"/>
                  </a:cubicBezTo>
                  <a:cubicBezTo>
                    <a:pt x="1936" y="221"/>
                    <a:pt x="1789" y="0"/>
                    <a:pt x="1621" y="0"/>
                  </a:cubicBezTo>
                  <a:cubicBezTo>
                    <a:pt x="1570" y="0"/>
                    <a:pt x="1517" y="21"/>
                    <a:pt x="1470" y="70"/>
                  </a:cubicBezTo>
                  <a:cubicBezTo>
                    <a:pt x="1318" y="170"/>
                    <a:pt x="1141" y="220"/>
                    <a:pt x="966" y="220"/>
                  </a:cubicBezTo>
                  <a:cubicBezTo>
                    <a:pt x="790" y="220"/>
                    <a:pt x="616" y="170"/>
                    <a:pt x="469" y="70"/>
                  </a:cubicBezTo>
                  <a:cubicBezTo>
                    <a:pt x="420" y="21"/>
                    <a:pt x="365" y="0"/>
                    <a:pt x="314" y="0"/>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5" name="Google Shape;13603;p140"/>
            <p:cNvSpPr/>
            <p:nvPr/>
          </p:nvSpPr>
          <p:spPr>
            <a:xfrm>
              <a:off x="7696483" y="2516463"/>
              <a:ext cx="26525" cy="11521"/>
            </a:xfrm>
            <a:custGeom>
              <a:avLst/>
              <a:gdLst/>
              <a:ahLst/>
              <a:cxnLst/>
              <a:rect l="l" t="t" r="r" b="b"/>
              <a:pathLst>
                <a:path w="1013" h="440" extrusionOk="0">
                  <a:moveTo>
                    <a:pt x="287" y="0"/>
                  </a:moveTo>
                  <a:cubicBezTo>
                    <a:pt x="1" y="0"/>
                    <a:pt x="1" y="439"/>
                    <a:pt x="287" y="439"/>
                  </a:cubicBezTo>
                  <a:lnTo>
                    <a:pt x="726" y="439"/>
                  </a:lnTo>
                  <a:cubicBezTo>
                    <a:pt x="1012" y="439"/>
                    <a:pt x="1012" y="0"/>
                    <a:pt x="726" y="0"/>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6" name="Google Shape;13604;p140"/>
            <p:cNvSpPr/>
            <p:nvPr/>
          </p:nvSpPr>
          <p:spPr>
            <a:xfrm>
              <a:off x="7764931" y="2516463"/>
              <a:ext cx="26761" cy="11521"/>
            </a:xfrm>
            <a:custGeom>
              <a:avLst/>
              <a:gdLst/>
              <a:ahLst/>
              <a:cxnLst/>
              <a:rect l="l" t="t" r="r" b="b"/>
              <a:pathLst>
                <a:path w="1022" h="440" extrusionOk="0">
                  <a:moveTo>
                    <a:pt x="297" y="0"/>
                  </a:moveTo>
                  <a:cubicBezTo>
                    <a:pt x="1" y="0"/>
                    <a:pt x="1" y="439"/>
                    <a:pt x="297" y="439"/>
                  </a:cubicBezTo>
                  <a:lnTo>
                    <a:pt x="726" y="439"/>
                  </a:lnTo>
                  <a:cubicBezTo>
                    <a:pt x="1022" y="439"/>
                    <a:pt x="1022" y="0"/>
                    <a:pt x="726" y="0"/>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7" name="Google Shape;13605;p140"/>
            <p:cNvSpPr/>
            <p:nvPr/>
          </p:nvSpPr>
          <p:spPr>
            <a:xfrm>
              <a:off x="7772681" y="2419290"/>
              <a:ext cx="68474" cy="68709"/>
            </a:xfrm>
            <a:custGeom>
              <a:avLst/>
              <a:gdLst/>
              <a:ahLst/>
              <a:cxnLst/>
              <a:rect l="l" t="t" r="r" b="b"/>
              <a:pathLst>
                <a:path w="2615" h="2624" extrusionOk="0">
                  <a:moveTo>
                    <a:pt x="1308" y="0"/>
                  </a:moveTo>
                  <a:cubicBezTo>
                    <a:pt x="583" y="0"/>
                    <a:pt x="1" y="582"/>
                    <a:pt x="1" y="1307"/>
                  </a:cubicBezTo>
                  <a:cubicBezTo>
                    <a:pt x="1" y="2032"/>
                    <a:pt x="583" y="2624"/>
                    <a:pt x="1308" y="2624"/>
                  </a:cubicBezTo>
                  <a:cubicBezTo>
                    <a:pt x="2033" y="2624"/>
                    <a:pt x="2615" y="2032"/>
                    <a:pt x="2615" y="1307"/>
                  </a:cubicBezTo>
                  <a:cubicBezTo>
                    <a:pt x="2615" y="582"/>
                    <a:pt x="2033" y="0"/>
                    <a:pt x="1308" y="0"/>
                  </a:cubicBezTo>
                  <a:close/>
                </a:path>
              </a:pathLst>
            </a:custGeom>
            <a:solidFill>
              <a:schemeClr val="accent1">
                <a:lumMod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8" name="Google Shape;13606;p140"/>
            <p:cNvSpPr/>
            <p:nvPr/>
          </p:nvSpPr>
          <p:spPr>
            <a:xfrm>
              <a:off x="7749717" y="2447753"/>
              <a:ext cx="34224" cy="34512"/>
            </a:xfrm>
            <a:custGeom>
              <a:avLst/>
              <a:gdLst/>
              <a:ahLst/>
              <a:cxnLst/>
              <a:rect l="l" t="t" r="r" b="b"/>
              <a:pathLst>
                <a:path w="1307" h="1318" extrusionOk="0">
                  <a:moveTo>
                    <a:pt x="658" y="1"/>
                  </a:moveTo>
                  <a:cubicBezTo>
                    <a:pt x="296" y="1"/>
                    <a:pt x="0" y="297"/>
                    <a:pt x="0" y="659"/>
                  </a:cubicBezTo>
                  <a:cubicBezTo>
                    <a:pt x="0" y="1022"/>
                    <a:pt x="296" y="1317"/>
                    <a:pt x="658" y="1317"/>
                  </a:cubicBezTo>
                  <a:cubicBezTo>
                    <a:pt x="1021" y="1317"/>
                    <a:pt x="1307" y="1022"/>
                    <a:pt x="1307" y="659"/>
                  </a:cubicBezTo>
                  <a:cubicBezTo>
                    <a:pt x="1307" y="297"/>
                    <a:pt x="1021" y="1"/>
                    <a:pt x="658" y="1"/>
                  </a:cubicBezTo>
                  <a:close/>
                </a:path>
              </a:pathLst>
            </a:custGeom>
            <a:solidFill>
              <a:schemeClr val="accent1">
                <a:lumMod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49" name="Google Shape;13607;p140"/>
            <p:cNvSpPr/>
            <p:nvPr/>
          </p:nvSpPr>
          <p:spPr>
            <a:xfrm>
              <a:off x="7654770" y="2667576"/>
              <a:ext cx="178398" cy="77717"/>
            </a:xfrm>
            <a:custGeom>
              <a:avLst/>
              <a:gdLst/>
              <a:ahLst/>
              <a:cxnLst/>
              <a:rect l="l" t="t" r="r" b="b"/>
              <a:pathLst>
                <a:path w="6813" h="2968" extrusionOk="0">
                  <a:moveTo>
                    <a:pt x="840" y="1"/>
                  </a:moveTo>
                  <a:lnTo>
                    <a:pt x="1" y="249"/>
                  </a:lnTo>
                  <a:cubicBezTo>
                    <a:pt x="363" y="1833"/>
                    <a:pt x="1775" y="2968"/>
                    <a:pt x="3407" y="2968"/>
                  </a:cubicBezTo>
                  <a:cubicBezTo>
                    <a:pt x="5038" y="2968"/>
                    <a:pt x="6459" y="1833"/>
                    <a:pt x="6812" y="249"/>
                  </a:cubicBezTo>
                  <a:lnTo>
                    <a:pt x="5982" y="1"/>
                  </a:lnTo>
                  <a:cubicBezTo>
                    <a:pt x="5725" y="1213"/>
                    <a:pt x="4656" y="2090"/>
                    <a:pt x="3416" y="2090"/>
                  </a:cubicBezTo>
                  <a:cubicBezTo>
                    <a:pt x="2166" y="2090"/>
                    <a:pt x="1098" y="1213"/>
                    <a:pt x="840"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grpSp>
      <p:sp>
        <p:nvSpPr>
          <p:cNvPr id="86" name="Google Shape;2271;p74"/>
          <p:cNvSpPr/>
          <p:nvPr/>
        </p:nvSpPr>
        <p:spPr>
          <a:xfrm>
            <a:off x="-75902" y="2113065"/>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575;p39"/>
          <p:cNvGrpSpPr/>
          <p:nvPr/>
        </p:nvGrpSpPr>
        <p:grpSpPr>
          <a:xfrm>
            <a:off x="1009084" y="1754823"/>
            <a:ext cx="818949" cy="241040"/>
            <a:chOff x="7611835" y="470711"/>
            <a:chExt cx="818949" cy="241040"/>
          </a:xfrm>
          <a:solidFill>
            <a:srgbClr val="FFFFFF"/>
          </a:solidFill>
        </p:grpSpPr>
        <p:sp>
          <p:nvSpPr>
            <p:cNvPr id="92"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2271;p74"/>
          <p:cNvSpPr/>
          <p:nvPr/>
        </p:nvSpPr>
        <p:spPr>
          <a:xfrm>
            <a:off x="376753" y="4491316"/>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575;p39"/>
          <p:cNvGrpSpPr/>
          <p:nvPr/>
        </p:nvGrpSpPr>
        <p:grpSpPr>
          <a:xfrm>
            <a:off x="2368851" y="703122"/>
            <a:ext cx="818949" cy="241040"/>
            <a:chOff x="7611835" y="470711"/>
            <a:chExt cx="818949" cy="241040"/>
          </a:xfrm>
          <a:solidFill>
            <a:srgbClr val="FFFFFF"/>
          </a:solidFill>
        </p:grpSpPr>
        <p:sp>
          <p:nvSpPr>
            <p:cNvPr id="96"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575;p39"/>
          <p:cNvGrpSpPr/>
          <p:nvPr/>
        </p:nvGrpSpPr>
        <p:grpSpPr>
          <a:xfrm>
            <a:off x="6593023" y="237936"/>
            <a:ext cx="818949" cy="241040"/>
            <a:chOff x="7611835" y="470711"/>
            <a:chExt cx="818949" cy="241040"/>
          </a:xfrm>
          <a:solidFill>
            <a:srgbClr val="FFFFFF"/>
          </a:solidFill>
        </p:grpSpPr>
        <p:sp>
          <p:nvSpPr>
            <p:cNvPr id="99"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2189;p43"/>
          <p:cNvSpPr txBox="1">
            <a:spLocks/>
          </p:cNvSpPr>
          <p:nvPr/>
        </p:nvSpPr>
        <p:spPr>
          <a:xfrm>
            <a:off x="974969" y="2940704"/>
            <a:ext cx="2743200" cy="45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l" rtl="0">
              <a:lnSpc>
                <a:spcPct val="100000"/>
              </a:lnSpc>
              <a:spcBef>
                <a:spcPts val="0"/>
              </a:spcBef>
              <a:spcAft>
                <a:spcPts val="0"/>
              </a:spcAft>
              <a:buClr>
                <a:schemeClr val="lt2"/>
              </a:buClr>
              <a:buSzPts val="1100"/>
              <a:buFont typeface="Oxygen"/>
              <a:buAutoNum type="arabicPeriod"/>
              <a:defRPr sz="12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9pPr>
          </a:lstStyle>
          <a:p>
            <a:pPr marL="0" indent="0">
              <a:buSzPts val="1400"/>
              <a:buNone/>
            </a:pPr>
            <a:r>
              <a:rPr lang="en-US" sz="2000" b="1" smtClean="0">
                <a:solidFill>
                  <a:schemeClr val="accent1">
                    <a:lumMod val="10000"/>
                  </a:schemeClr>
                </a:solidFill>
                <a:latin typeface="+mn-lt"/>
                <a:ea typeface="Sulphur Point"/>
                <a:cs typeface="Sulphur Point"/>
                <a:sym typeface="Sulphur Point"/>
              </a:rPr>
              <a:t>Phóng viên: </a:t>
            </a:r>
            <a:r>
              <a:rPr lang="en-US" sz="2000" b="1" smtClean="0">
                <a:solidFill>
                  <a:schemeClr val="accent2">
                    <a:lumMod val="50000"/>
                  </a:schemeClr>
                </a:solidFill>
                <a:latin typeface="+mn-lt"/>
                <a:ea typeface="Sulphur Point"/>
                <a:cs typeface="Sulphur Point"/>
                <a:sym typeface="Sulphur Point"/>
              </a:rPr>
              <a:t>Hỏi</a:t>
            </a:r>
            <a:endParaRPr lang="en-US" sz="2000" b="1">
              <a:solidFill>
                <a:schemeClr val="accent2">
                  <a:lumMod val="50000"/>
                </a:schemeClr>
              </a:solidFill>
              <a:latin typeface="+mn-lt"/>
              <a:ea typeface="Sulphur Point"/>
              <a:cs typeface="Sulphur Point"/>
              <a:sym typeface="Sulphur Point"/>
            </a:endParaRPr>
          </a:p>
        </p:txBody>
      </p:sp>
      <p:sp>
        <p:nvSpPr>
          <p:cNvPr id="104" name="Google Shape;2187;p43"/>
          <p:cNvSpPr txBox="1">
            <a:spLocks noGrp="1"/>
          </p:cNvSpPr>
          <p:nvPr>
            <p:ph type="subTitle" idx="3"/>
          </p:nvPr>
        </p:nvSpPr>
        <p:spPr>
          <a:xfrm>
            <a:off x="576468" y="3284591"/>
            <a:ext cx="2942430" cy="1008000"/>
          </a:xfrm>
          <a:prstGeom prst="rect">
            <a:avLst/>
          </a:prstGeom>
          <a:noFill/>
          <a:ln>
            <a:noFill/>
          </a:ln>
        </p:spPr>
        <p:txBody>
          <a:bodyPr spcFirstLastPara="1" wrap="square" lIns="91425" tIns="91425" rIns="91425" bIns="91425" anchor="t" anchorCtr="0">
            <a:noAutofit/>
          </a:bodyPr>
          <a:lstStyle/>
          <a:p>
            <a:pPr marL="0" indent="0" algn="just">
              <a:lnSpc>
                <a:spcPct val="150000"/>
              </a:lnSpc>
            </a:pPr>
            <a:r>
              <a:rPr lang="vi-VN" sz="2000">
                <a:latin typeface="+mn-lt"/>
              </a:rPr>
              <a:t>Nếu có phép lạ, bạn sẽ ước gì? Vì sao? </a:t>
            </a:r>
          </a:p>
        </p:txBody>
      </p:sp>
      <p:sp>
        <p:nvSpPr>
          <p:cNvPr id="105" name="Google Shape;2188;p43"/>
          <p:cNvSpPr txBox="1">
            <a:spLocks noGrp="1"/>
          </p:cNvSpPr>
          <p:nvPr>
            <p:ph type="subTitle" idx="4"/>
          </p:nvPr>
        </p:nvSpPr>
        <p:spPr>
          <a:xfrm>
            <a:off x="4494364" y="3278358"/>
            <a:ext cx="4408098" cy="840611"/>
          </a:xfrm>
          <a:prstGeom prst="rect">
            <a:avLst/>
          </a:prstGeom>
          <a:noFill/>
          <a:ln>
            <a:noFill/>
          </a:ln>
        </p:spPr>
        <p:txBody>
          <a:bodyPr spcFirstLastPara="1" wrap="square" lIns="91425" tIns="91425" rIns="91425" bIns="91425" anchor="t" anchorCtr="0">
            <a:noAutofit/>
          </a:bodyPr>
          <a:lstStyle/>
          <a:p>
            <a:pPr marL="0" indent="0" algn="just">
              <a:lnSpc>
                <a:spcPct val="150000"/>
              </a:lnSpc>
            </a:pPr>
            <a:r>
              <a:rPr lang="vi-VN" sz="2000" b="0" smtClean="0">
                <a:solidFill>
                  <a:schemeClr val="lt2"/>
                </a:solidFill>
                <a:latin typeface="+mn-lt"/>
                <a:ea typeface="Oxygen"/>
                <a:cs typeface="Oxygen"/>
                <a:sym typeface="Oxygen"/>
              </a:rPr>
              <a:t>Nếu </a:t>
            </a:r>
            <a:r>
              <a:rPr lang="vi-VN" sz="2000" b="0">
                <a:solidFill>
                  <a:schemeClr val="lt2"/>
                </a:solidFill>
                <a:latin typeface="+mn-lt"/>
                <a:ea typeface="Oxygen"/>
                <a:cs typeface="Oxygen"/>
                <a:sym typeface="Oxygen"/>
              </a:rPr>
              <a:t>có phép lạ, tôi ước có thể chế ra các loại thuốc để cứu chữa cho những người mắc bệnh hiểm nghèo</a:t>
            </a:r>
            <a:r>
              <a:rPr lang="vi-VN" sz="2000" b="0" smtClean="0">
                <a:solidFill>
                  <a:schemeClr val="lt2"/>
                </a:solidFill>
                <a:latin typeface="+mn-lt"/>
                <a:ea typeface="Oxygen"/>
                <a:cs typeface="Oxygen"/>
                <a:sym typeface="Oxygen"/>
              </a:rPr>
              <a:t>.</a:t>
            </a:r>
            <a:endParaRPr sz="2000" b="0">
              <a:solidFill>
                <a:schemeClr val="lt2"/>
              </a:solidFill>
              <a:latin typeface="+mn-lt"/>
              <a:ea typeface="Oxygen"/>
              <a:cs typeface="Oxygen"/>
              <a:sym typeface="Oxygen"/>
            </a:endParaRPr>
          </a:p>
        </p:txBody>
      </p:sp>
      <p:sp>
        <p:nvSpPr>
          <p:cNvPr id="126" name="Oval 125"/>
          <p:cNvSpPr/>
          <p:nvPr/>
        </p:nvSpPr>
        <p:spPr>
          <a:xfrm>
            <a:off x="5936006" y="1455599"/>
            <a:ext cx="1567118" cy="1437722"/>
          </a:xfrm>
          <a:prstGeom prst="ellipse">
            <a:avLst/>
          </a:prstGeom>
          <a:solidFill>
            <a:srgbClr val="FFFFFF"/>
          </a:solidFill>
          <a:ln>
            <a:solidFill>
              <a:schemeClr val="accent4">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127" name="Google Shape;13608;p140"/>
          <p:cNvGrpSpPr/>
          <p:nvPr/>
        </p:nvGrpSpPr>
        <p:grpSpPr>
          <a:xfrm>
            <a:off x="6322343" y="1684595"/>
            <a:ext cx="777960" cy="1048040"/>
            <a:chOff x="8062968" y="2419290"/>
            <a:chExt cx="263316" cy="354729"/>
          </a:xfrm>
        </p:grpSpPr>
        <p:sp>
          <p:nvSpPr>
            <p:cNvPr id="128" name="Google Shape;13609;p140"/>
            <p:cNvSpPr/>
            <p:nvPr/>
          </p:nvSpPr>
          <p:spPr>
            <a:xfrm>
              <a:off x="8080198" y="2436520"/>
              <a:ext cx="97434" cy="257320"/>
            </a:xfrm>
            <a:custGeom>
              <a:avLst/>
              <a:gdLst/>
              <a:ahLst/>
              <a:cxnLst/>
              <a:rect l="l" t="t" r="r" b="b"/>
              <a:pathLst>
                <a:path w="3721" h="9827" extrusionOk="0">
                  <a:moveTo>
                    <a:pt x="2404" y="1"/>
                  </a:moveTo>
                  <a:cubicBezTo>
                    <a:pt x="878" y="869"/>
                    <a:pt x="0" y="2338"/>
                    <a:pt x="0" y="3988"/>
                  </a:cubicBezTo>
                  <a:cubicBezTo>
                    <a:pt x="0" y="6946"/>
                    <a:pt x="1527" y="9827"/>
                    <a:pt x="1527" y="9827"/>
                  </a:cubicBezTo>
                  <a:lnTo>
                    <a:pt x="3721" y="9827"/>
                  </a:lnTo>
                  <a:lnTo>
                    <a:pt x="3721" y="1"/>
                  </a:lnTo>
                  <a:close/>
                </a:path>
              </a:pathLst>
            </a:custGeom>
            <a:solidFill>
              <a:schemeClr val="accent1">
                <a:lumMod val="1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29" name="Google Shape;13610;p140"/>
            <p:cNvSpPr/>
            <p:nvPr/>
          </p:nvSpPr>
          <p:spPr>
            <a:xfrm>
              <a:off x="8131652" y="2419290"/>
              <a:ext cx="183138" cy="268815"/>
            </a:xfrm>
            <a:custGeom>
              <a:avLst/>
              <a:gdLst/>
              <a:ahLst/>
              <a:cxnLst/>
              <a:rect l="l" t="t" r="r" b="b"/>
              <a:pathLst>
                <a:path w="6994" h="10266" extrusionOk="0">
                  <a:moveTo>
                    <a:pt x="1966" y="0"/>
                  </a:moveTo>
                  <a:cubicBezTo>
                    <a:pt x="878" y="0"/>
                    <a:pt x="1" y="687"/>
                    <a:pt x="1" y="1527"/>
                  </a:cubicBezTo>
                  <a:cubicBezTo>
                    <a:pt x="1" y="2013"/>
                    <a:pt x="392" y="2404"/>
                    <a:pt x="878" y="2404"/>
                  </a:cubicBezTo>
                  <a:lnTo>
                    <a:pt x="1756" y="2404"/>
                  </a:lnTo>
                  <a:lnTo>
                    <a:pt x="1756" y="10265"/>
                  </a:lnTo>
                  <a:lnTo>
                    <a:pt x="5248" y="10265"/>
                  </a:lnTo>
                  <a:cubicBezTo>
                    <a:pt x="5248" y="10265"/>
                    <a:pt x="6993" y="7432"/>
                    <a:pt x="6993" y="4589"/>
                  </a:cubicBezTo>
                  <a:cubicBezTo>
                    <a:pt x="6993" y="2051"/>
                    <a:pt x="4942" y="0"/>
                    <a:pt x="2405" y="0"/>
                  </a:cubicBezTo>
                  <a:close/>
                </a:path>
              </a:pathLst>
            </a:custGeom>
            <a:solidFill>
              <a:schemeClr val="accent1">
                <a:lumMod val="1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0" name="Google Shape;13611;p140"/>
            <p:cNvSpPr/>
            <p:nvPr/>
          </p:nvSpPr>
          <p:spPr>
            <a:xfrm>
              <a:off x="8103188" y="2562182"/>
              <a:ext cx="22755" cy="45928"/>
            </a:xfrm>
            <a:custGeom>
              <a:avLst/>
              <a:gdLst/>
              <a:ahLst/>
              <a:cxnLst/>
              <a:rect l="l" t="t" r="r" b="b"/>
              <a:pathLst>
                <a:path w="869" h="1754" extrusionOk="0">
                  <a:moveTo>
                    <a:pt x="429" y="0"/>
                  </a:moveTo>
                  <a:cubicBezTo>
                    <a:pt x="429" y="0"/>
                    <a:pt x="0" y="878"/>
                    <a:pt x="0" y="1317"/>
                  </a:cubicBezTo>
                  <a:cubicBezTo>
                    <a:pt x="0" y="1608"/>
                    <a:pt x="217" y="1753"/>
                    <a:pt x="434" y="1753"/>
                  </a:cubicBezTo>
                  <a:cubicBezTo>
                    <a:pt x="651" y="1753"/>
                    <a:pt x="868" y="1608"/>
                    <a:pt x="868" y="1317"/>
                  </a:cubicBezTo>
                  <a:cubicBezTo>
                    <a:pt x="868" y="878"/>
                    <a:pt x="429" y="0"/>
                    <a:pt x="429" y="0"/>
                  </a:cubicBez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1" name="Google Shape;13612;p140"/>
            <p:cNvSpPr/>
            <p:nvPr/>
          </p:nvSpPr>
          <p:spPr>
            <a:xfrm>
              <a:off x="8103188"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2" name="Google Shape;13613;p140"/>
            <p:cNvSpPr/>
            <p:nvPr/>
          </p:nvSpPr>
          <p:spPr>
            <a:xfrm>
              <a:off x="8263310" y="2562182"/>
              <a:ext cx="22755" cy="45928"/>
            </a:xfrm>
            <a:custGeom>
              <a:avLst/>
              <a:gdLst/>
              <a:ahLst/>
              <a:cxnLst/>
              <a:rect l="l" t="t" r="r" b="b"/>
              <a:pathLst>
                <a:path w="869" h="1754" extrusionOk="0">
                  <a:moveTo>
                    <a:pt x="439" y="0"/>
                  </a:moveTo>
                  <a:cubicBezTo>
                    <a:pt x="439" y="0"/>
                    <a:pt x="0" y="878"/>
                    <a:pt x="0" y="1317"/>
                  </a:cubicBezTo>
                  <a:cubicBezTo>
                    <a:pt x="0" y="1608"/>
                    <a:pt x="217" y="1753"/>
                    <a:pt x="434" y="1753"/>
                  </a:cubicBezTo>
                  <a:cubicBezTo>
                    <a:pt x="651" y="1753"/>
                    <a:pt x="868" y="1608"/>
                    <a:pt x="868" y="1317"/>
                  </a:cubicBezTo>
                  <a:cubicBezTo>
                    <a:pt x="868" y="878"/>
                    <a:pt x="439" y="0"/>
                    <a:pt x="439" y="0"/>
                  </a:cubicBez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3" name="Google Shape;13614;p140"/>
            <p:cNvSpPr/>
            <p:nvPr/>
          </p:nvSpPr>
          <p:spPr>
            <a:xfrm>
              <a:off x="8263310"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chemeClr val="bg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4" name="Google Shape;13615;p140"/>
            <p:cNvSpPr/>
            <p:nvPr/>
          </p:nvSpPr>
          <p:spPr>
            <a:xfrm>
              <a:off x="8062968" y="2625131"/>
              <a:ext cx="263316" cy="148888"/>
            </a:xfrm>
            <a:custGeom>
              <a:avLst/>
              <a:gdLst/>
              <a:ahLst/>
              <a:cxnLst/>
              <a:rect l="l" t="t" r="r" b="b"/>
              <a:pathLst>
                <a:path w="10056" h="5686" extrusionOk="0">
                  <a:moveTo>
                    <a:pt x="3711" y="0"/>
                  </a:moveTo>
                  <a:lnTo>
                    <a:pt x="3711" y="1135"/>
                  </a:lnTo>
                  <a:cubicBezTo>
                    <a:pt x="3711" y="1498"/>
                    <a:pt x="3482" y="1832"/>
                    <a:pt x="3129" y="1956"/>
                  </a:cubicBezTo>
                  <a:lnTo>
                    <a:pt x="878" y="2748"/>
                  </a:lnTo>
                  <a:cubicBezTo>
                    <a:pt x="353" y="2938"/>
                    <a:pt x="0" y="3435"/>
                    <a:pt x="0" y="3988"/>
                  </a:cubicBezTo>
                  <a:lnTo>
                    <a:pt x="0" y="5028"/>
                  </a:lnTo>
                  <a:cubicBezTo>
                    <a:pt x="0" y="5390"/>
                    <a:pt x="296" y="5686"/>
                    <a:pt x="658" y="5686"/>
                  </a:cubicBezTo>
                  <a:lnTo>
                    <a:pt x="9397" y="5686"/>
                  </a:lnTo>
                  <a:cubicBezTo>
                    <a:pt x="9759" y="5686"/>
                    <a:pt x="10055" y="5390"/>
                    <a:pt x="10055" y="5028"/>
                  </a:cubicBezTo>
                  <a:lnTo>
                    <a:pt x="10055" y="3988"/>
                  </a:lnTo>
                  <a:cubicBezTo>
                    <a:pt x="10046" y="3435"/>
                    <a:pt x="9702" y="2938"/>
                    <a:pt x="9178" y="2748"/>
                  </a:cubicBezTo>
                  <a:lnTo>
                    <a:pt x="6917" y="1956"/>
                  </a:lnTo>
                  <a:cubicBezTo>
                    <a:pt x="6573" y="1832"/>
                    <a:pt x="6335" y="1498"/>
                    <a:pt x="6335" y="1135"/>
                  </a:cubicBezTo>
                  <a:lnTo>
                    <a:pt x="6335" y="0"/>
                  </a:ln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5" name="Google Shape;13616;p140"/>
            <p:cNvSpPr/>
            <p:nvPr/>
          </p:nvSpPr>
          <p:spPr>
            <a:xfrm>
              <a:off x="8160376" y="2625131"/>
              <a:ext cx="68736" cy="22990"/>
            </a:xfrm>
            <a:custGeom>
              <a:avLst/>
              <a:gdLst/>
              <a:ahLst/>
              <a:cxnLst/>
              <a:rect l="l" t="t" r="r" b="b"/>
              <a:pathLst>
                <a:path w="2625" h="878" extrusionOk="0">
                  <a:moveTo>
                    <a:pt x="1" y="0"/>
                  </a:moveTo>
                  <a:lnTo>
                    <a:pt x="1" y="601"/>
                  </a:lnTo>
                  <a:cubicBezTo>
                    <a:pt x="411" y="782"/>
                    <a:pt x="859" y="878"/>
                    <a:pt x="1308" y="878"/>
                  </a:cubicBezTo>
                  <a:cubicBezTo>
                    <a:pt x="1756" y="878"/>
                    <a:pt x="2204" y="782"/>
                    <a:pt x="2624" y="601"/>
                  </a:cubicBezTo>
                  <a:lnTo>
                    <a:pt x="2624"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6" name="Google Shape;13617;p140"/>
            <p:cNvSpPr/>
            <p:nvPr/>
          </p:nvSpPr>
          <p:spPr>
            <a:xfrm>
              <a:off x="8098187" y="2482239"/>
              <a:ext cx="192617" cy="154387"/>
            </a:xfrm>
            <a:custGeom>
              <a:avLst/>
              <a:gdLst/>
              <a:ahLst/>
              <a:cxnLst/>
              <a:rect l="l" t="t" r="r" b="b"/>
              <a:pathLst>
                <a:path w="7356" h="5896" extrusionOk="0">
                  <a:moveTo>
                    <a:pt x="2156" y="0"/>
                  </a:moveTo>
                  <a:cubicBezTo>
                    <a:pt x="1431" y="0"/>
                    <a:pt x="840" y="582"/>
                    <a:pt x="840" y="1307"/>
                  </a:cubicBezTo>
                  <a:lnTo>
                    <a:pt x="840" y="2185"/>
                  </a:lnTo>
                  <a:lnTo>
                    <a:pt x="735" y="2185"/>
                  </a:lnTo>
                  <a:cubicBezTo>
                    <a:pt x="0" y="2185"/>
                    <a:pt x="0" y="3273"/>
                    <a:pt x="735" y="3273"/>
                  </a:cubicBezTo>
                  <a:lnTo>
                    <a:pt x="849" y="3273"/>
                  </a:lnTo>
                  <a:cubicBezTo>
                    <a:pt x="964" y="4751"/>
                    <a:pt x="2194" y="5896"/>
                    <a:pt x="3683" y="5896"/>
                  </a:cubicBezTo>
                  <a:cubicBezTo>
                    <a:pt x="5161" y="5896"/>
                    <a:pt x="6392" y="4751"/>
                    <a:pt x="6506" y="3273"/>
                  </a:cubicBezTo>
                  <a:lnTo>
                    <a:pt x="6630" y="3273"/>
                  </a:lnTo>
                  <a:cubicBezTo>
                    <a:pt x="7356" y="3273"/>
                    <a:pt x="7356" y="2185"/>
                    <a:pt x="6630" y="2185"/>
                  </a:cubicBezTo>
                  <a:lnTo>
                    <a:pt x="6526" y="2185"/>
                  </a:lnTo>
                  <a:lnTo>
                    <a:pt x="6526" y="1307"/>
                  </a:lnTo>
                  <a:cubicBezTo>
                    <a:pt x="6526" y="582"/>
                    <a:pt x="5934" y="0"/>
                    <a:pt x="5209" y="0"/>
                  </a:cubicBez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7" name="Google Shape;13618;p140"/>
            <p:cNvSpPr/>
            <p:nvPr/>
          </p:nvSpPr>
          <p:spPr>
            <a:xfrm>
              <a:off x="8154642" y="2539872"/>
              <a:ext cx="11521" cy="17334"/>
            </a:xfrm>
            <a:custGeom>
              <a:avLst/>
              <a:gdLst/>
              <a:ahLst/>
              <a:cxnLst/>
              <a:rect l="l" t="t" r="r" b="b"/>
              <a:pathLst>
                <a:path w="440" h="662" extrusionOk="0">
                  <a:moveTo>
                    <a:pt x="220" y="1"/>
                  </a:moveTo>
                  <a:cubicBezTo>
                    <a:pt x="110" y="1"/>
                    <a:pt x="0" y="75"/>
                    <a:pt x="0" y="222"/>
                  </a:cubicBezTo>
                  <a:lnTo>
                    <a:pt x="0" y="442"/>
                  </a:lnTo>
                  <a:cubicBezTo>
                    <a:pt x="0" y="556"/>
                    <a:pt x="96" y="661"/>
                    <a:pt x="220" y="661"/>
                  </a:cubicBezTo>
                  <a:cubicBezTo>
                    <a:pt x="334" y="652"/>
                    <a:pt x="439" y="556"/>
                    <a:pt x="439" y="442"/>
                  </a:cubicBezTo>
                  <a:lnTo>
                    <a:pt x="439" y="222"/>
                  </a:lnTo>
                  <a:cubicBezTo>
                    <a:pt x="439" y="75"/>
                    <a:pt x="329" y="1"/>
                    <a:pt x="220" y="1"/>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8" name="Google Shape;13619;p140"/>
            <p:cNvSpPr/>
            <p:nvPr/>
          </p:nvSpPr>
          <p:spPr>
            <a:xfrm>
              <a:off x="8223325" y="2539872"/>
              <a:ext cx="11286" cy="17334"/>
            </a:xfrm>
            <a:custGeom>
              <a:avLst/>
              <a:gdLst/>
              <a:ahLst/>
              <a:cxnLst/>
              <a:rect l="l" t="t" r="r" b="b"/>
              <a:pathLst>
                <a:path w="431" h="662" extrusionOk="0">
                  <a:moveTo>
                    <a:pt x="215" y="1"/>
                  </a:moveTo>
                  <a:cubicBezTo>
                    <a:pt x="108" y="1"/>
                    <a:pt x="1" y="75"/>
                    <a:pt x="1" y="222"/>
                  </a:cubicBezTo>
                  <a:lnTo>
                    <a:pt x="1" y="442"/>
                  </a:lnTo>
                  <a:cubicBezTo>
                    <a:pt x="1" y="556"/>
                    <a:pt x="96" y="661"/>
                    <a:pt x="220" y="661"/>
                  </a:cubicBezTo>
                  <a:cubicBezTo>
                    <a:pt x="335" y="652"/>
                    <a:pt x="430" y="556"/>
                    <a:pt x="430" y="442"/>
                  </a:cubicBezTo>
                  <a:lnTo>
                    <a:pt x="430" y="222"/>
                  </a:lnTo>
                  <a:cubicBezTo>
                    <a:pt x="430" y="75"/>
                    <a:pt x="323" y="1"/>
                    <a:pt x="215" y="1"/>
                  </a:cubicBezTo>
                  <a:close/>
                </a:path>
              </a:pathLst>
            </a:custGeom>
            <a:solidFill>
              <a:srgbClr val="213B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39" name="Google Shape;13620;p140"/>
            <p:cNvSpPr/>
            <p:nvPr/>
          </p:nvSpPr>
          <p:spPr>
            <a:xfrm>
              <a:off x="8169358" y="2585094"/>
              <a:ext cx="50720" cy="17334"/>
            </a:xfrm>
            <a:custGeom>
              <a:avLst/>
              <a:gdLst/>
              <a:ahLst/>
              <a:cxnLst/>
              <a:rect l="l" t="t" r="r" b="b"/>
              <a:pathLst>
                <a:path w="1937" h="662" extrusionOk="0">
                  <a:moveTo>
                    <a:pt x="310" y="0"/>
                  </a:moveTo>
                  <a:cubicBezTo>
                    <a:pt x="144" y="0"/>
                    <a:pt x="0" y="221"/>
                    <a:pt x="154" y="375"/>
                  </a:cubicBezTo>
                  <a:cubicBezTo>
                    <a:pt x="373" y="558"/>
                    <a:pt x="645" y="662"/>
                    <a:pt x="928" y="662"/>
                  </a:cubicBezTo>
                  <a:cubicBezTo>
                    <a:pt x="940" y="662"/>
                    <a:pt x="952" y="661"/>
                    <a:pt x="965" y="661"/>
                  </a:cubicBezTo>
                  <a:cubicBezTo>
                    <a:pt x="977" y="661"/>
                    <a:pt x="989" y="662"/>
                    <a:pt x="1002" y="662"/>
                  </a:cubicBezTo>
                  <a:cubicBezTo>
                    <a:pt x="1284" y="662"/>
                    <a:pt x="1556" y="558"/>
                    <a:pt x="1776" y="375"/>
                  </a:cubicBezTo>
                  <a:cubicBezTo>
                    <a:pt x="1936" y="221"/>
                    <a:pt x="1789" y="0"/>
                    <a:pt x="1621" y="0"/>
                  </a:cubicBezTo>
                  <a:cubicBezTo>
                    <a:pt x="1570" y="0"/>
                    <a:pt x="1517" y="21"/>
                    <a:pt x="1470" y="70"/>
                  </a:cubicBezTo>
                  <a:cubicBezTo>
                    <a:pt x="1318" y="170"/>
                    <a:pt x="1141" y="220"/>
                    <a:pt x="965" y="220"/>
                  </a:cubicBezTo>
                  <a:cubicBezTo>
                    <a:pt x="788" y="220"/>
                    <a:pt x="612" y="170"/>
                    <a:pt x="459" y="70"/>
                  </a:cubicBezTo>
                  <a:cubicBezTo>
                    <a:pt x="412" y="21"/>
                    <a:pt x="360" y="0"/>
                    <a:pt x="310" y="0"/>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0" name="Google Shape;13621;p140"/>
            <p:cNvSpPr/>
            <p:nvPr/>
          </p:nvSpPr>
          <p:spPr>
            <a:xfrm>
              <a:off x="8146734" y="2519317"/>
              <a:ext cx="23017" cy="14664"/>
            </a:xfrm>
            <a:custGeom>
              <a:avLst/>
              <a:gdLst/>
              <a:ahLst/>
              <a:cxnLst/>
              <a:rect l="l" t="t" r="r" b="b"/>
              <a:pathLst>
                <a:path w="879" h="560" extrusionOk="0">
                  <a:moveTo>
                    <a:pt x="566" y="1"/>
                  </a:moveTo>
                  <a:cubicBezTo>
                    <a:pt x="534" y="1"/>
                    <a:pt x="500" y="8"/>
                    <a:pt x="464" y="25"/>
                  </a:cubicBezTo>
                  <a:lnTo>
                    <a:pt x="207" y="149"/>
                  </a:lnTo>
                  <a:cubicBezTo>
                    <a:pt x="0" y="243"/>
                    <a:pt x="62" y="559"/>
                    <a:pt x="292" y="559"/>
                  </a:cubicBezTo>
                  <a:cubicBezTo>
                    <a:pt x="295" y="559"/>
                    <a:pt x="299" y="559"/>
                    <a:pt x="302" y="559"/>
                  </a:cubicBezTo>
                  <a:cubicBezTo>
                    <a:pt x="331" y="559"/>
                    <a:pt x="369" y="550"/>
                    <a:pt x="398" y="540"/>
                  </a:cubicBezTo>
                  <a:lnTo>
                    <a:pt x="655" y="426"/>
                  </a:lnTo>
                  <a:cubicBezTo>
                    <a:pt x="878" y="310"/>
                    <a:pt x="772" y="1"/>
                    <a:pt x="566" y="1"/>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1" name="Google Shape;13622;p140"/>
            <p:cNvSpPr/>
            <p:nvPr/>
          </p:nvSpPr>
          <p:spPr>
            <a:xfrm>
              <a:off x="8219476" y="2519317"/>
              <a:ext cx="23278" cy="14664"/>
            </a:xfrm>
            <a:custGeom>
              <a:avLst/>
              <a:gdLst/>
              <a:ahLst/>
              <a:cxnLst/>
              <a:rect l="l" t="t" r="r" b="b"/>
              <a:pathLst>
                <a:path w="889" h="560" extrusionOk="0">
                  <a:moveTo>
                    <a:pt x="313" y="1"/>
                  </a:moveTo>
                  <a:cubicBezTo>
                    <a:pt x="107" y="1"/>
                    <a:pt x="1" y="310"/>
                    <a:pt x="224" y="426"/>
                  </a:cubicBezTo>
                  <a:lnTo>
                    <a:pt x="491" y="540"/>
                  </a:lnTo>
                  <a:cubicBezTo>
                    <a:pt x="520" y="550"/>
                    <a:pt x="548" y="559"/>
                    <a:pt x="577" y="559"/>
                  </a:cubicBezTo>
                  <a:cubicBezTo>
                    <a:pt x="580" y="559"/>
                    <a:pt x="584" y="559"/>
                    <a:pt x="587" y="559"/>
                  </a:cubicBezTo>
                  <a:cubicBezTo>
                    <a:pt x="818" y="559"/>
                    <a:pt x="889" y="243"/>
                    <a:pt x="672" y="149"/>
                  </a:cubicBezTo>
                  <a:lnTo>
                    <a:pt x="415" y="25"/>
                  </a:lnTo>
                  <a:cubicBezTo>
                    <a:pt x="379" y="8"/>
                    <a:pt x="345" y="1"/>
                    <a:pt x="313" y="1"/>
                  </a:cubicBezTo>
                  <a:close/>
                </a:path>
              </a:pathLst>
            </a:cu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2" name="Google Shape;13623;p140"/>
            <p:cNvSpPr/>
            <p:nvPr/>
          </p:nvSpPr>
          <p:spPr>
            <a:xfrm>
              <a:off x="8062968" y="2692321"/>
              <a:ext cx="263316" cy="81697"/>
            </a:xfrm>
            <a:custGeom>
              <a:avLst/>
              <a:gdLst/>
              <a:ahLst/>
              <a:cxnLst/>
              <a:rect l="l" t="t" r="r" b="b"/>
              <a:pathLst>
                <a:path w="10056" h="3120" extrusionOk="0">
                  <a:moveTo>
                    <a:pt x="1393" y="0"/>
                  </a:moveTo>
                  <a:lnTo>
                    <a:pt x="878" y="182"/>
                  </a:lnTo>
                  <a:cubicBezTo>
                    <a:pt x="353" y="372"/>
                    <a:pt x="0" y="869"/>
                    <a:pt x="0" y="1422"/>
                  </a:cubicBezTo>
                  <a:lnTo>
                    <a:pt x="0" y="2462"/>
                  </a:lnTo>
                  <a:cubicBezTo>
                    <a:pt x="0" y="2824"/>
                    <a:pt x="296" y="3120"/>
                    <a:pt x="658" y="3120"/>
                  </a:cubicBezTo>
                  <a:lnTo>
                    <a:pt x="9397" y="3120"/>
                  </a:lnTo>
                  <a:cubicBezTo>
                    <a:pt x="9759" y="3120"/>
                    <a:pt x="10055" y="2824"/>
                    <a:pt x="10055" y="2462"/>
                  </a:cubicBezTo>
                  <a:lnTo>
                    <a:pt x="10055" y="1422"/>
                  </a:lnTo>
                  <a:cubicBezTo>
                    <a:pt x="10055" y="869"/>
                    <a:pt x="9702" y="372"/>
                    <a:pt x="9178" y="182"/>
                  </a:cubicBezTo>
                  <a:lnTo>
                    <a:pt x="8662" y="0"/>
                  </a:lnTo>
                  <a:cubicBezTo>
                    <a:pt x="7747" y="1202"/>
                    <a:pt x="6387" y="1803"/>
                    <a:pt x="5028" y="1803"/>
                  </a:cubicBezTo>
                  <a:cubicBezTo>
                    <a:pt x="3668" y="1803"/>
                    <a:pt x="2309" y="1202"/>
                    <a:pt x="1393" y="0"/>
                  </a:cubicBezTo>
                  <a:close/>
                </a:path>
              </a:pathLst>
            </a:custGeom>
            <a:solidFill>
              <a:schemeClr val="accent4">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3" name="Google Shape;13624;p140"/>
            <p:cNvSpPr/>
            <p:nvPr/>
          </p:nvSpPr>
          <p:spPr>
            <a:xfrm>
              <a:off x="8087949" y="2692557"/>
              <a:ext cx="213355" cy="58550"/>
            </a:xfrm>
            <a:custGeom>
              <a:avLst/>
              <a:gdLst/>
              <a:ahLst/>
              <a:cxnLst/>
              <a:rect l="l" t="t" r="r" b="b"/>
              <a:pathLst>
                <a:path w="8148" h="2236" extrusionOk="0">
                  <a:moveTo>
                    <a:pt x="439" y="1"/>
                  </a:moveTo>
                  <a:lnTo>
                    <a:pt x="0" y="154"/>
                  </a:lnTo>
                  <a:cubicBezTo>
                    <a:pt x="1002" y="1542"/>
                    <a:pt x="2538" y="2236"/>
                    <a:pt x="4074" y="2236"/>
                  </a:cubicBezTo>
                  <a:cubicBezTo>
                    <a:pt x="5610" y="2236"/>
                    <a:pt x="7146" y="1542"/>
                    <a:pt x="8147" y="154"/>
                  </a:cubicBezTo>
                  <a:lnTo>
                    <a:pt x="7708" y="1"/>
                  </a:lnTo>
                  <a:cubicBezTo>
                    <a:pt x="6850" y="1127"/>
                    <a:pt x="5505" y="1794"/>
                    <a:pt x="4074" y="1794"/>
                  </a:cubicBezTo>
                  <a:cubicBezTo>
                    <a:pt x="2652" y="1794"/>
                    <a:pt x="1307" y="1127"/>
                    <a:pt x="439" y="1"/>
                  </a:cubicBezTo>
                  <a:close/>
                </a:path>
              </a:pathLst>
            </a:custGeom>
            <a:solidFill>
              <a:schemeClr val="bg2">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sp>
          <p:nvSpPr>
            <p:cNvPr id="144" name="Google Shape;13625;p140"/>
            <p:cNvSpPr/>
            <p:nvPr/>
          </p:nvSpPr>
          <p:spPr>
            <a:xfrm>
              <a:off x="8102429" y="2482239"/>
              <a:ext cx="138152" cy="154387"/>
            </a:xfrm>
            <a:custGeom>
              <a:avLst/>
              <a:gdLst/>
              <a:ahLst/>
              <a:cxnLst/>
              <a:rect l="l" t="t" r="r" b="b"/>
              <a:pathLst>
                <a:path w="5276" h="5896" extrusionOk="0">
                  <a:moveTo>
                    <a:pt x="1994" y="0"/>
                  </a:moveTo>
                  <a:cubicBezTo>
                    <a:pt x="1269" y="0"/>
                    <a:pt x="678" y="582"/>
                    <a:pt x="678" y="1307"/>
                  </a:cubicBezTo>
                  <a:lnTo>
                    <a:pt x="678" y="2185"/>
                  </a:lnTo>
                  <a:lnTo>
                    <a:pt x="611" y="2185"/>
                  </a:lnTo>
                  <a:cubicBezTo>
                    <a:pt x="604" y="2185"/>
                    <a:pt x="598" y="2185"/>
                    <a:pt x="592" y="2185"/>
                  </a:cubicBezTo>
                  <a:cubicBezTo>
                    <a:pt x="304" y="2185"/>
                    <a:pt x="66" y="2392"/>
                    <a:pt x="29" y="2672"/>
                  </a:cubicBezTo>
                  <a:cubicBezTo>
                    <a:pt x="0" y="2996"/>
                    <a:pt x="248" y="3273"/>
                    <a:pt x="573" y="3273"/>
                  </a:cubicBezTo>
                  <a:lnTo>
                    <a:pt x="697" y="3273"/>
                  </a:lnTo>
                  <a:cubicBezTo>
                    <a:pt x="800" y="4776"/>
                    <a:pt x="2054" y="5895"/>
                    <a:pt x="3501" y="5895"/>
                  </a:cubicBezTo>
                  <a:cubicBezTo>
                    <a:pt x="3652" y="5895"/>
                    <a:pt x="3805" y="5883"/>
                    <a:pt x="3959" y="5858"/>
                  </a:cubicBezTo>
                  <a:cubicBezTo>
                    <a:pt x="2576" y="5648"/>
                    <a:pt x="1555" y="4455"/>
                    <a:pt x="1555" y="3053"/>
                  </a:cubicBezTo>
                  <a:lnTo>
                    <a:pt x="1555" y="1307"/>
                  </a:lnTo>
                  <a:cubicBezTo>
                    <a:pt x="1555" y="830"/>
                    <a:pt x="1947" y="439"/>
                    <a:pt x="2433" y="439"/>
                  </a:cubicBezTo>
                  <a:lnTo>
                    <a:pt x="4837" y="439"/>
                  </a:lnTo>
                  <a:cubicBezTo>
                    <a:pt x="5076" y="439"/>
                    <a:pt x="5276" y="239"/>
                    <a:pt x="5276"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u="sng"/>
            </a:p>
          </p:txBody>
        </p:sp>
      </p:grpSp>
      <p:sp>
        <p:nvSpPr>
          <p:cNvPr id="145" name="Google Shape;2190;p43"/>
          <p:cNvSpPr txBox="1">
            <a:spLocks/>
          </p:cNvSpPr>
          <p:nvPr/>
        </p:nvSpPr>
        <p:spPr>
          <a:xfrm>
            <a:off x="5347965" y="2940704"/>
            <a:ext cx="2743200" cy="45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buFont typeface="Sulphur Point"/>
              <a:buNone/>
            </a:pPr>
            <a:r>
              <a:rPr lang="en-US" sz="2000" b="1" smtClean="0">
                <a:solidFill>
                  <a:schemeClr val="accent1">
                    <a:lumMod val="10000"/>
                  </a:schemeClr>
                </a:solidFill>
                <a:latin typeface="+mn-lt"/>
                <a:ea typeface="Sulphur Point"/>
                <a:cs typeface="Sulphur Point"/>
              </a:rPr>
              <a:t>Chuyên gia: </a:t>
            </a:r>
            <a:r>
              <a:rPr lang="en-US" sz="2000" b="1" smtClean="0">
                <a:solidFill>
                  <a:schemeClr val="accent4">
                    <a:lumMod val="50000"/>
                  </a:schemeClr>
                </a:solidFill>
                <a:latin typeface="+mn-lt"/>
                <a:ea typeface="Sulphur Point"/>
                <a:cs typeface="Sulphur Point"/>
              </a:rPr>
              <a:t>Trả lời</a:t>
            </a:r>
            <a:endParaRPr lang="en-US" sz="2000" b="1">
              <a:solidFill>
                <a:schemeClr val="accent4">
                  <a:lumMod val="50000"/>
                </a:schemeClr>
              </a:solidFill>
              <a:latin typeface="+mn-lt"/>
              <a:ea typeface="Sulphur Point"/>
              <a:cs typeface="Sulphur Point"/>
            </a:endParaRPr>
          </a:p>
        </p:txBody>
      </p:sp>
      <p:sp>
        <p:nvSpPr>
          <p:cNvPr id="146" name="Google Shape;2271;p74"/>
          <p:cNvSpPr/>
          <p:nvPr/>
        </p:nvSpPr>
        <p:spPr>
          <a:xfrm>
            <a:off x="629637" y="-316450"/>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575;p39"/>
          <p:cNvGrpSpPr/>
          <p:nvPr/>
        </p:nvGrpSpPr>
        <p:grpSpPr>
          <a:xfrm>
            <a:off x="2599393" y="4810491"/>
            <a:ext cx="818949" cy="241040"/>
            <a:chOff x="7611835" y="470711"/>
            <a:chExt cx="818949" cy="241040"/>
          </a:xfrm>
          <a:solidFill>
            <a:srgbClr val="FFFFFF"/>
          </a:solidFill>
        </p:grpSpPr>
        <p:sp>
          <p:nvSpPr>
            <p:cNvPr id="148"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2271;p74"/>
          <p:cNvSpPr/>
          <p:nvPr/>
        </p:nvSpPr>
        <p:spPr>
          <a:xfrm>
            <a:off x="7811825" y="2288200"/>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575;p39"/>
          <p:cNvGrpSpPr/>
          <p:nvPr/>
        </p:nvGrpSpPr>
        <p:grpSpPr>
          <a:xfrm>
            <a:off x="7927264" y="4878301"/>
            <a:ext cx="818949" cy="241040"/>
            <a:chOff x="7611835" y="470711"/>
            <a:chExt cx="818949" cy="241040"/>
          </a:xfrm>
          <a:solidFill>
            <a:srgbClr val="FFFFFF"/>
          </a:solidFill>
        </p:grpSpPr>
        <p:sp>
          <p:nvSpPr>
            <p:cNvPr id="152"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2271;p74"/>
          <p:cNvSpPr/>
          <p:nvPr/>
        </p:nvSpPr>
        <p:spPr>
          <a:xfrm>
            <a:off x="4029642" y="2349409"/>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31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fade">
                                      <p:cBhvr>
                                        <p:cTn id="13" dur="500"/>
                                        <p:tgtEl>
                                          <p:spTgt spid="10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4">
                                            <p:txEl>
                                              <p:pRg st="0" end="0"/>
                                            </p:txEl>
                                          </p:spTgt>
                                        </p:tgtEl>
                                        <p:attrNameLst>
                                          <p:attrName>style.visibility</p:attrName>
                                        </p:attrNameLst>
                                      </p:cBhvr>
                                      <p:to>
                                        <p:strVal val="visible"/>
                                      </p:to>
                                    </p:set>
                                    <p:animEffect transition="in" filter="fade">
                                      <p:cBhvr>
                                        <p:cTn id="16" dur="500"/>
                                        <p:tgtEl>
                                          <p:spTgt spid="10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7"/>
                                        </p:tgtEl>
                                        <p:attrNameLst>
                                          <p:attrName>style.visibility</p:attrName>
                                        </p:attrNameLst>
                                      </p:cBhvr>
                                      <p:to>
                                        <p:strVal val="visible"/>
                                      </p:to>
                                    </p:set>
                                    <p:animEffect transition="in" filter="fade">
                                      <p:cBhvr>
                                        <p:cTn id="21" dur="500"/>
                                        <p:tgtEl>
                                          <p:spTgt spid="1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6"/>
                                        </p:tgtEl>
                                        <p:attrNameLst>
                                          <p:attrName>style.visibility</p:attrName>
                                        </p:attrNameLst>
                                      </p:cBhvr>
                                      <p:to>
                                        <p:strVal val="visible"/>
                                      </p:to>
                                    </p:set>
                                    <p:animEffect transition="in" filter="fade">
                                      <p:cBhvr>
                                        <p:cTn id="24" dur="500"/>
                                        <p:tgtEl>
                                          <p:spTgt spid="1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5"/>
                                        </p:tgtEl>
                                        <p:attrNameLst>
                                          <p:attrName>style.visibility</p:attrName>
                                        </p:attrNameLst>
                                      </p:cBhvr>
                                      <p:to>
                                        <p:strVal val="visible"/>
                                      </p:to>
                                    </p:set>
                                    <p:animEffect transition="in" filter="fade">
                                      <p:cBhvr>
                                        <p:cTn id="27" dur="500"/>
                                        <p:tgtEl>
                                          <p:spTgt spid="14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5">
                                            <p:txEl>
                                              <p:pRg st="0" end="0"/>
                                            </p:txEl>
                                          </p:spTgt>
                                        </p:tgtEl>
                                        <p:attrNameLst>
                                          <p:attrName>style.visibility</p:attrName>
                                        </p:attrNameLst>
                                      </p:cBhvr>
                                      <p:to>
                                        <p:strVal val="visible"/>
                                      </p:to>
                                    </p:set>
                                    <p:animEffect transition="in" filter="fade">
                                      <p:cBhvr>
                                        <p:cTn id="30" dur="500"/>
                                        <p:tgtEl>
                                          <p:spTgt spid="1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1" grpId="0"/>
      <p:bldP spid="104" grpId="0" build="p"/>
      <p:bldP spid="105" grpId="0" build="p"/>
      <p:bldP spid="126" grpId="0" animBg="1"/>
      <p:bldP spid="1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33245" y="405446"/>
            <a:ext cx="7608497" cy="534839"/>
          </a:xfrm>
        </p:spPr>
        <p:style>
          <a:lnRef idx="2">
            <a:schemeClr val="dk1"/>
          </a:lnRef>
          <a:fillRef idx="1">
            <a:schemeClr val="lt1"/>
          </a:fillRef>
          <a:effectRef idx="0">
            <a:schemeClr val="dk1"/>
          </a:effectRef>
          <a:fontRef idx="minor">
            <a:schemeClr val="dk1"/>
          </a:fontRef>
        </p:style>
        <p:txBody>
          <a:bodyPr/>
          <a:lstStyle/>
          <a:p>
            <a:r>
              <a:rPr lang="vi-VN" sz="2200">
                <a:latin typeface="+mn-lt"/>
              </a:rPr>
              <a:t>Qua bài đọc</a:t>
            </a:r>
            <a:r>
              <a:rPr lang="vi-VN" sz="2200" smtClean="0">
                <a:latin typeface="+mn-lt"/>
              </a:rPr>
              <a:t>,</a:t>
            </a:r>
            <a:r>
              <a:rPr lang="en-US" sz="2200" smtClean="0">
                <a:latin typeface="+mn-lt"/>
              </a:rPr>
              <a:t> </a:t>
            </a:r>
            <a:r>
              <a:rPr lang="vi-VN" sz="2200" smtClean="0">
                <a:latin typeface="+mn-lt"/>
              </a:rPr>
              <a:t>em </a:t>
            </a:r>
            <a:r>
              <a:rPr lang="vi-VN" sz="2200">
                <a:latin typeface="+mn-lt"/>
              </a:rPr>
              <a:t>hiểu nội dung bài thơ nói về điều gì?</a:t>
            </a:r>
            <a:endParaRPr lang="en-US" sz="2200">
              <a:latin typeface="+mn-lt"/>
            </a:endParaRPr>
          </a:p>
        </p:txBody>
      </p:sp>
      <p:sp>
        <p:nvSpPr>
          <p:cNvPr id="4" name="Title 2"/>
          <p:cNvSpPr txBox="1">
            <a:spLocks/>
          </p:cNvSpPr>
          <p:nvPr/>
        </p:nvSpPr>
        <p:spPr>
          <a:xfrm>
            <a:off x="733243" y="2901351"/>
            <a:ext cx="7608497" cy="1092680"/>
          </a:xfrm>
          <a:prstGeom prst="rect">
            <a:avLst/>
          </a:prstGeom>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iro"/>
              <a:buNone/>
              <a:defRPr sz="3600" b="1" i="0" u="none" strike="noStrike" cap="none">
                <a:solidFill>
                  <a:schemeClr val="dk1"/>
                </a:solidFill>
                <a:latin typeface="Cairo"/>
                <a:ea typeface="Cairo"/>
                <a:cs typeface="Cairo"/>
                <a:sym typeface="Cair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algn="just">
              <a:lnSpc>
                <a:spcPct val="150000"/>
              </a:lnSpc>
            </a:pPr>
            <a:r>
              <a:rPr lang="vi-VN" sz="2200" smtClean="0">
                <a:latin typeface="+mn-lt"/>
              </a:rPr>
              <a:t>Để </a:t>
            </a:r>
            <a:r>
              <a:rPr lang="vi-VN" sz="2200">
                <a:latin typeface="+mn-lt"/>
              </a:rPr>
              <a:t>thể hiện nội dung câu chuyện, các em cần đọc với giọng như thế nào?</a:t>
            </a:r>
            <a:endParaRPr lang="en-US" sz="2200">
              <a:effectLst/>
              <a:latin typeface="+mn-lt"/>
            </a:endParaRPr>
          </a:p>
        </p:txBody>
      </p:sp>
      <p:sp>
        <p:nvSpPr>
          <p:cNvPr id="5" name="Title 2"/>
          <p:cNvSpPr txBox="1">
            <a:spLocks/>
          </p:cNvSpPr>
          <p:nvPr/>
        </p:nvSpPr>
        <p:spPr>
          <a:xfrm>
            <a:off x="733244" y="1098430"/>
            <a:ext cx="7608497" cy="1239330"/>
          </a:xfrm>
          <a:prstGeom prst="rect">
            <a:avLst/>
          </a:prstGeom>
          <a:solidFill>
            <a:schemeClr val="bg1"/>
          </a:solidFill>
          <a:ln>
            <a:solidFill>
              <a:schemeClr val="accent6">
                <a:lumMod val="50000"/>
              </a:schemeClr>
            </a:solid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iro"/>
              <a:buNone/>
              <a:defRPr sz="3600" b="1" i="0" u="none" strike="noStrike" cap="none">
                <a:solidFill>
                  <a:schemeClr val="dk1"/>
                </a:solidFill>
                <a:latin typeface="Cairo"/>
                <a:ea typeface="Cairo"/>
                <a:cs typeface="Cairo"/>
                <a:sym typeface="Cair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algn="just">
              <a:lnSpc>
                <a:spcPct val="150000"/>
              </a:lnSpc>
            </a:pPr>
            <a:r>
              <a:rPr lang="vi-VN" sz="2200" b="0">
                <a:solidFill>
                  <a:schemeClr val="accent6">
                    <a:lumMod val="50000"/>
                  </a:schemeClr>
                </a:solidFill>
                <a:latin typeface="+mn-lt"/>
              </a:rPr>
              <a:t>Bài thơ ngộ nghĩnh, đáng yêu, nói về ước mơ của các bạn nhỏ muốn có phép lạ để làm cho thế giới trở nên tốt đẹp.</a:t>
            </a:r>
            <a:endParaRPr lang="en-US" sz="2200" b="0">
              <a:solidFill>
                <a:schemeClr val="accent6">
                  <a:lumMod val="50000"/>
                </a:schemeClr>
              </a:solidFill>
              <a:effectLst/>
              <a:latin typeface="+mn-lt"/>
            </a:endParaRPr>
          </a:p>
        </p:txBody>
      </p:sp>
      <p:sp>
        <p:nvSpPr>
          <p:cNvPr id="6" name="Title 2"/>
          <p:cNvSpPr txBox="1">
            <a:spLocks/>
          </p:cNvSpPr>
          <p:nvPr/>
        </p:nvSpPr>
        <p:spPr>
          <a:xfrm>
            <a:off x="733243" y="4132051"/>
            <a:ext cx="7608497" cy="744742"/>
          </a:xfrm>
          <a:prstGeom prst="rect">
            <a:avLst/>
          </a:prstGeom>
          <a:solidFill>
            <a:schemeClr val="bg1"/>
          </a:solidFill>
          <a:ln>
            <a:solidFill>
              <a:schemeClr val="accent6">
                <a:lumMod val="50000"/>
              </a:schemeClr>
            </a:solid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just">
              <a:lnSpc>
                <a:spcPct val="150000"/>
              </a:lnSpc>
              <a:buClr>
                <a:schemeClr val="dk1"/>
              </a:buClr>
              <a:buSzPts val="3600"/>
              <a:buFont typeface="Cairo"/>
              <a:buNone/>
              <a:defRPr sz="2200">
                <a:solidFill>
                  <a:schemeClr val="accent6">
                    <a:lumMod val="50000"/>
                  </a:schemeClr>
                </a:solidFill>
                <a:ea typeface="Cairo"/>
                <a:cs typeface="Cairo"/>
              </a:defRPr>
            </a:lvl1pPr>
            <a:lvl2pPr>
              <a:buClr>
                <a:schemeClr val="dk1"/>
              </a:buClr>
              <a:buSzPts val="2800"/>
              <a:buNone/>
              <a:defRPr sz="2800"/>
            </a:lvl2pPr>
            <a:lvl3pPr>
              <a:buClr>
                <a:schemeClr val="dk1"/>
              </a:buClr>
              <a:buSzPts val="2800"/>
              <a:buNone/>
              <a:defRPr sz="2800"/>
            </a:lvl3pPr>
            <a:lvl4pPr>
              <a:buClr>
                <a:schemeClr val="dk1"/>
              </a:buClr>
              <a:buSzPts val="2800"/>
              <a:buNone/>
              <a:defRPr sz="2800"/>
            </a:lvl4pPr>
            <a:lvl5pPr>
              <a:buClr>
                <a:schemeClr val="dk1"/>
              </a:buClr>
              <a:buSzPts val="2800"/>
              <a:buNone/>
              <a:defRPr sz="2800"/>
            </a:lvl5pPr>
            <a:lvl6pPr>
              <a:buClr>
                <a:schemeClr val="dk1"/>
              </a:buClr>
              <a:buSzPts val="2800"/>
              <a:buNone/>
              <a:defRPr sz="2800"/>
            </a:lvl6pPr>
            <a:lvl7pPr>
              <a:buClr>
                <a:schemeClr val="dk1"/>
              </a:buClr>
              <a:buSzPts val="2800"/>
              <a:buNone/>
              <a:defRPr sz="2800"/>
            </a:lvl7pPr>
            <a:lvl8pPr>
              <a:buClr>
                <a:schemeClr val="dk1"/>
              </a:buClr>
              <a:buSzPts val="2800"/>
              <a:buNone/>
              <a:defRPr sz="2800"/>
            </a:lvl8pPr>
            <a:lvl9pPr>
              <a:buClr>
                <a:schemeClr val="dk1"/>
              </a:buClr>
              <a:buSzPts val="2800"/>
              <a:buNone/>
              <a:defRPr sz="2800"/>
            </a:lvl9pPr>
          </a:lstStyle>
          <a:p>
            <a:r>
              <a:rPr lang="vi-VN"/>
              <a:t>Cần đọc với giọng sôi nổi, vui tươi.</a:t>
            </a:r>
            <a:endParaRPr lang="en-US"/>
          </a:p>
        </p:txBody>
      </p:sp>
      <p:sp>
        <p:nvSpPr>
          <p:cNvPr id="7" name="Down Arrow 6"/>
          <p:cNvSpPr/>
          <p:nvPr/>
        </p:nvSpPr>
        <p:spPr>
          <a:xfrm>
            <a:off x="4222627" y="2438399"/>
            <a:ext cx="629728" cy="414068"/>
          </a:xfrm>
          <a:prstGeom prst="downArrow">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564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anim calcmode="lin" valueType="num">
                                      <p:cBhvr>
                                        <p:cTn id="27" dur="500" fill="hold"/>
                                        <p:tgtEl>
                                          <p:spTgt spid="4"/>
                                        </p:tgtEl>
                                        <p:attrNameLst>
                                          <p:attrName>ppt_x</p:attrName>
                                        </p:attrNameLst>
                                      </p:cBhvr>
                                      <p:tavLst>
                                        <p:tav tm="0">
                                          <p:val>
                                            <p:strVal val="#ppt_x"/>
                                          </p:val>
                                        </p:tav>
                                        <p:tav tm="100000">
                                          <p:val>
                                            <p:strVal val="#ppt_x"/>
                                          </p:val>
                                        </p:tav>
                                      </p:tavLst>
                                    </p:anim>
                                    <p:anim calcmode="lin" valueType="num">
                                      <p:cBhvr>
                                        <p:cTn id="28"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7"/>
        <p:cNvGrpSpPr/>
        <p:nvPr/>
      </p:nvGrpSpPr>
      <p:grpSpPr>
        <a:xfrm>
          <a:off x="0" y="0"/>
          <a:ext cx="0" cy="0"/>
          <a:chOff x="0" y="0"/>
          <a:chExt cx="0" cy="0"/>
        </a:xfrm>
      </p:grpSpPr>
      <p:grpSp>
        <p:nvGrpSpPr>
          <p:cNvPr id="2881" name="Google Shape;2881;p88"/>
          <p:cNvGrpSpPr/>
          <p:nvPr/>
        </p:nvGrpSpPr>
        <p:grpSpPr>
          <a:xfrm rot="-5981933">
            <a:off x="-969338" y="-1199517"/>
            <a:ext cx="3881744" cy="4549658"/>
            <a:chOff x="9395708" y="-2591285"/>
            <a:chExt cx="2431070" cy="2849374"/>
          </a:xfrm>
        </p:grpSpPr>
        <p:sp>
          <p:nvSpPr>
            <p:cNvPr id="2882" name="Google Shape;2882;p88"/>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88"/>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88"/>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88"/>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88"/>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88"/>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88"/>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88"/>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88"/>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88"/>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88"/>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88"/>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88"/>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88"/>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88"/>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88"/>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88"/>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88"/>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88"/>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88"/>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88"/>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88"/>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88"/>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88"/>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88"/>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88"/>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88"/>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88"/>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88"/>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88"/>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88"/>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88"/>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4" name="Google Shape;2914;p88"/>
          <p:cNvGrpSpPr/>
          <p:nvPr/>
        </p:nvGrpSpPr>
        <p:grpSpPr>
          <a:xfrm>
            <a:off x="6459089" y="2997472"/>
            <a:ext cx="3427287" cy="3203676"/>
            <a:chOff x="10368334" y="-3016863"/>
            <a:chExt cx="2959405" cy="2766321"/>
          </a:xfrm>
        </p:grpSpPr>
        <p:sp>
          <p:nvSpPr>
            <p:cNvPr id="2915" name="Google Shape;2915;p88"/>
            <p:cNvSpPr/>
            <p:nvPr/>
          </p:nvSpPr>
          <p:spPr>
            <a:xfrm>
              <a:off x="10368334" y="-3016863"/>
              <a:ext cx="2766321" cy="2766321"/>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88"/>
            <p:cNvSpPr/>
            <p:nvPr/>
          </p:nvSpPr>
          <p:spPr>
            <a:xfrm>
              <a:off x="12251262" y="-2759440"/>
              <a:ext cx="1076476" cy="2224087"/>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88"/>
            <p:cNvSpPr/>
            <p:nvPr/>
          </p:nvSpPr>
          <p:spPr>
            <a:xfrm>
              <a:off x="10419183" y="-2931761"/>
              <a:ext cx="1444955" cy="2627228"/>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88"/>
            <p:cNvSpPr/>
            <p:nvPr/>
          </p:nvSpPr>
          <p:spPr>
            <a:xfrm>
              <a:off x="11275529" y="-3016863"/>
              <a:ext cx="1022485" cy="535062"/>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88"/>
            <p:cNvSpPr/>
            <p:nvPr/>
          </p:nvSpPr>
          <p:spPr>
            <a:xfrm>
              <a:off x="10681797" y="-2812714"/>
              <a:ext cx="1098264" cy="870483"/>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0" name="Google Shape;2920;p88"/>
          <p:cNvSpPr/>
          <p:nvPr/>
        </p:nvSpPr>
        <p:spPr>
          <a:xfrm>
            <a:off x="2038207" y="415055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88"/>
          <p:cNvSpPr/>
          <p:nvPr/>
        </p:nvSpPr>
        <p:spPr>
          <a:xfrm>
            <a:off x="3018050" y="20102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88"/>
          <p:cNvSpPr/>
          <p:nvPr/>
        </p:nvSpPr>
        <p:spPr>
          <a:xfrm>
            <a:off x="6668651" y="1337826"/>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Oval 55"/>
          <p:cNvSpPr/>
          <p:nvPr/>
        </p:nvSpPr>
        <p:spPr>
          <a:xfrm>
            <a:off x="3917815" y="1415027"/>
            <a:ext cx="1181734" cy="118173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7" name="Google Shape;2228;p74"/>
          <p:cNvSpPr txBox="1">
            <a:spLocks noGrp="1"/>
          </p:cNvSpPr>
          <p:nvPr>
            <p:ph type="title"/>
          </p:nvPr>
        </p:nvSpPr>
        <p:spPr>
          <a:xfrm>
            <a:off x="2290966" y="2878645"/>
            <a:ext cx="4716273" cy="531900"/>
          </a:xfrm>
          <a:prstGeom prst="rect">
            <a:avLst/>
          </a:prstGeom>
        </p:spPr>
        <p:txBody>
          <a:bodyPr spcFirstLastPara="1" wrap="square" lIns="91425" tIns="91425" rIns="91425" bIns="91425" anchor="ctr" anchorCtr="0">
            <a:noAutofit/>
          </a:bodyPr>
          <a:lstStyle/>
          <a:p>
            <a:pPr lvl="0"/>
            <a:r>
              <a:rPr lang="en-US" sz="3600" smtClean="0">
                <a:latin typeface="+mj-lt"/>
              </a:rPr>
              <a:t>ĐỌC NÂNG CAO</a:t>
            </a:r>
            <a:endParaRPr lang="en-US" sz="3600">
              <a:latin typeface="+mj-lt"/>
            </a:endParaRPr>
          </a:p>
        </p:txBody>
      </p:sp>
      <p:sp>
        <p:nvSpPr>
          <p:cNvPr id="58" name="Google Shape;2229;p74"/>
          <p:cNvSpPr txBox="1">
            <a:spLocks noGrp="1"/>
          </p:cNvSpPr>
          <p:nvPr>
            <p:ph type="title" idx="4294967295"/>
          </p:nvPr>
        </p:nvSpPr>
        <p:spPr>
          <a:xfrm>
            <a:off x="3938474" y="1539468"/>
            <a:ext cx="1161075" cy="841375"/>
          </a:xfrm>
          <a:prstGeom prst="rect">
            <a:avLst/>
          </a:prstGeom>
        </p:spPr>
        <p:txBody>
          <a:bodyPr spcFirstLastPara="1" wrap="square" lIns="91425" tIns="91425" rIns="91425" bIns="91425" anchor="ctr" anchorCtr="0">
            <a:noAutofit/>
          </a:bodyPr>
          <a:lstStyle/>
          <a:p>
            <a:pPr lvl="0" algn="ctr">
              <a:lnSpc>
                <a:spcPct val="150000"/>
              </a:lnSpc>
            </a:pPr>
            <a:r>
              <a:rPr lang="en-US" sz="6000">
                <a:solidFill>
                  <a:srgbClr val="FFFFFF"/>
                </a:solidFill>
                <a:ea typeface="Calibri" panose="020F0502020204030204" pitchFamily="34" charset="0"/>
                <a:cs typeface="Times New Roman" panose="02020603050405020304" pitchFamily="18" charset="0"/>
              </a:rPr>
              <a:t>III</a:t>
            </a:r>
            <a:endParaRPr lang="en-US" sz="1800">
              <a:solidFill>
                <a:srgbClr val="FFFFFF"/>
              </a:solidFill>
            </a:endParaRPr>
          </a:p>
        </p:txBody>
      </p:sp>
      <p:sp>
        <p:nvSpPr>
          <p:cNvPr id="59" name="Google Shape;2271;p74"/>
          <p:cNvSpPr/>
          <p:nvPr/>
        </p:nvSpPr>
        <p:spPr>
          <a:xfrm>
            <a:off x="5133606" y="444553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575;p39"/>
          <p:cNvGrpSpPr/>
          <p:nvPr/>
        </p:nvGrpSpPr>
        <p:grpSpPr>
          <a:xfrm>
            <a:off x="6003162" y="501382"/>
            <a:ext cx="818949" cy="241040"/>
            <a:chOff x="7611835" y="470711"/>
            <a:chExt cx="818949" cy="241040"/>
          </a:xfrm>
          <a:solidFill>
            <a:srgbClr val="FFFFFF"/>
          </a:solidFill>
        </p:grpSpPr>
        <p:sp>
          <p:nvSpPr>
            <p:cNvPr id="61"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575;p39"/>
          <p:cNvGrpSpPr/>
          <p:nvPr/>
        </p:nvGrpSpPr>
        <p:grpSpPr>
          <a:xfrm>
            <a:off x="7263825" y="2785934"/>
            <a:ext cx="818949" cy="241040"/>
            <a:chOff x="7611835" y="470711"/>
            <a:chExt cx="818949" cy="241040"/>
          </a:xfrm>
          <a:solidFill>
            <a:srgbClr val="FFFFFF"/>
          </a:solidFill>
        </p:grpSpPr>
        <p:sp>
          <p:nvSpPr>
            <p:cNvPr id="64"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575;p39"/>
          <p:cNvGrpSpPr/>
          <p:nvPr/>
        </p:nvGrpSpPr>
        <p:grpSpPr>
          <a:xfrm>
            <a:off x="2809342" y="1382771"/>
            <a:ext cx="818949" cy="241040"/>
            <a:chOff x="7611835" y="470711"/>
            <a:chExt cx="818949" cy="241040"/>
          </a:xfrm>
          <a:solidFill>
            <a:srgbClr val="FFFFFF"/>
          </a:solidFill>
        </p:grpSpPr>
        <p:sp>
          <p:nvSpPr>
            <p:cNvPr id="67"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575;p39"/>
          <p:cNvGrpSpPr/>
          <p:nvPr/>
        </p:nvGrpSpPr>
        <p:grpSpPr>
          <a:xfrm>
            <a:off x="3982911" y="3819123"/>
            <a:ext cx="818949" cy="241040"/>
            <a:chOff x="7611835" y="470711"/>
            <a:chExt cx="818949" cy="241040"/>
          </a:xfrm>
          <a:solidFill>
            <a:srgbClr val="FFFFFF"/>
          </a:solidFill>
        </p:grpSpPr>
        <p:sp>
          <p:nvSpPr>
            <p:cNvPr id="70"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P spid="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298" y="715224"/>
            <a:ext cx="7214575" cy="572700"/>
          </a:xfrm>
        </p:spPr>
        <p:txBody>
          <a:bodyPr/>
          <a:lstStyle/>
          <a:p>
            <a:pPr algn="l">
              <a:lnSpc>
                <a:spcPct val="150000"/>
              </a:lnSpc>
            </a:pPr>
            <a:r>
              <a:rPr lang="vi-VN" sz="2400" smtClean="0">
                <a:latin typeface="+mn-lt"/>
              </a:rPr>
              <a:t>Chú ý cách ngắt nhịp thơ, nhấn giọng ở một số từ ngữ ở khổ thơ 1 và khổ thơ 5:</a:t>
            </a:r>
            <a:endParaRPr lang="en-US" sz="2400">
              <a:latin typeface="+mn-lt"/>
            </a:endParaRPr>
          </a:p>
        </p:txBody>
      </p:sp>
      <p:sp>
        <p:nvSpPr>
          <p:cNvPr id="3" name="Rectangle 2"/>
          <p:cNvSpPr/>
          <p:nvPr/>
        </p:nvSpPr>
        <p:spPr>
          <a:xfrm>
            <a:off x="810884" y="1944271"/>
            <a:ext cx="8134709" cy="3785652"/>
          </a:xfrm>
          <a:prstGeom prst="rect">
            <a:avLst/>
          </a:prstGeom>
        </p:spPr>
        <p:txBody>
          <a:bodyPr wrap="square" numCol="2" spcCol="457200">
            <a:spAutoFit/>
          </a:bodyPr>
          <a:lstStyle/>
          <a:p>
            <a:pPr algn="just">
              <a:lnSpc>
                <a:spcPct val="150000"/>
              </a:lnSpc>
            </a:pPr>
            <a:r>
              <a:rPr lang="vi-VN" sz="2000">
                <a:latin typeface="+mn-lt"/>
              </a:rPr>
              <a:t>Nếu chúng mình có phép lạ </a:t>
            </a:r>
            <a:r>
              <a:rPr lang="vi-VN" sz="2000" b="1">
                <a:solidFill>
                  <a:srgbClr val="FF0000"/>
                </a:solidFill>
                <a:latin typeface="+mn-lt"/>
              </a:rPr>
              <a:t>// </a:t>
            </a:r>
            <a:endParaRPr lang="en-US" sz="2000" b="1">
              <a:solidFill>
                <a:srgbClr val="FF0000"/>
              </a:solidFill>
              <a:latin typeface="+mn-lt"/>
            </a:endParaRPr>
          </a:p>
          <a:p>
            <a:pPr algn="just">
              <a:lnSpc>
                <a:spcPct val="150000"/>
              </a:lnSpc>
            </a:pPr>
            <a:r>
              <a:rPr lang="vi-VN" sz="2000">
                <a:latin typeface="+mn-lt"/>
              </a:rPr>
              <a:t>Bắt hạt giống nảy mầm nhanh</a:t>
            </a:r>
            <a:r>
              <a:rPr lang="vi-VN" sz="2000" b="1">
                <a:solidFill>
                  <a:srgbClr val="FF0000"/>
                </a:solidFill>
                <a:latin typeface="+mn-lt"/>
              </a:rPr>
              <a:t>//</a:t>
            </a:r>
            <a:r>
              <a:rPr lang="vi-VN" sz="2000">
                <a:latin typeface="+mn-lt"/>
              </a:rPr>
              <a:t> </a:t>
            </a:r>
            <a:endParaRPr lang="en-US" sz="2000">
              <a:latin typeface="+mn-lt"/>
            </a:endParaRPr>
          </a:p>
          <a:p>
            <a:pPr algn="just">
              <a:lnSpc>
                <a:spcPct val="150000"/>
              </a:lnSpc>
            </a:pPr>
            <a:r>
              <a:rPr lang="vi-VN" sz="2000">
                <a:latin typeface="+mn-lt"/>
              </a:rPr>
              <a:t>Chớp mắt</a:t>
            </a:r>
            <a:r>
              <a:rPr lang="vi-VN" sz="2000" b="1">
                <a:solidFill>
                  <a:srgbClr val="FF0000"/>
                </a:solidFill>
                <a:latin typeface="+mn-lt"/>
              </a:rPr>
              <a:t> /</a:t>
            </a:r>
            <a:r>
              <a:rPr lang="vi-VN" sz="2000">
                <a:latin typeface="+mn-lt"/>
              </a:rPr>
              <a:t> thành cây đầy quả </a:t>
            </a:r>
            <a:r>
              <a:rPr lang="vi-VN" sz="2000" b="1">
                <a:solidFill>
                  <a:srgbClr val="FF0000"/>
                </a:solidFill>
                <a:latin typeface="+mn-lt"/>
              </a:rPr>
              <a:t>//</a:t>
            </a:r>
            <a:r>
              <a:rPr lang="vi-VN" sz="2000">
                <a:latin typeface="+mn-lt"/>
              </a:rPr>
              <a:t> </a:t>
            </a:r>
            <a:endParaRPr lang="en-US" sz="2000">
              <a:latin typeface="+mn-lt"/>
            </a:endParaRPr>
          </a:p>
          <a:p>
            <a:pPr algn="just">
              <a:lnSpc>
                <a:spcPct val="150000"/>
              </a:lnSpc>
            </a:pPr>
            <a:r>
              <a:rPr lang="vi-VN" sz="2000">
                <a:latin typeface="+mn-lt"/>
              </a:rPr>
              <a:t>Tha hồ hái </a:t>
            </a:r>
            <a:r>
              <a:rPr lang="vi-VN" sz="2000" b="1">
                <a:solidFill>
                  <a:srgbClr val="FF0000"/>
                </a:solidFill>
                <a:latin typeface="+mn-lt"/>
              </a:rPr>
              <a:t>/</a:t>
            </a:r>
            <a:r>
              <a:rPr lang="vi-VN" sz="2000">
                <a:latin typeface="+mn-lt"/>
              </a:rPr>
              <a:t> chén ngọt lành. </a:t>
            </a:r>
            <a:endParaRPr lang="en-US" sz="2000">
              <a:latin typeface="+mn-lt"/>
            </a:endParaRPr>
          </a:p>
          <a:p>
            <a:pPr algn="just">
              <a:lnSpc>
                <a:spcPct val="150000"/>
              </a:lnSpc>
            </a:pPr>
            <a:r>
              <a:rPr lang="vi-VN" sz="2000">
                <a:latin typeface="+mn-lt"/>
              </a:rPr>
              <a:t> </a:t>
            </a:r>
            <a:endParaRPr lang="en-US" sz="2000" smtClean="0">
              <a:latin typeface="+mn-lt"/>
            </a:endParaRPr>
          </a:p>
          <a:p>
            <a:pPr algn="just">
              <a:lnSpc>
                <a:spcPct val="150000"/>
              </a:lnSpc>
            </a:pPr>
            <a:endParaRPr lang="en-US" sz="2000" smtClean="0">
              <a:latin typeface="+mn-lt"/>
            </a:endParaRPr>
          </a:p>
          <a:p>
            <a:pPr algn="just">
              <a:lnSpc>
                <a:spcPct val="150000"/>
              </a:lnSpc>
            </a:pPr>
            <a:endParaRPr lang="en-US" sz="2000">
              <a:latin typeface="+mn-lt"/>
            </a:endParaRPr>
          </a:p>
          <a:p>
            <a:pPr algn="just">
              <a:lnSpc>
                <a:spcPct val="150000"/>
              </a:lnSpc>
            </a:pPr>
            <a:endParaRPr lang="en-US" sz="2000" smtClean="0">
              <a:latin typeface="+mn-lt"/>
            </a:endParaRPr>
          </a:p>
          <a:p>
            <a:pPr algn="just">
              <a:lnSpc>
                <a:spcPct val="150000"/>
              </a:lnSpc>
            </a:pPr>
            <a:r>
              <a:rPr lang="vi-VN" sz="2000" smtClean="0">
                <a:latin typeface="+mn-lt"/>
              </a:rPr>
              <a:t>Nếu </a:t>
            </a:r>
            <a:r>
              <a:rPr lang="vi-VN" sz="2000">
                <a:latin typeface="+mn-lt"/>
              </a:rPr>
              <a:t>chúng mình có phép lạ </a:t>
            </a:r>
            <a:r>
              <a:rPr lang="vi-VN" sz="2000" b="1">
                <a:solidFill>
                  <a:srgbClr val="FF0000"/>
                </a:solidFill>
                <a:latin typeface="+mn-lt"/>
              </a:rPr>
              <a:t>//</a:t>
            </a:r>
            <a:r>
              <a:rPr lang="vi-VN" sz="2000">
                <a:latin typeface="+mn-lt"/>
              </a:rPr>
              <a:t> </a:t>
            </a:r>
            <a:endParaRPr lang="en-US" sz="2000">
              <a:latin typeface="+mn-lt"/>
            </a:endParaRPr>
          </a:p>
          <a:p>
            <a:pPr algn="just">
              <a:lnSpc>
                <a:spcPct val="150000"/>
              </a:lnSpc>
            </a:pPr>
            <a:r>
              <a:rPr lang="vi-VN" sz="2000">
                <a:latin typeface="+mn-lt"/>
              </a:rPr>
              <a:t>Hoa trái bom </a:t>
            </a:r>
            <a:r>
              <a:rPr lang="vi-VN" sz="2000" b="1">
                <a:solidFill>
                  <a:srgbClr val="FF0000"/>
                </a:solidFill>
                <a:latin typeface="+mn-lt"/>
              </a:rPr>
              <a:t>/</a:t>
            </a:r>
            <a:r>
              <a:rPr lang="vi-VN" sz="2000">
                <a:latin typeface="+mn-lt"/>
              </a:rPr>
              <a:t> thành trái ngon </a:t>
            </a:r>
            <a:r>
              <a:rPr lang="vi-VN" sz="2000" b="1">
                <a:solidFill>
                  <a:srgbClr val="FF0000"/>
                </a:solidFill>
                <a:latin typeface="+mn-lt"/>
              </a:rPr>
              <a:t>//</a:t>
            </a:r>
            <a:r>
              <a:rPr lang="vi-VN" sz="2000">
                <a:latin typeface="+mn-lt"/>
              </a:rPr>
              <a:t> </a:t>
            </a:r>
            <a:endParaRPr lang="en-US" sz="2000">
              <a:latin typeface="+mn-lt"/>
            </a:endParaRPr>
          </a:p>
          <a:p>
            <a:pPr algn="just">
              <a:lnSpc>
                <a:spcPct val="150000"/>
              </a:lnSpc>
            </a:pPr>
            <a:r>
              <a:rPr lang="vi-VN" sz="2000">
                <a:latin typeface="+mn-lt"/>
              </a:rPr>
              <a:t>Trong ruột</a:t>
            </a:r>
            <a:r>
              <a:rPr lang="vi-VN" sz="2000" b="1">
                <a:solidFill>
                  <a:srgbClr val="FF0000"/>
                </a:solidFill>
                <a:latin typeface="+mn-lt"/>
              </a:rPr>
              <a:t> /</a:t>
            </a:r>
            <a:r>
              <a:rPr lang="vi-VN" sz="2000">
                <a:latin typeface="+mn-lt"/>
              </a:rPr>
              <a:t> không còn thuốc nổ</a:t>
            </a:r>
            <a:r>
              <a:rPr lang="vi-VN" sz="2000" b="1">
                <a:solidFill>
                  <a:srgbClr val="FF0000"/>
                </a:solidFill>
                <a:latin typeface="+mn-lt"/>
              </a:rPr>
              <a:t>//</a:t>
            </a:r>
            <a:endParaRPr lang="en-US" sz="2000" b="1">
              <a:solidFill>
                <a:srgbClr val="FF0000"/>
              </a:solidFill>
              <a:latin typeface="+mn-lt"/>
            </a:endParaRPr>
          </a:p>
          <a:p>
            <a:pPr algn="just">
              <a:lnSpc>
                <a:spcPct val="150000"/>
              </a:lnSpc>
            </a:pPr>
            <a:r>
              <a:rPr lang="vi-VN" sz="2000">
                <a:latin typeface="+mn-lt"/>
              </a:rPr>
              <a:t>Chỉ toàn kẹo </a:t>
            </a:r>
            <a:r>
              <a:rPr lang="vi-VN" sz="2000" b="1">
                <a:solidFill>
                  <a:srgbClr val="FF0000"/>
                </a:solidFill>
                <a:latin typeface="+mn-lt"/>
              </a:rPr>
              <a:t>/</a:t>
            </a:r>
            <a:r>
              <a:rPr lang="vi-VN" sz="2000">
                <a:latin typeface="+mn-lt"/>
              </a:rPr>
              <a:t> với bi tròn.</a:t>
            </a:r>
            <a:endParaRPr lang="en-US" sz="2000">
              <a:effectLst/>
              <a:latin typeface="+mn-lt"/>
            </a:endParaRPr>
          </a:p>
        </p:txBody>
      </p:sp>
      <p:grpSp>
        <p:nvGrpSpPr>
          <p:cNvPr id="4" name="Google Shape;366;p35"/>
          <p:cNvGrpSpPr/>
          <p:nvPr/>
        </p:nvGrpSpPr>
        <p:grpSpPr>
          <a:xfrm>
            <a:off x="3981682" y="4130110"/>
            <a:ext cx="3087264" cy="695928"/>
            <a:chOff x="5790457" y="1200199"/>
            <a:chExt cx="3087264" cy="695928"/>
          </a:xfrm>
          <a:solidFill>
            <a:srgbClr val="FFFFFF"/>
          </a:solidFill>
        </p:grpSpPr>
        <p:sp>
          <p:nvSpPr>
            <p:cNvPr id="5" name="Google Shape;367;p35"/>
            <p:cNvSpPr/>
            <p:nvPr/>
          </p:nvSpPr>
          <p:spPr>
            <a:xfrm>
              <a:off x="5790457" y="1621926"/>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68;p35"/>
            <p:cNvSpPr/>
            <p:nvPr/>
          </p:nvSpPr>
          <p:spPr>
            <a:xfrm>
              <a:off x="8241995" y="173181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69;p35"/>
            <p:cNvSpPr/>
            <p:nvPr/>
          </p:nvSpPr>
          <p:spPr>
            <a:xfrm>
              <a:off x="7445070" y="1200199"/>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366;p35"/>
          <p:cNvGrpSpPr/>
          <p:nvPr/>
        </p:nvGrpSpPr>
        <p:grpSpPr>
          <a:xfrm>
            <a:off x="1657213" y="-260173"/>
            <a:ext cx="3087264" cy="695928"/>
            <a:chOff x="5790457" y="1200199"/>
            <a:chExt cx="3087264" cy="695928"/>
          </a:xfrm>
          <a:solidFill>
            <a:srgbClr val="FFFFFF"/>
          </a:solidFill>
        </p:grpSpPr>
        <p:sp>
          <p:nvSpPr>
            <p:cNvPr id="9" name="Google Shape;367;p35"/>
            <p:cNvSpPr/>
            <p:nvPr/>
          </p:nvSpPr>
          <p:spPr>
            <a:xfrm>
              <a:off x="5790457" y="1621926"/>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8;p35"/>
            <p:cNvSpPr/>
            <p:nvPr/>
          </p:nvSpPr>
          <p:spPr>
            <a:xfrm>
              <a:off x="8241995" y="173181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9;p35"/>
            <p:cNvSpPr/>
            <p:nvPr/>
          </p:nvSpPr>
          <p:spPr>
            <a:xfrm>
              <a:off x="7445070" y="1200199"/>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66;p35"/>
          <p:cNvGrpSpPr/>
          <p:nvPr/>
        </p:nvGrpSpPr>
        <p:grpSpPr>
          <a:xfrm>
            <a:off x="-285119" y="3902346"/>
            <a:ext cx="3087264" cy="695928"/>
            <a:chOff x="5790457" y="1200199"/>
            <a:chExt cx="3087264" cy="695928"/>
          </a:xfrm>
          <a:solidFill>
            <a:srgbClr val="FFFFFF"/>
          </a:solidFill>
        </p:grpSpPr>
        <p:sp>
          <p:nvSpPr>
            <p:cNvPr id="13" name="Google Shape;367;p35"/>
            <p:cNvSpPr/>
            <p:nvPr/>
          </p:nvSpPr>
          <p:spPr>
            <a:xfrm>
              <a:off x="5790457" y="1621926"/>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68;p35"/>
            <p:cNvSpPr/>
            <p:nvPr/>
          </p:nvSpPr>
          <p:spPr>
            <a:xfrm>
              <a:off x="8241995" y="173181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9;p35"/>
            <p:cNvSpPr/>
            <p:nvPr/>
          </p:nvSpPr>
          <p:spPr>
            <a:xfrm>
              <a:off x="7445070" y="1200199"/>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1308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5">
            <a:extLst>
              <a:ext uri="{FF2B5EF4-FFF2-40B4-BE49-F238E27FC236}">
                <a16:creationId xmlns:a16="http://schemas.microsoft.com/office/drawing/2014/main" xmlns="" id="{B030F64E-D154-7332-C853-4354A2B66AA6}"/>
              </a:ext>
            </a:extLst>
          </p:cNvPr>
          <p:cNvSpPr txBox="1"/>
          <p:nvPr/>
        </p:nvSpPr>
        <p:spPr>
          <a:xfrm>
            <a:off x="3467395" y="237699"/>
            <a:ext cx="2005677" cy="646331"/>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r>
              <a:rPr lang="en-US" sz="3600" smtClean="0">
                <a:solidFill>
                  <a:schemeClr val="accent5"/>
                </a:solidFill>
              </a:rPr>
              <a:t>DẶN DÒ</a:t>
            </a:r>
            <a:endParaRPr lang="en-US" sz="3600" dirty="0">
              <a:solidFill>
                <a:schemeClr val="accent5"/>
              </a:solidFill>
            </a:endParaRPr>
          </a:p>
        </p:txBody>
      </p:sp>
      <p:sp>
        <p:nvSpPr>
          <p:cNvPr id="3" name="Rectangle 2"/>
          <p:cNvSpPr/>
          <p:nvPr/>
        </p:nvSpPr>
        <p:spPr>
          <a:xfrm>
            <a:off x="1284138" y="1231837"/>
            <a:ext cx="6372189" cy="1526922"/>
          </a:xfrm>
          <a:prstGeom prst="rect">
            <a:avLst/>
          </a:prstGeom>
          <a:solidFill>
            <a:srgbClr val="FFFFFF"/>
          </a:solidFill>
          <a:ln/>
        </p:spPr>
        <p:style>
          <a:lnRef idx="2">
            <a:schemeClr val="dk1"/>
          </a:lnRef>
          <a:fillRef idx="1">
            <a:schemeClr val="lt1"/>
          </a:fillRef>
          <a:effectRef idx="0">
            <a:schemeClr val="dk1"/>
          </a:effectRef>
          <a:fontRef idx="minor">
            <a:schemeClr val="dk1"/>
          </a:fontRef>
        </p:style>
        <p:txBody>
          <a:bodyPr spcFirstLastPara="1" wrap="square" lIns="0" tIns="0" rIns="0" bIns="0" anchor="ctr" anchorCtr="0">
            <a:noAutofit/>
          </a:bodyPr>
          <a:lstStyle/>
          <a:p>
            <a:pPr algn="ctr">
              <a:lnSpc>
                <a:spcPct val="150000"/>
              </a:lnSpc>
              <a:buSzPts val="3000"/>
              <a:buFont typeface="Pompiere"/>
              <a:buNone/>
            </a:pPr>
            <a:r>
              <a:rPr lang="en-US" sz="3000">
                <a:ea typeface="Pompiere"/>
                <a:cs typeface="Pompiere"/>
                <a:sym typeface="Pompiere"/>
              </a:rPr>
              <a:t>C</a:t>
            </a:r>
            <a:r>
              <a:rPr lang="vi-VN" sz="3000" smtClean="0">
                <a:ea typeface="Pompiere"/>
                <a:cs typeface="Pompiere"/>
                <a:sym typeface="Pompiere"/>
              </a:rPr>
              <a:t>huẩn </a:t>
            </a:r>
            <a:r>
              <a:rPr lang="vi-VN" sz="3000">
                <a:ea typeface="Pompiere"/>
                <a:cs typeface="Pompiere"/>
                <a:sym typeface="Pompiere"/>
              </a:rPr>
              <a:t>bị cho bài viết 3: </a:t>
            </a:r>
            <a:endParaRPr lang="en-US" sz="3000" smtClean="0">
              <a:ea typeface="Pompiere"/>
              <a:cs typeface="Pompiere"/>
              <a:sym typeface="Pompiere"/>
            </a:endParaRPr>
          </a:p>
          <a:p>
            <a:pPr algn="ctr">
              <a:lnSpc>
                <a:spcPct val="150000"/>
              </a:lnSpc>
              <a:buSzPts val="3000"/>
              <a:buFont typeface="Pompiere"/>
              <a:buNone/>
            </a:pPr>
            <a:r>
              <a:rPr lang="vi-VN" sz="3000" b="1" smtClean="0">
                <a:ea typeface="Pompiere"/>
                <a:cs typeface="Pompiere"/>
                <a:sym typeface="Pompiere"/>
              </a:rPr>
              <a:t>Viết </a:t>
            </a:r>
            <a:r>
              <a:rPr lang="vi-VN" sz="3000" b="1">
                <a:ea typeface="Pompiere"/>
                <a:cs typeface="Pompiere"/>
                <a:sym typeface="Pompiere"/>
              </a:rPr>
              <a:t>đoạn văn tưởng tượng.</a:t>
            </a:r>
            <a:endParaRPr lang="en-US" sz="3000" b="1" i="1">
              <a:ea typeface="Pompiere"/>
              <a:cs typeface="Pompiere"/>
              <a:sym typeface="Pompiere"/>
            </a:endParaRPr>
          </a:p>
        </p:txBody>
      </p:sp>
      <p:grpSp>
        <p:nvGrpSpPr>
          <p:cNvPr id="4" name="Google Shape;1821;p69"/>
          <p:cNvGrpSpPr/>
          <p:nvPr/>
        </p:nvGrpSpPr>
        <p:grpSpPr>
          <a:xfrm rot="16380875" flipV="1">
            <a:off x="6557027" y="2558696"/>
            <a:ext cx="2961841" cy="3072647"/>
            <a:chOff x="-932324" y="-1020535"/>
            <a:chExt cx="4537920" cy="4546733"/>
          </a:xfrm>
        </p:grpSpPr>
        <p:sp>
          <p:nvSpPr>
            <p:cNvPr id="5" name="Google Shape;1822;p69"/>
            <p:cNvSpPr/>
            <p:nvPr/>
          </p:nvSpPr>
          <p:spPr>
            <a:xfrm rot="-8572764" flipH="1">
              <a:off x="23545" y="2013692"/>
              <a:ext cx="1211557" cy="1276242"/>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823;p69"/>
            <p:cNvSpPr/>
            <p:nvPr/>
          </p:nvSpPr>
          <p:spPr>
            <a:xfrm rot="-8572764" flipH="1">
              <a:off x="-669725" y="1730465"/>
              <a:ext cx="1211593" cy="1277005"/>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824;p69"/>
            <p:cNvSpPr/>
            <p:nvPr/>
          </p:nvSpPr>
          <p:spPr>
            <a:xfrm rot="-8572764" flipH="1">
              <a:off x="269303" y="1853438"/>
              <a:ext cx="1599069" cy="741480"/>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25;p69"/>
            <p:cNvSpPr/>
            <p:nvPr/>
          </p:nvSpPr>
          <p:spPr>
            <a:xfrm rot="-8572764" flipH="1">
              <a:off x="-86368" y="1536489"/>
              <a:ext cx="228568" cy="455949"/>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26;p69"/>
            <p:cNvSpPr/>
            <p:nvPr/>
          </p:nvSpPr>
          <p:spPr>
            <a:xfrm rot="9955824">
              <a:off x="832605" y="1955930"/>
              <a:ext cx="88373" cy="121540"/>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27;p69"/>
            <p:cNvSpPr/>
            <p:nvPr/>
          </p:nvSpPr>
          <p:spPr>
            <a:xfrm rot="9955824">
              <a:off x="901633" y="1958751"/>
              <a:ext cx="407597" cy="327523"/>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28;p69"/>
            <p:cNvSpPr/>
            <p:nvPr/>
          </p:nvSpPr>
          <p:spPr>
            <a:xfrm rot="9955824">
              <a:off x="901157" y="1959900"/>
              <a:ext cx="406507" cy="312590"/>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29;p69"/>
            <p:cNvSpPr/>
            <p:nvPr/>
          </p:nvSpPr>
          <p:spPr>
            <a:xfrm rot="-8572764" flipH="1">
              <a:off x="717060" y="1051099"/>
              <a:ext cx="345469" cy="621134"/>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30;p69"/>
            <p:cNvSpPr/>
            <p:nvPr/>
          </p:nvSpPr>
          <p:spPr>
            <a:xfrm rot="-8572764" flipH="1">
              <a:off x="3506" y="1740024"/>
              <a:ext cx="824299" cy="870001"/>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31;p69"/>
            <p:cNvSpPr/>
            <p:nvPr/>
          </p:nvSpPr>
          <p:spPr>
            <a:xfrm rot="-8572764" flipH="1">
              <a:off x="370928" y="2634336"/>
              <a:ext cx="149133" cy="110463"/>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32;p69"/>
            <p:cNvSpPr/>
            <p:nvPr/>
          </p:nvSpPr>
          <p:spPr>
            <a:xfrm rot="-8572764" flipH="1">
              <a:off x="239845" y="2773983"/>
              <a:ext cx="555613" cy="453078"/>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33;p69"/>
            <p:cNvSpPr/>
            <p:nvPr/>
          </p:nvSpPr>
          <p:spPr>
            <a:xfrm rot="-8572764" flipH="1">
              <a:off x="247561" y="2776574"/>
              <a:ext cx="553397" cy="434110"/>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34;p69"/>
            <p:cNvSpPr/>
            <p:nvPr/>
          </p:nvSpPr>
          <p:spPr>
            <a:xfrm rot="-8572764" flipH="1">
              <a:off x="195168" y="1956872"/>
              <a:ext cx="111595" cy="123725"/>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35;p69"/>
            <p:cNvSpPr/>
            <p:nvPr/>
          </p:nvSpPr>
          <p:spPr>
            <a:xfrm rot="-8572764" flipH="1">
              <a:off x="854587" y="1559850"/>
              <a:ext cx="140339" cy="92803"/>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36;p69"/>
            <p:cNvSpPr/>
            <p:nvPr/>
          </p:nvSpPr>
          <p:spPr>
            <a:xfrm rot="-8572764" flipH="1">
              <a:off x="916503" y="1362340"/>
              <a:ext cx="59668" cy="110499"/>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37;p69"/>
            <p:cNvSpPr/>
            <p:nvPr/>
          </p:nvSpPr>
          <p:spPr>
            <a:xfrm rot="-8572764" flipH="1">
              <a:off x="-92310" y="1999496"/>
              <a:ext cx="460589" cy="816478"/>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38;p69"/>
            <p:cNvSpPr/>
            <p:nvPr/>
          </p:nvSpPr>
          <p:spPr>
            <a:xfrm rot="-8572764" flipH="1">
              <a:off x="-30072" y="2022613"/>
              <a:ext cx="391037" cy="812917"/>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39;p69"/>
            <p:cNvSpPr/>
            <p:nvPr/>
          </p:nvSpPr>
          <p:spPr>
            <a:xfrm rot="-8572764" flipH="1">
              <a:off x="860665" y="729651"/>
              <a:ext cx="383333" cy="698748"/>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40;p69"/>
            <p:cNvSpPr/>
            <p:nvPr/>
          </p:nvSpPr>
          <p:spPr>
            <a:xfrm rot="-8572764" flipH="1">
              <a:off x="867726" y="709713"/>
              <a:ext cx="314835" cy="696968"/>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41;p69"/>
            <p:cNvSpPr/>
            <p:nvPr/>
          </p:nvSpPr>
          <p:spPr>
            <a:xfrm rot="-8572764" flipH="1">
              <a:off x="996480" y="1413865"/>
              <a:ext cx="578834" cy="424300"/>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42;p69"/>
            <p:cNvSpPr/>
            <p:nvPr/>
          </p:nvSpPr>
          <p:spPr>
            <a:xfrm rot="-8572764" flipH="1">
              <a:off x="991762" y="1434519"/>
              <a:ext cx="576617" cy="402062"/>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43;p69"/>
            <p:cNvSpPr/>
            <p:nvPr/>
          </p:nvSpPr>
          <p:spPr>
            <a:xfrm rot="-8572764" flipH="1">
              <a:off x="136343" y="1840226"/>
              <a:ext cx="1150218" cy="519465"/>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44;p69"/>
            <p:cNvSpPr/>
            <p:nvPr/>
          </p:nvSpPr>
          <p:spPr>
            <a:xfrm rot="-8572764" flipH="1">
              <a:off x="404902" y="1739298"/>
              <a:ext cx="1065186" cy="264601"/>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45;p69"/>
            <p:cNvSpPr/>
            <p:nvPr/>
          </p:nvSpPr>
          <p:spPr>
            <a:xfrm rot="-8572764" flipH="1">
              <a:off x="165946" y="1982862"/>
              <a:ext cx="1457022" cy="234806"/>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46;p69"/>
            <p:cNvSpPr/>
            <p:nvPr/>
          </p:nvSpPr>
          <p:spPr>
            <a:xfrm rot="-8572764" flipH="1">
              <a:off x="752325" y="2692589"/>
              <a:ext cx="768810" cy="508273"/>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47;p69"/>
            <p:cNvSpPr/>
            <p:nvPr/>
          </p:nvSpPr>
          <p:spPr>
            <a:xfrm rot="-8572764" flipH="1">
              <a:off x="764657" y="2696731"/>
              <a:ext cx="766594" cy="474008"/>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48;p69"/>
            <p:cNvSpPr/>
            <p:nvPr/>
          </p:nvSpPr>
          <p:spPr>
            <a:xfrm rot="-8572764" flipH="1">
              <a:off x="1239531" y="2383244"/>
              <a:ext cx="653909" cy="313583"/>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49;p69"/>
            <p:cNvSpPr/>
            <p:nvPr/>
          </p:nvSpPr>
          <p:spPr>
            <a:xfrm rot="-8572764" flipH="1">
              <a:off x="1223021" y="2435657"/>
              <a:ext cx="652818" cy="255626"/>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50;p69"/>
            <p:cNvSpPr/>
            <p:nvPr/>
          </p:nvSpPr>
          <p:spPr>
            <a:xfrm rot="-8572764" flipH="1">
              <a:off x="1348438" y="1783414"/>
              <a:ext cx="735634" cy="553802"/>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51;p69"/>
            <p:cNvSpPr/>
            <p:nvPr/>
          </p:nvSpPr>
          <p:spPr>
            <a:xfrm rot="-8572764" flipH="1">
              <a:off x="1343284" y="1808609"/>
              <a:ext cx="732327" cy="526877"/>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52;p69"/>
            <p:cNvSpPr/>
            <p:nvPr/>
          </p:nvSpPr>
          <p:spPr>
            <a:xfrm rot="9955824">
              <a:off x="946691" y="-939157"/>
              <a:ext cx="870391" cy="1627951"/>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53;p69"/>
            <p:cNvSpPr/>
            <p:nvPr/>
          </p:nvSpPr>
          <p:spPr>
            <a:xfrm rot="9955824">
              <a:off x="1523222" y="-354633"/>
              <a:ext cx="1156258" cy="1388359"/>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54;p69"/>
            <p:cNvSpPr/>
            <p:nvPr/>
          </p:nvSpPr>
          <p:spPr>
            <a:xfrm rot="9955824">
              <a:off x="1676314" y="223094"/>
              <a:ext cx="1565963" cy="903614"/>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55;p69"/>
            <p:cNvSpPr/>
            <p:nvPr/>
          </p:nvSpPr>
          <p:spPr>
            <a:xfrm rot="9955824">
              <a:off x="2265827" y="739105"/>
              <a:ext cx="1061453" cy="1051207"/>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56;p69"/>
            <p:cNvSpPr/>
            <p:nvPr/>
          </p:nvSpPr>
          <p:spPr>
            <a:xfrm rot="9955824">
              <a:off x="2336492" y="688038"/>
              <a:ext cx="888051" cy="1057057"/>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7;p69"/>
            <p:cNvSpPr/>
            <p:nvPr/>
          </p:nvSpPr>
          <p:spPr>
            <a:xfrm rot="9955824">
              <a:off x="1277520" y="427013"/>
              <a:ext cx="299966" cy="389075"/>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58;p69"/>
            <p:cNvSpPr/>
            <p:nvPr/>
          </p:nvSpPr>
          <p:spPr>
            <a:xfrm rot="9955824">
              <a:off x="1358957" y="440497"/>
              <a:ext cx="104943" cy="9944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59;p69"/>
            <p:cNvSpPr/>
            <p:nvPr/>
          </p:nvSpPr>
          <p:spPr>
            <a:xfrm rot="9955824">
              <a:off x="922042" y="343024"/>
              <a:ext cx="476093" cy="23330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60;p69"/>
            <p:cNvSpPr/>
            <p:nvPr/>
          </p:nvSpPr>
          <p:spPr>
            <a:xfrm rot="9955824">
              <a:off x="927008" y="383271"/>
              <a:ext cx="473877" cy="192721"/>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61;p69"/>
            <p:cNvSpPr/>
            <p:nvPr/>
          </p:nvSpPr>
          <p:spPr>
            <a:xfrm rot="9955824">
              <a:off x="2022571" y="840224"/>
              <a:ext cx="444116" cy="520208"/>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62;p69"/>
            <p:cNvSpPr/>
            <p:nvPr/>
          </p:nvSpPr>
          <p:spPr>
            <a:xfrm rot="9955824">
              <a:off x="1608111" y="-306868"/>
              <a:ext cx="521297" cy="1073444"/>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63;p69"/>
            <p:cNvSpPr/>
            <p:nvPr/>
          </p:nvSpPr>
          <p:spPr>
            <a:xfrm rot="9955824">
              <a:off x="1892139" y="-338009"/>
              <a:ext cx="121549" cy="130333"/>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64;p69"/>
            <p:cNvSpPr/>
            <p:nvPr/>
          </p:nvSpPr>
          <p:spPr>
            <a:xfrm rot="9955824">
              <a:off x="1828152" y="-866282"/>
              <a:ext cx="428564" cy="583648"/>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65;p69"/>
            <p:cNvSpPr/>
            <p:nvPr/>
          </p:nvSpPr>
          <p:spPr>
            <a:xfrm rot="9955824">
              <a:off x="1853493" y="-865630"/>
              <a:ext cx="403164" cy="578743"/>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66;p69"/>
            <p:cNvSpPr/>
            <p:nvPr/>
          </p:nvSpPr>
          <p:spPr>
            <a:xfrm rot="9955824">
              <a:off x="1647583" y="320181"/>
              <a:ext cx="91716" cy="128153"/>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67;p69"/>
            <p:cNvSpPr/>
            <p:nvPr/>
          </p:nvSpPr>
          <p:spPr>
            <a:xfrm rot="9955824">
              <a:off x="2250453" y="810275"/>
              <a:ext cx="145822" cy="63005"/>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68;p69"/>
            <p:cNvSpPr/>
            <p:nvPr/>
          </p:nvSpPr>
          <p:spPr>
            <a:xfrm rot="9955824">
              <a:off x="2311397" y="974678"/>
              <a:ext cx="69623" cy="93926"/>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69;p69"/>
            <p:cNvSpPr/>
            <p:nvPr/>
          </p:nvSpPr>
          <p:spPr>
            <a:xfrm rot="9955824">
              <a:off x="1420178" y="-468039"/>
              <a:ext cx="405417" cy="878034"/>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70;p69"/>
            <p:cNvSpPr/>
            <p:nvPr/>
          </p:nvSpPr>
          <p:spPr>
            <a:xfrm rot="9955824">
              <a:off x="1585323" y="-488279"/>
              <a:ext cx="236375" cy="875818"/>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71;p69"/>
            <p:cNvSpPr/>
            <p:nvPr/>
          </p:nvSpPr>
          <p:spPr>
            <a:xfrm rot="9955824">
              <a:off x="2238057" y="1002826"/>
              <a:ext cx="344624" cy="744867"/>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72;p69"/>
            <p:cNvSpPr/>
            <p:nvPr/>
          </p:nvSpPr>
          <p:spPr>
            <a:xfrm rot="9955824">
              <a:off x="2240712" y="1024342"/>
              <a:ext cx="185575" cy="742650"/>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73;p69"/>
            <p:cNvSpPr/>
            <p:nvPr/>
          </p:nvSpPr>
          <p:spPr>
            <a:xfrm rot="9955824">
              <a:off x="2355175" y="707310"/>
              <a:ext cx="659416" cy="305250"/>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74;p69"/>
            <p:cNvSpPr/>
            <p:nvPr/>
          </p:nvSpPr>
          <p:spPr>
            <a:xfrm rot="9955824">
              <a:off x="2349373" y="707990"/>
              <a:ext cx="657236" cy="239920"/>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75;p69"/>
            <p:cNvSpPr/>
            <p:nvPr/>
          </p:nvSpPr>
          <p:spPr>
            <a:xfrm rot="9955824">
              <a:off x="1690024" y="-92503"/>
              <a:ext cx="940377" cy="842499"/>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76;p69"/>
            <p:cNvSpPr/>
            <p:nvPr/>
          </p:nvSpPr>
          <p:spPr>
            <a:xfrm rot="9955824">
              <a:off x="1832972" y="449305"/>
              <a:ext cx="1074063" cy="226657"/>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77;p69"/>
            <p:cNvSpPr/>
            <p:nvPr/>
          </p:nvSpPr>
          <p:spPr>
            <a:xfrm rot="9955824">
              <a:off x="1693911" y="103009"/>
              <a:ext cx="1361092" cy="570786"/>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78;p69"/>
            <p:cNvSpPr/>
            <p:nvPr/>
          </p:nvSpPr>
          <p:spPr>
            <a:xfrm rot="9955824">
              <a:off x="2358620" y="-813862"/>
              <a:ext cx="614139" cy="691018"/>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79;p69"/>
            <p:cNvSpPr/>
            <p:nvPr/>
          </p:nvSpPr>
          <p:spPr>
            <a:xfrm rot="9955824">
              <a:off x="2375010" y="-806189"/>
              <a:ext cx="597569" cy="68146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80;p69"/>
            <p:cNvSpPr/>
            <p:nvPr/>
          </p:nvSpPr>
          <p:spPr>
            <a:xfrm rot="9955824">
              <a:off x="2696268" y="-174882"/>
              <a:ext cx="687032" cy="272294"/>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81;p69"/>
            <p:cNvSpPr/>
            <p:nvPr/>
          </p:nvSpPr>
          <p:spPr>
            <a:xfrm rot="9955824">
              <a:off x="2680180" y="-172897"/>
              <a:ext cx="685906" cy="130806"/>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82;p69"/>
            <p:cNvSpPr/>
            <p:nvPr/>
          </p:nvSpPr>
          <p:spPr>
            <a:xfrm rot="9955824">
              <a:off x="2725015" y="267533"/>
              <a:ext cx="844991" cy="397068"/>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83;p69"/>
            <p:cNvSpPr/>
            <p:nvPr/>
          </p:nvSpPr>
          <p:spPr>
            <a:xfrm rot="9955824">
              <a:off x="2717690" y="269346"/>
              <a:ext cx="842775" cy="317022"/>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84;p69"/>
            <p:cNvSpPr/>
            <p:nvPr/>
          </p:nvSpPr>
          <p:spPr>
            <a:xfrm rot="-844176">
              <a:off x="-337441" y="-501439"/>
              <a:ext cx="2943516" cy="2943313"/>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85;p69"/>
            <p:cNvSpPr/>
            <p:nvPr/>
          </p:nvSpPr>
          <p:spPr>
            <a:xfrm rot="-844176">
              <a:off x="1629422" y="-495612"/>
              <a:ext cx="1145429" cy="2366387"/>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86;p69"/>
            <p:cNvSpPr/>
            <p:nvPr/>
          </p:nvSpPr>
          <p:spPr>
            <a:xfrm rot="-844176">
              <a:off x="-259845" y="-253642"/>
              <a:ext cx="1537510" cy="2795321"/>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87;p69"/>
            <p:cNvSpPr/>
            <p:nvPr/>
          </p:nvSpPr>
          <p:spPr>
            <a:xfrm rot="-844176">
              <a:off x="338175" y="-474955"/>
              <a:ext cx="1087980" cy="569296"/>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88;p69"/>
            <p:cNvSpPr/>
            <p:nvPr/>
          </p:nvSpPr>
          <p:spPr>
            <a:xfrm rot="-844176">
              <a:off x="-179662" y="-125833"/>
              <a:ext cx="1168613" cy="926178"/>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1219;p62"/>
          <p:cNvSpPr/>
          <p:nvPr/>
        </p:nvSpPr>
        <p:spPr>
          <a:xfrm rot="19578395" flipH="1" flipV="1">
            <a:off x="7598627" y="-57749"/>
            <a:ext cx="1452358" cy="1002319"/>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24;p62"/>
          <p:cNvSpPr/>
          <p:nvPr/>
        </p:nvSpPr>
        <p:spPr>
          <a:xfrm>
            <a:off x="1284138" y="3440203"/>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366;p35"/>
          <p:cNvGrpSpPr/>
          <p:nvPr/>
        </p:nvGrpSpPr>
        <p:grpSpPr>
          <a:xfrm>
            <a:off x="4124557" y="3034260"/>
            <a:ext cx="3087264" cy="695928"/>
            <a:chOff x="5790457" y="1200199"/>
            <a:chExt cx="3087264" cy="695928"/>
          </a:xfrm>
          <a:solidFill>
            <a:srgbClr val="FFFFFF"/>
          </a:solidFill>
        </p:grpSpPr>
        <p:sp>
          <p:nvSpPr>
            <p:cNvPr id="75" name="Google Shape;367;p35"/>
            <p:cNvSpPr/>
            <p:nvPr/>
          </p:nvSpPr>
          <p:spPr>
            <a:xfrm>
              <a:off x="5790457" y="1621926"/>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p35"/>
            <p:cNvSpPr/>
            <p:nvPr/>
          </p:nvSpPr>
          <p:spPr>
            <a:xfrm>
              <a:off x="8241995" y="173181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9;p35"/>
            <p:cNvSpPr/>
            <p:nvPr/>
          </p:nvSpPr>
          <p:spPr>
            <a:xfrm>
              <a:off x="7445070" y="1200199"/>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575;p39"/>
          <p:cNvGrpSpPr/>
          <p:nvPr/>
        </p:nvGrpSpPr>
        <p:grpSpPr>
          <a:xfrm>
            <a:off x="6397524" y="642990"/>
            <a:ext cx="818949" cy="241040"/>
            <a:chOff x="7611835" y="470711"/>
            <a:chExt cx="818949" cy="241040"/>
          </a:xfrm>
          <a:solidFill>
            <a:srgbClr val="FFFFFF"/>
          </a:solidFill>
        </p:grpSpPr>
        <p:sp>
          <p:nvSpPr>
            <p:cNvPr id="79"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366;p35"/>
          <p:cNvGrpSpPr/>
          <p:nvPr/>
        </p:nvGrpSpPr>
        <p:grpSpPr>
          <a:xfrm>
            <a:off x="1960316" y="4245467"/>
            <a:ext cx="3087264" cy="695928"/>
            <a:chOff x="5790457" y="1200199"/>
            <a:chExt cx="3087264" cy="695928"/>
          </a:xfrm>
          <a:solidFill>
            <a:srgbClr val="FFFFFF"/>
          </a:solidFill>
        </p:grpSpPr>
        <p:sp>
          <p:nvSpPr>
            <p:cNvPr id="82" name="Google Shape;367;p35"/>
            <p:cNvSpPr/>
            <p:nvPr/>
          </p:nvSpPr>
          <p:spPr>
            <a:xfrm>
              <a:off x="5790457" y="1621926"/>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8;p35"/>
            <p:cNvSpPr/>
            <p:nvPr/>
          </p:nvSpPr>
          <p:spPr>
            <a:xfrm>
              <a:off x="8241995" y="173181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9;p35"/>
            <p:cNvSpPr/>
            <p:nvPr/>
          </p:nvSpPr>
          <p:spPr>
            <a:xfrm>
              <a:off x="7445070" y="1200199"/>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1252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566;p39"/>
          <p:cNvGrpSpPr/>
          <p:nvPr/>
        </p:nvGrpSpPr>
        <p:grpSpPr>
          <a:xfrm>
            <a:off x="1185421" y="4590357"/>
            <a:ext cx="2848718" cy="773575"/>
            <a:chOff x="5942857" y="265301"/>
            <a:chExt cx="2848718" cy="773575"/>
          </a:xfrm>
          <a:solidFill>
            <a:srgbClr val="FFFFFF"/>
          </a:solidFill>
        </p:grpSpPr>
        <p:sp>
          <p:nvSpPr>
            <p:cNvPr id="4" name="Google Shape;567;p39"/>
            <p:cNvSpPr/>
            <p:nvPr/>
          </p:nvSpPr>
          <p:spPr>
            <a:xfrm>
              <a:off x="5942857" y="265301"/>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68;p39"/>
            <p:cNvSpPr/>
            <p:nvPr/>
          </p:nvSpPr>
          <p:spPr>
            <a:xfrm>
              <a:off x="7832420" y="87456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69;p39"/>
            <p:cNvSpPr/>
            <p:nvPr/>
          </p:nvSpPr>
          <p:spPr>
            <a:xfrm>
              <a:off x="8664613" y="685030"/>
              <a:ext cx="126963" cy="131891"/>
            </a:xfrm>
            <a:custGeom>
              <a:avLst/>
              <a:gdLst/>
              <a:ahLst/>
              <a:cxnLst/>
              <a:rect l="l" t="t" r="r" b="b"/>
              <a:pathLst>
                <a:path w="1390" h="1444" extrusionOk="0">
                  <a:moveTo>
                    <a:pt x="695" y="1"/>
                  </a:moveTo>
                  <a:lnTo>
                    <a:pt x="495" y="533"/>
                  </a:lnTo>
                  <a:lnTo>
                    <a:pt x="1" y="726"/>
                  </a:lnTo>
                  <a:lnTo>
                    <a:pt x="495" y="919"/>
                  </a:lnTo>
                  <a:lnTo>
                    <a:pt x="695" y="1443"/>
                  </a:lnTo>
                  <a:lnTo>
                    <a:pt x="896" y="919"/>
                  </a:lnTo>
                  <a:lnTo>
                    <a:pt x="1390" y="726"/>
                  </a:lnTo>
                  <a:lnTo>
                    <a:pt x="896" y="533"/>
                  </a:lnTo>
                  <a:lnTo>
                    <a:pt x="6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0;p39"/>
            <p:cNvSpPr/>
            <p:nvPr/>
          </p:nvSpPr>
          <p:spPr>
            <a:xfrm>
              <a:off x="7606995" y="314374"/>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571;p39"/>
          <p:cNvGrpSpPr/>
          <p:nvPr/>
        </p:nvGrpSpPr>
        <p:grpSpPr>
          <a:xfrm>
            <a:off x="2437657" y="3903499"/>
            <a:ext cx="3087264" cy="695928"/>
            <a:chOff x="5790457" y="1200199"/>
            <a:chExt cx="3087264" cy="695928"/>
          </a:xfrm>
          <a:solidFill>
            <a:srgbClr val="FFFFFF"/>
          </a:solidFill>
        </p:grpSpPr>
        <p:sp>
          <p:nvSpPr>
            <p:cNvPr id="9" name="Google Shape;572;p39"/>
            <p:cNvSpPr/>
            <p:nvPr/>
          </p:nvSpPr>
          <p:spPr>
            <a:xfrm>
              <a:off x="5790457" y="1621926"/>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3;p39"/>
            <p:cNvSpPr/>
            <p:nvPr/>
          </p:nvSpPr>
          <p:spPr>
            <a:xfrm>
              <a:off x="8241995" y="173181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4;p39"/>
            <p:cNvSpPr/>
            <p:nvPr/>
          </p:nvSpPr>
          <p:spPr>
            <a:xfrm>
              <a:off x="7445070" y="1200199"/>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575;p39"/>
          <p:cNvGrpSpPr/>
          <p:nvPr/>
        </p:nvGrpSpPr>
        <p:grpSpPr>
          <a:xfrm>
            <a:off x="7762985" y="988774"/>
            <a:ext cx="818949" cy="241040"/>
            <a:chOff x="7611835" y="470711"/>
            <a:chExt cx="818949" cy="241040"/>
          </a:xfrm>
          <a:solidFill>
            <a:srgbClr val="FFFFFF"/>
          </a:solidFill>
        </p:grpSpPr>
        <p:sp>
          <p:nvSpPr>
            <p:cNvPr id="13"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35">
            <a:extLst>
              <a:ext uri="{FF2B5EF4-FFF2-40B4-BE49-F238E27FC236}">
                <a16:creationId xmlns:a16="http://schemas.microsoft.com/office/drawing/2014/main" xmlns="" id="{B030F64E-D154-7332-C853-4354A2B66AA6}"/>
              </a:ext>
            </a:extLst>
          </p:cNvPr>
          <p:cNvSpPr txBox="1"/>
          <p:nvPr/>
        </p:nvSpPr>
        <p:spPr>
          <a:xfrm>
            <a:off x="3279018" y="162874"/>
            <a:ext cx="2585964" cy="584775"/>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r>
              <a:rPr lang="en-US" smtClean="0">
                <a:solidFill>
                  <a:schemeClr val="accent5"/>
                </a:solidFill>
              </a:rPr>
              <a:t>KHỞI ĐỘNG</a:t>
            </a:r>
            <a:endParaRPr lang="en-US" dirty="0">
              <a:solidFill>
                <a:schemeClr val="accent5"/>
              </a:solidFill>
            </a:endParaRPr>
          </a:p>
        </p:txBody>
      </p:sp>
      <p:pic>
        <p:nvPicPr>
          <p:cNvPr id="16" name="y2meta.com-NẾU CHÚNG MÌNH CÓ PHÉP LẠ - TỐP CA-(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2749" y="938996"/>
            <a:ext cx="5618503" cy="3879742"/>
          </a:xfrm>
          <a:prstGeom prst="rect">
            <a:avLst/>
          </a:prstGeom>
        </p:spPr>
      </p:pic>
      <p:grpSp>
        <p:nvGrpSpPr>
          <p:cNvPr id="17" name="Google Shape;366;p35"/>
          <p:cNvGrpSpPr/>
          <p:nvPr/>
        </p:nvGrpSpPr>
        <p:grpSpPr>
          <a:xfrm>
            <a:off x="7762985" y="2514433"/>
            <a:ext cx="3087264" cy="695928"/>
            <a:chOff x="5790457" y="1200199"/>
            <a:chExt cx="3087264" cy="695928"/>
          </a:xfrm>
          <a:solidFill>
            <a:srgbClr val="FFFFFF"/>
          </a:solidFill>
        </p:grpSpPr>
        <p:sp>
          <p:nvSpPr>
            <p:cNvPr id="18" name="Google Shape;367;p35"/>
            <p:cNvSpPr/>
            <p:nvPr/>
          </p:nvSpPr>
          <p:spPr>
            <a:xfrm>
              <a:off x="5790457" y="1621926"/>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8;p35"/>
            <p:cNvSpPr/>
            <p:nvPr/>
          </p:nvSpPr>
          <p:spPr>
            <a:xfrm>
              <a:off x="8241995" y="173181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9;p35"/>
            <p:cNvSpPr/>
            <p:nvPr/>
          </p:nvSpPr>
          <p:spPr>
            <a:xfrm>
              <a:off x="7445070" y="1200199"/>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66;p35"/>
          <p:cNvGrpSpPr/>
          <p:nvPr/>
        </p:nvGrpSpPr>
        <p:grpSpPr>
          <a:xfrm>
            <a:off x="-1484877" y="2862391"/>
            <a:ext cx="3087264" cy="695928"/>
            <a:chOff x="5790457" y="1200199"/>
            <a:chExt cx="3087264" cy="695928"/>
          </a:xfrm>
          <a:solidFill>
            <a:srgbClr val="FFFFFF"/>
          </a:solidFill>
        </p:grpSpPr>
        <p:sp>
          <p:nvSpPr>
            <p:cNvPr id="22" name="Google Shape;367;p35"/>
            <p:cNvSpPr/>
            <p:nvPr/>
          </p:nvSpPr>
          <p:spPr>
            <a:xfrm>
              <a:off x="5790457" y="1621926"/>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8;p35"/>
            <p:cNvSpPr/>
            <p:nvPr/>
          </p:nvSpPr>
          <p:spPr>
            <a:xfrm>
              <a:off x="8241995" y="173181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9;p35"/>
            <p:cNvSpPr/>
            <p:nvPr/>
          </p:nvSpPr>
          <p:spPr>
            <a:xfrm>
              <a:off x="7445070" y="1200199"/>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688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280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6"/>
                </p:tgtEl>
              </p:cMediaNode>
            </p:video>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grpSp>
        <p:nvGrpSpPr>
          <p:cNvPr id="1151" name="Google Shape;1151;p62"/>
          <p:cNvGrpSpPr/>
          <p:nvPr/>
        </p:nvGrpSpPr>
        <p:grpSpPr>
          <a:xfrm>
            <a:off x="6415668" y="3025698"/>
            <a:ext cx="3492315" cy="2661640"/>
            <a:chOff x="12584275" y="1481900"/>
            <a:chExt cx="3443100" cy="2634625"/>
          </a:xfrm>
        </p:grpSpPr>
        <p:sp>
          <p:nvSpPr>
            <p:cNvPr id="1152" name="Google Shape;1152;p62"/>
            <p:cNvSpPr/>
            <p:nvPr/>
          </p:nvSpPr>
          <p:spPr>
            <a:xfrm>
              <a:off x="14918000" y="1614875"/>
              <a:ext cx="833525" cy="878075"/>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62"/>
            <p:cNvSpPr/>
            <p:nvPr/>
          </p:nvSpPr>
          <p:spPr>
            <a:xfrm>
              <a:off x="14420250" y="1481900"/>
              <a:ext cx="833550" cy="878600"/>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62"/>
            <p:cNvSpPr/>
            <p:nvPr/>
          </p:nvSpPr>
          <p:spPr>
            <a:xfrm>
              <a:off x="14848225" y="2215950"/>
              <a:ext cx="1100125" cy="510150"/>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62"/>
            <p:cNvSpPr/>
            <p:nvPr/>
          </p:nvSpPr>
          <p:spPr>
            <a:xfrm>
              <a:off x="14557775" y="2134150"/>
              <a:ext cx="157250" cy="313700"/>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62"/>
            <p:cNvSpPr/>
            <p:nvPr/>
          </p:nvSpPr>
          <p:spPr>
            <a:xfrm>
              <a:off x="14619275" y="2169650"/>
              <a:ext cx="60800" cy="83625"/>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62"/>
            <p:cNvSpPr/>
            <p:nvPr/>
          </p:nvSpPr>
          <p:spPr>
            <a:xfrm>
              <a:off x="14374575" y="1989925"/>
              <a:ext cx="280425" cy="225350"/>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62"/>
            <p:cNvSpPr/>
            <p:nvPr/>
          </p:nvSpPr>
          <p:spPr>
            <a:xfrm>
              <a:off x="14374575" y="1999450"/>
              <a:ext cx="279675" cy="215075"/>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62"/>
            <p:cNvSpPr/>
            <p:nvPr/>
          </p:nvSpPr>
          <p:spPr>
            <a:xfrm>
              <a:off x="14823100" y="2656200"/>
              <a:ext cx="237675" cy="42735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62"/>
            <p:cNvSpPr/>
            <p:nvPr/>
          </p:nvSpPr>
          <p:spPr>
            <a:xfrm>
              <a:off x="14736025" y="1927475"/>
              <a:ext cx="567100" cy="598575"/>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62"/>
            <p:cNvSpPr/>
            <p:nvPr/>
          </p:nvSpPr>
          <p:spPr>
            <a:xfrm>
              <a:off x="15198300" y="1918900"/>
              <a:ext cx="102600" cy="76000"/>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62"/>
            <p:cNvSpPr/>
            <p:nvPr/>
          </p:nvSpPr>
          <p:spPr>
            <a:xfrm>
              <a:off x="15227175" y="1660400"/>
              <a:ext cx="382250" cy="311725"/>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62"/>
            <p:cNvSpPr/>
            <p:nvPr/>
          </p:nvSpPr>
          <p:spPr>
            <a:xfrm>
              <a:off x="15228700" y="1673450"/>
              <a:ext cx="380725" cy="298675"/>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62"/>
            <p:cNvSpPr/>
            <p:nvPr/>
          </p:nvSpPr>
          <p:spPr>
            <a:xfrm>
              <a:off x="14825950" y="2201575"/>
              <a:ext cx="76775" cy="85125"/>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62"/>
            <p:cNvSpPr/>
            <p:nvPr/>
          </p:nvSpPr>
          <p:spPr>
            <a:xfrm>
              <a:off x="15014400" y="2718300"/>
              <a:ext cx="96550" cy="63850"/>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62"/>
            <p:cNvSpPr/>
            <p:nvPr/>
          </p:nvSpPr>
          <p:spPr>
            <a:xfrm>
              <a:off x="14975650" y="2824675"/>
              <a:ext cx="41050" cy="76025"/>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62"/>
            <p:cNvSpPr/>
            <p:nvPr/>
          </p:nvSpPr>
          <p:spPr>
            <a:xfrm>
              <a:off x="14805450" y="1702925"/>
              <a:ext cx="316875" cy="561750"/>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62"/>
            <p:cNvSpPr/>
            <p:nvPr/>
          </p:nvSpPr>
          <p:spPr>
            <a:xfrm>
              <a:off x="14853300" y="1703850"/>
              <a:ext cx="269025" cy="559300"/>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62"/>
            <p:cNvSpPr/>
            <p:nvPr/>
          </p:nvSpPr>
          <p:spPr>
            <a:xfrm>
              <a:off x="14781875" y="2852050"/>
              <a:ext cx="263725" cy="480750"/>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62"/>
            <p:cNvSpPr/>
            <p:nvPr/>
          </p:nvSpPr>
          <p:spPr>
            <a:xfrm>
              <a:off x="14781875" y="2852800"/>
              <a:ext cx="216600" cy="479525"/>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62"/>
            <p:cNvSpPr/>
            <p:nvPr/>
          </p:nvSpPr>
          <p:spPr>
            <a:xfrm>
              <a:off x="15069875" y="2743375"/>
              <a:ext cx="398225" cy="291925"/>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62"/>
            <p:cNvSpPr/>
            <p:nvPr/>
          </p:nvSpPr>
          <p:spPr>
            <a:xfrm>
              <a:off x="15071400" y="2743375"/>
              <a:ext cx="396700" cy="276625"/>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62"/>
            <p:cNvSpPr/>
            <p:nvPr/>
          </p:nvSpPr>
          <p:spPr>
            <a:xfrm>
              <a:off x="14755000" y="2212075"/>
              <a:ext cx="791325" cy="357400"/>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62"/>
            <p:cNvSpPr/>
            <p:nvPr/>
          </p:nvSpPr>
          <p:spPr>
            <a:xfrm>
              <a:off x="14813425" y="2518900"/>
              <a:ext cx="732825" cy="18205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62"/>
            <p:cNvSpPr/>
            <p:nvPr/>
          </p:nvSpPr>
          <p:spPr>
            <a:xfrm>
              <a:off x="14749975" y="2385825"/>
              <a:ext cx="1002400" cy="161550"/>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62"/>
            <p:cNvSpPr/>
            <p:nvPr/>
          </p:nvSpPr>
          <p:spPr>
            <a:xfrm>
              <a:off x="15471100" y="1928000"/>
              <a:ext cx="528925" cy="34970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62"/>
            <p:cNvSpPr/>
            <p:nvPr/>
          </p:nvSpPr>
          <p:spPr>
            <a:xfrm>
              <a:off x="15472625" y="1951575"/>
              <a:ext cx="527400" cy="326125"/>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62"/>
            <p:cNvSpPr/>
            <p:nvPr/>
          </p:nvSpPr>
          <p:spPr>
            <a:xfrm>
              <a:off x="15577500" y="2396550"/>
              <a:ext cx="449875" cy="215750"/>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62"/>
            <p:cNvSpPr/>
            <p:nvPr/>
          </p:nvSpPr>
          <p:spPr>
            <a:xfrm>
              <a:off x="15578250" y="2396550"/>
              <a:ext cx="449125" cy="175875"/>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2"/>
            <p:cNvSpPr/>
            <p:nvPr/>
          </p:nvSpPr>
          <p:spPr>
            <a:xfrm>
              <a:off x="15432350" y="2639275"/>
              <a:ext cx="506100" cy="381025"/>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2"/>
            <p:cNvSpPr/>
            <p:nvPr/>
          </p:nvSpPr>
          <p:spPr>
            <a:xfrm>
              <a:off x="15434625" y="2639275"/>
              <a:ext cx="503825" cy="362500"/>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62"/>
            <p:cNvSpPr/>
            <p:nvPr/>
          </p:nvSpPr>
          <p:spPr>
            <a:xfrm>
              <a:off x="13654950" y="2996425"/>
              <a:ext cx="598825" cy="1120100"/>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62"/>
            <p:cNvSpPr/>
            <p:nvPr/>
          </p:nvSpPr>
          <p:spPr>
            <a:xfrm>
              <a:off x="13154200" y="2648350"/>
              <a:ext cx="795500" cy="955250"/>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2"/>
            <p:cNvSpPr/>
            <p:nvPr/>
          </p:nvSpPr>
          <p:spPr>
            <a:xfrm>
              <a:off x="12830475" y="2531425"/>
              <a:ext cx="1077375" cy="621725"/>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2"/>
            <p:cNvSpPr/>
            <p:nvPr/>
          </p:nvSpPr>
          <p:spPr>
            <a:xfrm>
              <a:off x="12877600" y="2030600"/>
              <a:ext cx="730275" cy="723275"/>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62"/>
            <p:cNvSpPr/>
            <p:nvPr/>
          </p:nvSpPr>
          <p:spPr>
            <a:xfrm>
              <a:off x="12939900" y="2063400"/>
              <a:ext cx="610975" cy="727300"/>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62"/>
            <p:cNvSpPr/>
            <p:nvPr/>
          </p:nvSpPr>
          <p:spPr>
            <a:xfrm>
              <a:off x="13945625" y="2916625"/>
              <a:ext cx="206375" cy="267700"/>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2"/>
            <p:cNvSpPr/>
            <p:nvPr/>
          </p:nvSpPr>
          <p:spPr>
            <a:xfrm>
              <a:off x="14001475" y="3106600"/>
              <a:ext cx="72200" cy="68425"/>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2"/>
            <p:cNvSpPr/>
            <p:nvPr/>
          </p:nvSpPr>
          <p:spPr>
            <a:xfrm>
              <a:off x="14036425" y="3122975"/>
              <a:ext cx="327550" cy="160525"/>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62"/>
            <p:cNvSpPr/>
            <p:nvPr/>
          </p:nvSpPr>
          <p:spPr>
            <a:xfrm>
              <a:off x="14037950" y="3122975"/>
              <a:ext cx="326025" cy="132600"/>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62"/>
            <p:cNvSpPr/>
            <p:nvPr/>
          </p:nvSpPr>
          <p:spPr>
            <a:xfrm>
              <a:off x="13430800" y="2415300"/>
              <a:ext cx="305550" cy="357925"/>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62"/>
            <p:cNvSpPr/>
            <p:nvPr/>
          </p:nvSpPr>
          <p:spPr>
            <a:xfrm>
              <a:off x="13509500" y="2868800"/>
              <a:ext cx="358650" cy="738575"/>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62"/>
            <p:cNvSpPr/>
            <p:nvPr/>
          </p:nvSpPr>
          <p:spPr>
            <a:xfrm>
              <a:off x="13506775" y="3514675"/>
              <a:ext cx="83625" cy="89675"/>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62"/>
            <p:cNvSpPr/>
            <p:nvPr/>
          </p:nvSpPr>
          <p:spPr>
            <a:xfrm>
              <a:off x="13290975" y="3545050"/>
              <a:ext cx="294850" cy="401575"/>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62"/>
            <p:cNvSpPr/>
            <p:nvPr/>
          </p:nvSpPr>
          <p:spPr>
            <a:xfrm>
              <a:off x="13290975" y="3545825"/>
              <a:ext cx="277375" cy="398200"/>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62"/>
            <p:cNvSpPr/>
            <p:nvPr/>
          </p:nvSpPr>
          <p:spPr>
            <a:xfrm>
              <a:off x="13800100" y="3120275"/>
              <a:ext cx="63100" cy="88175"/>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62"/>
            <p:cNvSpPr/>
            <p:nvPr/>
          </p:nvSpPr>
          <p:spPr>
            <a:xfrm>
              <a:off x="13437625" y="2731975"/>
              <a:ext cx="100325" cy="43350"/>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2"/>
            <p:cNvSpPr/>
            <p:nvPr/>
          </p:nvSpPr>
          <p:spPr>
            <a:xfrm>
              <a:off x="13478675" y="2597475"/>
              <a:ext cx="47900" cy="64625"/>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2"/>
            <p:cNvSpPr/>
            <p:nvPr/>
          </p:nvSpPr>
          <p:spPr>
            <a:xfrm>
              <a:off x="13670150" y="3149925"/>
              <a:ext cx="278925" cy="60412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2"/>
            <p:cNvSpPr/>
            <p:nvPr/>
          </p:nvSpPr>
          <p:spPr>
            <a:xfrm>
              <a:off x="13670925" y="3151450"/>
              <a:ext cx="162625" cy="602600"/>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2"/>
            <p:cNvSpPr/>
            <p:nvPr/>
          </p:nvSpPr>
          <p:spPr>
            <a:xfrm>
              <a:off x="13400400" y="2126800"/>
              <a:ext cx="237100" cy="512500"/>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2"/>
            <p:cNvSpPr/>
            <p:nvPr/>
          </p:nvSpPr>
          <p:spPr>
            <a:xfrm>
              <a:off x="13509825" y="2126800"/>
              <a:ext cx="127675" cy="510975"/>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2"/>
            <p:cNvSpPr/>
            <p:nvPr/>
          </p:nvSpPr>
          <p:spPr>
            <a:xfrm>
              <a:off x="13022725" y="2576050"/>
              <a:ext cx="453675" cy="210025"/>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2"/>
            <p:cNvSpPr/>
            <p:nvPr/>
          </p:nvSpPr>
          <p:spPr>
            <a:xfrm>
              <a:off x="13022725" y="2621025"/>
              <a:ext cx="452175" cy="165075"/>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2"/>
            <p:cNvSpPr/>
            <p:nvPr/>
          </p:nvSpPr>
          <p:spPr>
            <a:xfrm>
              <a:off x="13187375" y="2833500"/>
              <a:ext cx="646975" cy="579675"/>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2"/>
            <p:cNvSpPr/>
            <p:nvPr/>
          </p:nvSpPr>
          <p:spPr>
            <a:xfrm>
              <a:off x="13040500" y="2854175"/>
              <a:ext cx="738950" cy="155950"/>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2"/>
            <p:cNvSpPr/>
            <p:nvPr/>
          </p:nvSpPr>
          <p:spPr>
            <a:xfrm>
              <a:off x="12909650" y="2851325"/>
              <a:ext cx="936425" cy="392725"/>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2"/>
            <p:cNvSpPr/>
            <p:nvPr/>
          </p:nvSpPr>
          <p:spPr>
            <a:xfrm>
              <a:off x="12828950" y="3333050"/>
              <a:ext cx="422525" cy="475450"/>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2"/>
            <p:cNvSpPr/>
            <p:nvPr/>
          </p:nvSpPr>
          <p:spPr>
            <a:xfrm>
              <a:off x="12829725" y="3333050"/>
              <a:ext cx="411125" cy="468875"/>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2"/>
            <p:cNvSpPr/>
            <p:nvPr/>
          </p:nvSpPr>
          <p:spPr>
            <a:xfrm>
              <a:off x="12626075" y="3127800"/>
              <a:ext cx="472675" cy="18735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2"/>
            <p:cNvSpPr/>
            <p:nvPr/>
          </p:nvSpPr>
          <p:spPr>
            <a:xfrm>
              <a:off x="12626075" y="3225150"/>
              <a:ext cx="471900" cy="9000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2"/>
            <p:cNvSpPr/>
            <p:nvPr/>
          </p:nvSpPr>
          <p:spPr>
            <a:xfrm>
              <a:off x="12584275" y="2729950"/>
              <a:ext cx="581350" cy="273200"/>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2"/>
            <p:cNvSpPr/>
            <p:nvPr/>
          </p:nvSpPr>
          <p:spPr>
            <a:xfrm>
              <a:off x="12584275" y="2784400"/>
              <a:ext cx="579825" cy="218125"/>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2"/>
            <p:cNvSpPr/>
            <p:nvPr/>
          </p:nvSpPr>
          <p:spPr>
            <a:xfrm>
              <a:off x="13296300" y="1719050"/>
              <a:ext cx="2025125" cy="2025125"/>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62"/>
            <p:cNvSpPr/>
            <p:nvPr/>
          </p:nvSpPr>
          <p:spPr>
            <a:xfrm>
              <a:off x="14674725" y="1907500"/>
              <a:ext cx="788050" cy="1628175"/>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62"/>
            <p:cNvSpPr/>
            <p:nvPr/>
          </p:nvSpPr>
          <p:spPr>
            <a:xfrm>
              <a:off x="13333525" y="1781350"/>
              <a:ext cx="1057800" cy="1923300"/>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2"/>
            <p:cNvSpPr/>
            <p:nvPr/>
          </p:nvSpPr>
          <p:spPr>
            <a:xfrm>
              <a:off x="13960425" y="1719050"/>
              <a:ext cx="748525" cy="391700"/>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2"/>
            <p:cNvSpPr/>
            <p:nvPr/>
          </p:nvSpPr>
          <p:spPr>
            <a:xfrm>
              <a:off x="13525775" y="1868500"/>
              <a:ext cx="804000" cy="637250"/>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9" name="Google Shape;1219;p62"/>
          <p:cNvSpPr/>
          <p:nvPr/>
        </p:nvSpPr>
        <p:spPr>
          <a:xfrm rot="635405">
            <a:off x="6740084" y="-197881"/>
            <a:ext cx="1976569" cy="1188519"/>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0" name="Google Shape;1220;p62"/>
          <p:cNvGrpSpPr/>
          <p:nvPr/>
        </p:nvGrpSpPr>
        <p:grpSpPr>
          <a:xfrm rot="-1667100">
            <a:off x="-217189" y="3854139"/>
            <a:ext cx="1860850" cy="907981"/>
            <a:chOff x="10083475" y="3839575"/>
            <a:chExt cx="1221925" cy="596225"/>
          </a:xfrm>
        </p:grpSpPr>
        <p:sp>
          <p:nvSpPr>
            <p:cNvPr id="1221" name="Google Shape;1221;p62"/>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2"/>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1224;p62"/>
          <p:cNvSpPr/>
          <p:nvPr/>
        </p:nvSpPr>
        <p:spPr>
          <a:xfrm>
            <a:off x="195012" y="2096544"/>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366;p35"/>
          <p:cNvGrpSpPr/>
          <p:nvPr/>
        </p:nvGrpSpPr>
        <p:grpSpPr>
          <a:xfrm>
            <a:off x="2940611" y="4280848"/>
            <a:ext cx="3087264" cy="695928"/>
            <a:chOff x="5790457" y="1200199"/>
            <a:chExt cx="3087264" cy="695928"/>
          </a:xfrm>
          <a:solidFill>
            <a:srgbClr val="FFFFFF"/>
          </a:solidFill>
        </p:grpSpPr>
        <p:sp>
          <p:nvSpPr>
            <p:cNvPr id="87" name="Google Shape;367;p35"/>
            <p:cNvSpPr/>
            <p:nvPr/>
          </p:nvSpPr>
          <p:spPr>
            <a:xfrm>
              <a:off x="5790457" y="1621926"/>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68;p35"/>
            <p:cNvSpPr/>
            <p:nvPr/>
          </p:nvSpPr>
          <p:spPr>
            <a:xfrm>
              <a:off x="8241995" y="173181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69;p35"/>
            <p:cNvSpPr/>
            <p:nvPr/>
          </p:nvSpPr>
          <p:spPr>
            <a:xfrm>
              <a:off x="7445070" y="1200199"/>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366;p35"/>
          <p:cNvGrpSpPr/>
          <p:nvPr/>
        </p:nvGrpSpPr>
        <p:grpSpPr>
          <a:xfrm>
            <a:off x="1386966" y="-223681"/>
            <a:ext cx="3087264" cy="695928"/>
            <a:chOff x="5790457" y="1200199"/>
            <a:chExt cx="3087264" cy="695928"/>
          </a:xfrm>
          <a:solidFill>
            <a:srgbClr val="FFFFFF"/>
          </a:solidFill>
        </p:grpSpPr>
        <p:sp>
          <p:nvSpPr>
            <p:cNvPr id="91" name="Google Shape;367;p35"/>
            <p:cNvSpPr/>
            <p:nvPr/>
          </p:nvSpPr>
          <p:spPr>
            <a:xfrm>
              <a:off x="5790457" y="1621926"/>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68;p35"/>
            <p:cNvSpPr/>
            <p:nvPr/>
          </p:nvSpPr>
          <p:spPr>
            <a:xfrm>
              <a:off x="8241995" y="173181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69;p35"/>
            <p:cNvSpPr/>
            <p:nvPr/>
          </p:nvSpPr>
          <p:spPr>
            <a:xfrm>
              <a:off x="7445070" y="1200199"/>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1224;p62"/>
          <p:cNvSpPr/>
          <p:nvPr/>
        </p:nvSpPr>
        <p:spPr>
          <a:xfrm>
            <a:off x="5866565" y="-30116"/>
            <a:ext cx="909811" cy="338046"/>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366;p35"/>
          <p:cNvGrpSpPr/>
          <p:nvPr/>
        </p:nvGrpSpPr>
        <p:grpSpPr>
          <a:xfrm>
            <a:off x="6940534" y="1918650"/>
            <a:ext cx="3087264" cy="695928"/>
            <a:chOff x="5790457" y="1200199"/>
            <a:chExt cx="3087264" cy="695928"/>
          </a:xfrm>
          <a:solidFill>
            <a:srgbClr val="FFFFFF"/>
          </a:solidFill>
        </p:grpSpPr>
        <p:sp>
          <p:nvSpPr>
            <p:cNvPr id="96" name="Google Shape;367;p35"/>
            <p:cNvSpPr/>
            <p:nvPr/>
          </p:nvSpPr>
          <p:spPr>
            <a:xfrm>
              <a:off x="5790457" y="1621926"/>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68;p35"/>
            <p:cNvSpPr/>
            <p:nvPr/>
          </p:nvSpPr>
          <p:spPr>
            <a:xfrm>
              <a:off x="8241995" y="173181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69;p35"/>
            <p:cNvSpPr/>
            <p:nvPr/>
          </p:nvSpPr>
          <p:spPr>
            <a:xfrm>
              <a:off x="7445070" y="1200199"/>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4214;p57"/>
          <p:cNvSpPr txBox="1">
            <a:spLocks/>
          </p:cNvSpPr>
          <p:nvPr/>
        </p:nvSpPr>
        <p:spPr>
          <a:xfrm>
            <a:off x="601613" y="1100405"/>
            <a:ext cx="7588727" cy="2699712"/>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5000" b="1" smtClean="0">
                <a:solidFill>
                  <a:schemeClr val="tx2"/>
                </a:solidFill>
                <a:latin typeface="Arial" panose="020B0604020202020204" pitchFamily="34" charset="0"/>
                <a:cs typeface="Arial" panose="020B0604020202020204" pitchFamily="34" charset="0"/>
              </a:rPr>
              <a:t>XIN CHÀO TẠM BIỆT </a:t>
            </a:r>
          </a:p>
          <a:p>
            <a:pPr algn="ctr">
              <a:lnSpc>
                <a:spcPct val="150000"/>
              </a:lnSpc>
            </a:pPr>
            <a:r>
              <a:rPr lang="en-US" sz="5000" b="1" smtClean="0">
                <a:solidFill>
                  <a:schemeClr val="tx2"/>
                </a:solidFill>
                <a:latin typeface="Arial" panose="020B0604020202020204" pitchFamily="34" charset="0"/>
                <a:cs typeface="Arial" panose="020B0604020202020204" pitchFamily="34" charset="0"/>
              </a:rPr>
              <a:t>VÀ HẸN GẶP LẠI.</a:t>
            </a:r>
            <a:endParaRPr lang="en-US" sz="50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895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grpSp>
        <p:nvGrpSpPr>
          <p:cNvPr id="1151" name="Google Shape;1151;p62"/>
          <p:cNvGrpSpPr/>
          <p:nvPr/>
        </p:nvGrpSpPr>
        <p:grpSpPr>
          <a:xfrm>
            <a:off x="6415668" y="3025698"/>
            <a:ext cx="3492315" cy="2661640"/>
            <a:chOff x="12584275" y="1481900"/>
            <a:chExt cx="3443100" cy="2634625"/>
          </a:xfrm>
        </p:grpSpPr>
        <p:sp>
          <p:nvSpPr>
            <p:cNvPr id="1152" name="Google Shape;1152;p62"/>
            <p:cNvSpPr/>
            <p:nvPr/>
          </p:nvSpPr>
          <p:spPr>
            <a:xfrm>
              <a:off x="14918000" y="1614875"/>
              <a:ext cx="833525" cy="878075"/>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62"/>
            <p:cNvSpPr/>
            <p:nvPr/>
          </p:nvSpPr>
          <p:spPr>
            <a:xfrm>
              <a:off x="14420250" y="1481900"/>
              <a:ext cx="833550" cy="878600"/>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62"/>
            <p:cNvSpPr/>
            <p:nvPr/>
          </p:nvSpPr>
          <p:spPr>
            <a:xfrm>
              <a:off x="14848225" y="2215950"/>
              <a:ext cx="1100125" cy="510150"/>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62"/>
            <p:cNvSpPr/>
            <p:nvPr/>
          </p:nvSpPr>
          <p:spPr>
            <a:xfrm>
              <a:off x="14557775" y="2134150"/>
              <a:ext cx="157250" cy="313700"/>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62"/>
            <p:cNvSpPr/>
            <p:nvPr/>
          </p:nvSpPr>
          <p:spPr>
            <a:xfrm>
              <a:off x="14619275" y="2169650"/>
              <a:ext cx="60800" cy="83625"/>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62"/>
            <p:cNvSpPr/>
            <p:nvPr/>
          </p:nvSpPr>
          <p:spPr>
            <a:xfrm>
              <a:off x="14374575" y="1989925"/>
              <a:ext cx="280425" cy="225350"/>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62"/>
            <p:cNvSpPr/>
            <p:nvPr/>
          </p:nvSpPr>
          <p:spPr>
            <a:xfrm>
              <a:off x="14374575" y="1999450"/>
              <a:ext cx="279675" cy="215075"/>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62"/>
            <p:cNvSpPr/>
            <p:nvPr/>
          </p:nvSpPr>
          <p:spPr>
            <a:xfrm>
              <a:off x="14823100" y="2656200"/>
              <a:ext cx="237675" cy="42735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62"/>
            <p:cNvSpPr/>
            <p:nvPr/>
          </p:nvSpPr>
          <p:spPr>
            <a:xfrm>
              <a:off x="14736025" y="1927475"/>
              <a:ext cx="567100" cy="598575"/>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62"/>
            <p:cNvSpPr/>
            <p:nvPr/>
          </p:nvSpPr>
          <p:spPr>
            <a:xfrm>
              <a:off x="15198300" y="1918900"/>
              <a:ext cx="102600" cy="76000"/>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62"/>
            <p:cNvSpPr/>
            <p:nvPr/>
          </p:nvSpPr>
          <p:spPr>
            <a:xfrm>
              <a:off x="15227175" y="1660400"/>
              <a:ext cx="382250" cy="311725"/>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62"/>
            <p:cNvSpPr/>
            <p:nvPr/>
          </p:nvSpPr>
          <p:spPr>
            <a:xfrm>
              <a:off x="15228700" y="1673450"/>
              <a:ext cx="380725" cy="298675"/>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62"/>
            <p:cNvSpPr/>
            <p:nvPr/>
          </p:nvSpPr>
          <p:spPr>
            <a:xfrm>
              <a:off x="14825950" y="2201575"/>
              <a:ext cx="76775" cy="85125"/>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62"/>
            <p:cNvSpPr/>
            <p:nvPr/>
          </p:nvSpPr>
          <p:spPr>
            <a:xfrm>
              <a:off x="15014400" y="2718300"/>
              <a:ext cx="96550" cy="63850"/>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62"/>
            <p:cNvSpPr/>
            <p:nvPr/>
          </p:nvSpPr>
          <p:spPr>
            <a:xfrm>
              <a:off x="14975650" y="2824675"/>
              <a:ext cx="41050" cy="76025"/>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62"/>
            <p:cNvSpPr/>
            <p:nvPr/>
          </p:nvSpPr>
          <p:spPr>
            <a:xfrm>
              <a:off x="14805450" y="1702925"/>
              <a:ext cx="316875" cy="561750"/>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62"/>
            <p:cNvSpPr/>
            <p:nvPr/>
          </p:nvSpPr>
          <p:spPr>
            <a:xfrm>
              <a:off x="14853300" y="1703850"/>
              <a:ext cx="269025" cy="559300"/>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62"/>
            <p:cNvSpPr/>
            <p:nvPr/>
          </p:nvSpPr>
          <p:spPr>
            <a:xfrm>
              <a:off x="14781875" y="2852050"/>
              <a:ext cx="263725" cy="480750"/>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62"/>
            <p:cNvSpPr/>
            <p:nvPr/>
          </p:nvSpPr>
          <p:spPr>
            <a:xfrm>
              <a:off x="14781875" y="2852800"/>
              <a:ext cx="216600" cy="479525"/>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62"/>
            <p:cNvSpPr/>
            <p:nvPr/>
          </p:nvSpPr>
          <p:spPr>
            <a:xfrm>
              <a:off x="15069875" y="2743375"/>
              <a:ext cx="398225" cy="291925"/>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62"/>
            <p:cNvSpPr/>
            <p:nvPr/>
          </p:nvSpPr>
          <p:spPr>
            <a:xfrm>
              <a:off x="15071400" y="2743375"/>
              <a:ext cx="396700" cy="276625"/>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62"/>
            <p:cNvSpPr/>
            <p:nvPr/>
          </p:nvSpPr>
          <p:spPr>
            <a:xfrm>
              <a:off x="14755000" y="2212075"/>
              <a:ext cx="791325" cy="357400"/>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62"/>
            <p:cNvSpPr/>
            <p:nvPr/>
          </p:nvSpPr>
          <p:spPr>
            <a:xfrm>
              <a:off x="14813425" y="2518900"/>
              <a:ext cx="732825" cy="18205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62"/>
            <p:cNvSpPr/>
            <p:nvPr/>
          </p:nvSpPr>
          <p:spPr>
            <a:xfrm>
              <a:off x="14749975" y="2385825"/>
              <a:ext cx="1002400" cy="161550"/>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62"/>
            <p:cNvSpPr/>
            <p:nvPr/>
          </p:nvSpPr>
          <p:spPr>
            <a:xfrm>
              <a:off x="15471100" y="1928000"/>
              <a:ext cx="528925" cy="34970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62"/>
            <p:cNvSpPr/>
            <p:nvPr/>
          </p:nvSpPr>
          <p:spPr>
            <a:xfrm>
              <a:off x="15472625" y="1951575"/>
              <a:ext cx="527400" cy="326125"/>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62"/>
            <p:cNvSpPr/>
            <p:nvPr/>
          </p:nvSpPr>
          <p:spPr>
            <a:xfrm>
              <a:off x="15577500" y="2396550"/>
              <a:ext cx="449875" cy="215750"/>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62"/>
            <p:cNvSpPr/>
            <p:nvPr/>
          </p:nvSpPr>
          <p:spPr>
            <a:xfrm>
              <a:off x="15578250" y="2396550"/>
              <a:ext cx="449125" cy="175875"/>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2"/>
            <p:cNvSpPr/>
            <p:nvPr/>
          </p:nvSpPr>
          <p:spPr>
            <a:xfrm>
              <a:off x="15432350" y="2639275"/>
              <a:ext cx="506100" cy="381025"/>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2"/>
            <p:cNvSpPr/>
            <p:nvPr/>
          </p:nvSpPr>
          <p:spPr>
            <a:xfrm>
              <a:off x="15434625" y="2639275"/>
              <a:ext cx="503825" cy="362500"/>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62"/>
            <p:cNvSpPr/>
            <p:nvPr/>
          </p:nvSpPr>
          <p:spPr>
            <a:xfrm>
              <a:off x="13654950" y="2996425"/>
              <a:ext cx="598825" cy="1120100"/>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62"/>
            <p:cNvSpPr/>
            <p:nvPr/>
          </p:nvSpPr>
          <p:spPr>
            <a:xfrm>
              <a:off x="13154200" y="2648350"/>
              <a:ext cx="795500" cy="955250"/>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2"/>
            <p:cNvSpPr/>
            <p:nvPr/>
          </p:nvSpPr>
          <p:spPr>
            <a:xfrm>
              <a:off x="12830475" y="2531425"/>
              <a:ext cx="1077375" cy="621725"/>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2"/>
            <p:cNvSpPr/>
            <p:nvPr/>
          </p:nvSpPr>
          <p:spPr>
            <a:xfrm>
              <a:off x="12877600" y="2030600"/>
              <a:ext cx="730275" cy="723275"/>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62"/>
            <p:cNvSpPr/>
            <p:nvPr/>
          </p:nvSpPr>
          <p:spPr>
            <a:xfrm>
              <a:off x="12939900" y="2063400"/>
              <a:ext cx="610975" cy="727300"/>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62"/>
            <p:cNvSpPr/>
            <p:nvPr/>
          </p:nvSpPr>
          <p:spPr>
            <a:xfrm>
              <a:off x="13945625" y="2916625"/>
              <a:ext cx="206375" cy="267700"/>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2"/>
            <p:cNvSpPr/>
            <p:nvPr/>
          </p:nvSpPr>
          <p:spPr>
            <a:xfrm>
              <a:off x="14001475" y="3106600"/>
              <a:ext cx="72200" cy="68425"/>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2"/>
            <p:cNvSpPr/>
            <p:nvPr/>
          </p:nvSpPr>
          <p:spPr>
            <a:xfrm>
              <a:off x="14036425" y="3122975"/>
              <a:ext cx="327550" cy="160525"/>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62"/>
            <p:cNvSpPr/>
            <p:nvPr/>
          </p:nvSpPr>
          <p:spPr>
            <a:xfrm>
              <a:off x="14037950" y="3122975"/>
              <a:ext cx="326025" cy="132600"/>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62"/>
            <p:cNvSpPr/>
            <p:nvPr/>
          </p:nvSpPr>
          <p:spPr>
            <a:xfrm>
              <a:off x="13430800" y="2415300"/>
              <a:ext cx="305550" cy="357925"/>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62"/>
            <p:cNvSpPr/>
            <p:nvPr/>
          </p:nvSpPr>
          <p:spPr>
            <a:xfrm>
              <a:off x="13509500" y="2868800"/>
              <a:ext cx="358650" cy="738575"/>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62"/>
            <p:cNvSpPr/>
            <p:nvPr/>
          </p:nvSpPr>
          <p:spPr>
            <a:xfrm>
              <a:off x="13506775" y="3514675"/>
              <a:ext cx="83625" cy="89675"/>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62"/>
            <p:cNvSpPr/>
            <p:nvPr/>
          </p:nvSpPr>
          <p:spPr>
            <a:xfrm>
              <a:off x="13290975" y="3545050"/>
              <a:ext cx="294850" cy="401575"/>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62"/>
            <p:cNvSpPr/>
            <p:nvPr/>
          </p:nvSpPr>
          <p:spPr>
            <a:xfrm>
              <a:off x="13290975" y="3545825"/>
              <a:ext cx="277375" cy="398200"/>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62"/>
            <p:cNvSpPr/>
            <p:nvPr/>
          </p:nvSpPr>
          <p:spPr>
            <a:xfrm>
              <a:off x="13800100" y="3120275"/>
              <a:ext cx="63100" cy="88175"/>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62"/>
            <p:cNvSpPr/>
            <p:nvPr/>
          </p:nvSpPr>
          <p:spPr>
            <a:xfrm>
              <a:off x="13437625" y="2731975"/>
              <a:ext cx="100325" cy="43350"/>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2"/>
            <p:cNvSpPr/>
            <p:nvPr/>
          </p:nvSpPr>
          <p:spPr>
            <a:xfrm>
              <a:off x="13478675" y="2597475"/>
              <a:ext cx="47900" cy="64625"/>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2"/>
            <p:cNvSpPr/>
            <p:nvPr/>
          </p:nvSpPr>
          <p:spPr>
            <a:xfrm>
              <a:off x="13670150" y="3149925"/>
              <a:ext cx="278925" cy="60412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2"/>
            <p:cNvSpPr/>
            <p:nvPr/>
          </p:nvSpPr>
          <p:spPr>
            <a:xfrm>
              <a:off x="13670925" y="3151450"/>
              <a:ext cx="162625" cy="602600"/>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2"/>
            <p:cNvSpPr/>
            <p:nvPr/>
          </p:nvSpPr>
          <p:spPr>
            <a:xfrm>
              <a:off x="13400400" y="2126800"/>
              <a:ext cx="237100" cy="512500"/>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2"/>
            <p:cNvSpPr/>
            <p:nvPr/>
          </p:nvSpPr>
          <p:spPr>
            <a:xfrm>
              <a:off x="13509825" y="2126800"/>
              <a:ext cx="127675" cy="510975"/>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2"/>
            <p:cNvSpPr/>
            <p:nvPr/>
          </p:nvSpPr>
          <p:spPr>
            <a:xfrm>
              <a:off x="13022725" y="2576050"/>
              <a:ext cx="453675" cy="210025"/>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2"/>
            <p:cNvSpPr/>
            <p:nvPr/>
          </p:nvSpPr>
          <p:spPr>
            <a:xfrm>
              <a:off x="13022725" y="2621025"/>
              <a:ext cx="452175" cy="165075"/>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2"/>
            <p:cNvSpPr/>
            <p:nvPr/>
          </p:nvSpPr>
          <p:spPr>
            <a:xfrm>
              <a:off x="13187375" y="2833500"/>
              <a:ext cx="646975" cy="579675"/>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2"/>
            <p:cNvSpPr/>
            <p:nvPr/>
          </p:nvSpPr>
          <p:spPr>
            <a:xfrm>
              <a:off x="13040500" y="2854175"/>
              <a:ext cx="738950" cy="155950"/>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2"/>
            <p:cNvSpPr/>
            <p:nvPr/>
          </p:nvSpPr>
          <p:spPr>
            <a:xfrm>
              <a:off x="12909650" y="2851325"/>
              <a:ext cx="936425" cy="392725"/>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2"/>
            <p:cNvSpPr/>
            <p:nvPr/>
          </p:nvSpPr>
          <p:spPr>
            <a:xfrm>
              <a:off x="12828950" y="3333050"/>
              <a:ext cx="422525" cy="475450"/>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2"/>
            <p:cNvSpPr/>
            <p:nvPr/>
          </p:nvSpPr>
          <p:spPr>
            <a:xfrm>
              <a:off x="12829725" y="3333050"/>
              <a:ext cx="411125" cy="468875"/>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2"/>
            <p:cNvSpPr/>
            <p:nvPr/>
          </p:nvSpPr>
          <p:spPr>
            <a:xfrm>
              <a:off x="12626075" y="3127800"/>
              <a:ext cx="472675" cy="18735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2"/>
            <p:cNvSpPr/>
            <p:nvPr/>
          </p:nvSpPr>
          <p:spPr>
            <a:xfrm>
              <a:off x="12626075" y="3225150"/>
              <a:ext cx="471900" cy="9000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2"/>
            <p:cNvSpPr/>
            <p:nvPr/>
          </p:nvSpPr>
          <p:spPr>
            <a:xfrm>
              <a:off x="12584275" y="2729950"/>
              <a:ext cx="581350" cy="273200"/>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2"/>
            <p:cNvSpPr/>
            <p:nvPr/>
          </p:nvSpPr>
          <p:spPr>
            <a:xfrm>
              <a:off x="12584275" y="2784400"/>
              <a:ext cx="579825" cy="218125"/>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2"/>
            <p:cNvSpPr/>
            <p:nvPr/>
          </p:nvSpPr>
          <p:spPr>
            <a:xfrm>
              <a:off x="13296300" y="1719050"/>
              <a:ext cx="2025125" cy="2025125"/>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62"/>
            <p:cNvSpPr/>
            <p:nvPr/>
          </p:nvSpPr>
          <p:spPr>
            <a:xfrm>
              <a:off x="14674725" y="1907500"/>
              <a:ext cx="788050" cy="1628175"/>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62"/>
            <p:cNvSpPr/>
            <p:nvPr/>
          </p:nvSpPr>
          <p:spPr>
            <a:xfrm>
              <a:off x="13333525" y="1781350"/>
              <a:ext cx="1057800" cy="1923300"/>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2"/>
            <p:cNvSpPr/>
            <p:nvPr/>
          </p:nvSpPr>
          <p:spPr>
            <a:xfrm>
              <a:off x="13960425" y="1719050"/>
              <a:ext cx="748525" cy="391700"/>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2"/>
            <p:cNvSpPr/>
            <p:nvPr/>
          </p:nvSpPr>
          <p:spPr>
            <a:xfrm>
              <a:off x="13525775" y="1868500"/>
              <a:ext cx="804000" cy="637250"/>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9" name="Google Shape;1219;p62"/>
          <p:cNvSpPr/>
          <p:nvPr/>
        </p:nvSpPr>
        <p:spPr>
          <a:xfrm rot="635405">
            <a:off x="6740084" y="-197881"/>
            <a:ext cx="1976569" cy="1188519"/>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0" name="Google Shape;1220;p62"/>
          <p:cNvGrpSpPr/>
          <p:nvPr/>
        </p:nvGrpSpPr>
        <p:grpSpPr>
          <a:xfrm rot="-1667100">
            <a:off x="-217189" y="3854139"/>
            <a:ext cx="1860850" cy="907981"/>
            <a:chOff x="10083475" y="3839575"/>
            <a:chExt cx="1221925" cy="596225"/>
          </a:xfrm>
        </p:grpSpPr>
        <p:sp>
          <p:nvSpPr>
            <p:cNvPr id="1221" name="Google Shape;1221;p62"/>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2"/>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TextBox 35">
            <a:extLst>
              <a:ext uri="{FF2B5EF4-FFF2-40B4-BE49-F238E27FC236}">
                <a16:creationId xmlns:a16="http://schemas.microsoft.com/office/drawing/2014/main" xmlns="" id="{C1936600-9605-427E-3927-C3B5EAF62D89}"/>
              </a:ext>
            </a:extLst>
          </p:cNvPr>
          <p:cNvSpPr txBox="1"/>
          <p:nvPr/>
        </p:nvSpPr>
        <p:spPr>
          <a:xfrm>
            <a:off x="-37608" y="667628"/>
            <a:ext cx="9016067" cy="809261"/>
          </a:xfrm>
          <a:prstGeom prst="rect">
            <a:avLst/>
          </a:prstGeom>
        </p:spPr>
        <p:txBody>
          <a:bodyPr wrap="square" lIns="0" tIns="0" rIns="0" bIns="0" rtlCol="0" anchor="t">
            <a:spAutoFit/>
          </a:bodyPr>
          <a:lstStyle/>
          <a:p>
            <a:pPr algn="ctr">
              <a:lnSpc>
                <a:spcPct val="150000"/>
              </a:lnSpc>
            </a:pPr>
            <a:r>
              <a:rPr lang="en-US" sz="4000" b="1" u="sng" smtClean="0">
                <a:solidFill>
                  <a:schemeClr val="accent1">
                    <a:lumMod val="25000"/>
                  </a:schemeClr>
                </a:solidFill>
                <a:latin typeface="Arial" panose="020B0604020202020204" pitchFamily="34" charset="0"/>
                <a:cs typeface="Arial" panose="020B0604020202020204" pitchFamily="34" charset="0"/>
              </a:rPr>
              <a:t>BÀI 6</a:t>
            </a:r>
            <a:r>
              <a:rPr lang="en-US" sz="4000" b="1" smtClean="0">
                <a:solidFill>
                  <a:schemeClr val="accent1">
                    <a:lumMod val="25000"/>
                  </a:schemeClr>
                </a:solidFill>
                <a:latin typeface="Arial" panose="020B0604020202020204" pitchFamily="34" charset="0"/>
                <a:cs typeface="Arial" panose="020B0604020202020204" pitchFamily="34" charset="0"/>
              </a:rPr>
              <a:t>: ƯỚC MƠ CỦA EM </a:t>
            </a:r>
            <a:endParaRPr lang="en-US" sz="4000" b="1" dirty="0">
              <a:solidFill>
                <a:schemeClr val="accent1">
                  <a:lumMod val="25000"/>
                </a:schemeClr>
              </a:solidFill>
              <a:latin typeface="Arial" panose="020B0604020202020204" pitchFamily="34" charset="0"/>
              <a:cs typeface="Arial" panose="020B0604020202020204" pitchFamily="34" charset="0"/>
            </a:endParaRPr>
          </a:p>
        </p:txBody>
      </p:sp>
      <p:sp>
        <p:nvSpPr>
          <p:cNvPr id="82" name="Rectangle 81"/>
          <p:cNvSpPr/>
          <p:nvPr/>
        </p:nvSpPr>
        <p:spPr>
          <a:xfrm>
            <a:off x="12270" y="1453385"/>
            <a:ext cx="9006469" cy="2936188"/>
          </a:xfrm>
          <a:prstGeom prst="rect">
            <a:avLst/>
          </a:prstGeom>
        </p:spPr>
        <p:txBody>
          <a:bodyPr wrap="square">
            <a:spAutoFit/>
          </a:bodyPr>
          <a:lstStyle/>
          <a:p>
            <a:pPr algn="ctr">
              <a:lnSpc>
                <a:spcPct val="140000"/>
              </a:lnSpc>
            </a:pPr>
            <a:r>
              <a:rPr lang="en-US" sz="4400" b="1" u="sng" smtClean="0">
                <a:solidFill>
                  <a:schemeClr val="accent5"/>
                </a:solidFill>
                <a:latin typeface="Arial" panose="020B0604020202020204" pitchFamily="34" charset="0"/>
                <a:cs typeface="Arial" panose="020B0604020202020204" pitchFamily="34" charset="0"/>
              </a:rPr>
              <a:t>ĐỌC 3</a:t>
            </a:r>
            <a:r>
              <a:rPr lang="en-US" sz="4400" b="1" smtClean="0">
                <a:solidFill>
                  <a:schemeClr val="accent5"/>
                </a:solidFill>
                <a:latin typeface="Arial" panose="020B0604020202020204" pitchFamily="34" charset="0"/>
                <a:cs typeface="Arial" panose="020B0604020202020204" pitchFamily="34" charset="0"/>
              </a:rPr>
              <a:t>: </a:t>
            </a:r>
          </a:p>
          <a:p>
            <a:pPr algn="ctr">
              <a:lnSpc>
                <a:spcPct val="140000"/>
              </a:lnSpc>
            </a:pPr>
            <a:r>
              <a:rPr lang="en-US" sz="4400" b="1">
                <a:solidFill>
                  <a:schemeClr val="accent1">
                    <a:lumMod val="25000"/>
                  </a:schemeClr>
                </a:solidFill>
                <a:latin typeface="Arial" panose="020B0604020202020204" pitchFamily="34" charset="0"/>
                <a:cs typeface="Arial" panose="020B0604020202020204" pitchFamily="34" charset="0"/>
              </a:rPr>
              <a:t>NẾU CHÚNG MÌNH </a:t>
            </a:r>
            <a:endParaRPr lang="en-US" sz="4400" b="1" smtClean="0">
              <a:solidFill>
                <a:schemeClr val="accent1">
                  <a:lumMod val="25000"/>
                </a:schemeClr>
              </a:solidFill>
              <a:latin typeface="Arial" panose="020B0604020202020204" pitchFamily="34" charset="0"/>
              <a:cs typeface="Arial" panose="020B0604020202020204" pitchFamily="34" charset="0"/>
            </a:endParaRPr>
          </a:p>
          <a:p>
            <a:pPr algn="ctr">
              <a:lnSpc>
                <a:spcPct val="140000"/>
              </a:lnSpc>
            </a:pPr>
            <a:r>
              <a:rPr lang="en-US" sz="4400" b="1" smtClean="0">
                <a:solidFill>
                  <a:schemeClr val="accent1">
                    <a:lumMod val="25000"/>
                  </a:schemeClr>
                </a:solidFill>
                <a:latin typeface="Arial" panose="020B0604020202020204" pitchFamily="34" charset="0"/>
                <a:cs typeface="Arial" panose="020B0604020202020204" pitchFamily="34" charset="0"/>
              </a:rPr>
              <a:t>CÓ </a:t>
            </a:r>
            <a:r>
              <a:rPr lang="en-US" sz="4400" b="1">
                <a:solidFill>
                  <a:schemeClr val="accent1">
                    <a:lumMod val="25000"/>
                  </a:schemeClr>
                </a:solidFill>
                <a:latin typeface="Arial" panose="020B0604020202020204" pitchFamily="34" charset="0"/>
                <a:cs typeface="Arial" panose="020B0604020202020204" pitchFamily="34" charset="0"/>
              </a:rPr>
              <a:t>PHÉP LẠ</a:t>
            </a:r>
          </a:p>
        </p:txBody>
      </p:sp>
      <p:sp>
        <p:nvSpPr>
          <p:cNvPr id="84" name="Google Shape;1224;p62"/>
          <p:cNvSpPr/>
          <p:nvPr/>
        </p:nvSpPr>
        <p:spPr>
          <a:xfrm>
            <a:off x="195012" y="2096544"/>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366;p35"/>
          <p:cNvGrpSpPr/>
          <p:nvPr/>
        </p:nvGrpSpPr>
        <p:grpSpPr>
          <a:xfrm>
            <a:off x="2940611" y="4280848"/>
            <a:ext cx="3087264" cy="695928"/>
            <a:chOff x="5790457" y="1200199"/>
            <a:chExt cx="3087264" cy="695928"/>
          </a:xfrm>
          <a:solidFill>
            <a:srgbClr val="FFFFFF"/>
          </a:solidFill>
        </p:grpSpPr>
        <p:sp>
          <p:nvSpPr>
            <p:cNvPr id="87" name="Google Shape;367;p35"/>
            <p:cNvSpPr/>
            <p:nvPr/>
          </p:nvSpPr>
          <p:spPr>
            <a:xfrm>
              <a:off x="5790457" y="1621926"/>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68;p35"/>
            <p:cNvSpPr/>
            <p:nvPr/>
          </p:nvSpPr>
          <p:spPr>
            <a:xfrm>
              <a:off x="8241995" y="173181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69;p35"/>
            <p:cNvSpPr/>
            <p:nvPr/>
          </p:nvSpPr>
          <p:spPr>
            <a:xfrm>
              <a:off x="7445070" y="1200199"/>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366;p35"/>
          <p:cNvGrpSpPr/>
          <p:nvPr/>
        </p:nvGrpSpPr>
        <p:grpSpPr>
          <a:xfrm>
            <a:off x="1386966" y="-223681"/>
            <a:ext cx="3087264" cy="695928"/>
            <a:chOff x="5790457" y="1200199"/>
            <a:chExt cx="3087264" cy="695928"/>
          </a:xfrm>
          <a:solidFill>
            <a:srgbClr val="FFFFFF"/>
          </a:solidFill>
        </p:grpSpPr>
        <p:sp>
          <p:nvSpPr>
            <p:cNvPr id="91" name="Google Shape;367;p35"/>
            <p:cNvSpPr/>
            <p:nvPr/>
          </p:nvSpPr>
          <p:spPr>
            <a:xfrm>
              <a:off x="5790457" y="1621926"/>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68;p35"/>
            <p:cNvSpPr/>
            <p:nvPr/>
          </p:nvSpPr>
          <p:spPr>
            <a:xfrm>
              <a:off x="8241995" y="173181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69;p35"/>
            <p:cNvSpPr/>
            <p:nvPr/>
          </p:nvSpPr>
          <p:spPr>
            <a:xfrm>
              <a:off x="7445070" y="1200199"/>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1224;p62"/>
          <p:cNvSpPr/>
          <p:nvPr/>
        </p:nvSpPr>
        <p:spPr>
          <a:xfrm>
            <a:off x="5866565" y="-30116"/>
            <a:ext cx="909811" cy="338046"/>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366;p35"/>
          <p:cNvGrpSpPr/>
          <p:nvPr/>
        </p:nvGrpSpPr>
        <p:grpSpPr>
          <a:xfrm>
            <a:off x="6940534" y="1918650"/>
            <a:ext cx="3087264" cy="695928"/>
            <a:chOff x="5790457" y="1200199"/>
            <a:chExt cx="3087264" cy="695928"/>
          </a:xfrm>
          <a:solidFill>
            <a:srgbClr val="FFFFFF"/>
          </a:solidFill>
        </p:grpSpPr>
        <p:sp>
          <p:nvSpPr>
            <p:cNvPr id="96" name="Google Shape;367;p35"/>
            <p:cNvSpPr/>
            <p:nvPr/>
          </p:nvSpPr>
          <p:spPr>
            <a:xfrm>
              <a:off x="5790457" y="1621926"/>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68;p35"/>
            <p:cNvSpPr/>
            <p:nvPr/>
          </p:nvSpPr>
          <p:spPr>
            <a:xfrm>
              <a:off x="8241995" y="173181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69;p35"/>
            <p:cNvSpPr/>
            <p:nvPr/>
          </p:nvSpPr>
          <p:spPr>
            <a:xfrm>
              <a:off x="7445070" y="1200199"/>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1595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500"/>
                                        <p:tgtEl>
                                          <p:spTgt spid="82"/>
                                        </p:tgtEl>
                                      </p:cBhvr>
                                    </p:animEffect>
                                    <p:anim calcmode="lin" valueType="num">
                                      <p:cBhvr>
                                        <p:cTn id="14" dur="500" fill="hold"/>
                                        <p:tgtEl>
                                          <p:spTgt spid="82"/>
                                        </p:tgtEl>
                                        <p:attrNameLst>
                                          <p:attrName>ppt_x</p:attrName>
                                        </p:attrNameLst>
                                      </p:cBhvr>
                                      <p:tavLst>
                                        <p:tav tm="0">
                                          <p:val>
                                            <p:strVal val="#ppt_x"/>
                                          </p:val>
                                        </p:tav>
                                        <p:tav tm="100000">
                                          <p:val>
                                            <p:strVal val="#ppt_x"/>
                                          </p:val>
                                        </p:tav>
                                      </p:tavLst>
                                    </p:anim>
                                    <p:anim calcmode="lin" valueType="num">
                                      <p:cBhvr>
                                        <p:cTn id="15" dur="500" fill="hold"/>
                                        <p:tgtEl>
                                          <p:spTgt spid="82"/>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animEffect transition="in" filter="fade">
                                      <p:cBhvr>
                                        <p:cTn id="18" dur="500"/>
                                        <p:tgtEl>
                                          <p:spTgt spid="84"/>
                                        </p:tgtEl>
                                      </p:cBhvr>
                                    </p:animEffect>
                                  </p:childTnLst>
                                </p:cTn>
                              </p:par>
                              <p:par>
                                <p:cTn id="19" presetID="10" presetClass="entr" presetSubtype="0" fill="hold" nodeType="withEffect">
                                  <p:stCondLst>
                                    <p:cond delay="0"/>
                                  </p:stCondLst>
                                  <p:childTnLst>
                                    <p:set>
                                      <p:cBhvr>
                                        <p:cTn id="20" dur="1" fill="hold">
                                          <p:stCondLst>
                                            <p:cond delay="0"/>
                                          </p:stCondLst>
                                        </p:cTn>
                                        <p:tgtEl>
                                          <p:spTgt spid="94"/>
                                        </p:tgtEl>
                                        <p:attrNameLst>
                                          <p:attrName>style.visibility</p:attrName>
                                        </p:attrNameLst>
                                      </p:cBhvr>
                                      <p:to>
                                        <p:strVal val="visible"/>
                                      </p:to>
                                    </p:set>
                                    <p:animEffect transition="in" filter="fade">
                                      <p:cBhvr>
                                        <p:cTn id="21"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16" name="Google Shape;1316;p65"/>
          <p:cNvSpPr/>
          <p:nvPr/>
        </p:nvSpPr>
        <p:spPr>
          <a:xfrm>
            <a:off x="1872651" y="687116"/>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65"/>
          <p:cNvSpPr/>
          <p:nvPr/>
        </p:nvSpPr>
        <p:spPr>
          <a:xfrm>
            <a:off x="7866275" y="454657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65"/>
          <p:cNvSpPr/>
          <p:nvPr/>
        </p:nvSpPr>
        <p:spPr>
          <a:xfrm flipH="1">
            <a:off x="250167" y="3924367"/>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6" name="Diagram 15"/>
          <p:cNvGraphicFramePr/>
          <p:nvPr>
            <p:extLst>
              <p:ext uri="{D42A27DB-BD31-4B8C-83A1-F6EECF244321}">
                <p14:modId xmlns:p14="http://schemas.microsoft.com/office/powerpoint/2010/main" val="640457515"/>
              </p:ext>
            </p:extLst>
          </p:nvPr>
        </p:nvGraphicFramePr>
        <p:xfrm>
          <a:off x="713100" y="1401184"/>
          <a:ext cx="8196476" cy="3203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 name="TextBox 35">
            <a:extLst>
              <a:ext uri="{FF2B5EF4-FFF2-40B4-BE49-F238E27FC236}">
                <a16:creationId xmlns:a16="http://schemas.microsoft.com/office/drawing/2014/main" xmlns="" id="{B030F64E-D154-7332-C853-4354A2B66AA6}"/>
              </a:ext>
            </a:extLst>
          </p:cNvPr>
          <p:cNvSpPr txBox="1"/>
          <p:nvPr/>
        </p:nvSpPr>
        <p:spPr>
          <a:xfrm>
            <a:off x="3415994" y="291410"/>
            <a:ext cx="2364750" cy="615553"/>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r>
              <a:rPr lang="en-US" sz="3400" smtClean="0">
                <a:solidFill>
                  <a:schemeClr val="accent5"/>
                </a:solidFill>
              </a:rPr>
              <a:t>NỘI DUNG</a:t>
            </a:r>
            <a:endParaRPr lang="en-US" sz="3400" dirty="0">
              <a:solidFill>
                <a:schemeClr val="accent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16"/>
                                        </p:tgtEl>
                                        <p:attrNameLst>
                                          <p:attrName>style.visibility</p:attrName>
                                        </p:attrNameLst>
                                      </p:cBhvr>
                                      <p:to>
                                        <p:strVal val="visible"/>
                                      </p:to>
                                    </p:set>
                                    <p:animEffect transition="in" filter="fade">
                                      <p:cBhvr>
                                        <p:cTn id="7" dur="500"/>
                                        <p:tgtEl>
                                          <p:spTgt spid="1316"/>
                                        </p:tgtEl>
                                      </p:cBhvr>
                                    </p:animEffect>
                                  </p:childTnLst>
                                </p:cTn>
                              </p:par>
                              <p:par>
                                <p:cTn id="8" presetID="10" presetClass="entr" presetSubtype="0" fill="hold" nodeType="withEffect">
                                  <p:stCondLst>
                                    <p:cond delay="0"/>
                                  </p:stCondLst>
                                  <p:childTnLst>
                                    <p:set>
                                      <p:cBhvr>
                                        <p:cTn id="9" dur="1" fill="hold">
                                          <p:stCondLst>
                                            <p:cond delay="0"/>
                                          </p:stCondLst>
                                        </p:cTn>
                                        <p:tgtEl>
                                          <p:spTgt spid="1317"/>
                                        </p:tgtEl>
                                        <p:attrNameLst>
                                          <p:attrName>style.visibility</p:attrName>
                                        </p:attrNameLst>
                                      </p:cBhvr>
                                      <p:to>
                                        <p:strVal val="visible"/>
                                      </p:to>
                                    </p:set>
                                    <p:animEffect transition="in" filter="fade">
                                      <p:cBhvr>
                                        <p:cTn id="10" dur="500"/>
                                        <p:tgtEl>
                                          <p:spTgt spid="1317"/>
                                        </p:tgtEl>
                                      </p:cBhvr>
                                    </p:animEffect>
                                  </p:childTnLst>
                                </p:cTn>
                              </p:par>
                              <p:par>
                                <p:cTn id="11" presetID="10" presetClass="entr" presetSubtype="0" fill="hold" nodeType="withEffect">
                                  <p:stCondLst>
                                    <p:cond delay="0"/>
                                  </p:stCondLst>
                                  <p:childTnLst>
                                    <p:set>
                                      <p:cBhvr>
                                        <p:cTn id="12" dur="1" fill="hold">
                                          <p:stCondLst>
                                            <p:cond delay="0"/>
                                          </p:stCondLst>
                                        </p:cTn>
                                        <p:tgtEl>
                                          <p:spTgt spid="1318"/>
                                        </p:tgtEl>
                                        <p:attrNameLst>
                                          <p:attrName>style.visibility</p:attrName>
                                        </p:attrNameLst>
                                      </p:cBhvr>
                                      <p:to>
                                        <p:strVal val="visible"/>
                                      </p:to>
                                    </p:set>
                                    <p:animEffect transition="in" filter="fade">
                                      <p:cBhvr>
                                        <p:cTn id="13" dur="500"/>
                                        <p:tgtEl>
                                          <p:spTgt spid="1318"/>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graphicEl>
                                              <a:dgm id="{9C115EDC-2222-49DD-8287-2A207A94D25E}"/>
                                            </p:graphicEl>
                                          </p:spTgt>
                                        </p:tgtEl>
                                        <p:attrNameLst>
                                          <p:attrName>style.visibility</p:attrName>
                                        </p:attrNameLst>
                                      </p:cBhvr>
                                      <p:to>
                                        <p:strVal val="visible"/>
                                      </p:to>
                                    </p:set>
                                    <p:animEffect transition="in" filter="fade">
                                      <p:cBhvr>
                                        <p:cTn id="24" dur="500"/>
                                        <p:tgtEl>
                                          <p:spTgt spid="16">
                                            <p:graphicEl>
                                              <a:dgm id="{9C115EDC-2222-49DD-8287-2A207A94D25E}"/>
                                            </p:graphicEl>
                                          </p:spTgt>
                                        </p:tgtEl>
                                      </p:cBhvr>
                                    </p:animEffect>
                                    <p:anim calcmode="lin" valueType="num">
                                      <p:cBhvr>
                                        <p:cTn id="25" dur="500" fill="hold"/>
                                        <p:tgtEl>
                                          <p:spTgt spid="16">
                                            <p:graphicEl>
                                              <a:dgm id="{9C115EDC-2222-49DD-8287-2A207A94D25E}"/>
                                            </p:graphicEl>
                                          </p:spTgt>
                                        </p:tgtEl>
                                        <p:attrNameLst>
                                          <p:attrName>ppt_x</p:attrName>
                                        </p:attrNameLst>
                                      </p:cBhvr>
                                      <p:tavLst>
                                        <p:tav tm="0">
                                          <p:val>
                                            <p:strVal val="#ppt_x"/>
                                          </p:val>
                                        </p:tav>
                                        <p:tav tm="100000">
                                          <p:val>
                                            <p:strVal val="#ppt_x"/>
                                          </p:val>
                                        </p:tav>
                                      </p:tavLst>
                                    </p:anim>
                                    <p:anim calcmode="lin" valueType="num">
                                      <p:cBhvr>
                                        <p:cTn id="26" dur="500" fill="hold"/>
                                        <p:tgtEl>
                                          <p:spTgt spid="16">
                                            <p:graphicEl>
                                              <a:dgm id="{9C115EDC-2222-49DD-8287-2A207A94D25E}"/>
                                            </p:graphicEl>
                                          </p:spTgt>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42" presetClass="entr" presetSubtype="0" fill="hold" grpId="0" nodeType="afterEffect">
                                  <p:stCondLst>
                                    <p:cond delay="0"/>
                                  </p:stCondLst>
                                  <p:childTnLst>
                                    <p:set>
                                      <p:cBhvr>
                                        <p:cTn id="29" dur="1" fill="hold">
                                          <p:stCondLst>
                                            <p:cond delay="0"/>
                                          </p:stCondLst>
                                        </p:cTn>
                                        <p:tgtEl>
                                          <p:spTgt spid="16">
                                            <p:graphicEl>
                                              <a:dgm id="{3B683057-A1A4-4491-8415-031C08957C51}"/>
                                            </p:graphicEl>
                                          </p:spTgt>
                                        </p:tgtEl>
                                        <p:attrNameLst>
                                          <p:attrName>style.visibility</p:attrName>
                                        </p:attrNameLst>
                                      </p:cBhvr>
                                      <p:to>
                                        <p:strVal val="visible"/>
                                      </p:to>
                                    </p:set>
                                    <p:animEffect transition="in" filter="fade">
                                      <p:cBhvr>
                                        <p:cTn id="30" dur="500"/>
                                        <p:tgtEl>
                                          <p:spTgt spid="16">
                                            <p:graphicEl>
                                              <a:dgm id="{3B683057-A1A4-4491-8415-031C08957C51}"/>
                                            </p:graphicEl>
                                          </p:spTgt>
                                        </p:tgtEl>
                                      </p:cBhvr>
                                    </p:animEffect>
                                    <p:anim calcmode="lin" valueType="num">
                                      <p:cBhvr>
                                        <p:cTn id="31" dur="500" fill="hold"/>
                                        <p:tgtEl>
                                          <p:spTgt spid="16">
                                            <p:graphicEl>
                                              <a:dgm id="{3B683057-A1A4-4491-8415-031C08957C51}"/>
                                            </p:graphicEl>
                                          </p:spTgt>
                                        </p:tgtEl>
                                        <p:attrNameLst>
                                          <p:attrName>ppt_x</p:attrName>
                                        </p:attrNameLst>
                                      </p:cBhvr>
                                      <p:tavLst>
                                        <p:tav tm="0">
                                          <p:val>
                                            <p:strVal val="#ppt_x"/>
                                          </p:val>
                                        </p:tav>
                                        <p:tav tm="100000">
                                          <p:val>
                                            <p:strVal val="#ppt_x"/>
                                          </p:val>
                                        </p:tav>
                                      </p:tavLst>
                                    </p:anim>
                                    <p:anim calcmode="lin" valueType="num">
                                      <p:cBhvr>
                                        <p:cTn id="32" dur="500" fill="hold"/>
                                        <p:tgtEl>
                                          <p:spTgt spid="16">
                                            <p:graphicEl>
                                              <a:dgm id="{3B683057-A1A4-4491-8415-031C08957C51}"/>
                                            </p:graphic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graphicEl>
                                              <a:dgm id="{1EB34AD0-9056-491C-B63B-FA52092B15D5}"/>
                                            </p:graphicEl>
                                          </p:spTgt>
                                        </p:tgtEl>
                                        <p:attrNameLst>
                                          <p:attrName>style.visibility</p:attrName>
                                        </p:attrNameLst>
                                      </p:cBhvr>
                                      <p:to>
                                        <p:strVal val="visible"/>
                                      </p:to>
                                    </p:set>
                                    <p:animEffect transition="in" filter="fade">
                                      <p:cBhvr>
                                        <p:cTn id="35" dur="500"/>
                                        <p:tgtEl>
                                          <p:spTgt spid="16">
                                            <p:graphicEl>
                                              <a:dgm id="{1EB34AD0-9056-491C-B63B-FA52092B15D5}"/>
                                            </p:graphicEl>
                                          </p:spTgt>
                                        </p:tgtEl>
                                      </p:cBhvr>
                                    </p:animEffect>
                                    <p:anim calcmode="lin" valueType="num">
                                      <p:cBhvr>
                                        <p:cTn id="36" dur="500" fill="hold"/>
                                        <p:tgtEl>
                                          <p:spTgt spid="16">
                                            <p:graphicEl>
                                              <a:dgm id="{1EB34AD0-9056-491C-B63B-FA52092B15D5}"/>
                                            </p:graphicEl>
                                          </p:spTgt>
                                        </p:tgtEl>
                                        <p:attrNameLst>
                                          <p:attrName>ppt_x</p:attrName>
                                        </p:attrNameLst>
                                      </p:cBhvr>
                                      <p:tavLst>
                                        <p:tav tm="0">
                                          <p:val>
                                            <p:strVal val="#ppt_x"/>
                                          </p:val>
                                        </p:tav>
                                        <p:tav tm="100000">
                                          <p:val>
                                            <p:strVal val="#ppt_x"/>
                                          </p:val>
                                        </p:tav>
                                      </p:tavLst>
                                    </p:anim>
                                    <p:anim calcmode="lin" valueType="num">
                                      <p:cBhvr>
                                        <p:cTn id="37" dur="500" fill="hold"/>
                                        <p:tgtEl>
                                          <p:spTgt spid="16">
                                            <p:graphicEl>
                                              <a:dgm id="{1EB34AD0-9056-491C-B63B-FA52092B15D5}"/>
                                            </p:graphicEl>
                                          </p:spTgt>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16">
                                            <p:graphicEl>
                                              <a:dgm id="{B4426202-ECF2-497F-BE86-017B8C7BD3B8}"/>
                                            </p:graphicEl>
                                          </p:spTgt>
                                        </p:tgtEl>
                                        <p:attrNameLst>
                                          <p:attrName>style.visibility</p:attrName>
                                        </p:attrNameLst>
                                      </p:cBhvr>
                                      <p:to>
                                        <p:strVal val="visible"/>
                                      </p:to>
                                    </p:set>
                                    <p:animEffect transition="in" filter="fade">
                                      <p:cBhvr>
                                        <p:cTn id="41" dur="500"/>
                                        <p:tgtEl>
                                          <p:spTgt spid="16">
                                            <p:graphicEl>
                                              <a:dgm id="{B4426202-ECF2-497F-BE86-017B8C7BD3B8}"/>
                                            </p:graphicEl>
                                          </p:spTgt>
                                        </p:tgtEl>
                                      </p:cBhvr>
                                    </p:animEffect>
                                    <p:anim calcmode="lin" valueType="num">
                                      <p:cBhvr>
                                        <p:cTn id="42" dur="500" fill="hold"/>
                                        <p:tgtEl>
                                          <p:spTgt spid="16">
                                            <p:graphicEl>
                                              <a:dgm id="{B4426202-ECF2-497F-BE86-017B8C7BD3B8}"/>
                                            </p:graphicEl>
                                          </p:spTgt>
                                        </p:tgtEl>
                                        <p:attrNameLst>
                                          <p:attrName>ppt_x</p:attrName>
                                        </p:attrNameLst>
                                      </p:cBhvr>
                                      <p:tavLst>
                                        <p:tav tm="0">
                                          <p:val>
                                            <p:strVal val="#ppt_x"/>
                                          </p:val>
                                        </p:tav>
                                        <p:tav tm="100000">
                                          <p:val>
                                            <p:strVal val="#ppt_x"/>
                                          </p:val>
                                        </p:tav>
                                      </p:tavLst>
                                    </p:anim>
                                    <p:anim calcmode="lin" valueType="num">
                                      <p:cBhvr>
                                        <p:cTn id="43" dur="500" fill="hold"/>
                                        <p:tgtEl>
                                          <p:spTgt spid="16">
                                            <p:graphicEl>
                                              <a:dgm id="{B4426202-ECF2-497F-BE86-017B8C7BD3B8}"/>
                                            </p:graphic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6">
                                            <p:graphicEl>
                                              <a:dgm id="{95668353-6A0E-4504-A0F5-4DC73AB4794C}"/>
                                            </p:graphicEl>
                                          </p:spTgt>
                                        </p:tgtEl>
                                        <p:attrNameLst>
                                          <p:attrName>style.visibility</p:attrName>
                                        </p:attrNameLst>
                                      </p:cBhvr>
                                      <p:to>
                                        <p:strVal val="visible"/>
                                      </p:to>
                                    </p:set>
                                    <p:animEffect transition="in" filter="fade">
                                      <p:cBhvr>
                                        <p:cTn id="46" dur="500"/>
                                        <p:tgtEl>
                                          <p:spTgt spid="16">
                                            <p:graphicEl>
                                              <a:dgm id="{95668353-6A0E-4504-A0F5-4DC73AB4794C}"/>
                                            </p:graphicEl>
                                          </p:spTgt>
                                        </p:tgtEl>
                                      </p:cBhvr>
                                    </p:animEffect>
                                    <p:anim calcmode="lin" valueType="num">
                                      <p:cBhvr>
                                        <p:cTn id="47" dur="500" fill="hold"/>
                                        <p:tgtEl>
                                          <p:spTgt spid="16">
                                            <p:graphicEl>
                                              <a:dgm id="{95668353-6A0E-4504-A0F5-4DC73AB4794C}"/>
                                            </p:graphicEl>
                                          </p:spTgt>
                                        </p:tgtEl>
                                        <p:attrNameLst>
                                          <p:attrName>ppt_x</p:attrName>
                                        </p:attrNameLst>
                                      </p:cBhvr>
                                      <p:tavLst>
                                        <p:tav tm="0">
                                          <p:val>
                                            <p:strVal val="#ppt_x"/>
                                          </p:val>
                                        </p:tav>
                                        <p:tav tm="100000">
                                          <p:val>
                                            <p:strVal val="#ppt_x"/>
                                          </p:val>
                                        </p:tav>
                                      </p:tavLst>
                                    </p:anim>
                                    <p:anim calcmode="lin" valueType="num">
                                      <p:cBhvr>
                                        <p:cTn id="48" dur="500" fill="hold"/>
                                        <p:tgtEl>
                                          <p:spTgt spid="16">
                                            <p:graphicEl>
                                              <a:dgm id="{95668353-6A0E-4504-A0F5-4DC73AB4794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uiExpand="1">
        <p:bldSub>
          <a:bldDgm bld="one"/>
        </p:bldSub>
      </p:bldGraphic>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7"/>
        <p:cNvGrpSpPr/>
        <p:nvPr/>
      </p:nvGrpSpPr>
      <p:grpSpPr>
        <a:xfrm>
          <a:off x="0" y="0"/>
          <a:ext cx="0" cy="0"/>
          <a:chOff x="0" y="0"/>
          <a:chExt cx="0" cy="0"/>
        </a:xfrm>
      </p:grpSpPr>
      <p:sp>
        <p:nvSpPr>
          <p:cNvPr id="4" name="Oval 3"/>
          <p:cNvSpPr/>
          <p:nvPr/>
        </p:nvSpPr>
        <p:spPr>
          <a:xfrm>
            <a:off x="2773018" y="1458321"/>
            <a:ext cx="978852" cy="97885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28" name="Google Shape;2228;p74"/>
          <p:cNvSpPr txBox="1">
            <a:spLocks noGrp="1"/>
          </p:cNvSpPr>
          <p:nvPr>
            <p:ph type="title"/>
          </p:nvPr>
        </p:nvSpPr>
        <p:spPr>
          <a:xfrm>
            <a:off x="916433" y="2695552"/>
            <a:ext cx="4716273" cy="531900"/>
          </a:xfrm>
          <a:prstGeom prst="rect">
            <a:avLst/>
          </a:prstGeom>
        </p:spPr>
        <p:txBody>
          <a:bodyPr spcFirstLastPara="1" wrap="square" lIns="91425" tIns="91425" rIns="91425" bIns="91425" anchor="ctr" anchorCtr="0">
            <a:noAutofit/>
          </a:bodyPr>
          <a:lstStyle/>
          <a:p>
            <a:pPr lvl="0"/>
            <a:r>
              <a:rPr lang="en-US" sz="3600" smtClean="0">
                <a:latin typeface="+mj-lt"/>
              </a:rPr>
              <a:t>ĐỌC </a:t>
            </a:r>
            <a:r>
              <a:rPr lang="en-US" sz="3600">
                <a:latin typeface="+mj-lt"/>
              </a:rPr>
              <a:t>THÀNH TIẾNG</a:t>
            </a:r>
          </a:p>
        </p:txBody>
      </p:sp>
      <p:sp>
        <p:nvSpPr>
          <p:cNvPr id="2229" name="Google Shape;2229;p74"/>
          <p:cNvSpPr txBox="1">
            <a:spLocks noGrp="1"/>
          </p:cNvSpPr>
          <p:nvPr>
            <p:ph type="title" idx="4294967295"/>
          </p:nvPr>
        </p:nvSpPr>
        <p:spPr>
          <a:xfrm>
            <a:off x="3060965" y="1481321"/>
            <a:ext cx="333851" cy="841375"/>
          </a:xfrm>
          <a:prstGeom prst="rect">
            <a:avLst/>
          </a:prstGeom>
        </p:spPr>
        <p:txBody>
          <a:bodyPr spcFirstLastPara="1" wrap="square" lIns="91425" tIns="91425" rIns="91425" bIns="91425" anchor="ctr" anchorCtr="0">
            <a:noAutofit/>
          </a:bodyPr>
          <a:lstStyle/>
          <a:p>
            <a:pPr lvl="0">
              <a:lnSpc>
                <a:spcPct val="150000"/>
              </a:lnSpc>
            </a:pPr>
            <a:r>
              <a:rPr lang="en-US" sz="6000" smtClean="0">
                <a:solidFill>
                  <a:srgbClr val="FFFFFF"/>
                </a:solidFill>
                <a:ea typeface="Calibri" panose="020F0502020204030204" pitchFamily="34" charset="0"/>
                <a:cs typeface="Times New Roman" panose="02020603050405020304" pitchFamily="18" charset="0"/>
              </a:rPr>
              <a:t>I</a:t>
            </a:r>
            <a:endParaRPr lang="en-US" sz="1800">
              <a:solidFill>
                <a:srgbClr val="FFFFFF"/>
              </a:solidFill>
            </a:endParaRPr>
          </a:p>
        </p:txBody>
      </p:sp>
      <p:grpSp>
        <p:nvGrpSpPr>
          <p:cNvPr id="2231" name="Google Shape;2231;p74"/>
          <p:cNvGrpSpPr/>
          <p:nvPr/>
        </p:nvGrpSpPr>
        <p:grpSpPr>
          <a:xfrm>
            <a:off x="5720576" y="624469"/>
            <a:ext cx="3283592" cy="4254180"/>
            <a:chOff x="4561282" y="-1186519"/>
            <a:chExt cx="5325652" cy="7387661"/>
          </a:xfrm>
        </p:grpSpPr>
        <p:grpSp>
          <p:nvGrpSpPr>
            <p:cNvPr id="2232" name="Google Shape;2232;p74"/>
            <p:cNvGrpSpPr/>
            <p:nvPr/>
          </p:nvGrpSpPr>
          <p:grpSpPr>
            <a:xfrm rot="7432894">
              <a:off x="5401429" y="-693173"/>
              <a:ext cx="3167275" cy="3712254"/>
              <a:chOff x="9395708" y="-2591285"/>
              <a:chExt cx="2431070" cy="2849374"/>
            </a:xfrm>
          </p:grpSpPr>
          <p:sp>
            <p:nvSpPr>
              <p:cNvPr id="2233" name="Google Shape;2233;p74"/>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4"/>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4"/>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4"/>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74"/>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74"/>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74"/>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74"/>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4"/>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4"/>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74"/>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74"/>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74"/>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74"/>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74"/>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74"/>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4"/>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5" name="Google Shape;2265;p74"/>
            <p:cNvGrpSpPr/>
            <p:nvPr/>
          </p:nvGrpSpPr>
          <p:grpSpPr>
            <a:xfrm>
              <a:off x="4572435" y="1233383"/>
              <a:ext cx="5314499" cy="4967759"/>
              <a:chOff x="10368334" y="-3016863"/>
              <a:chExt cx="2959405" cy="2766321"/>
            </a:xfrm>
          </p:grpSpPr>
          <p:sp>
            <p:nvSpPr>
              <p:cNvPr id="2266" name="Google Shape;2266;p74"/>
              <p:cNvSpPr/>
              <p:nvPr/>
            </p:nvSpPr>
            <p:spPr>
              <a:xfrm>
                <a:off x="10368334" y="-3016863"/>
                <a:ext cx="2766321" cy="2766321"/>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74"/>
              <p:cNvSpPr/>
              <p:nvPr/>
            </p:nvSpPr>
            <p:spPr>
              <a:xfrm>
                <a:off x="12251262" y="-2759440"/>
                <a:ext cx="1076476" cy="2224087"/>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4"/>
              <p:cNvSpPr/>
              <p:nvPr/>
            </p:nvSpPr>
            <p:spPr>
              <a:xfrm>
                <a:off x="10419183" y="-2931761"/>
                <a:ext cx="1444955" cy="2627228"/>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4"/>
              <p:cNvSpPr/>
              <p:nvPr/>
            </p:nvSpPr>
            <p:spPr>
              <a:xfrm>
                <a:off x="11275529" y="-3016863"/>
                <a:ext cx="1022485" cy="535062"/>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74"/>
              <p:cNvSpPr/>
              <p:nvPr/>
            </p:nvSpPr>
            <p:spPr>
              <a:xfrm>
                <a:off x="10681797" y="-2812714"/>
                <a:ext cx="1098264" cy="870483"/>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71" name="Google Shape;2271;p74"/>
          <p:cNvSpPr/>
          <p:nvPr/>
        </p:nvSpPr>
        <p:spPr>
          <a:xfrm>
            <a:off x="4467436" y="888263"/>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366;p35"/>
          <p:cNvGrpSpPr/>
          <p:nvPr/>
        </p:nvGrpSpPr>
        <p:grpSpPr>
          <a:xfrm>
            <a:off x="1894429" y="3880269"/>
            <a:ext cx="3087264" cy="695928"/>
            <a:chOff x="5790457" y="1200199"/>
            <a:chExt cx="3087264" cy="695928"/>
          </a:xfrm>
          <a:solidFill>
            <a:srgbClr val="FFFFFF"/>
          </a:solidFill>
        </p:grpSpPr>
        <p:sp>
          <p:nvSpPr>
            <p:cNvPr id="56" name="Google Shape;367;p35"/>
            <p:cNvSpPr/>
            <p:nvPr/>
          </p:nvSpPr>
          <p:spPr>
            <a:xfrm>
              <a:off x="5790457" y="1621926"/>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8;p35"/>
            <p:cNvSpPr/>
            <p:nvPr/>
          </p:nvSpPr>
          <p:spPr>
            <a:xfrm>
              <a:off x="8241995" y="173181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9;p35"/>
            <p:cNvSpPr/>
            <p:nvPr/>
          </p:nvSpPr>
          <p:spPr>
            <a:xfrm>
              <a:off x="7445070" y="1200199"/>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1969;p70"/>
          <p:cNvGrpSpPr/>
          <p:nvPr/>
        </p:nvGrpSpPr>
        <p:grpSpPr>
          <a:xfrm rot="10433354">
            <a:off x="-185924" y="3368923"/>
            <a:ext cx="1803692" cy="2079201"/>
            <a:chOff x="9395708" y="-2591285"/>
            <a:chExt cx="2431070" cy="2849374"/>
          </a:xfrm>
        </p:grpSpPr>
        <p:sp>
          <p:nvSpPr>
            <p:cNvPr id="60" name="Google Shape;1970;p70"/>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71;p70"/>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72;p70"/>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73;p70"/>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974;p70"/>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75;p70"/>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76;p70"/>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77;p70"/>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978;p70"/>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79;p70"/>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80;p70"/>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981;p70"/>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982;p70"/>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983;p70"/>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984;p70"/>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985;p70"/>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986;p70"/>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87;p70"/>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988;p70"/>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989;p70"/>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90;p70"/>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991;p70"/>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992;p70"/>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993;p70"/>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994;p70"/>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95;p70"/>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96;p70"/>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97;p70"/>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98;p70"/>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99;p70"/>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00;p70"/>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001;p70"/>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575;p39"/>
          <p:cNvGrpSpPr/>
          <p:nvPr/>
        </p:nvGrpSpPr>
        <p:grpSpPr>
          <a:xfrm>
            <a:off x="2952795" y="354464"/>
            <a:ext cx="818949" cy="241040"/>
            <a:chOff x="7611835" y="470711"/>
            <a:chExt cx="818949" cy="241040"/>
          </a:xfrm>
          <a:solidFill>
            <a:srgbClr val="FFFFFF"/>
          </a:solidFill>
        </p:grpSpPr>
        <p:sp>
          <p:nvSpPr>
            <p:cNvPr id="93"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29"/>
                                        </p:tgtEl>
                                        <p:attrNameLst>
                                          <p:attrName>style.visibility</p:attrName>
                                        </p:attrNameLst>
                                      </p:cBhvr>
                                      <p:to>
                                        <p:strVal val="visible"/>
                                      </p:to>
                                    </p:set>
                                    <p:animEffect transition="in" filter="fade">
                                      <p:cBhvr>
                                        <p:cTn id="7" dur="500"/>
                                        <p:tgtEl>
                                          <p:spTgt spid="22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28"/>
                                        </p:tgtEl>
                                        <p:attrNameLst>
                                          <p:attrName>style.visibility</p:attrName>
                                        </p:attrNameLst>
                                      </p:cBhvr>
                                      <p:to>
                                        <p:strVal val="visible"/>
                                      </p:to>
                                    </p:set>
                                    <p:animEffect transition="in" filter="fade">
                                      <p:cBhvr>
                                        <p:cTn id="13" dur="500"/>
                                        <p:tgtEl>
                                          <p:spTgt spid="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28" grpId="0"/>
      <p:bldP spid="22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8"/>
        <p:cNvGrpSpPr/>
        <p:nvPr/>
      </p:nvGrpSpPr>
      <p:grpSpPr>
        <a:xfrm>
          <a:off x="0" y="0"/>
          <a:ext cx="0" cy="0"/>
          <a:chOff x="0" y="0"/>
          <a:chExt cx="0" cy="0"/>
        </a:xfrm>
      </p:grpSpPr>
      <p:sp>
        <p:nvSpPr>
          <p:cNvPr id="1819" name="Google Shape;1819;p69"/>
          <p:cNvSpPr txBox="1">
            <a:spLocks noGrp="1"/>
          </p:cNvSpPr>
          <p:nvPr>
            <p:ph type="title"/>
          </p:nvPr>
        </p:nvSpPr>
        <p:spPr>
          <a:xfrm>
            <a:off x="3371084" y="1183563"/>
            <a:ext cx="2591827" cy="841800"/>
          </a:xfrm>
          <a:prstGeom prst="rect">
            <a:avLst/>
          </a:prstGeom>
        </p:spPr>
        <p:txBody>
          <a:bodyPr spcFirstLastPara="1" wrap="square" lIns="91425" tIns="91425" rIns="91425" bIns="91425" anchor="ctr" anchorCtr="0">
            <a:noAutofit/>
          </a:bodyPr>
          <a:lstStyle/>
          <a:p>
            <a:pPr lvl="0" algn="ctr"/>
            <a:r>
              <a:rPr lang="en" sz="3600">
                <a:latin typeface="+mj-lt"/>
              </a:rPr>
              <a:t>LƯU Ý</a:t>
            </a:r>
            <a:endParaRPr sz="2400">
              <a:latin typeface="+mj-lt"/>
            </a:endParaRPr>
          </a:p>
        </p:txBody>
      </p:sp>
      <p:sp>
        <p:nvSpPr>
          <p:cNvPr id="1820" name="Google Shape;1820;p69"/>
          <p:cNvSpPr txBox="1">
            <a:spLocks noGrp="1"/>
          </p:cNvSpPr>
          <p:nvPr>
            <p:ph type="subTitle" idx="1"/>
          </p:nvPr>
        </p:nvSpPr>
        <p:spPr>
          <a:xfrm>
            <a:off x="2140117" y="2277766"/>
            <a:ext cx="6343120" cy="1563600"/>
          </a:xfrm>
          <a:prstGeom prst="rect">
            <a:avLst/>
          </a:prstGeom>
        </p:spPr>
        <p:txBody>
          <a:bodyPr spcFirstLastPara="1" wrap="square" lIns="91425" tIns="91425" rIns="91425" bIns="91425" anchor="ctr" anchorCtr="0">
            <a:noAutofit/>
          </a:bodyPr>
          <a:lstStyle/>
          <a:p>
            <a:pPr marL="571500" indent="-457200" algn="just">
              <a:lnSpc>
                <a:spcPct val="150000"/>
              </a:lnSpc>
              <a:buFont typeface="Arial" panose="020B0604020202020204" pitchFamily="34" charset="0"/>
              <a:buChar char="•"/>
            </a:pPr>
            <a:r>
              <a:rPr lang="en-US" sz="2600">
                <a:solidFill>
                  <a:schemeClr val="bg1">
                    <a:lumMod val="10000"/>
                  </a:schemeClr>
                </a:solidFill>
                <a:latin typeface="+mn-lt"/>
                <a:ea typeface="Cairo"/>
                <a:cs typeface="Cairo"/>
              </a:rPr>
              <a:t>G</a:t>
            </a:r>
            <a:r>
              <a:rPr lang="vi-VN" sz="2600" smtClean="0">
                <a:solidFill>
                  <a:schemeClr val="bg1">
                    <a:lumMod val="10000"/>
                  </a:schemeClr>
                </a:solidFill>
                <a:latin typeface="+mn-lt"/>
                <a:ea typeface="Cairo"/>
                <a:cs typeface="Cairo"/>
              </a:rPr>
              <a:t>iọng </a:t>
            </a:r>
            <a:r>
              <a:rPr lang="vi-VN" sz="2600">
                <a:solidFill>
                  <a:schemeClr val="bg1">
                    <a:lumMod val="10000"/>
                  </a:schemeClr>
                </a:solidFill>
                <a:latin typeface="+mn-lt"/>
                <a:ea typeface="Cairo"/>
                <a:cs typeface="Cairo"/>
              </a:rPr>
              <a:t>đọc hồn nhiên, thể hiện niềm vui, niềm khao </a:t>
            </a:r>
            <a:r>
              <a:rPr lang="vi-VN" sz="2600">
                <a:solidFill>
                  <a:schemeClr val="bg1">
                    <a:lumMod val="10000"/>
                  </a:schemeClr>
                </a:solidFill>
                <a:latin typeface="+mn-lt"/>
                <a:ea typeface="Cairo"/>
                <a:cs typeface="Cairo"/>
                <a:sym typeface="Cairo"/>
              </a:rPr>
              <a:t>khát</a:t>
            </a:r>
            <a:r>
              <a:rPr lang="vi-VN" sz="2600">
                <a:solidFill>
                  <a:schemeClr val="bg1">
                    <a:lumMod val="10000"/>
                  </a:schemeClr>
                </a:solidFill>
                <a:latin typeface="+mn-lt"/>
                <a:ea typeface="Cairo"/>
                <a:cs typeface="Cairo"/>
              </a:rPr>
              <a:t> của các bạn nhỏ khi ước mơ về một tương lai tốt đẹp</a:t>
            </a:r>
            <a:endParaRPr lang="en-US" sz="2600">
              <a:solidFill>
                <a:schemeClr val="bg1">
                  <a:lumMod val="10000"/>
                </a:schemeClr>
              </a:solidFill>
              <a:latin typeface="+mn-lt"/>
              <a:ea typeface="Cairo"/>
              <a:cs typeface="Cairo"/>
            </a:endParaRPr>
          </a:p>
        </p:txBody>
      </p:sp>
      <p:grpSp>
        <p:nvGrpSpPr>
          <p:cNvPr id="1821" name="Google Shape;1821;p69"/>
          <p:cNvGrpSpPr/>
          <p:nvPr/>
        </p:nvGrpSpPr>
        <p:grpSpPr>
          <a:xfrm>
            <a:off x="-1015029" y="-607940"/>
            <a:ext cx="4148522" cy="3875247"/>
            <a:chOff x="-932324" y="-1020535"/>
            <a:chExt cx="4537920" cy="4546733"/>
          </a:xfrm>
        </p:grpSpPr>
        <p:sp>
          <p:nvSpPr>
            <p:cNvPr id="1822" name="Google Shape;1822;p69"/>
            <p:cNvSpPr/>
            <p:nvPr/>
          </p:nvSpPr>
          <p:spPr>
            <a:xfrm rot="-8572764" flipH="1">
              <a:off x="23545" y="2013692"/>
              <a:ext cx="1211557" cy="1276242"/>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9"/>
            <p:cNvSpPr/>
            <p:nvPr/>
          </p:nvSpPr>
          <p:spPr>
            <a:xfrm rot="-8572764" flipH="1">
              <a:off x="-669725" y="1730465"/>
              <a:ext cx="1211593" cy="1277005"/>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69"/>
            <p:cNvSpPr/>
            <p:nvPr/>
          </p:nvSpPr>
          <p:spPr>
            <a:xfrm rot="-8572764" flipH="1">
              <a:off x="269303" y="1853438"/>
              <a:ext cx="1599069" cy="741480"/>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69"/>
            <p:cNvSpPr/>
            <p:nvPr/>
          </p:nvSpPr>
          <p:spPr>
            <a:xfrm rot="-8572764" flipH="1">
              <a:off x="-86368" y="1536489"/>
              <a:ext cx="228568" cy="455949"/>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69"/>
            <p:cNvSpPr/>
            <p:nvPr/>
          </p:nvSpPr>
          <p:spPr>
            <a:xfrm rot="9955824">
              <a:off x="832605" y="1955930"/>
              <a:ext cx="88373" cy="121540"/>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69"/>
            <p:cNvSpPr/>
            <p:nvPr/>
          </p:nvSpPr>
          <p:spPr>
            <a:xfrm rot="9955824">
              <a:off x="901633" y="1958751"/>
              <a:ext cx="407597" cy="327523"/>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69"/>
            <p:cNvSpPr/>
            <p:nvPr/>
          </p:nvSpPr>
          <p:spPr>
            <a:xfrm rot="9955824">
              <a:off x="901157" y="1959900"/>
              <a:ext cx="406507" cy="312590"/>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69"/>
            <p:cNvSpPr/>
            <p:nvPr/>
          </p:nvSpPr>
          <p:spPr>
            <a:xfrm rot="-8572764" flipH="1">
              <a:off x="717060" y="1051099"/>
              <a:ext cx="345469" cy="621134"/>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69"/>
            <p:cNvSpPr/>
            <p:nvPr/>
          </p:nvSpPr>
          <p:spPr>
            <a:xfrm rot="-8572764" flipH="1">
              <a:off x="3506" y="1740024"/>
              <a:ext cx="824299" cy="870001"/>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69"/>
            <p:cNvSpPr/>
            <p:nvPr/>
          </p:nvSpPr>
          <p:spPr>
            <a:xfrm rot="-8572764" flipH="1">
              <a:off x="370928" y="2634336"/>
              <a:ext cx="149133" cy="110463"/>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69"/>
            <p:cNvSpPr/>
            <p:nvPr/>
          </p:nvSpPr>
          <p:spPr>
            <a:xfrm rot="-8572764" flipH="1">
              <a:off x="239845" y="2773983"/>
              <a:ext cx="555613" cy="453078"/>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69"/>
            <p:cNvSpPr/>
            <p:nvPr/>
          </p:nvSpPr>
          <p:spPr>
            <a:xfrm rot="-8572764" flipH="1">
              <a:off x="247561" y="2776574"/>
              <a:ext cx="553397" cy="434110"/>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69"/>
            <p:cNvSpPr/>
            <p:nvPr/>
          </p:nvSpPr>
          <p:spPr>
            <a:xfrm rot="-8572764" flipH="1">
              <a:off x="195168" y="1956872"/>
              <a:ext cx="111595" cy="123725"/>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69"/>
            <p:cNvSpPr/>
            <p:nvPr/>
          </p:nvSpPr>
          <p:spPr>
            <a:xfrm rot="-8572764" flipH="1">
              <a:off x="854587" y="1559850"/>
              <a:ext cx="140339" cy="92803"/>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69"/>
            <p:cNvSpPr/>
            <p:nvPr/>
          </p:nvSpPr>
          <p:spPr>
            <a:xfrm rot="-8572764" flipH="1">
              <a:off x="916503" y="1362340"/>
              <a:ext cx="59668" cy="110499"/>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69"/>
            <p:cNvSpPr/>
            <p:nvPr/>
          </p:nvSpPr>
          <p:spPr>
            <a:xfrm rot="-8572764" flipH="1">
              <a:off x="-92310" y="1999496"/>
              <a:ext cx="460589" cy="816478"/>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69"/>
            <p:cNvSpPr/>
            <p:nvPr/>
          </p:nvSpPr>
          <p:spPr>
            <a:xfrm rot="-8572764" flipH="1">
              <a:off x="-30072" y="2022613"/>
              <a:ext cx="391037" cy="812917"/>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69"/>
            <p:cNvSpPr/>
            <p:nvPr/>
          </p:nvSpPr>
          <p:spPr>
            <a:xfrm rot="-8572764" flipH="1">
              <a:off x="860665" y="729651"/>
              <a:ext cx="383333" cy="698748"/>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69"/>
            <p:cNvSpPr/>
            <p:nvPr/>
          </p:nvSpPr>
          <p:spPr>
            <a:xfrm rot="-8572764" flipH="1">
              <a:off x="867726" y="709713"/>
              <a:ext cx="314835" cy="696968"/>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69"/>
            <p:cNvSpPr/>
            <p:nvPr/>
          </p:nvSpPr>
          <p:spPr>
            <a:xfrm rot="-8572764" flipH="1">
              <a:off x="996480" y="1413865"/>
              <a:ext cx="578834" cy="424300"/>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69"/>
            <p:cNvSpPr/>
            <p:nvPr/>
          </p:nvSpPr>
          <p:spPr>
            <a:xfrm rot="-8572764" flipH="1">
              <a:off x="991762" y="1434519"/>
              <a:ext cx="576617" cy="402062"/>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69"/>
            <p:cNvSpPr/>
            <p:nvPr/>
          </p:nvSpPr>
          <p:spPr>
            <a:xfrm rot="-8572764" flipH="1">
              <a:off x="136343" y="1840226"/>
              <a:ext cx="1150218" cy="519465"/>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69"/>
            <p:cNvSpPr/>
            <p:nvPr/>
          </p:nvSpPr>
          <p:spPr>
            <a:xfrm rot="-8572764" flipH="1">
              <a:off x="404902" y="1739298"/>
              <a:ext cx="1065186" cy="264601"/>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69"/>
            <p:cNvSpPr/>
            <p:nvPr/>
          </p:nvSpPr>
          <p:spPr>
            <a:xfrm rot="-8572764" flipH="1">
              <a:off x="165946" y="1982862"/>
              <a:ext cx="1457022" cy="234806"/>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69"/>
            <p:cNvSpPr/>
            <p:nvPr/>
          </p:nvSpPr>
          <p:spPr>
            <a:xfrm rot="-8572764" flipH="1">
              <a:off x="752325" y="2692589"/>
              <a:ext cx="768810" cy="508273"/>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69"/>
            <p:cNvSpPr/>
            <p:nvPr/>
          </p:nvSpPr>
          <p:spPr>
            <a:xfrm rot="-8572764" flipH="1">
              <a:off x="764657" y="2696731"/>
              <a:ext cx="766594" cy="474008"/>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9"/>
            <p:cNvSpPr/>
            <p:nvPr/>
          </p:nvSpPr>
          <p:spPr>
            <a:xfrm rot="-8572764" flipH="1">
              <a:off x="1239531" y="2383244"/>
              <a:ext cx="653909" cy="313583"/>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9"/>
            <p:cNvSpPr/>
            <p:nvPr/>
          </p:nvSpPr>
          <p:spPr>
            <a:xfrm rot="-8572764" flipH="1">
              <a:off x="1223021" y="2435657"/>
              <a:ext cx="652818" cy="255626"/>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9"/>
            <p:cNvSpPr/>
            <p:nvPr/>
          </p:nvSpPr>
          <p:spPr>
            <a:xfrm rot="-8572764" flipH="1">
              <a:off x="1348438" y="1783414"/>
              <a:ext cx="735634" cy="553802"/>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9"/>
            <p:cNvSpPr/>
            <p:nvPr/>
          </p:nvSpPr>
          <p:spPr>
            <a:xfrm rot="-8572764" flipH="1">
              <a:off x="1343284" y="1808609"/>
              <a:ext cx="732327" cy="526877"/>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9"/>
            <p:cNvSpPr/>
            <p:nvPr/>
          </p:nvSpPr>
          <p:spPr>
            <a:xfrm rot="9955824">
              <a:off x="946691" y="-939157"/>
              <a:ext cx="870391" cy="1627951"/>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69"/>
            <p:cNvSpPr/>
            <p:nvPr/>
          </p:nvSpPr>
          <p:spPr>
            <a:xfrm rot="9955824">
              <a:off x="1523222" y="-354633"/>
              <a:ext cx="1156258" cy="1388359"/>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69"/>
            <p:cNvSpPr/>
            <p:nvPr/>
          </p:nvSpPr>
          <p:spPr>
            <a:xfrm rot="9955824">
              <a:off x="1676314" y="223094"/>
              <a:ext cx="1565963" cy="903614"/>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9"/>
            <p:cNvSpPr/>
            <p:nvPr/>
          </p:nvSpPr>
          <p:spPr>
            <a:xfrm rot="9955824">
              <a:off x="2265827" y="739105"/>
              <a:ext cx="1061453" cy="1051207"/>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9"/>
            <p:cNvSpPr/>
            <p:nvPr/>
          </p:nvSpPr>
          <p:spPr>
            <a:xfrm rot="9955824">
              <a:off x="2336492" y="688038"/>
              <a:ext cx="888051" cy="1057057"/>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69"/>
            <p:cNvSpPr/>
            <p:nvPr/>
          </p:nvSpPr>
          <p:spPr>
            <a:xfrm rot="9955824">
              <a:off x="1277520" y="427013"/>
              <a:ext cx="299966" cy="389075"/>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69"/>
            <p:cNvSpPr/>
            <p:nvPr/>
          </p:nvSpPr>
          <p:spPr>
            <a:xfrm rot="9955824">
              <a:off x="1358957" y="440497"/>
              <a:ext cx="104943" cy="9944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69"/>
            <p:cNvSpPr/>
            <p:nvPr/>
          </p:nvSpPr>
          <p:spPr>
            <a:xfrm rot="9955824">
              <a:off x="922042" y="343024"/>
              <a:ext cx="476093" cy="23330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69"/>
            <p:cNvSpPr/>
            <p:nvPr/>
          </p:nvSpPr>
          <p:spPr>
            <a:xfrm rot="9955824">
              <a:off x="927008" y="383271"/>
              <a:ext cx="473877" cy="192721"/>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69"/>
            <p:cNvSpPr/>
            <p:nvPr/>
          </p:nvSpPr>
          <p:spPr>
            <a:xfrm rot="9955824">
              <a:off x="2022571" y="840224"/>
              <a:ext cx="444116" cy="520208"/>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9"/>
            <p:cNvSpPr/>
            <p:nvPr/>
          </p:nvSpPr>
          <p:spPr>
            <a:xfrm rot="9955824">
              <a:off x="1608111" y="-306868"/>
              <a:ext cx="521297" cy="1073444"/>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9"/>
            <p:cNvSpPr/>
            <p:nvPr/>
          </p:nvSpPr>
          <p:spPr>
            <a:xfrm rot="9955824">
              <a:off x="1892139" y="-338009"/>
              <a:ext cx="121549" cy="130333"/>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69"/>
            <p:cNvSpPr/>
            <p:nvPr/>
          </p:nvSpPr>
          <p:spPr>
            <a:xfrm rot="9955824">
              <a:off x="1828152" y="-866282"/>
              <a:ext cx="428564" cy="583648"/>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69"/>
            <p:cNvSpPr/>
            <p:nvPr/>
          </p:nvSpPr>
          <p:spPr>
            <a:xfrm rot="9955824">
              <a:off x="1853493" y="-865630"/>
              <a:ext cx="403164" cy="578743"/>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69"/>
            <p:cNvSpPr/>
            <p:nvPr/>
          </p:nvSpPr>
          <p:spPr>
            <a:xfrm rot="9955824">
              <a:off x="1647583" y="320181"/>
              <a:ext cx="91716" cy="128153"/>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69"/>
            <p:cNvSpPr/>
            <p:nvPr/>
          </p:nvSpPr>
          <p:spPr>
            <a:xfrm rot="9955824">
              <a:off x="2250453" y="810275"/>
              <a:ext cx="145822" cy="63005"/>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69"/>
            <p:cNvSpPr/>
            <p:nvPr/>
          </p:nvSpPr>
          <p:spPr>
            <a:xfrm rot="9955824">
              <a:off x="2311397" y="974678"/>
              <a:ext cx="69623" cy="93926"/>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69"/>
            <p:cNvSpPr/>
            <p:nvPr/>
          </p:nvSpPr>
          <p:spPr>
            <a:xfrm rot="9955824">
              <a:off x="1420178" y="-468039"/>
              <a:ext cx="405417" cy="878034"/>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69"/>
            <p:cNvSpPr/>
            <p:nvPr/>
          </p:nvSpPr>
          <p:spPr>
            <a:xfrm rot="9955824">
              <a:off x="1585323" y="-488279"/>
              <a:ext cx="236375" cy="875818"/>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69"/>
            <p:cNvSpPr/>
            <p:nvPr/>
          </p:nvSpPr>
          <p:spPr>
            <a:xfrm rot="9955824">
              <a:off x="2238057" y="1002826"/>
              <a:ext cx="344624" cy="744867"/>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69"/>
            <p:cNvSpPr/>
            <p:nvPr/>
          </p:nvSpPr>
          <p:spPr>
            <a:xfrm rot="9955824">
              <a:off x="2240712" y="1024342"/>
              <a:ext cx="185575" cy="742650"/>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69"/>
            <p:cNvSpPr/>
            <p:nvPr/>
          </p:nvSpPr>
          <p:spPr>
            <a:xfrm rot="9955824">
              <a:off x="2355175" y="707310"/>
              <a:ext cx="659416" cy="305250"/>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9"/>
            <p:cNvSpPr/>
            <p:nvPr/>
          </p:nvSpPr>
          <p:spPr>
            <a:xfrm rot="9955824">
              <a:off x="2349373" y="707990"/>
              <a:ext cx="657236" cy="239920"/>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9"/>
            <p:cNvSpPr/>
            <p:nvPr/>
          </p:nvSpPr>
          <p:spPr>
            <a:xfrm rot="9955824">
              <a:off x="1690024" y="-92503"/>
              <a:ext cx="940377" cy="842499"/>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9"/>
            <p:cNvSpPr/>
            <p:nvPr/>
          </p:nvSpPr>
          <p:spPr>
            <a:xfrm rot="9955824">
              <a:off x="1832972" y="449305"/>
              <a:ext cx="1074063" cy="226657"/>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9"/>
            <p:cNvSpPr/>
            <p:nvPr/>
          </p:nvSpPr>
          <p:spPr>
            <a:xfrm rot="9955824">
              <a:off x="1693911" y="103009"/>
              <a:ext cx="1361092" cy="570786"/>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9"/>
            <p:cNvSpPr/>
            <p:nvPr/>
          </p:nvSpPr>
          <p:spPr>
            <a:xfrm rot="9955824">
              <a:off x="2358620" y="-813862"/>
              <a:ext cx="614139" cy="691018"/>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9"/>
            <p:cNvSpPr/>
            <p:nvPr/>
          </p:nvSpPr>
          <p:spPr>
            <a:xfrm rot="9955824">
              <a:off x="2375010" y="-806189"/>
              <a:ext cx="597569" cy="68146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9"/>
            <p:cNvSpPr/>
            <p:nvPr/>
          </p:nvSpPr>
          <p:spPr>
            <a:xfrm rot="9955824">
              <a:off x="2696268" y="-174882"/>
              <a:ext cx="687032" cy="272294"/>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69"/>
            <p:cNvSpPr/>
            <p:nvPr/>
          </p:nvSpPr>
          <p:spPr>
            <a:xfrm rot="9955824">
              <a:off x="2680180" y="-172897"/>
              <a:ext cx="685906" cy="130806"/>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9"/>
            <p:cNvSpPr/>
            <p:nvPr/>
          </p:nvSpPr>
          <p:spPr>
            <a:xfrm rot="9955824">
              <a:off x="2725015" y="267533"/>
              <a:ext cx="844991" cy="397068"/>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9"/>
            <p:cNvSpPr/>
            <p:nvPr/>
          </p:nvSpPr>
          <p:spPr>
            <a:xfrm rot="9955824">
              <a:off x="2717690" y="269346"/>
              <a:ext cx="842775" cy="317022"/>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9"/>
            <p:cNvSpPr/>
            <p:nvPr/>
          </p:nvSpPr>
          <p:spPr>
            <a:xfrm rot="-844176">
              <a:off x="-337441" y="-501439"/>
              <a:ext cx="2943516" cy="2943313"/>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9"/>
            <p:cNvSpPr/>
            <p:nvPr/>
          </p:nvSpPr>
          <p:spPr>
            <a:xfrm rot="-844176">
              <a:off x="1629422" y="-495612"/>
              <a:ext cx="1145429" cy="2366387"/>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9"/>
            <p:cNvSpPr/>
            <p:nvPr/>
          </p:nvSpPr>
          <p:spPr>
            <a:xfrm rot="-844176">
              <a:off x="-259845" y="-253642"/>
              <a:ext cx="1537510" cy="2795321"/>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9"/>
            <p:cNvSpPr/>
            <p:nvPr/>
          </p:nvSpPr>
          <p:spPr>
            <a:xfrm rot="-844176">
              <a:off x="338175" y="-474955"/>
              <a:ext cx="1087980" cy="569296"/>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9"/>
            <p:cNvSpPr/>
            <p:nvPr/>
          </p:nvSpPr>
          <p:spPr>
            <a:xfrm rot="-844176">
              <a:off x="-179662" y="-125833"/>
              <a:ext cx="1168613" cy="926178"/>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366;p35"/>
          <p:cNvGrpSpPr/>
          <p:nvPr/>
        </p:nvGrpSpPr>
        <p:grpSpPr>
          <a:xfrm>
            <a:off x="5623250" y="4165738"/>
            <a:ext cx="3087264" cy="695928"/>
            <a:chOff x="5790457" y="1200199"/>
            <a:chExt cx="3087264" cy="695928"/>
          </a:xfrm>
          <a:solidFill>
            <a:srgbClr val="FFFFFF"/>
          </a:solidFill>
        </p:grpSpPr>
        <p:sp>
          <p:nvSpPr>
            <p:cNvPr id="79" name="Google Shape;367;p35"/>
            <p:cNvSpPr/>
            <p:nvPr/>
          </p:nvSpPr>
          <p:spPr>
            <a:xfrm>
              <a:off x="5790457" y="1621926"/>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8;p35"/>
            <p:cNvSpPr/>
            <p:nvPr/>
          </p:nvSpPr>
          <p:spPr>
            <a:xfrm>
              <a:off x="8241995" y="173181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9;p35"/>
            <p:cNvSpPr/>
            <p:nvPr/>
          </p:nvSpPr>
          <p:spPr>
            <a:xfrm>
              <a:off x="7445070" y="1200199"/>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1318;p65"/>
          <p:cNvSpPr/>
          <p:nvPr/>
        </p:nvSpPr>
        <p:spPr>
          <a:xfrm flipH="1">
            <a:off x="2872737" y="447835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575;p39"/>
          <p:cNvGrpSpPr/>
          <p:nvPr/>
        </p:nvGrpSpPr>
        <p:grpSpPr>
          <a:xfrm>
            <a:off x="1312045" y="3316529"/>
            <a:ext cx="818949" cy="241040"/>
            <a:chOff x="7611835" y="470711"/>
            <a:chExt cx="818949" cy="241040"/>
          </a:xfrm>
          <a:solidFill>
            <a:srgbClr val="FFFFFF"/>
          </a:solidFill>
        </p:grpSpPr>
        <p:sp>
          <p:nvSpPr>
            <p:cNvPr id="84"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19"/>
                                        </p:tgtEl>
                                        <p:attrNameLst>
                                          <p:attrName>style.visibility</p:attrName>
                                        </p:attrNameLst>
                                      </p:cBhvr>
                                      <p:to>
                                        <p:strVal val="visible"/>
                                      </p:to>
                                    </p:set>
                                    <p:animEffect transition="in" filter="wipe(down)">
                                      <p:cBhvr>
                                        <p:cTn id="7" dur="500"/>
                                        <p:tgtEl>
                                          <p:spTgt spid="18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20">
                                            <p:txEl>
                                              <p:pRg st="0" end="0"/>
                                            </p:txEl>
                                          </p:spTgt>
                                        </p:tgtEl>
                                        <p:attrNameLst>
                                          <p:attrName>style.visibility</p:attrName>
                                        </p:attrNameLst>
                                      </p:cBhvr>
                                      <p:to>
                                        <p:strVal val="visible"/>
                                      </p:to>
                                    </p:set>
                                    <p:animEffect transition="in" filter="fade">
                                      <p:cBhvr>
                                        <p:cTn id="12" dur="500"/>
                                        <p:tgtEl>
                                          <p:spTgt spid="18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9" grpId="0"/>
      <p:bldP spid="182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idx="15"/>
          </p:nvPr>
        </p:nvSpPr>
        <p:spPr>
          <a:xfrm>
            <a:off x="657343" y="378544"/>
            <a:ext cx="7717800" cy="572700"/>
          </a:xfrm>
        </p:spPr>
        <p:txBody>
          <a:bodyPr/>
          <a:lstStyle/>
          <a:p>
            <a:r>
              <a:rPr lang="en-US" sz="3200" smtClean="0">
                <a:latin typeface="+mj-lt"/>
              </a:rPr>
              <a:t>GIẢI NGHĨA TỪ NGỮ KHÓ</a:t>
            </a:r>
            <a:endParaRPr lang="en-US" sz="3200">
              <a:latin typeface="+mj-lt"/>
            </a:endParaRP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8621" r="19539"/>
          <a:stretch/>
        </p:blipFill>
        <p:spPr>
          <a:xfrm>
            <a:off x="1047633" y="1387981"/>
            <a:ext cx="2252546" cy="2255191"/>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8365" r="19080"/>
          <a:stretch/>
        </p:blipFill>
        <p:spPr>
          <a:xfrm>
            <a:off x="5843239" y="1387981"/>
            <a:ext cx="2252546" cy="2255191"/>
          </a:xfrm>
          <a:prstGeom prst="rect">
            <a:avLst/>
          </a:prstGeom>
        </p:spPr>
      </p:pic>
      <p:sp>
        <p:nvSpPr>
          <p:cNvPr id="18" name="Rectangle 17"/>
          <p:cNvSpPr/>
          <p:nvPr/>
        </p:nvSpPr>
        <p:spPr>
          <a:xfrm>
            <a:off x="94786" y="3946905"/>
            <a:ext cx="4064619" cy="923330"/>
          </a:xfrm>
          <a:prstGeom prst="rect">
            <a:avLst/>
          </a:prstGeom>
        </p:spPr>
        <p:txBody>
          <a:bodyPr wrap="square">
            <a:spAutoFit/>
          </a:bodyPr>
          <a:lstStyle/>
          <a:p>
            <a:pPr algn="ctr">
              <a:lnSpc>
                <a:spcPct val="150000"/>
              </a:lnSpc>
            </a:pPr>
            <a:r>
              <a:rPr lang="en-US" sz="1800">
                <a:solidFill>
                  <a:schemeClr val="accent6">
                    <a:lumMod val="75000"/>
                  </a:schemeClr>
                </a:solidFill>
                <a:latin typeface="+mn-lt"/>
                <a:ea typeface="Cairo"/>
                <a:cs typeface="Cairo"/>
                <a:sym typeface="Cairo"/>
              </a:rPr>
              <a:t>C</a:t>
            </a:r>
            <a:r>
              <a:rPr lang="vi-VN" sz="1800" smtClean="0">
                <a:solidFill>
                  <a:schemeClr val="accent6">
                    <a:lumMod val="75000"/>
                  </a:schemeClr>
                </a:solidFill>
                <a:latin typeface="+mn-lt"/>
                <a:ea typeface="Cairo"/>
                <a:cs typeface="Cairo"/>
                <a:sym typeface="Cairo"/>
              </a:rPr>
              <a:t>hế </a:t>
            </a:r>
            <a:r>
              <a:rPr lang="vi-VN" sz="1800">
                <a:solidFill>
                  <a:schemeClr val="accent6">
                    <a:lumMod val="75000"/>
                  </a:schemeClr>
                </a:solidFill>
                <a:latin typeface="+mn-lt"/>
                <a:ea typeface="Cairo"/>
                <a:cs typeface="Cairo"/>
                <a:sym typeface="Cairo"/>
              </a:rPr>
              <a:t>tạo bằng </a:t>
            </a:r>
            <a:r>
              <a:rPr lang="vi-VN" sz="1800" smtClean="0">
                <a:solidFill>
                  <a:schemeClr val="accent6">
                    <a:lumMod val="75000"/>
                  </a:schemeClr>
                </a:solidFill>
                <a:latin typeface="+mn-lt"/>
                <a:ea typeface="Cairo"/>
                <a:cs typeface="Cairo"/>
                <a:sym typeface="Cairo"/>
              </a:rPr>
              <a:t>cách </a:t>
            </a:r>
            <a:r>
              <a:rPr lang="vi-VN" sz="1800">
                <a:solidFill>
                  <a:schemeClr val="accent6">
                    <a:lumMod val="75000"/>
                  </a:schemeClr>
                </a:solidFill>
                <a:latin typeface="+mn-lt"/>
                <a:ea typeface="Cairo"/>
                <a:cs typeface="Cairo"/>
                <a:sym typeface="Cairo"/>
              </a:rPr>
              <a:t>đổ vật liệu nóng chảy vào khuôn, để cho rắn cứng lại</a:t>
            </a:r>
            <a:endParaRPr lang="en-US" sz="1800">
              <a:solidFill>
                <a:schemeClr val="accent6">
                  <a:lumMod val="75000"/>
                </a:schemeClr>
              </a:solidFill>
              <a:latin typeface="+mn-lt"/>
              <a:ea typeface="Cairo"/>
              <a:cs typeface="Cairo"/>
              <a:sym typeface="Cairo"/>
            </a:endParaRPr>
          </a:p>
        </p:txBody>
      </p:sp>
      <p:sp>
        <p:nvSpPr>
          <p:cNvPr id="19" name="Rectangle 18"/>
          <p:cNvSpPr/>
          <p:nvPr/>
        </p:nvSpPr>
        <p:spPr>
          <a:xfrm>
            <a:off x="4635795" y="3957430"/>
            <a:ext cx="4508205" cy="923330"/>
          </a:xfrm>
          <a:prstGeom prst="rect">
            <a:avLst/>
          </a:prstGeom>
        </p:spPr>
        <p:txBody>
          <a:bodyPr wrap="square">
            <a:spAutoFit/>
          </a:bodyPr>
          <a:lstStyle/>
          <a:p>
            <a:pPr algn="ctr">
              <a:lnSpc>
                <a:spcPct val="150000"/>
              </a:lnSpc>
            </a:pPr>
            <a:r>
              <a:rPr lang="en-US" sz="1800" dirty="0">
                <a:solidFill>
                  <a:schemeClr val="accent6">
                    <a:lumMod val="75000"/>
                  </a:schemeClr>
                </a:solidFill>
                <a:latin typeface="+mn-lt"/>
                <a:ea typeface="Cairo"/>
                <a:cs typeface="Cairo"/>
              </a:rPr>
              <a:t>V</a:t>
            </a:r>
            <a:r>
              <a:rPr lang="vi-VN" sz="1800" dirty="0" smtClean="0">
                <a:solidFill>
                  <a:schemeClr val="accent6">
                    <a:lumMod val="75000"/>
                  </a:schemeClr>
                </a:solidFill>
                <a:latin typeface="+mn-lt"/>
                <a:ea typeface="Cairo"/>
                <a:cs typeface="Cairo"/>
              </a:rPr>
              <a:t>ũ </a:t>
            </a:r>
            <a:r>
              <a:rPr lang="vi-VN" sz="1800" dirty="0">
                <a:solidFill>
                  <a:schemeClr val="accent6">
                    <a:lumMod val="75000"/>
                  </a:schemeClr>
                </a:solidFill>
                <a:latin typeface="+mn-lt"/>
                <a:ea typeface="Cairo"/>
                <a:cs typeface="Cairo"/>
              </a:rPr>
              <a:t>khí, vỏ thường bằng kim loại, ở trong chứa thuốc nổ, có sức </a:t>
            </a:r>
            <a:r>
              <a:rPr lang="vi-VN" sz="1800" dirty="0" smtClean="0">
                <a:solidFill>
                  <a:schemeClr val="accent6">
                    <a:lumMod val="75000"/>
                  </a:schemeClr>
                </a:solidFill>
                <a:latin typeface="+mn-lt"/>
                <a:ea typeface="Cairo"/>
                <a:cs typeface="Cairo"/>
              </a:rPr>
              <a:t>sát</a:t>
            </a:r>
            <a:r>
              <a:rPr lang="en-US" sz="1800" dirty="0" smtClean="0">
                <a:solidFill>
                  <a:schemeClr val="accent6">
                    <a:lumMod val="75000"/>
                  </a:schemeClr>
                </a:solidFill>
                <a:latin typeface="+mn-lt"/>
                <a:ea typeface="Cairo"/>
                <a:cs typeface="Cairo"/>
              </a:rPr>
              <a:t> </a:t>
            </a:r>
            <a:r>
              <a:rPr lang="en-US" sz="1800" dirty="0" err="1" smtClean="0">
                <a:solidFill>
                  <a:schemeClr val="accent6">
                    <a:lumMod val="75000"/>
                  </a:schemeClr>
                </a:solidFill>
                <a:latin typeface="+mn-lt"/>
                <a:ea typeface="Cairo"/>
                <a:cs typeface="Cairo"/>
              </a:rPr>
              <a:t>thương</a:t>
            </a:r>
            <a:endParaRPr lang="en-US" sz="1800" dirty="0">
              <a:solidFill>
                <a:schemeClr val="accent6">
                  <a:lumMod val="75000"/>
                </a:schemeClr>
              </a:solidFill>
              <a:latin typeface="+mn-lt"/>
              <a:ea typeface="Cairo"/>
              <a:cs typeface="Cairo"/>
            </a:endParaRPr>
          </a:p>
        </p:txBody>
      </p:sp>
      <p:sp>
        <p:nvSpPr>
          <p:cNvPr id="20" name="Google Shape;1819;p69"/>
          <p:cNvSpPr txBox="1">
            <a:spLocks noGrp="1"/>
          </p:cNvSpPr>
          <p:nvPr>
            <p:ph type="title"/>
          </p:nvPr>
        </p:nvSpPr>
        <p:spPr>
          <a:xfrm>
            <a:off x="1457573" y="3369576"/>
            <a:ext cx="1339043" cy="488121"/>
          </a:xfrm>
          <a:prstGeom prst="rect">
            <a:avLst/>
          </a:prstGeom>
        </p:spPr>
        <p:style>
          <a:lnRef idx="3">
            <a:schemeClr val="lt1"/>
          </a:lnRef>
          <a:fillRef idx="1">
            <a:schemeClr val="dk1"/>
          </a:fillRef>
          <a:effectRef idx="1">
            <a:schemeClr val="dk1"/>
          </a:effectRef>
          <a:fontRef idx="minor">
            <a:schemeClr val="lt1"/>
          </a:fontRef>
        </p:style>
        <p:txBody>
          <a:bodyPr spcFirstLastPara="1" wrap="square" lIns="91425" tIns="91425" rIns="91425" bIns="91425" anchor="ctr" anchorCtr="0">
            <a:noAutofit/>
          </a:bodyPr>
          <a:lstStyle/>
          <a:p>
            <a:pPr lvl="0" algn="ctr"/>
            <a:r>
              <a:rPr lang="en" sz="2400" smtClean="0">
                <a:solidFill>
                  <a:srgbClr val="FFFFFF"/>
                </a:solidFill>
                <a:latin typeface="+mj-lt"/>
              </a:rPr>
              <a:t>Đúc</a:t>
            </a:r>
            <a:endParaRPr sz="1600">
              <a:solidFill>
                <a:srgbClr val="FFFFFF"/>
              </a:solidFill>
              <a:latin typeface="+mj-lt"/>
            </a:endParaRPr>
          </a:p>
        </p:txBody>
      </p:sp>
      <p:sp>
        <p:nvSpPr>
          <p:cNvPr id="21" name="Google Shape;1819;p69"/>
          <p:cNvSpPr txBox="1">
            <a:spLocks noGrp="1"/>
          </p:cNvSpPr>
          <p:nvPr>
            <p:ph type="title"/>
          </p:nvPr>
        </p:nvSpPr>
        <p:spPr>
          <a:xfrm>
            <a:off x="6299990" y="3399111"/>
            <a:ext cx="1339043" cy="488121"/>
          </a:xfrm>
          <a:prstGeom prst="rect">
            <a:avLst/>
          </a:prstGeom>
        </p:spPr>
        <p:style>
          <a:lnRef idx="3">
            <a:schemeClr val="lt1"/>
          </a:lnRef>
          <a:fillRef idx="1">
            <a:schemeClr val="dk1"/>
          </a:fillRef>
          <a:effectRef idx="1">
            <a:schemeClr val="dk1"/>
          </a:effectRef>
          <a:fontRef idx="minor">
            <a:schemeClr val="lt1"/>
          </a:fontRef>
        </p:style>
        <p:txBody>
          <a:bodyPr spcFirstLastPara="1" wrap="square" lIns="91425" tIns="91425" rIns="91425" bIns="91425" anchor="ctr" anchorCtr="0">
            <a:noAutofit/>
          </a:bodyPr>
          <a:lstStyle/>
          <a:p>
            <a:pPr lvl="0" algn="ctr"/>
            <a:r>
              <a:rPr lang="en" sz="2400" smtClean="0">
                <a:solidFill>
                  <a:srgbClr val="FFFFFF"/>
                </a:solidFill>
                <a:latin typeface="+mj-lt"/>
              </a:rPr>
              <a:t>Bom</a:t>
            </a:r>
            <a:endParaRPr sz="1600">
              <a:solidFill>
                <a:srgbClr val="FFFFFF"/>
              </a:solidFill>
              <a:latin typeface="+mj-lt"/>
            </a:endParaRPr>
          </a:p>
        </p:txBody>
      </p:sp>
    </p:spTree>
    <p:extLst>
      <p:ext uri="{BB962C8B-B14F-4D97-AF65-F5344CB8AC3E}">
        <p14:creationId xmlns:p14="http://schemas.microsoft.com/office/powerpoint/2010/main" val="128042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anim calcmode="lin" valueType="num">
                                      <p:cBhvr>
                                        <p:cTn id="38" dur="500" fill="hold"/>
                                        <p:tgtEl>
                                          <p:spTgt spid="19"/>
                                        </p:tgtEl>
                                        <p:attrNameLst>
                                          <p:attrName>ppt_x</p:attrName>
                                        </p:attrNameLst>
                                      </p:cBhvr>
                                      <p:tavLst>
                                        <p:tav tm="0">
                                          <p:val>
                                            <p:strVal val="#ppt_x"/>
                                          </p:val>
                                        </p:tav>
                                        <p:tav tm="100000">
                                          <p:val>
                                            <p:strVal val="#ppt_x"/>
                                          </p:val>
                                        </p:tav>
                                      </p:tavLst>
                                    </p:anim>
                                    <p:anim calcmode="lin" valueType="num">
                                      <p:cBhvr>
                                        <p:cTn id="3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27"/>
        <p:cNvGrpSpPr/>
        <p:nvPr/>
      </p:nvGrpSpPr>
      <p:grpSpPr>
        <a:xfrm>
          <a:off x="0" y="0"/>
          <a:ext cx="0" cy="0"/>
          <a:chOff x="0" y="0"/>
          <a:chExt cx="0" cy="0"/>
        </a:xfrm>
      </p:grpSpPr>
      <p:sp>
        <p:nvSpPr>
          <p:cNvPr id="4" name="Oval 3"/>
          <p:cNvSpPr/>
          <p:nvPr/>
        </p:nvSpPr>
        <p:spPr>
          <a:xfrm>
            <a:off x="5107554" y="1589944"/>
            <a:ext cx="1181734" cy="118173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28" name="Google Shape;2228;p74"/>
          <p:cNvSpPr txBox="1">
            <a:spLocks noGrp="1"/>
          </p:cNvSpPr>
          <p:nvPr>
            <p:ph type="title"/>
          </p:nvPr>
        </p:nvSpPr>
        <p:spPr>
          <a:xfrm>
            <a:off x="3474885" y="3053562"/>
            <a:ext cx="4716273" cy="531900"/>
          </a:xfrm>
          <a:prstGeom prst="rect">
            <a:avLst/>
          </a:prstGeom>
        </p:spPr>
        <p:txBody>
          <a:bodyPr spcFirstLastPara="1" wrap="square" lIns="91425" tIns="91425" rIns="91425" bIns="91425" anchor="ctr" anchorCtr="0">
            <a:noAutofit/>
          </a:bodyPr>
          <a:lstStyle/>
          <a:p>
            <a:pPr lvl="0"/>
            <a:r>
              <a:rPr lang="en-US" sz="3600" smtClean="0">
                <a:latin typeface="+mj-lt"/>
              </a:rPr>
              <a:t>ĐỌC HIỂU</a:t>
            </a:r>
            <a:endParaRPr lang="en-US" sz="3600">
              <a:latin typeface="+mj-lt"/>
            </a:endParaRPr>
          </a:p>
        </p:txBody>
      </p:sp>
      <p:sp>
        <p:nvSpPr>
          <p:cNvPr id="2229" name="Google Shape;2229;p74"/>
          <p:cNvSpPr txBox="1">
            <a:spLocks noGrp="1"/>
          </p:cNvSpPr>
          <p:nvPr>
            <p:ph type="title" idx="4294967295"/>
          </p:nvPr>
        </p:nvSpPr>
        <p:spPr>
          <a:xfrm>
            <a:off x="5128213" y="1714385"/>
            <a:ext cx="1161075" cy="841375"/>
          </a:xfrm>
          <a:prstGeom prst="rect">
            <a:avLst/>
          </a:prstGeom>
        </p:spPr>
        <p:txBody>
          <a:bodyPr spcFirstLastPara="1" wrap="square" lIns="91425" tIns="91425" rIns="91425" bIns="91425" anchor="ctr" anchorCtr="0">
            <a:noAutofit/>
          </a:bodyPr>
          <a:lstStyle/>
          <a:p>
            <a:pPr lvl="0" algn="ctr">
              <a:lnSpc>
                <a:spcPct val="150000"/>
              </a:lnSpc>
            </a:pPr>
            <a:r>
              <a:rPr lang="en-US" sz="6000">
                <a:solidFill>
                  <a:srgbClr val="FFFFFF"/>
                </a:solidFill>
                <a:ea typeface="Calibri" panose="020F0502020204030204" pitchFamily="34" charset="0"/>
                <a:cs typeface="Times New Roman" panose="02020603050405020304" pitchFamily="18" charset="0"/>
              </a:rPr>
              <a:t>I</a:t>
            </a:r>
            <a:r>
              <a:rPr lang="en-US" sz="6000" smtClean="0">
                <a:solidFill>
                  <a:srgbClr val="FFFFFF"/>
                </a:solidFill>
                <a:ea typeface="Calibri" panose="020F0502020204030204" pitchFamily="34" charset="0"/>
                <a:cs typeface="Times New Roman" panose="02020603050405020304" pitchFamily="18" charset="0"/>
              </a:rPr>
              <a:t>I</a:t>
            </a:r>
            <a:endParaRPr lang="en-US" sz="1800">
              <a:solidFill>
                <a:srgbClr val="FFFFFF"/>
              </a:solidFill>
            </a:endParaRPr>
          </a:p>
        </p:txBody>
      </p:sp>
      <p:grpSp>
        <p:nvGrpSpPr>
          <p:cNvPr id="2231" name="Google Shape;2231;p74"/>
          <p:cNvGrpSpPr/>
          <p:nvPr/>
        </p:nvGrpSpPr>
        <p:grpSpPr>
          <a:xfrm>
            <a:off x="-251975" y="530494"/>
            <a:ext cx="3283592" cy="4254180"/>
            <a:chOff x="4561282" y="-1186519"/>
            <a:chExt cx="5325652" cy="7387661"/>
          </a:xfrm>
        </p:grpSpPr>
        <p:grpSp>
          <p:nvGrpSpPr>
            <p:cNvPr id="2232" name="Google Shape;2232;p74"/>
            <p:cNvGrpSpPr/>
            <p:nvPr/>
          </p:nvGrpSpPr>
          <p:grpSpPr>
            <a:xfrm rot="7432894">
              <a:off x="5401429" y="-693173"/>
              <a:ext cx="3167275" cy="3712254"/>
              <a:chOff x="9395708" y="-2591285"/>
              <a:chExt cx="2431070" cy="2849374"/>
            </a:xfrm>
          </p:grpSpPr>
          <p:sp>
            <p:nvSpPr>
              <p:cNvPr id="2233" name="Google Shape;2233;p74"/>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4"/>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4"/>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4"/>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74"/>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74"/>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74"/>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74"/>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4"/>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4"/>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74"/>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74"/>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74"/>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74"/>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74"/>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74"/>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4"/>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5" name="Google Shape;2265;p74"/>
            <p:cNvGrpSpPr/>
            <p:nvPr/>
          </p:nvGrpSpPr>
          <p:grpSpPr>
            <a:xfrm>
              <a:off x="4572435" y="1233383"/>
              <a:ext cx="5314499" cy="4967759"/>
              <a:chOff x="10368334" y="-3016863"/>
              <a:chExt cx="2959405" cy="2766321"/>
            </a:xfrm>
          </p:grpSpPr>
          <p:sp>
            <p:nvSpPr>
              <p:cNvPr id="2266" name="Google Shape;2266;p74"/>
              <p:cNvSpPr/>
              <p:nvPr/>
            </p:nvSpPr>
            <p:spPr>
              <a:xfrm>
                <a:off x="10368334" y="-3016863"/>
                <a:ext cx="2766321" cy="2766321"/>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74"/>
              <p:cNvSpPr/>
              <p:nvPr/>
            </p:nvSpPr>
            <p:spPr>
              <a:xfrm>
                <a:off x="12251262" y="-2759440"/>
                <a:ext cx="1076476" cy="2224087"/>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4"/>
              <p:cNvSpPr/>
              <p:nvPr/>
            </p:nvSpPr>
            <p:spPr>
              <a:xfrm>
                <a:off x="10419183" y="-2931761"/>
                <a:ext cx="1444955" cy="2627228"/>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4"/>
              <p:cNvSpPr/>
              <p:nvPr/>
            </p:nvSpPr>
            <p:spPr>
              <a:xfrm>
                <a:off x="11275529" y="-3016863"/>
                <a:ext cx="1022485" cy="535062"/>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74"/>
              <p:cNvSpPr/>
              <p:nvPr/>
            </p:nvSpPr>
            <p:spPr>
              <a:xfrm>
                <a:off x="10681797" y="-2812714"/>
                <a:ext cx="1098264" cy="870483"/>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71" name="Google Shape;2271;p74"/>
          <p:cNvSpPr/>
          <p:nvPr/>
        </p:nvSpPr>
        <p:spPr>
          <a:xfrm>
            <a:off x="2484583" y="2257458"/>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366;p35"/>
          <p:cNvGrpSpPr/>
          <p:nvPr/>
        </p:nvGrpSpPr>
        <p:grpSpPr>
          <a:xfrm>
            <a:off x="3153815" y="4083264"/>
            <a:ext cx="3087264" cy="695928"/>
            <a:chOff x="5790457" y="1200199"/>
            <a:chExt cx="3087264" cy="695928"/>
          </a:xfrm>
          <a:solidFill>
            <a:srgbClr val="FFFFFF"/>
          </a:solidFill>
        </p:grpSpPr>
        <p:sp>
          <p:nvSpPr>
            <p:cNvPr id="56" name="Google Shape;367;p35"/>
            <p:cNvSpPr/>
            <p:nvPr/>
          </p:nvSpPr>
          <p:spPr>
            <a:xfrm>
              <a:off x="5790457" y="1621926"/>
              <a:ext cx="1272001" cy="274195"/>
            </a:xfrm>
            <a:custGeom>
              <a:avLst/>
              <a:gdLst/>
              <a:ahLst/>
              <a:cxnLst/>
              <a:rect l="l" t="t" r="r" b="b"/>
              <a:pathLst>
                <a:path w="13926" h="3002" extrusionOk="0">
                  <a:moveTo>
                    <a:pt x="8579" y="0"/>
                  </a:moveTo>
                  <a:cubicBezTo>
                    <a:pt x="7407" y="0"/>
                    <a:pt x="6404" y="671"/>
                    <a:pt x="5902" y="1636"/>
                  </a:cubicBezTo>
                  <a:cubicBezTo>
                    <a:pt x="5501" y="1134"/>
                    <a:pt x="4884" y="803"/>
                    <a:pt x="4190" y="803"/>
                  </a:cubicBezTo>
                  <a:cubicBezTo>
                    <a:pt x="3303" y="803"/>
                    <a:pt x="2539" y="1327"/>
                    <a:pt x="2192" y="2076"/>
                  </a:cubicBezTo>
                  <a:cubicBezTo>
                    <a:pt x="1960" y="1852"/>
                    <a:pt x="1644" y="1713"/>
                    <a:pt x="1297" y="1713"/>
                  </a:cubicBezTo>
                  <a:cubicBezTo>
                    <a:pt x="579" y="1713"/>
                    <a:pt x="1" y="2292"/>
                    <a:pt x="1" y="3001"/>
                  </a:cubicBezTo>
                  <a:lnTo>
                    <a:pt x="13926" y="3001"/>
                  </a:lnTo>
                  <a:cubicBezTo>
                    <a:pt x="13918" y="2292"/>
                    <a:pt x="13340" y="1713"/>
                    <a:pt x="12630" y="1713"/>
                  </a:cubicBezTo>
                  <a:cubicBezTo>
                    <a:pt x="12151" y="1713"/>
                    <a:pt x="11743" y="1968"/>
                    <a:pt x="11511" y="2346"/>
                  </a:cubicBezTo>
                  <a:cubicBezTo>
                    <a:pt x="11210" y="1003"/>
                    <a:pt x="10014" y="0"/>
                    <a:pt x="85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8;p35"/>
            <p:cNvSpPr/>
            <p:nvPr/>
          </p:nvSpPr>
          <p:spPr>
            <a:xfrm>
              <a:off x="8241995" y="1731810"/>
              <a:ext cx="635726" cy="164316"/>
            </a:xfrm>
            <a:custGeom>
              <a:avLst/>
              <a:gdLst/>
              <a:ahLst/>
              <a:cxnLst/>
              <a:rect l="l" t="t" r="r" b="b"/>
              <a:pathLst>
                <a:path w="6960" h="1799" extrusionOk="0">
                  <a:moveTo>
                    <a:pt x="5162" y="1"/>
                  </a:moveTo>
                  <a:cubicBezTo>
                    <a:pt x="4468" y="1"/>
                    <a:pt x="3858" y="394"/>
                    <a:pt x="3557" y="973"/>
                  </a:cubicBezTo>
                  <a:cubicBezTo>
                    <a:pt x="3318" y="664"/>
                    <a:pt x="2940" y="471"/>
                    <a:pt x="2524" y="471"/>
                  </a:cubicBezTo>
                  <a:cubicBezTo>
                    <a:pt x="1999" y="471"/>
                    <a:pt x="1544" y="780"/>
                    <a:pt x="1328" y="1235"/>
                  </a:cubicBezTo>
                  <a:cubicBezTo>
                    <a:pt x="1197" y="1096"/>
                    <a:pt x="1004" y="1011"/>
                    <a:pt x="788" y="1011"/>
                  </a:cubicBezTo>
                  <a:cubicBezTo>
                    <a:pt x="356" y="1011"/>
                    <a:pt x="8" y="1359"/>
                    <a:pt x="1" y="1798"/>
                  </a:cubicBezTo>
                  <a:lnTo>
                    <a:pt x="6960" y="1798"/>
                  </a:lnTo>
                  <a:cubicBezTo>
                    <a:pt x="6960" y="811"/>
                    <a:pt x="6149" y="1"/>
                    <a:pt x="5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9;p35"/>
            <p:cNvSpPr/>
            <p:nvPr/>
          </p:nvSpPr>
          <p:spPr>
            <a:xfrm>
              <a:off x="7445070" y="1200199"/>
              <a:ext cx="230451" cy="240400"/>
            </a:xfrm>
            <a:custGeom>
              <a:avLst/>
              <a:gdLst/>
              <a:ahLst/>
              <a:cxnLst/>
              <a:rect l="l" t="t" r="r" b="b"/>
              <a:pathLst>
                <a:path w="2523" h="2632" extrusionOk="0">
                  <a:moveTo>
                    <a:pt x="1265" y="1"/>
                  </a:moveTo>
                  <a:lnTo>
                    <a:pt x="895" y="965"/>
                  </a:lnTo>
                  <a:lnTo>
                    <a:pt x="0" y="1312"/>
                  </a:lnTo>
                  <a:lnTo>
                    <a:pt x="895" y="1667"/>
                  </a:lnTo>
                  <a:lnTo>
                    <a:pt x="1265" y="2631"/>
                  </a:lnTo>
                  <a:lnTo>
                    <a:pt x="1628" y="1667"/>
                  </a:lnTo>
                  <a:lnTo>
                    <a:pt x="2523" y="1312"/>
                  </a:lnTo>
                  <a:lnTo>
                    <a:pt x="1628" y="965"/>
                  </a:lnTo>
                  <a:lnTo>
                    <a:pt x="12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1969;p70"/>
          <p:cNvGrpSpPr/>
          <p:nvPr/>
        </p:nvGrpSpPr>
        <p:grpSpPr>
          <a:xfrm rot="6204027">
            <a:off x="7557596" y="3372279"/>
            <a:ext cx="1803692" cy="2079201"/>
            <a:chOff x="9395708" y="-2591285"/>
            <a:chExt cx="2431070" cy="2849374"/>
          </a:xfrm>
        </p:grpSpPr>
        <p:sp>
          <p:nvSpPr>
            <p:cNvPr id="60" name="Google Shape;1970;p70"/>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71;p70"/>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72;p70"/>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73;p70"/>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974;p70"/>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75;p70"/>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76;p70"/>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77;p70"/>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978;p70"/>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79;p70"/>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80;p70"/>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981;p70"/>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982;p70"/>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983;p70"/>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984;p70"/>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985;p70"/>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986;p70"/>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87;p70"/>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988;p70"/>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989;p70"/>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90;p70"/>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991;p70"/>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992;p70"/>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993;p70"/>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994;p70"/>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95;p70"/>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96;p70"/>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97;p70"/>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98;p70"/>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99;p70"/>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00;p70"/>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001;p70"/>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575;p39"/>
          <p:cNvGrpSpPr/>
          <p:nvPr/>
        </p:nvGrpSpPr>
        <p:grpSpPr>
          <a:xfrm>
            <a:off x="7664472" y="2136980"/>
            <a:ext cx="818949" cy="241040"/>
            <a:chOff x="7611835" y="470711"/>
            <a:chExt cx="818949" cy="241040"/>
          </a:xfrm>
          <a:solidFill>
            <a:srgbClr val="FFFFFF"/>
          </a:solidFill>
        </p:grpSpPr>
        <p:sp>
          <p:nvSpPr>
            <p:cNvPr id="93"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2271;p74"/>
          <p:cNvSpPr/>
          <p:nvPr/>
        </p:nvSpPr>
        <p:spPr>
          <a:xfrm>
            <a:off x="4132947" y="244615"/>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575;p39"/>
          <p:cNvGrpSpPr/>
          <p:nvPr/>
        </p:nvGrpSpPr>
        <p:grpSpPr>
          <a:xfrm>
            <a:off x="2893601" y="1273264"/>
            <a:ext cx="818949" cy="241040"/>
            <a:chOff x="7611835" y="470711"/>
            <a:chExt cx="818949" cy="241040"/>
          </a:xfrm>
          <a:solidFill>
            <a:srgbClr val="FFFFFF"/>
          </a:solidFill>
        </p:grpSpPr>
        <p:sp>
          <p:nvSpPr>
            <p:cNvPr id="97" name="Google Shape;576;p39"/>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77;p39"/>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2251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29"/>
                                        </p:tgtEl>
                                        <p:attrNameLst>
                                          <p:attrName>style.visibility</p:attrName>
                                        </p:attrNameLst>
                                      </p:cBhvr>
                                      <p:to>
                                        <p:strVal val="visible"/>
                                      </p:to>
                                    </p:set>
                                    <p:animEffect transition="in" filter="barn(inVertical)">
                                      <p:cBhvr>
                                        <p:cTn id="10" dur="500"/>
                                        <p:tgtEl>
                                          <p:spTgt spid="222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28"/>
                                        </p:tgtEl>
                                        <p:attrNameLst>
                                          <p:attrName>style.visibility</p:attrName>
                                        </p:attrNameLst>
                                      </p:cBhvr>
                                      <p:to>
                                        <p:strVal val="visible"/>
                                      </p:to>
                                    </p:set>
                                    <p:animEffect transition="in" filter="barn(inVertical)">
                                      <p:cBhvr>
                                        <p:cTn id="13" dur="500"/>
                                        <p:tgtEl>
                                          <p:spTgt spid="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28" grpId="0"/>
      <p:bldP spid="22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100;p50"/>
          <p:cNvSpPr/>
          <p:nvPr/>
        </p:nvSpPr>
        <p:spPr>
          <a:xfrm>
            <a:off x="602166" y="920182"/>
            <a:ext cx="8118088" cy="3829152"/>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Arrow: Pentagon 18">
            <a:extLst>
              <a:ext uri="{FF2B5EF4-FFF2-40B4-BE49-F238E27FC236}">
                <a16:creationId xmlns:a16="http://schemas.microsoft.com/office/drawing/2014/main" xmlns="" id="{ED9E9F7A-14C3-7A04-524B-A681E3CB78F7}"/>
              </a:ext>
            </a:extLst>
          </p:cNvPr>
          <p:cNvSpPr/>
          <p:nvPr/>
        </p:nvSpPr>
        <p:spPr>
          <a:xfrm>
            <a:off x="340695" y="479958"/>
            <a:ext cx="3800116" cy="637225"/>
          </a:xfrm>
          <a:prstGeom prst="homePlate">
            <a:avLst>
              <a:gd name="adj" fmla="val 71578"/>
            </a:avLst>
          </a:prstGeom>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a:solidFill>
                  <a:srgbClr val="F7FAFB"/>
                </a:solidFill>
                <a:latin typeface="Arial" panose="020B0604020202020204" pitchFamily="34" charset="0"/>
                <a:cs typeface="Arial" panose="020B0604020202020204" pitchFamily="34" charset="0"/>
              </a:rPr>
              <a:t>Thảo luận nhóm đôi </a:t>
            </a:r>
            <a:endParaRPr lang="en-US" sz="2400" b="1" dirty="0">
              <a:solidFill>
                <a:srgbClr val="F7FAFB"/>
              </a:solidFill>
              <a:latin typeface="Arial" panose="020B0604020202020204" pitchFamily="34" charset="0"/>
              <a:cs typeface="Arial" panose="020B0604020202020204" pitchFamily="34" charset="0"/>
            </a:endParaRPr>
          </a:p>
        </p:txBody>
      </p:sp>
      <p:sp>
        <p:nvSpPr>
          <p:cNvPr id="17" name="Rectangle 16"/>
          <p:cNvSpPr/>
          <p:nvPr/>
        </p:nvSpPr>
        <p:spPr>
          <a:xfrm>
            <a:off x="825189" y="1277526"/>
            <a:ext cx="7616283" cy="3170099"/>
          </a:xfrm>
          <a:prstGeom prst="rect">
            <a:avLst/>
          </a:prstGeom>
        </p:spPr>
        <p:txBody>
          <a:bodyPr wrap="square">
            <a:spAutoFit/>
          </a:bodyPr>
          <a:lstStyle/>
          <a:p>
            <a:pPr algn="just">
              <a:lnSpc>
                <a:spcPct val="150000"/>
              </a:lnSpc>
              <a:spcAft>
                <a:spcPts val="600"/>
              </a:spcAft>
            </a:pPr>
            <a:r>
              <a:rPr lang="vi-VN" sz="2000" b="1" smtClean="0">
                <a:latin typeface="+mn-lt"/>
                <a:ea typeface="Calibri" panose="020F0502020204030204" pitchFamily="34" charset="0"/>
                <a:cs typeface="Times New Roman" panose="02020603050405020304" pitchFamily="18" charset="0"/>
              </a:rPr>
              <a:t>Câu </a:t>
            </a:r>
            <a:r>
              <a:rPr lang="vi-VN" sz="2000" b="1">
                <a:latin typeface="+mn-lt"/>
                <a:ea typeface="Calibri" panose="020F0502020204030204" pitchFamily="34" charset="0"/>
                <a:cs typeface="Times New Roman" panose="02020603050405020304" pitchFamily="18" charset="0"/>
              </a:rPr>
              <a:t>1. </a:t>
            </a:r>
            <a:r>
              <a:rPr lang="vi-VN" sz="2000">
                <a:latin typeface="+mn-lt"/>
                <a:ea typeface="Calibri" panose="020F0502020204030204" pitchFamily="34" charset="0"/>
                <a:cs typeface="Times New Roman" panose="02020603050405020304" pitchFamily="18" charset="0"/>
              </a:rPr>
              <a:t>Các bạn nhỏ trong bài thơ ước những gì nếu có phép lạ?</a:t>
            </a:r>
            <a:endParaRPr lang="en-US" sz="200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b="1" smtClean="0">
                <a:latin typeface="+mn-lt"/>
                <a:ea typeface="Calibri" panose="020F0502020204030204" pitchFamily="34" charset="0"/>
                <a:cs typeface="Times New Roman" panose="02020603050405020304" pitchFamily="18" charset="0"/>
              </a:rPr>
              <a:t>Câu </a:t>
            </a:r>
            <a:r>
              <a:rPr lang="vi-VN" sz="2000" b="1">
                <a:latin typeface="+mn-lt"/>
                <a:ea typeface="Calibri" panose="020F0502020204030204" pitchFamily="34" charset="0"/>
                <a:cs typeface="Times New Roman" panose="02020603050405020304" pitchFamily="18" charset="0"/>
              </a:rPr>
              <a:t>2. </a:t>
            </a:r>
            <a:r>
              <a:rPr lang="vi-VN" sz="2000">
                <a:latin typeface="+mn-lt"/>
                <a:ea typeface="Calibri" panose="020F0502020204030204" pitchFamily="34" charset="0"/>
                <a:cs typeface="Times New Roman" panose="02020603050405020304" pitchFamily="18" charset="0"/>
              </a:rPr>
              <a:t>Em thích nhất ước mơ nào trong bài thơ? Vì sao?</a:t>
            </a:r>
            <a:endParaRPr lang="en-US" sz="200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b="1" smtClean="0">
                <a:latin typeface="+mn-lt"/>
                <a:ea typeface="Calibri" panose="020F0502020204030204" pitchFamily="34" charset="0"/>
                <a:cs typeface="Times New Roman" panose="02020603050405020304" pitchFamily="18" charset="0"/>
              </a:rPr>
              <a:t>Câu </a:t>
            </a:r>
            <a:r>
              <a:rPr lang="vi-VN" sz="2000" b="1">
                <a:latin typeface="+mn-lt"/>
                <a:ea typeface="Calibri" panose="020F0502020204030204" pitchFamily="34" charset="0"/>
                <a:cs typeface="Times New Roman" panose="02020603050405020304" pitchFamily="18" charset="0"/>
              </a:rPr>
              <a:t>3. </a:t>
            </a:r>
            <a:r>
              <a:rPr lang="vi-VN" sz="2000">
                <a:latin typeface="+mn-lt"/>
                <a:ea typeface="Calibri" panose="020F0502020204030204" pitchFamily="34" charset="0"/>
                <a:cs typeface="Times New Roman" panose="02020603050405020304" pitchFamily="18" charset="0"/>
              </a:rPr>
              <a:t>Để thực hiện ước mơ hoà bình, mọi người cần làm gì?</a:t>
            </a:r>
            <a:endParaRPr lang="en-US" sz="200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b="1" smtClean="0">
                <a:latin typeface="+mn-lt"/>
                <a:ea typeface="Calibri" panose="020F0502020204030204" pitchFamily="34" charset="0"/>
                <a:cs typeface="Times New Roman" panose="02020603050405020304" pitchFamily="18" charset="0"/>
              </a:rPr>
              <a:t>Câu </a:t>
            </a:r>
            <a:r>
              <a:rPr lang="vi-VN" sz="2000" b="1">
                <a:latin typeface="+mn-lt"/>
                <a:ea typeface="Calibri" panose="020F0502020204030204" pitchFamily="34" charset="0"/>
                <a:cs typeface="Times New Roman" panose="02020603050405020304" pitchFamily="18" charset="0"/>
              </a:rPr>
              <a:t>4. </a:t>
            </a:r>
            <a:r>
              <a:rPr lang="vi-VN" sz="2000">
                <a:latin typeface="+mn-lt"/>
                <a:ea typeface="Calibri" panose="020F0502020204030204" pitchFamily="34" charset="0"/>
                <a:cs typeface="Times New Roman" panose="02020603050405020304" pitchFamily="18" charset="0"/>
              </a:rPr>
              <a:t>Hãy tưởng tượng cuộc sống sẽ như thế nào khi các ước mơ trong bài thơ đều trở thành hiện thực.</a:t>
            </a:r>
            <a:endParaRPr lang="en-US" sz="200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b="1" smtClean="0">
                <a:latin typeface="+mn-lt"/>
                <a:ea typeface="Calibri" panose="020F0502020204030204" pitchFamily="34" charset="0"/>
                <a:cs typeface="Times New Roman" panose="02020603050405020304" pitchFamily="18" charset="0"/>
              </a:rPr>
              <a:t>Câu </a:t>
            </a:r>
            <a:r>
              <a:rPr lang="vi-VN" sz="2000" b="1">
                <a:latin typeface="+mn-lt"/>
                <a:ea typeface="Calibri" panose="020F0502020204030204" pitchFamily="34" charset="0"/>
                <a:cs typeface="Times New Roman" panose="02020603050405020304" pitchFamily="18" charset="0"/>
              </a:rPr>
              <a:t>5. </a:t>
            </a:r>
            <a:r>
              <a:rPr lang="vi-VN" sz="2000">
                <a:latin typeface="+mn-lt"/>
                <a:ea typeface="Calibri" panose="020F0502020204030204" pitchFamily="34" charset="0"/>
                <a:cs typeface="Times New Roman" panose="02020603050405020304" pitchFamily="18" charset="0"/>
              </a:rPr>
              <a:t>Nếu có phép lạ, em sẽ ước gì? Vì sao?</a:t>
            </a:r>
            <a:endParaRPr lang="en-US" sz="2000">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201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Lst>
  </p:timing>
</p:sld>
</file>

<file path=ppt/theme/theme1.xml><?xml version="1.0" encoding="utf-8"?>
<a:theme xmlns:a="http://schemas.openxmlformats.org/drawingml/2006/main" name="Social Issues Thesis: Climate Change by Slidesgo">
  <a:themeElements>
    <a:clrScheme name="Simple Light">
      <a:dk1>
        <a:srgbClr val="355C2E"/>
      </a:dk1>
      <a:lt1>
        <a:srgbClr val="F8EEE4"/>
      </a:lt1>
      <a:dk2>
        <a:srgbClr val="81A235"/>
      </a:dk2>
      <a:lt2>
        <a:srgbClr val="282828"/>
      </a:lt2>
      <a:accent1>
        <a:srgbClr val="F0DCC8"/>
      </a:accent1>
      <a:accent2>
        <a:srgbClr val="F4A79C"/>
      </a:accent2>
      <a:accent3>
        <a:srgbClr val="C7843C"/>
      </a:accent3>
      <a:accent4>
        <a:srgbClr val="8ACDCE"/>
      </a:accent4>
      <a:accent5>
        <a:srgbClr val="006936"/>
      </a:accent5>
      <a:accent6>
        <a:srgbClr val="7A5716"/>
      </a:accent6>
      <a:hlink>
        <a:srgbClr val="28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TotalTime>
  <Words>719</Words>
  <Application>Microsoft Office PowerPoint</Application>
  <PresentationFormat>On-screen Show (16:9)</PresentationFormat>
  <Paragraphs>83</Paragraphs>
  <Slides>20</Slides>
  <Notes>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Cairo</vt:lpstr>
      <vt:lpstr>Fira Sans Condensed Medium</vt:lpstr>
      <vt:lpstr>Pompiere</vt:lpstr>
      <vt:lpstr>Calibri</vt:lpstr>
      <vt:lpstr>Sulphur Point</vt:lpstr>
      <vt:lpstr>Raleway</vt:lpstr>
      <vt:lpstr>Times New Roman</vt:lpstr>
      <vt:lpstr>Oxygen</vt:lpstr>
      <vt:lpstr>Social Issues Thesis: Climate Change by Slidesgo</vt:lpstr>
      <vt:lpstr>PowerPoint Presentation</vt:lpstr>
      <vt:lpstr>PowerPoint Presentation</vt:lpstr>
      <vt:lpstr>PowerPoint Presentation</vt:lpstr>
      <vt:lpstr>PowerPoint Presentation</vt:lpstr>
      <vt:lpstr>ĐỌC THÀNH TIẾNG</vt:lpstr>
      <vt:lpstr>LƯU Ý</vt:lpstr>
      <vt:lpstr>GIẢI NGHĨA TỪ NGỮ KHÓ</vt:lpstr>
      <vt:lpstr>ĐỌC HIỂU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 bài đọc, em hiểu nội dung bài thơ nói về điều gì?</vt:lpstr>
      <vt:lpstr>ĐỌC NÂNG CAO</vt:lpstr>
      <vt:lpstr>Chú ý cách ngắt nhịp thơ, nhấn giọng ở một số từ ngữ ở khổ thơ 1 và khổ thơ 5:</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TT</cp:lastModifiedBy>
  <cp:revision>31</cp:revision>
  <dcterms:modified xsi:type="dcterms:W3CDTF">2023-11-12T20:50:50Z</dcterms:modified>
</cp:coreProperties>
</file>