
<file path=[Content_Types].xml><?xml version="1.0" encoding="utf-8"?>
<Types xmlns="http://schemas.openxmlformats.org/package/2006/content-types">
  <Default Extension="mp3" ContentType="audio/mpeg"/>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5"/>
  </p:notesMasterIdLst>
  <p:sldIdLst>
    <p:sldId id="257" r:id="rId2"/>
    <p:sldId id="258" r:id="rId3"/>
    <p:sldId id="259" r:id="rId4"/>
    <p:sldId id="260" r:id="rId5"/>
    <p:sldId id="261" r:id="rId6"/>
    <p:sldId id="277" r:id="rId7"/>
    <p:sldId id="262" r:id="rId8"/>
    <p:sldId id="263" r:id="rId9"/>
    <p:sldId id="264" r:id="rId10"/>
    <p:sldId id="265" r:id="rId11"/>
    <p:sldId id="266" r:id="rId12"/>
    <p:sldId id="267" r:id="rId13"/>
    <p:sldId id="272" r:id="rId14"/>
    <p:sldId id="273" r:id="rId15"/>
    <p:sldId id="274" r:id="rId16"/>
    <p:sldId id="275" r:id="rId17"/>
    <p:sldId id="276" r:id="rId18"/>
    <p:sldId id="268" r:id="rId19"/>
    <p:sldId id="278" r:id="rId20"/>
    <p:sldId id="279" r:id="rId21"/>
    <p:sldId id="269" r:id="rId22"/>
    <p:sldId id="270" r:id="rId23"/>
    <p:sldId id="271" r:id="rId24"/>
  </p:sldIdLst>
  <p:sldSz cx="9144000" cy="5143500" type="screen16x9"/>
  <p:notesSz cx="6858000" cy="9144000"/>
  <p:embeddedFontLst>
    <p:embeddedFont>
      <p:font typeface="Fredoka" panose="020B0604020202020204" charset="-79"/>
      <p:regular r:id="rId26"/>
      <p:bold r:id="rId27"/>
    </p:embeddedFont>
    <p:embeddedFont>
      <p:font typeface="Anaheim" panose="020B0604020202020204" charset="0"/>
      <p:regular r:id="rId28"/>
    </p:embeddedFont>
    <p:embeddedFont>
      <p:font typeface="Epilogue" panose="020B0604020202020204" charset="0"/>
      <p:regular r:id="rId29"/>
      <p:bold r:id="rId30"/>
      <p:italic r:id="rId31"/>
      <p:boldItalic r:id="rId32"/>
    </p:embeddedFont>
    <p:embeddedFont>
      <p:font typeface="Pompiere" panose="020B0604020202020204" charset="0"/>
      <p:regular r:id="rId33"/>
    </p:embeddedFont>
    <p:embeddedFont>
      <p:font typeface="Calibri" panose="020F0502020204030204" pitchFamily="34" charset="0"/>
      <p:regular r:id="rId34"/>
      <p:bold r:id="rId35"/>
      <p:italic r:id="rId36"/>
      <p:boldItalic r:id="rId37"/>
    </p:embeddedFont>
    <p:embeddedFont>
      <p:font typeface="Fredoka SemiBold" panose="020B0604020202020204" charset="-79"/>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03B87B-C1F7-4127-A213-52AE70698C4E}">
  <a:tblStyle styleId="{8603B87B-C1F7-4127-A213-52AE70698C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1" d="100"/>
          <a:sy n="51" d="100"/>
        </p:scale>
        <p:origin x="1252"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91E46-663B-41DC-B2B2-86F1837A5F0E}" type="doc">
      <dgm:prSet loTypeId="urn:diagrams.loki3.com/VaryingWidthList" loCatId="list" qsTypeId="urn:microsoft.com/office/officeart/2005/8/quickstyle/simple1" qsCatId="simple" csTypeId="urn:microsoft.com/office/officeart/2005/8/colors/accent0_1" csCatId="mainScheme" phldr="1"/>
      <dgm:spPr/>
      <dgm:t>
        <a:bodyPr/>
        <a:lstStyle/>
        <a:p>
          <a:endParaRPr lang="en-US"/>
        </a:p>
      </dgm:t>
    </dgm:pt>
    <dgm:pt modelId="{9DD3EA4E-BDE9-47BD-B301-8F6EE8290EE7}">
      <dgm:prSet phldrT="[Text]" custT="1"/>
      <dgm:spPr/>
      <dgm:t>
        <a:bodyPr/>
        <a:lstStyle/>
        <a:p>
          <a:pPr>
            <a:lnSpc>
              <a:spcPct val="150000"/>
            </a:lnSpc>
          </a:pPr>
          <a:r>
            <a:rPr lang="vi-VN" sz="1600" b="1" i="0" smtClean="0"/>
            <a:t>a</a:t>
          </a:r>
          <a:r>
            <a:rPr lang="en-US" sz="1600" b="1" i="0" smtClean="0"/>
            <a:t>)</a:t>
          </a:r>
          <a:r>
            <a:rPr lang="vi-VN" sz="1600" b="1" i="0" smtClean="0"/>
            <a:t> Kiểm tra trang phục, đạo cụ</a:t>
          </a:r>
          <a:endParaRPr lang="en-US" sz="1600" b="1" i="0"/>
        </a:p>
      </dgm:t>
    </dgm:pt>
    <dgm:pt modelId="{31D5ACDA-85FC-4A62-BB3F-009587C4F6F5}" type="parTrans" cxnId="{61BC6344-CBCC-4A2A-8E41-EDC37E36EBB8}">
      <dgm:prSet/>
      <dgm:spPr/>
      <dgm:t>
        <a:bodyPr/>
        <a:lstStyle/>
        <a:p>
          <a:endParaRPr lang="en-US"/>
        </a:p>
      </dgm:t>
    </dgm:pt>
    <dgm:pt modelId="{60955A32-95E1-40E9-8C5B-B3CC3DECD819}" type="sibTrans" cxnId="{61BC6344-CBCC-4A2A-8E41-EDC37E36EBB8}">
      <dgm:prSet/>
      <dgm:spPr/>
      <dgm:t>
        <a:bodyPr/>
        <a:lstStyle/>
        <a:p>
          <a:endParaRPr lang="en-US"/>
        </a:p>
      </dgm:t>
    </dgm:pt>
    <dgm:pt modelId="{DFC6A52A-D5CD-41BA-8C48-B280B32F32B8}">
      <dgm:prSet/>
      <dgm:spPr/>
      <dgm:t>
        <a:bodyPr/>
        <a:lstStyle/>
        <a:p>
          <a:pPr algn="ctr">
            <a:lnSpc>
              <a:spcPct val="150000"/>
            </a:lnSpc>
          </a:pPr>
          <a:r>
            <a:rPr lang="vi-VN" sz="1600" b="1" i="0" smtClean="0"/>
            <a:t>b) Tập thoại theo lời nhân vật:</a:t>
          </a:r>
          <a:endParaRPr lang="en-US" sz="1600" b="1" i="0"/>
        </a:p>
      </dgm:t>
    </dgm:pt>
    <dgm:pt modelId="{836A5545-1DBC-4993-AF0A-AE7E5BBA4DC7}" type="parTrans" cxnId="{5E18C5DD-FFE1-41F3-A611-66B5A48E6635}">
      <dgm:prSet/>
      <dgm:spPr/>
      <dgm:t>
        <a:bodyPr/>
        <a:lstStyle/>
        <a:p>
          <a:endParaRPr lang="en-US"/>
        </a:p>
      </dgm:t>
    </dgm:pt>
    <dgm:pt modelId="{2A7D9A03-0E8D-4CDB-8E1C-8B3919DBFF8E}" type="sibTrans" cxnId="{5E18C5DD-FFE1-41F3-A611-66B5A48E6635}">
      <dgm:prSet/>
      <dgm:spPr/>
      <dgm:t>
        <a:bodyPr/>
        <a:lstStyle/>
        <a:p>
          <a:endParaRPr lang="en-US"/>
        </a:p>
      </dgm:t>
    </dgm:pt>
    <dgm:pt modelId="{AE3A8E9D-84E5-479B-94F7-1B9BDAD4145A}">
      <dgm:prSet custT="1"/>
      <dgm:spPr/>
      <dgm:t>
        <a:bodyPr/>
        <a:lstStyle/>
        <a:p>
          <a:pPr algn="l">
            <a:lnSpc>
              <a:spcPct val="150000"/>
            </a:lnSpc>
          </a:pPr>
          <a:r>
            <a:rPr lang="vi-VN" sz="1600" i="0" smtClean="0"/>
            <a:t>Các vai diễn nhớ lời thoại chưa, đã phối hợp được với lời thoại của vai diễn trước chưa?... </a:t>
          </a:r>
          <a:endParaRPr lang="en-US" sz="1600" i="0"/>
        </a:p>
      </dgm:t>
    </dgm:pt>
    <dgm:pt modelId="{57AFD561-5E5C-486B-8BD8-E54C06691FAD}" type="parTrans" cxnId="{CB8250FD-3932-43DC-9575-67E16B842980}">
      <dgm:prSet/>
      <dgm:spPr/>
      <dgm:t>
        <a:bodyPr/>
        <a:lstStyle/>
        <a:p>
          <a:endParaRPr lang="en-US"/>
        </a:p>
      </dgm:t>
    </dgm:pt>
    <dgm:pt modelId="{EB4F3EE5-FB7E-4B4A-86FB-D405917828C5}" type="sibTrans" cxnId="{CB8250FD-3932-43DC-9575-67E16B842980}">
      <dgm:prSet/>
      <dgm:spPr/>
      <dgm:t>
        <a:bodyPr/>
        <a:lstStyle/>
        <a:p>
          <a:endParaRPr lang="en-US"/>
        </a:p>
      </dgm:t>
    </dgm:pt>
    <dgm:pt modelId="{826FFF82-E9A2-4F2E-99C6-D145907C266D}">
      <dgm:prSet custT="1"/>
      <dgm:spPr/>
      <dgm:t>
        <a:bodyPr/>
        <a:lstStyle/>
        <a:p>
          <a:pPr algn="l">
            <a:lnSpc>
              <a:spcPct val="150000"/>
            </a:lnSpc>
          </a:pPr>
          <a:r>
            <a:rPr lang="vi-VN" sz="1600" i="0" smtClean="0"/>
            <a:t>Người nhắc vở đã nhớ nhiệm vụ chưa, đã biết cách nhắc lời thoại chưa?... </a:t>
          </a:r>
          <a:endParaRPr lang="en-US" sz="1600" i="0"/>
        </a:p>
      </dgm:t>
    </dgm:pt>
    <dgm:pt modelId="{0F4FD2B5-0FFB-4456-B497-5BE7E9E80C30}" type="parTrans" cxnId="{B68F6C52-0868-4CF5-913A-E9EABFB6731F}">
      <dgm:prSet/>
      <dgm:spPr/>
      <dgm:t>
        <a:bodyPr/>
        <a:lstStyle/>
        <a:p>
          <a:endParaRPr lang="en-US"/>
        </a:p>
      </dgm:t>
    </dgm:pt>
    <dgm:pt modelId="{853EBF17-B6A1-4B1F-9811-B3C0AADEFB7B}" type="sibTrans" cxnId="{B68F6C52-0868-4CF5-913A-E9EABFB6731F}">
      <dgm:prSet/>
      <dgm:spPr/>
      <dgm:t>
        <a:bodyPr/>
        <a:lstStyle/>
        <a:p>
          <a:endParaRPr lang="en-US"/>
        </a:p>
      </dgm:t>
    </dgm:pt>
    <dgm:pt modelId="{4392B1FE-44A6-468A-8FDD-B78CDF8529A4}">
      <dgm:prSet custT="1"/>
      <dgm:spPr/>
      <dgm:t>
        <a:bodyPr/>
        <a:lstStyle/>
        <a:p>
          <a:pPr>
            <a:lnSpc>
              <a:spcPct val="150000"/>
            </a:lnSpc>
          </a:pPr>
          <a:r>
            <a:rPr lang="vi-VN" sz="1600" b="1" i="0" smtClean="0"/>
            <a:t>c) Đạo diễn hướng dẫn các vai diễn thể hiện nét mặt, cử chỉ, giọng nói phù hợp. </a:t>
          </a:r>
          <a:endParaRPr lang="en-US" sz="1600" b="1" i="0"/>
        </a:p>
      </dgm:t>
    </dgm:pt>
    <dgm:pt modelId="{DABAE717-5884-484E-A41E-B846734687F1}" type="parTrans" cxnId="{8022BAAB-C4EE-449D-864E-D28F4C9D0C35}">
      <dgm:prSet/>
      <dgm:spPr/>
      <dgm:t>
        <a:bodyPr/>
        <a:lstStyle/>
        <a:p>
          <a:endParaRPr lang="en-US"/>
        </a:p>
      </dgm:t>
    </dgm:pt>
    <dgm:pt modelId="{786B52A3-A8F2-4DAB-9024-4C71E61232ED}" type="sibTrans" cxnId="{8022BAAB-C4EE-449D-864E-D28F4C9D0C35}">
      <dgm:prSet/>
      <dgm:spPr/>
      <dgm:t>
        <a:bodyPr/>
        <a:lstStyle/>
        <a:p>
          <a:endParaRPr lang="en-US"/>
        </a:p>
      </dgm:t>
    </dgm:pt>
    <dgm:pt modelId="{7E79AB3F-2874-4ABD-8209-4B724C7C02FE}" type="pres">
      <dgm:prSet presAssocID="{8ED91E46-663B-41DC-B2B2-86F1837A5F0E}" presName="Name0" presStyleCnt="0">
        <dgm:presLayoutVars>
          <dgm:resizeHandles/>
        </dgm:presLayoutVars>
      </dgm:prSet>
      <dgm:spPr/>
    </dgm:pt>
    <dgm:pt modelId="{EE15B797-D559-4195-9BB0-E1A9063AF37C}" type="pres">
      <dgm:prSet presAssocID="{9DD3EA4E-BDE9-47BD-B301-8F6EE8290EE7}" presName="text" presStyleLbl="node1" presStyleIdx="0" presStyleCnt="3" custScaleX="1166996" custScaleY="16612">
        <dgm:presLayoutVars>
          <dgm:bulletEnabled val="1"/>
        </dgm:presLayoutVars>
      </dgm:prSet>
      <dgm:spPr/>
      <dgm:t>
        <a:bodyPr/>
        <a:lstStyle/>
        <a:p>
          <a:endParaRPr lang="en-US"/>
        </a:p>
      </dgm:t>
    </dgm:pt>
    <dgm:pt modelId="{0CC3A8F6-BA3B-4D41-B441-E038B840DB13}" type="pres">
      <dgm:prSet presAssocID="{60955A32-95E1-40E9-8C5B-B3CC3DECD819}" presName="space" presStyleCnt="0"/>
      <dgm:spPr/>
    </dgm:pt>
    <dgm:pt modelId="{334A8CCC-C838-411C-BE06-2AC2AA0E5512}" type="pres">
      <dgm:prSet presAssocID="{DFC6A52A-D5CD-41BA-8C48-B280B32F32B8}" presName="text" presStyleLbl="node1" presStyleIdx="1" presStyleCnt="3" custScaleX="121238" custScaleY="37887">
        <dgm:presLayoutVars>
          <dgm:bulletEnabled val="1"/>
        </dgm:presLayoutVars>
      </dgm:prSet>
      <dgm:spPr/>
      <dgm:t>
        <a:bodyPr/>
        <a:lstStyle/>
        <a:p>
          <a:endParaRPr lang="en-US"/>
        </a:p>
      </dgm:t>
    </dgm:pt>
    <dgm:pt modelId="{6C3AF027-5CDC-495D-AA17-1F5E799091A3}" type="pres">
      <dgm:prSet presAssocID="{2A7D9A03-0E8D-4CDB-8E1C-8B3919DBFF8E}" presName="space" presStyleCnt="0"/>
      <dgm:spPr/>
    </dgm:pt>
    <dgm:pt modelId="{CA737103-6ABD-44CA-984B-E9E0C3AB3E6D}" type="pres">
      <dgm:prSet presAssocID="{4392B1FE-44A6-468A-8FDD-B78CDF8529A4}" presName="text" presStyleLbl="node1" presStyleIdx="2" presStyleCnt="3" custScaleX="446666" custScaleY="16962">
        <dgm:presLayoutVars>
          <dgm:bulletEnabled val="1"/>
        </dgm:presLayoutVars>
      </dgm:prSet>
      <dgm:spPr/>
    </dgm:pt>
  </dgm:ptLst>
  <dgm:cxnLst>
    <dgm:cxn modelId="{314B6869-7071-41DC-A30E-3CC2CF36082D}" type="presOf" srcId="{826FFF82-E9A2-4F2E-99C6-D145907C266D}" destId="{334A8CCC-C838-411C-BE06-2AC2AA0E5512}" srcOrd="0" destOrd="2" presId="urn:diagrams.loki3.com/VaryingWidthList"/>
    <dgm:cxn modelId="{5E18C5DD-FFE1-41F3-A611-66B5A48E6635}" srcId="{8ED91E46-663B-41DC-B2B2-86F1837A5F0E}" destId="{DFC6A52A-D5CD-41BA-8C48-B280B32F32B8}" srcOrd="1" destOrd="0" parTransId="{836A5545-1DBC-4993-AF0A-AE7E5BBA4DC7}" sibTransId="{2A7D9A03-0E8D-4CDB-8E1C-8B3919DBFF8E}"/>
    <dgm:cxn modelId="{B224DC22-9A0B-43F8-B7C1-D086EED04AB4}" type="presOf" srcId="{8ED91E46-663B-41DC-B2B2-86F1837A5F0E}" destId="{7E79AB3F-2874-4ABD-8209-4B724C7C02FE}" srcOrd="0" destOrd="0" presId="urn:diagrams.loki3.com/VaryingWidthList"/>
    <dgm:cxn modelId="{EA976FA1-19BE-4A1C-AACF-AA1D3B2FFA27}" type="presOf" srcId="{DFC6A52A-D5CD-41BA-8C48-B280B32F32B8}" destId="{334A8CCC-C838-411C-BE06-2AC2AA0E5512}" srcOrd="0" destOrd="0" presId="urn:diagrams.loki3.com/VaryingWidthList"/>
    <dgm:cxn modelId="{8022BAAB-C4EE-449D-864E-D28F4C9D0C35}" srcId="{8ED91E46-663B-41DC-B2B2-86F1837A5F0E}" destId="{4392B1FE-44A6-468A-8FDD-B78CDF8529A4}" srcOrd="2" destOrd="0" parTransId="{DABAE717-5884-484E-A41E-B846734687F1}" sibTransId="{786B52A3-A8F2-4DAB-9024-4C71E61232ED}"/>
    <dgm:cxn modelId="{B68F6C52-0868-4CF5-913A-E9EABFB6731F}" srcId="{DFC6A52A-D5CD-41BA-8C48-B280B32F32B8}" destId="{826FFF82-E9A2-4F2E-99C6-D145907C266D}" srcOrd="1" destOrd="0" parTransId="{0F4FD2B5-0FFB-4456-B497-5BE7E9E80C30}" sibTransId="{853EBF17-B6A1-4B1F-9811-B3C0AADEFB7B}"/>
    <dgm:cxn modelId="{61BC6344-CBCC-4A2A-8E41-EDC37E36EBB8}" srcId="{8ED91E46-663B-41DC-B2B2-86F1837A5F0E}" destId="{9DD3EA4E-BDE9-47BD-B301-8F6EE8290EE7}" srcOrd="0" destOrd="0" parTransId="{31D5ACDA-85FC-4A62-BB3F-009587C4F6F5}" sibTransId="{60955A32-95E1-40E9-8C5B-B3CC3DECD819}"/>
    <dgm:cxn modelId="{52D2123A-3F54-4392-8D9F-C904F35F25F9}" type="presOf" srcId="{9DD3EA4E-BDE9-47BD-B301-8F6EE8290EE7}" destId="{EE15B797-D559-4195-9BB0-E1A9063AF37C}" srcOrd="0" destOrd="0" presId="urn:diagrams.loki3.com/VaryingWidthList"/>
    <dgm:cxn modelId="{61568E7E-C54F-4328-9066-FB0760F97E21}" type="presOf" srcId="{AE3A8E9D-84E5-479B-94F7-1B9BDAD4145A}" destId="{334A8CCC-C838-411C-BE06-2AC2AA0E5512}" srcOrd="0" destOrd="1" presId="urn:diagrams.loki3.com/VaryingWidthList"/>
    <dgm:cxn modelId="{CB8250FD-3932-43DC-9575-67E16B842980}" srcId="{DFC6A52A-D5CD-41BA-8C48-B280B32F32B8}" destId="{AE3A8E9D-84E5-479B-94F7-1B9BDAD4145A}" srcOrd="0" destOrd="0" parTransId="{57AFD561-5E5C-486B-8BD8-E54C06691FAD}" sibTransId="{EB4F3EE5-FB7E-4B4A-86FB-D405917828C5}"/>
    <dgm:cxn modelId="{9C57D94B-489D-4DBC-9C08-6C61F48E87A7}" type="presOf" srcId="{4392B1FE-44A6-468A-8FDD-B78CDF8529A4}" destId="{CA737103-6ABD-44CA-984B-E9E0C3AB3E6D}" srcOrd="0" destOrd="0" presId="urn:diagrams.loki3.com/VaryingWidthList"/>
    <dgm:cxn modelId="{7B48B133-48A8-4F2E-9762-EA118D072788}" type="presParOf" srcId="{7E79AB3F-2874-4ABD-8209-4B724C7C02FE}" destId="{EE15B797-D559-4195-9BB0-E1A9063AF37C}" srcOrd="0" destOrd="0" presId="urn:diagrams.loki3.com/VaryingWidthList"/>
    <dgm:cxn modelId="{2D6B870B-B98F-4419-9581-63E8C3E8EBC2}" type="presParOf" srcId="{7E79AB3F-2874-4ABD-8209-4B724C7C02FE}" destId="{0CC3A8F6-BA3B-4D41-B441-E038B840DB13}" srcOrd="1" destOrd="0" presId="urn:diagrams.loki3.com/VaryingWidthList"/>
    <dgm:cxn modelId="{58DC30F7-A4E2-4C56-B6B2-FE1C4E087238}" type="presParOf" srcId="{7E79AB3F-2874-4ABD-8209-4B724C7C02FE}" destId="{334A8CCC-C838-411C-BE06-2AC2AA0E5512}" srcOrd="2" destOrd="0" presId="urn:diagrams.loki3.com/VaryingWidthList"/>
    <dgm:cxn modelId="{9CE2FA6C-B67D-4B6F-9255-3C7E71A09854}" type="presParOf" srcId="{7E79AB3F-2874-4ABD-8209-4B724C7C02FE}" destId="{6C3AF027-5CDC-495D-AA17-1F5E799091A3}" srcOrd="3" destOrd="0" presId="urn:diagrams.loki3.com/VaryingWidthList"/>
    <dgm:cxn modelId="{1FA55C39-A0AA-4F9F-819D-4E14DE390E80}" type="presParOf" srcId="{7E79AB3F-2874-4ABD-8209-4B724C7C02FE}" destId="{CA737103-6ABD-44CA-984B-E9E0C3AB3E6D}"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B6AFC3-C4D4-46B8-B5B2-4FCEFF73D4AC}" type="doc">
      <dgm:prSet loTypeId="urn:diagrams.loki3.com/VaryingWidthList" loCatId="list" qsTypeId="urn:microsoft.com/office/officeart/2005/8/quickstyle/simple1" qsCatId="simple" csTypeId="urn:microsoft.com/office/officeart/2005/8/colors/accent0_1" csCatId="mainScheme" phldr="1"/>
      <dgm:spPr/>
      <dgm:t>
        <a:bodyPr/>
        <a:lstStyle/>
        <a:p>
          <a:endParaRPr lang="en-US"/>
        </a:p>
      </dgm:t>
    </dgm:pt>
    <dgm:pt modelId="{1A13643D-70B1-4D05-A8EE-2F662F12129D}">
      <dgm:prSet phldrT="[Text]" custT="1"/>
      <dgm:spPr/>
      <dgm:t>
        <a:bodyPr/>
        <a:lstStyle/>
        <a:p>
          <a:r>
            <a:rPr lang="vi-VN" sz="2400" i="0" smtClean="0"/>
            <a:t>Nhớ lời thoại.</a:t>
          </a:r>
          <a:endParaRPr lang="en-US" sz="2400" i="0"/>
        </a:p>
      </dgm:t>
    </dgm:pt>
    <dgm:pt modelId="{36365903-3ECA-42BC-9B8C-B043A1FCA5E8}" type="parTrans" cxnId="{EB59A71C-CE29-42C6-B8B6-2BA7D9313C6C}">
      <dgm:prSet/>
      <dgm:spPr/>
      <dgm:t>
        <a:bodyPr/>
        <a:lstStyle/>
        <a:p>
          <a:endParaRPr lang="en-US" i="0"/>
        </a:p>
      </dgm:t>
    </dgm:pt>
    <dgm:pt modelId="{8252E1ED-84AA-4477-92DE-F1F124E12C31}" type="sibTrans" cxnId="{EB59A71C-CE29-42C6-B8B6-2BA7D9313C6C}">
      <dgm:prSet/>
      <dgm:spPr/>
      <dgm:t>
        <a:bodyPr/>
        <a:lstStyle/>
        <a:p>
          <a:endParaRPr lang="en-US" i="0"/>
        </a:p>
      </dgm:t>
    </dgm:pt>
    <dgm:pt modelId="{2E47FF17-F6F5-46B8-BCD4-9F7834223DDF}">
      <dgm:prSet custT="1"/>
      <dgm:spPr/>
      <dgm:t>
        <a:bodyPr/>
        <a:lstStyle/>
        <a:p>
          <a:r>
            <a:rPr lang="vi-VN" sz="2400" i="0" smtClean="0"/>
            <a:t>Phối hợp giọng nói và vẻ mặt, cử chỉ.</a:t>
          </a:r>
          <a:endParaRPr lang="en-US" sz="2400" i="0"/>
        </a:p>
      </dgm:t>
    </dgm:pt>
    <dgm:pt modelId="{7B7CFCC0-4158-4D93-A5EA-E8F65242CB23}" type="parTrans" cxnId="{ECDD9DCF-3CFB-4727-A234-42D0C2811314}">
      <dgm:prSet/>
      <dgm:spPr/>
      <dgm:t>
        <a:bodyPr/>
        <a:lstStyle/>
        <a:p>
          <a:endParaRPr lang="en-US" i="0"/>
        </a:p>
      </dgm:t>
    </dgm:pt>
    <dgm:pt modelId="{A23AF9D4-4AC9-4691-A9F6-8FDEC3386157}" type="sibTrans" cxnId="{ECDD9DCF-3CFB-4727-A234-42D0C2811314}">
      <dgm:prSet/>
      <dgm:spPr/>
      <dgm:t>
        <a:bodyPr/>
        <a:lstStyle/>
        <a:p>
          <a:endParaRPr lang="en-US" i="0"/>
        </a:p>
      </dgm:t>
    </dgm:pt>
    <dgm:pt modelId="{C59518EC-036A-486B-B0B9-79F7A0CD8FF9}">
      <dgm:prSet custT="1"/>
      <dgm:spPr/>
      <dgm:t>
        <a:bodyPr/>
        <a:lstStyle/>
        <a:p>
          <a:r>
            <a:rPr lang="vi-VN" sz="2400" i="0" smtClean="0"/>
            <a:t>Sáng tạo khi kể.</a:t>
          </a:r>
          <a:endParaRPr lang="en-US" sz="2400" i="0"/>
        </a:p>
      </dgm:t>
    </dgm:pt>
    <dgm:pt modelId="{5EEC7369-A62A-43AA-BCEE-2E0A86EABBB4}" type="parTrans" cxnId="{84337718-1DD8-48F4-B294-044F3BCE30E7}">
      <dgm:prSet/>
      <dgm:spPr/>
      <dgm:t>
        <a:bodyPr/>
        <a:lstStyle/>
        <a:p>
          <a:endParaRPr lang="en-US" i="0"/>
        </a:p>
      </dgm:t>
    </dgm:pt>
    <dgm:pt modelId="{75871899-BDB4-437F-9110-5A7DD633B5C1}" type="sibTrans" cxnId="{84337718-1DD8-48F4-B294-044F3BCE30E7}">
      <dgm:prSet/>
      <dgm:spPr/>
      <dgm:t>
        <a:bodyPr/>
        <a:lstStyle/>
        <a:p>
          <a:endParaRPr lang="en-US" i="0"/>
        </a:p>
      </dgm:t>
    </dgm:pt>
    <dgm:pt modelId="{9422E750-1592-4F51-8182-090AFEC06D94}" type="pres">
      <dgm:prSet presAssocID="{D9B6AFC3-C4D4-46B8-B5B2-4FCEFF73D4AC}" presName="Name0" presStyleCnt="0">
        <dgm:presLayoutVars>
          <dgm:resizeHandles/>
        </dgm:presLayoutVars>
      </dgm:prSet>
      <dgm:spPr/>
      <dgm:t>
        <a:bodyPr/>
        <a:lstStyle/>
        <a:p>
          <a:endParaRPr lang="en-US"/>
        </a:p>
      </dgm:t>
    </dgm:pt>
    <dgm:pt modelId="{5C567968-7DF2-4334-963E-E82037DA0E63}" type="pres">
      <dgm:prSet presAssocID="{1A13643D-70B1-4D05-A8EE-2F662F12129D}" presName="text" presStyleLbl="node1" presStyleIdx="0" presStyleCnt="3" custScaleX="688040" custScaleY="22061">
        <dgm:presLayoutVars>
          <dgm:bulletEnabled val="1"/>
        </dgm:presLayoutVars>
      </dgm:prSet>
      <dgm:spPr/>
      <dgm:t>
        <a:bodyPr/>
        <a:lstStyle/>
        <a:p>
          <a:endParaRPr lang="en-US"/>
        </a:p>
      </dgm:t>
    </dgm:pt>
    <dgm:pt modelId="{D333486E-14EF-4281-B84C-66862C0297EB}" type="pres">
      <dgm:prSet presAssocID="{8252E1ED-84AA-4477-92DE-F1F124E12C31}" presName="space" presStyleCnt="0"/>
      <dgm:spPr/>
    </dgm:pt>
    <dgm:pt modelId="{AB790760-3854-4BA3-A995-7233BE2B1033}" type="pres">
      <dgm:prSet presAssocID="{2E47FF17-F6F5-46B8-BCD4-9F7834223DDF}" presName="text" presStyleLbl="node1" presStyleIdx="1" presStyleCnt="3" custScaleX="284009" custScaleY="22061">
        <dgm:presLayoutVars>
          <dgm:bulletEnabled val="1"/>
        </dgm:presLayoutVars>
      </dgm:prSet>
      <dgm:spPr/>
      <dgm:t>
        <a:bodyPr/>
        <a:lstStyle/>
        <a:p>
          <a:endParaRPr lang="en-US"/>
        </a:p>
      </dgm:t>
    </dgm:pt>
    <dgm:pt modelId="{66B320FC-DE65-406E-A57D-F41A0FD6E45B}" type="pres">
      <dgm:prSet presAssocID="{A23AF9D4-4AC9-4691-A9F6-8FDEC3386157}" presName="space" presStyleCnt="0"/>
      <dgm:spPr/>
    </dgm:pt>
    <dgm:pt modelId="{8A9AC9E9-EE9E-43F9-86E4-44C133439366}" type="pres">
      <dgm:prSet presAssocID="{C59518EC-036A-486B-B0B9-79F7A0CD8FF9}" presName="text" presStyleLbl="node1" presStyleIdx="2" presStyleCnt="3" custScaleX="594732" custScaleY="22061">
        <dgm:presLayoutVars>
          <dgm:bulletEnabled val="1"/>
        </dgm:presLayoutVars>
      </dgm:prSet>
      <dgm:spPr/>
      <dgm:t>
        <a:bodyPr/>
        <a:lstStyle/>
        <a:p>
          <a:endParaRPr lang="en-US"/>
        </a:p>
      </dgm:t>
    </dgm:pt>
  </dgm:ptLst>
  <dgm:cxnLst>
    <dgm:cxn modelId="{B6820B7F-6EDF-4D9B-B704-DB8958473375}" type="presOf" srcId="{D9B6AFC3-C4D4-46B8-B5B2-4FCEFF73D4AC}" destId="{9422E750-1592-4F51-8182-090AFEC06D94}" srcOrd="0" destOrd="0" presId="urn:diagrams.loki3.com/VaryingWidthList"/>
    <dgm:cxn modelId="{84337718-1DD8-48F4-B294-044F3BCE30E7}" srcId="{D9B6AFC3-C4D4-46B8-B5B2-4FCEFF73D4AC}" destId="{C59518EC-036A-486B-B0B9-79F7A0CD8FF9}" srcOrd="2" destOrd="0" parTransId="{5EEC7369-A62A-43AA-BCEE-2E0A86EABBB4}" sibTransId="{75871899-BDB4-437F-9110-5A7DD633B5C1}"/>
    <dgm:cxn modelId="{ECDD9DCF-3CFB-4727-A234-42D0C2811314}" srcId="{D9B6AFC3-C4D4-46B8-B5B2-4FCEFF73D4AC}" destId="{2E47FF17-F6F5-46B8-BCD4-9F7834223DDF}" srcOrd="1" destOrd="0" parTransId="{7B7CFCC0-4158-4D93-A5EA-E8F65242CB23}" sibTransId="{A23AF9D4-4AC9-4691-A9F6-8FDEC3386157}"/>
    <dgm:cxn modelId="{8E58336D-7329-478D-AE88-E871F1453BC2}" type="presOf" srcId="{1A13643D-70B1-4D05-A8EE-2F662F12129D}" destId="{5C567968-7DF2-4334-963E-E82037DA0E63}" srcOrd="0" destOrd="0" presId="urn:diagrams.loki3.com/VaryingWidthList"/>
    <dgm:cxn modelId="{E3CCF017-1C6E-4C9B-BD1C-0B2C6F678C31}" type="presOf" srcId="{2E47FF17-F6F5-46B8-BCD4-9F7834223DDF}" destId="{AB790760-3854-4BA3-A995-7233BE2B1033}" srcOrd="0" destOrd="0" presId="urn:diagrams.loki3.com/VaryingWidthList"/>
    <dgm:cxn modelId="{BF5DA7A9-8A72-40E1-9437-93C22EBBB1BF}" type="presOf" srcId="{C59518EC-036A-486B-B0B9-79F7A0CD8FF9}" destId="{8A9AC9E9-EE9E-43F9-86E4-44C133439366}" srcOrd="0" destOrd="0" presId="urn:diagrams.loki3.com/VaryingWidthList"/>
    <dgm:cxn modelId="{EB59A71C-CE29-42C6-B8B6-2BA7D9313C6C}" srcId="{D9B6AFC3-C4D4-46B8-B5B2-4FCEFF73D4AC}" destId="{1A13643D-70B1-4D05-A8EE-2F662F12129D}" srcOrd="0" destOrd="0" parTransId="{36365903-3ECA-42BC-9B8C-B043A1FCA5E8}" sibTransId="{8252E1ED-84AA-4477-92DE-F1F124E12C31}"/>
    <dgm:cxn modelId="{D7FDDB9C-165A-43A8-80AF-7FC311D590AB}" type="presParOf" srcId="{9422E750-1592-4F51-8182-090AFEC06D94}" destId="{5C567968-7DF2-4334-963E-E82037DA0E63}" srcOrd="0" destOrd="0" presId="urn:diagrams.loki3.com/VaryingWidthList"/>
    <dgm:cxn modelId="{3D88FC71-17C2-4C79-896C-5E4F3345C06C}" type="presParOf" srcId="{9422E750-1592-4F51-8182-090AFEC06D94}" destId="{D333486E-14EF-4281-B84C-66862C0297EB}" srcOrd="1" destOrd="0" presId="urn:diagrams.loki3.com/VaryingWidthList"/>
    <dgm:cxn modelId="{2905D230-00CE-44DE-BF35-77D084384848}" type="presParOf" srcId="{9422E750-1592-4F51-8182-090AFEC06D94}" destId="{AB790760-3854-4BA3-A995-7233BE2B1033}" srcOrd="2" destOrd="0" presId="urn:diagrams.loki3.com/VaryingWidthList"/>
    <dgm:cxn modelId="{7A0626C5-C65D-4B1A-BB1B-971BF87C14B6}" type="presParOf" srcId="{9422E750-1592-4F51-8182-090AFEC06D94}" destId="{66B320FC-DE65-406E-A57D-F41A0FD6E45B}" srcOrd="3" destOrd="0" presId="urn:diagrams.loki3.com/VaryingWidthList"/>
    <dgm:cxn modelId="{BADE8D33-2E8D-4777-BFDD-9EEC2EA3E374}" type="presParOf" srcId="{9422E750-1592-4F51-8182-090AFEC06D94}" destId="{8A9AC9E9-EE9E-43F9-86E4-44C133439366}"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5B797-D559-4195-9BB0-E1A9063AF37C}">
      <dsp:nvSpPr>
        <dsp:cNvPr id="0" name=""/>
        <dsp:cNvSpPr/>
      </dsp:nvSpPr>
      <dsp:spPr>
        <a:xfrm>
          <a:off x="14866" y="329492"/>
          <a:ext cx="8402371" cy="58739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150000"/>
            </a:lnSpc>
            <a:spcBef>
              <a:spcPct val="0"/>
            </a:spcBef>
            <a:spcAft>
              <a:spcPct val="35000"/>
            </a:spcAft>
          </a:pPr>
          <a:r>
            <a:rPr lang="vi-VN" sz="1600" b="1" i="0" kern="1200" smtClean="0"/>
            <a:t>a</a:t>
          </a:r>
          <a:r>
            <a:rPr lang="en-US" sz="1600" b="1" i="0" kern="1200" smtClean="0"/>
            <a:t>)</a:t>
          </a:r>
          <a:r>
            <a:rPr lang="vi-VN" sz="1600" b="1" i="0" kern="1200" smtClean="0"/>
            <a:t> Kiểm tra trang phục, đạo cụ</a:t>
          </a:r>
          <a:endParaRPr lang="en-US" sz="1600" b="1" i="0" kern="1200"/>
        </a:p>
      </dsp:txBody>
      <dsp:txXfrm>
        <a:off x="14866" y="329492"/>
        <a:ext cx="8402371" cy="587390"/>
      </dsp:txXfrm>
    </dsp:sp>
    <dsp:sp modelId="{334A8CCC-C838-411C-BE06-2AC2AA0E5512}">
      <dsp:nvSpPr>
        <dsp:cNvPr id="0" name=""/>
        <dsp:cNvSpPr/>
      </dsp:nvSpPr>
      <dsp:spPr>
        <a:xfrm>
          <a:off x="0" y="1093680"/>
          <a:ext cx="8432104" cy="133966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t" anchorCtr="0">
          <a:noAutofit/>
        </a:bodyPr>
        <a:lstStyle/>
        <a:p>
          <a:pPr lvl="0" algn="ctr" defTabSz="711200">
            <a:lnSpc>
              <a:spcPct val="150000"/>
            </a:lnSpc>
            <a:spcBef>
              <a:spcPct val="0"/>
            </a:spcBef>
            <a:spcAft>
              <a:spcPct val="35000"/>
            </a:spcAft>
          </a:pPr>
          <a:r>
            <a:rPr lang="vi-VN" sz="1600" b="1" i="0" kern="1200" smtClean="0"/>
            <a:t>b) Tập thoại theo lời nhân vật:</a:t>
          </a:r>
          <a:endParaRPr lang="en-US" sz="1600" b="1" i="0" kern="1200"/>
        </a:p>
        <a:p>
          <a:pPr marL="171450" lvl="1" indent="-171450" algn="l" defTabSz="711200">
            <a:lnSpc>
              <a:spcPct val="150000"/>
            </a:lnSpc>
            <a:spcBef>
              <a:spcPct val="0"/>
            </a:spcBef>
            <a:spcAft>
              <a:spcPct val="15000"/>
            </a:spcAft>
            <a:buChar char="••"/>
          </a:pPr>
          <a:r>
            <a:rPr lang="vi-VN" sz="1600" i="0" kern="1200" smtClean="0"/>
            <a:t>Các vai diễn nhớ lời thoại chưa, đã phối hợp được với lời thoại của vai diễn trước chưa?... </a:t>
          </a:r>
          <a:endParaRPr lang="en-US" sz="1600" i="0" kern="1200"/>
        </a:p>
        <a:p>
          <a:pPr marL="171450" lvl="1" indent="-171450" algn="l" defTabSz="711200">
            <a:lnSpc>
              <a:spcPct val="150000"/>
            </a:lnSpc>
            <a:spcBef>
              <a:spcPct val="0"/>
            </a:spcBef>
            <a:spcAft>
              <a:spcPct val="15000"/>
            </a:spcAft>
            <a:buChar char="••"/>
          </a:pPr>
          <a:r>
            <a:rPr lang="vi-VN" sz="1600" i="0" kern="1200" smtClean="0"/>
            <a:t>Người nhắc vở đã nhớ nhiệm vụ chưa, đã biết cách nhắc lời thoại chưa?... </a:t>
          </a:r>
          <a:endParaRPr lang="en-US" sz="1600" i="0" kern="1200"/>
        </a:p>
      </dsp:txBody>
      <dsp:txXfrm>
        <a:off x="0" y="1093680"/>
        <a:ext cx="8432104" cy="1339662"/>
      </dsp:txXfrm>
    </dsp:sp>
    <dsp:sp modelId="{CA737103-6ABD-44CA-984B-E9E0C3AB3E6D}">
      <dsp:nvSpPr>
        <dsp:cNvPr id="0" name=""/>
        <dsp:cNvSpPr/>
      </dsp:nvSpPr>
      <dsp:spPr>
        <a:xfrm>
          <a:off x="0" y="2610140"/>
          <a:ext cx="8432104" cy="59976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150000"/>
            </a:lnSpc>
            <a:spcBef>
              <a:spcPct val="0"/>
            </a:spcBef>
            <a:spcAft>
              <a:spcPct val="35000"/>
            </a:spcAft>
          </a:pPr>
          <a:r>
            <a:rPr lang="vi-VN" sz="1600" b="1" i="0" kern="1200" smtClean="0"/>
            <a:t>c) Đạo diễn hướng dẫn các vai diễn thể hiện nét mặt, cử chỉ, giọng nói phù hợp. </a:t>
          </a:r>
          <a:endParaRPr lang="en-US" sz="1600" b="1" i="0" kern="1200"/>
        </a:p>
      </dsp:txBody>
      <dsp:txXfrm>
        <a:off x="0" y="2610140"/>
        <a:ext cx="8432104" cy="599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67968-7DF2-4334-963E-E82037DA0E63}">
      <dsp:nvSpPr>
        <dsp:cNvPr id="0" name=""/>
        <dsp:cNvSpPr/>
      </dsp:nvSpPr>
      <dsp:spPr>
        <a:xfrm>
          <a:off x="0" y="418628"/>
          <a:ext cx="7279408" cy="77235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vi-VN" sz="2400" i="0" kern="1200" smtClean="0"/>
            <a:t>Nhớ lời thoại.</a:t>
          </a:r>
          <a:endParaRPr lang="en-US" sz="2400" i="0" kern="1200"/>
        </a:p>
      </dsp:txBody>
      <dsp:txXfrm>
        <a:off x="0" y="418628"/>
        <a:ext cx="7279408" cy="772356"/>
      </dsp:txXfrm>
    </dsp:sp>
    <dsp:sp modelId="{AB790760-3854-4BA3-A995-7233BE2B1033}">
      <dsp:nvSpPr>
        <dsp:cNvPr id="0" name=""/>
        <dsp:cNvSpPr/>
      </dsp:nvSpPr>
      <dsp:spPr>
        <a:xfrm>
          <a:off x="0" y="1366034"/>
          <a:ext cx="7279408" cy="77235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vi-VN" sz="2400" i="0" kern="1200" smtClean="0"/>
            <a:t>Phối hợp giọng nói và vẻ mặt, cử chỉ.</a:t>
          </a:r>
          <a:endParaRPr lang="en-US" sz="2400" i="0" kern="1200"/>
        </a:p>
      </dsp:txBody>
      <dsp:txXfrm>
        <a:off x="0" y="1366034"/>
        <a:ext cx="7279408" cy="772356"/>
      </dsp:txXfrm>
    </dsp:sp>
    <dsp:sp modelId="{8A9AC9E9-EE9E-43F9-86E4-44C133439366}">
      <dsp:nvSpPr>
        <dsp:cNvPr id="0" name=""/>
        <dsp:cNvSpPr/>
      </dsp:nvSpPr>
      <dsp:spPr>
        <a:xfrm>
          <a:off x="0" y="2313440"/>
          <a:ext cx="7279408" cy="77235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vi-VN" sz="2400" i="0" kern="1200" smtClean="0"/>
            <a:t>Sáng tạo khi kể.</a:t>
          </a:r>
          <a:endParaRPr lang="en-US" sz="2400" i="0" kern="1200"/>
        </a:p>
      </dsp:txBody>
      <dsp:txXfrm>
        <a:off x="0" y="2313440"/>
        <a:ext cx="7279408" cy="772356"/>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5dbe0960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5dbe0960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6554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5dbe0960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5dbe0960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0714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Bắt</a:t>
            </a:r>
            <a:r>
              <a:rPr lang="en-US" dirty="0"/>
              <a:t> </a:t>
            </a:r>
            <a:r>
              <a:rPr lang="en-US" dirty="0" err="1"/>
              <a:t>đầu</a:t>
            </a:r>
            <a:r>
              <a:rPr lang="en-US" dirty="0"/>
              <a:t> </a:t>
            </a:r>
            <a:r>
              <a:rPr lang="en-US" dirty="0" err="1"/>
              <a:t>để</a:t>
            </a:r>
            <a:r>
              <a:rPr lang="en-US" dirty="0"/>
              <a:t> </a:t>
            </a:r>
            <a:r>
              <a:rPr lang="en-US" dirty="0" err="1"/>
              <a:t>chuyển</a:t>
            </a:r>
            <a:r>
              <a:rPr lang="en-US" dirty="0"/>
              <a:t> Slide.</a:t>
            </a:r>
          </a:p>
        </p:txBody>
      </p:sp>
      <p:sp>
        <p:nvSpPr>
          <p:cNvPr id="4" name="Slide Number Placeholder 3"/>
          <p:cNvSpPr>
            <a:spLocks noGrp="1"/>
          </p:cNvSpPr>
          <p:nvPr>
            <p:ph type="sldNum" sz="quarter" idx="5"/>
          </p:nvPr>
        </p:nvSpPr>
        <p:spPr/>
        <p:txBody>
          <a:bodyPr/>
          <a:lstStyle/>
          <a:p>
            <a:fld id="{0ED40AF1-241F-463A-8508-92C4EB2DF3E4}" type="slidenum">
              <a:rPr lang="en-US" smtClean="0"/>
              <a:t>13</a:t>
            </a:fld>
            <a:endParaRPr lang="en-US"/>
          </a:p>
        </p:txBody>
      </p:sp>
    </p:spTree>
    <p:extLst>
      <p:ext uri="{BB962C8B-B14F-4D97-AF65-F5344CB8AC3E}">
        <p14:creationId xmlns:p14="http://schemas.microsoft.com/office/powerpoint/2010/main" val="1414468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797605-CA0B-41C0-A379-AE7C38122F99}" type="slidenum">
              <a:rPr lang="en-US" smtClean="0"/>
              <a:t>14</a:t>
            </a:fld>
            <a:endParaRPr lang="en-US"/>
          </a:p>
        </p:txBody>
      </p:sp>
    </p:spTree>
    <p:extLst>
      <p:ext uri="{BB962C8B-B14F-4D97-AF65-F5344CB8AC3E}">
        <p14:creationId xmlns:p14="http://schemas.microsoft.com/office/powerpoint/2010/main" val="41519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797605-CA0B-41C0-A379-AE7C38122F99}" type="slidenum">
              <a:rPr lang="en-US" smtClean="0"/>
              <a:t>16</a:t>
            </a:fld>
            <a:endParaRPr lang="en-US"/>
          </a:p>
        </p:txBody>
      </p:sp>
    </p:spTree>
    <p:extLst>
      <p:ext uri="{BB962C8B-B14F-4D97-AF65-F5344CB8AC3E}">
        <p14:creationId xmlns:p14="http://schemas.microsoft.com/office/powerpoint/2010/main" val="36582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786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83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5799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350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5dbe0960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5dbe0960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45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5dbe0960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5dbe0960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642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01107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860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45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8791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951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392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628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668588"/>
            <a:ext cx="6016200" cy="1819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3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2556350"/>
            <a:ext cx="3282300" cy="637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470050" y="2950375"/>
            <a:ext cx="10217729" cy="2924019"/>
          </a:xfrm>
          <a:custGeom>
            <a:avLst/>
            <a:gdLst/>
            <a:ahLst/>
            <a:cxnLst/>
            <a:rect l="l" t="t" r="r" b="b"/>
            <a:pathLst>
              <a:path w="37792" h="18118" extrusionOk="0">
                <a:moveTo>
                  <a:pt x="22854" y="1"/>
                </a:moveTo>
                <a:cubicBezTo>
                  <a:pt x="21327" y="1"/>
                  <a:pt x="19796" y="567"/>
                  <a:pt x="18631" y="1624"/>
                </a:cubicBezTo>
                <a:cubicBezTo>
                  <a:pt x="17616" y="2553"/>
                  <a:pt x="16897" y="3788"/>
                  <a:pt x="16186" y="4995"/>
                </a:cubicBezTo>
                <a:cubicBezTo>
                  <a:pt x="15475" y="6203"/>
                  <a:pt x="14736" y="7428"/>
                  <a:pt x="13691" y="8316"/>
                </a:cubicBezTo>
                <a:cubicBezTo>
                  <a:pt x="12904" y="8987"/>
                  <a:pt x="11901" y="9442"/>
                  <a:pt x="10909" y="9442"/>
                </a:cubicBezTo>
                <a:cubicBezTo>
                  <a:pt x="10584" y="9442"/>
                  <a:pt x="10260" y="9393"/>
                  <a:pt x="9946" y="9287"/>
                </a:cubicBezTo>
                <a:cubicBezTo>
                  <a:pt x="8499" y="8800"/>
                  <a:pt x="7580" y="7268"/>
                  <a:pt x="6235" y="6520"/>
                </a:cubicBezTo>
                <a:cubicBezTo>
                  <a:pt x="5665" y="6202"/>
                  <a:pt x="5024" y="6047"/>
                  <a:pt x="4382" y="6047"/>
                </a:cubicBezTo>
                <a:cubicBezTo>
                  <a:pt x="3428" y="6047"/>
                  <a:pt x="2471" y="6389"/>
                  <a:pt x="1739" y="7046"/>
                </a:cubicBezTo>
                <a:cubicBezTo>
                  <a:pt x="517" y="8144"/>
                  <a:pt x="0" y="10058"/>
                  <a:pt x="489" y="11682"/>
                </a:cubicBezTo>
                <a:cubicBezTo>
                  <a:pt x="761" y="12586"/>
                  <a:pt x="1308" y="13386"/>
                  <a:pt x="1477" y="14317"/>
                </a:cubicBezTo>
                <a:cubicBezTo>
                  <a:pt x="1647" y="15248"/>
                  <a:pt x="1213" y="16433"/>
                  <a:pt x="327" y="16520"/>
                </a:cubicBezTo>
                <a:cubicBezTo>
                  <a:pt x="8395" y="17420"/>
                  <a:pt x="16620" y="18117"/>
                  <a:pt x="24795" y="18117"/>
                </a:cubicBezTo>
                <a:cubicBezTo>
                  <a:pt x="28814" y="18117"/>
                  <a:pt x="32821" y="17949"/>
                  <a:pt x="36791" y="17553"/>
                </a:cubicBezTo>
                <a:cubicBezTo>
                  <a:pt x="37400" y="16016"/>
                  <a:pt x="37792" y="14290"/>
                  <a:pt x="37373" y="12683"/>
                </a:cubicBezTo>
                <a:cubicBezTo>
                  <a:pt x="36978" y="11179"/>
                  <a:pt x="35687" y="9870"/>
                  <a:pt x="34251" y="9870"/>
                </a:cubicBezTo>
                <a:cubicBezTo>
                  <a:pt x="34153" y="9870"/>
                  <a:pt x="34054" y="9876"/>
                  <a:pt x="33954" y="9888"/>
                </a:cubicBezTo>
                <a:cubicBezTo>
                  <a:pt x="33127" y="9992"/>
                  <a:pt x="32336" y="10515"/>
                  <a:pt x="31529" y="10515"/>
                </a:cubicBezTo>
                <a:cubicBezTo>
                  <a:pt x="31405" y="10515"/>
                  <a:pt x="31282" y="10502"/>
                  <a:pt x="31157" y="10475"/>
                </a:cubicBezTo>
                <a:cubicBezTo>
                  <a:pt x="30296" y="10280"/>
                  <a:pt x="29717" y="9382"/>
                  <a:pt x="29490" y="8476"/>
                </a:cubicBezTo>
                <a:cubicBezTo>
                  <a:pt x="29261" y="7568"/>
                  <a:pt x="29291" y="6612"/>
                  <a:pt x="29141" y="5686"/>
                </a:cubicBezTo>
                <a:cubicBezTo>
                  <a:pt x="28759" y="3311"/>
                  <a:pt x="27117" y="1213"/>
                  <a:pt x="24994" y="394"/>
                </a:cubicBezTo>
                <a:cubicBezTo>
                  <a:pt x="24309" y="129"/>
                  <a:pt x="23582" y="1"/>
                  <a:pt x="22854" y="1"/>
                </a:cubicBezTo>
                <a:close/>
              </a:path>
            </a:pathLst>
          </a:custGeom>
          <a:solidFill>
            <a:srgbClr val="FFFFFF">
              <a:alpha val="25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25750" y="-172325"/>
            <a:ext cx="10530650" cy="5432184"/>
            <a:chOff x="-25750" y="-172325"/>
            <a:chExt cx="10530650" cy="5432184"/>
          </a:xfrm>
        </p:grpSpPr>
        <p:sp>
          <p:nvSpPr>
            <p:cNvPr id="13" name="Google Shape;13;p2"/>
            <p:cNvSpPr/>
            <p:nvPr/>
          </p:nvSpPr>
          <p:spPr>
            <a:xfrm>
              <a:off x="-25750" y="4235034"/>
              <a:ext cx="1656150" cy="1024825"/>
            </a:xfrm>
            <a:custGeom>
              <a:avLst/>
              <a:gdLst/>
              <a:ahLst/>
              <a:cxnLst/>
              <a:rect l="l" t="t" r="r" b="b"/>
              <a:pathLst>
                <a:path w="66246" h="40993" extrusionOk="0">
                  <a:moveTo>
                    <a:pt x="0" y="1191"/>
                  </a:moveTo>
                  <a:cubicBezTo>
                    <a:pt x="7933" y="59"/>
                    <a:pt x="20101" y="-1858"/>
                    <a:pt x="23684" y="5310"/>
                  </a:cubicBezTo>
                  <a:cubicBezTo>
                    <a:pt x="25168" y="8278"/>
                    <a:pt x="25390" y="12418"/>
                    <a:pt x="23684" y="15264"/>
                  </a:cubicBezTo>
                  <a:cubicBezTo>
                    <a:pt x="22299" y="17574"/>
                    <a:pt x="16994" y="19388"/>
                    <a:pt x="15789" y="16980"/>
                  </a:cubicBezTo>
                  <a:cubicBezTo>
                    <a:pt x="13925" y="13255"/>
                    <a:pt x="23615" y="10916"/>
                    <a:pt x="27460" y="12518"/>
                  </a:cubicBezTo>
                  <a:cubicBezTo>
                    <a:pt x="35633" y="15923"/>
                    <a:pt x="35993" y="28211"/>
                    <a:pt x="41876" y="34829"/>
                  </a:cubicBezTo>
                  <a:cubicBezTo>
                    <a:pt x="47392" y="41034"/>
                    <a:pt x="58192" y="41995"/>
                    <a:pt x="66246" y="39977"/>
                  </a:cubicBezTo>
                </a:path>
              </a:pathLst>
            </a:custGeom>
            <a:noFill/>
            <a:ln w="19050" cap="rnd" cmpd="sng">
              <a:solidFill>
                <a:schemeClr val="dk1"/>
              </a:solidFill>
              <a:prstDash val="dash"/>
              <a:round/>
              <a:headEnd type="none" w="med" len="med"/>
              <a:tailEnd type="none" w="med" len="med"/>
            </a:ln>
          </p:spPr>
        </p:sp>
        <p:sp>
          <p:nvSpPr>
            <p:cNvPr id="14" name="Google Shape;14;p2"/>
            <p:cNvSpPr/>
            <p:nvPr/>
          </p:nvSpPr>
          <p:spPr>
            <a:xfrm flipH="1">
              <a:off x="7269825" y="-172325"/>
              <a:ext cx="3235075" cy="561000"/>
            </a:xfrm>
            <a:custGeom>
              <a:avLst/>
              <a:gdLst/>
              <a:ahLst/>
              <a:cxnLst/>
              <a:rect l="l" t="t" r="r" b="b"/>
              <a:pathLst>
                <a:path w="129403" h="22440" extrusionOk="0">
                  <a:moveTo>
                    <a:pt x="0" y="16132"/>
                  </a:moveTo>
                  <a:cubicBezTo>
                    <a:pt x="6557" y="22689"/>
                    <a:pt x="18777" y="23851"/>
                    <a:pt x="27460" y="20594"/>
                  </a:cubicBezTo>
                  <a:cubicBezTo>
                    <a:pt x="35775" y="17475"/>
                    <a:pt x="43308" y="11163"/>
                    <a:pt x="52173" y="10640"/>
                  </a:cubicBezTo>
                  <a:cubicBezTo>
                    <a:pt x="65009" y="9883"/>
                    <a:pt x="77087" y="17924"/>
                    <a:pt x="89930" y="18535"/>
                  </a:cubicBezTo>
                  <a:cubicBezTo>
                    <a:pt x="104450" y="19226"/>
                    <a:pt x="121345" y="12098"/>
                    <a:pt x="129403" y="0"/>
                  </a:cubicBezTo>
                </a:path>
              </a:pathLst>
            </a:custGeom>
            <a:noFill/>
            <a:ln w="19050" cap="rnd" cmpd="sng">
              <a:solidFill>
                <a:schemeClr val="dk1"/>
              </a:solidFill>
              <a:prstDash val="dash"/>
              <a:round/>
              <a:headEnd type="none" w="med" len="med"/>
              <a:tailEnd type="none" w="med" len="me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3618022" y="2650244"/>
            <a:ext cx="4785600" cy="45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3" name="Google Shape;93;p14"/>
          <p:cNvSpPr txBox="1">
            <a:spLocks noGrp="1"/>
          </p:cNvSpPr>
          <p:nvPr>
            <p:ph type="subTitle" idx="1"/>
          </p:nvPr>
        </p:nvSpPr>
        <p:spPr>
          <a:xfrm>
            <a:off x="3618022" y="863669"/>
            <a:ext cx="4785600" cy="182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94" name="Google Shape;94;p14"/>
          <p:cNvSpPr/>
          <p:nvPr/>
        </p:nvSpPr>
        <p:spPr>
          <a:xfrm>
            <a:off x="-3919662" y="3127025"/>
            <a:ext cx="10217729" cy="2924019"/>
          </a:xfrm>
          <a:custGeom>
            <a:avLst/>
            <a:gdLst/>
            <a:ahLst/>
            <a:cxnLst/>
            <a:rect l="l" t="t" r="r" b="b"/>
            <a:pathLst>
              <a:path w="37792" h="18118" extrusionOk="0">
                <a:moveTo>
                  <a:pt x="22854" y="1"/>
                </a:moveTo>
                <a:cubicBezTo>
                  <a:pt x="21327" y="1"/>
                  <a:pt x="19796" y="567"/>
                  <a:pt x="18631" y="1624"/>
                </a:cubicBezTo>
                <a:cubicBezTo>
                  <a:pt x="17616" y="2553"/>
                  <a:pt x="16897" y="3788"/>
                  <a:pt x="16186" y="4995"/>
                </a:cubicBezTo>
                <a:cubicBezTo>
                  <a:pt x="15475" y="6203"/>
                  <a:pt x="14736" y="7428"/>
                  <a:pt x="13691" y="8316"/>
                </a:cubicBezTo>
                <a:cubicBezTo>
                  <a:pt x="12904" y="8987"/>
                  <a:pt x="11901" y="9442"/>
                  <a:pt x="10909" y="9442"/>
                </a:cubicBezTo>
                <a:cubicBezTo>
                  <a:pt x="10584" y="9442"/>
                  <a:pt x="10260" y="9393"/>
                  <a:pt x="9946" y="9287"/>
                </a:cubicBezTo>
                <a:cubicBezTo>
                  <a:pt x="8499" y="8800"/>
                  <a:pt x="7580" y="7268"/>
                  <a:pt x="6235" y="6520"/>
                </a:cubicBezTo>
                <a:cubicBezTo>
                  <a:pt x="5665" y="6202"/>
                  <a:pt x="5024" y="6047"/>
                  <a:pt x="4382" y="6047"/>
                </a:cubicBezTo>
                <a:cubicBezTo>
                  <a:pt x="3428" y="6047"/>
                  <a:pt x="2471" y="6389"/>
                  <a:pt x="1739" y="7046"/>
                </a:cubicBezTo>
                <a:cubicBezTo>
                  <a:pt x="517" y="8144"/>
                  <a:pt x="0" y="10058"/>
                  <a:pt x="489" y="11682"/>
                </a:cubicBezTo>
                <a:cubicBezTo>
                  <a:pt x="761" y="12586"/>
                  <a:pt x="1308" y="13386"/>
                  <a:pt x="1477" y="14317"/>
                </a:cubicBezTo>
                <a:cubicBezTo>
                  <a:pt x="1647" y="15248"/>
                  <a:pt x="1213" y="16433"/>
                  <a:pt x="327" y="16520"/>
                </a:cubicBezTo>
                <a:cubicBezTo>
                  <a:pt x="8395" y="17420"/>
                  <a:pt x="16620" y="18117"/>
                  <a:pt x="24795" y="18117"/>
                </a:cubicBezTo>
                <a:cubicBezTo>
                  <a:pt x="28814" y="18117"/>
                  <a:pt x="32821" y="17949"/>
                  <a:pt x="36791" y="17553"/>
                </a:cubicBezTo>
                <a:cubicBezTo>
                  <a:pt x="37400" y="16016"/>
                  <a:pt x="37792" y="14290"/>
                  <a:pt x="37373" y="12683"/>
                </a:cubicBezTo>
                <a:cubicBezTo>
                  <a:pt x="36978" y="11179"/>
                  <a:pt x="35687" y="9870"/>
                  <a:pt x="34251" y="9870"/>
                </a:cubicBezTo>
                <a:cubicBezTo>
                  <a:pt x="34153" y="9870"/>
                  <a:pt x="34054" y="9876"/>
                  <a:pt x="33954" y="9888"/>
                </a:cubicBezTo>
                <a:cubicBezTo>
                  <a:pt x="33127" y="9992"/>
                  <a:pt x="32336" y="10515"/>
                  <a:pt x="31529" y="10515"/>
                </a:cubicBezTo>
                <a:cubicBezTo>
                  <a:pt x="31405" y="10515"/>
                  <a:pt x="31282" y="10502"/>
                  <a:pt x="31157" y="10475"/>
                </a:cubicBezTo>
                <a:cubicBezTo>
                  <a:pt x="30296" y="10280"/>
                  <a:pt x="29717" y="9382"/>
                  <a:pt x="29490" y="8476"/>
                </a:cubicBezTo>
                <a:cubicBezTo>
                  <a:pt x="29261" y="7568"/>
                  <a:pt x="29291" y="6612"/>
                  <a:pt x="29141" y="5686"/>
                </a:cubicBezTo>
                <a:cubicBezTo>
                  <a:pt x="28759" y="3311"/>
                  <a:pt x="27117" y="1213"/>
                  <a:pt x="24994" y="394"/>
                </a:cubicBezTo>
                <a:cubicBezTo>
                  <a:pt x="24309" y="129"/>
                  <a:pt x="23582" y="1"/>
                  <a:pt x="22854" y="1"/>
                </a:cubicBezTo>
                <a:close/>
              </a:path>
            </a:pathLst>
          </a:custGeom>
          <a:solidFill>
            <a:srgbClr val="FFFFFF">
              <a:alpha val="25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14"/>
          <p:cNvGrpSpPr/>
          <p:nvPr/>
        </p:nvGrpSpPr>
        <p:grpSpPr>
          <a:xfrm>
            <a:off x="-226512" y="-251076"/>
            <a:ext cx="9398288" cy="5570301"/>
            <a:chOff x="-226512" y="-251076"/>
            <a:chExt cx="9398288" cy="5570301"/>
          </a:xfrm>
        </p:grpSpPr>
        <p:sp>
          <p:nvSpPr>
            <p:cNvPr id="96" name="Google Shape;96;p14"/>
            <p:cNvSpPr/>
            <p:nvPr/>
          </p:nvSpPr>
          <p:spPr>
            <a:xfrm>
              <a:off x="-226512" y="-251076"/>
              <a:ext cx="2710300" cy="1581140"/>
            </a:xfrm>
            <a:custGeom>
              <a:avLst/>
              <a:gdLst/>
              <a:ahLst/>
              <a:cxnLst/>
              <a:rect l="l" t="t" r="r" b="b"/>
              <a:pathLst>
                <a:path w="108412" h="59302" extrusionOk="0">
                  <a:moveTo>
                    <a:pt x="0" y="52517"/>
                  </a:moveTo>
                  <a:cubicBezTo>
                    <a:pt x="10235" y="66161"/>
                    <a:pt x="55270" y="57268"/>
                    <a:pt x="49876" y="41087"/>
                  </a:cubicBezTo>
                  <a:cubicBezTo>
                    <a:pt x="49060" y="38638"/>
                    <a:pt x="45505" y="37258"/>
                    <a:pt x="42949" y="37623"/>
                  </a:cubicBezTo>
                  <a:cubicBezTo>
                    <a:pt x="40802" y="37929"/>
                    <a:pt x="38876" y="41776"/>
                    <a:pt x="40178" y="43511"/>
                  </a:cubicBezTo>
                  <a:cubicBezTo>
                    <a:pt x="44922" y="49835"/>
                    <a:pt x="57729" y="45885"/>
                    <a:pt x="63731" y="40740"/>
                  </a:cubicBezTo>
                  <a:cubicBezTo>
                    <a:pt x="67623" y="37403"/>
                    <a:pt x="71263" y="33182"/>
                    <a:pt x="72736" y="28271"/>
                  </a:cubicBezTo>
                  <a:cubicBezTo>
                    <a:pt x="74427" y="22635"/>
                    <a:pt x="73819" y="15819"/>
                    <a:pt x="77586" y="11299"/>
                  </a:cubicBezTo>
                  <a:cubicBezTo>
                    <a:pt x="84440" y="3076"/>
                    <a:pt x="99506" y="-3646"/>
                    <a:pt x="108412" y="2294"/>
                  </a:cubicBezTo>
                </a:path>
              </a:pathLst>
            </a:custGeom>
            <a:noFill/>
            <a:ln w="19050" cap="rnd" cmpd="sng">
              <a:solidFill>
                <a:schemeClr val="dk1"/>
              </a:solidFill>
              <a:prstDash val="dash"/>
              <a:round/>
              <a:headEnd type="none" w="med" len="med"/>
              <a:tailEnd type="none" w="med" len="med"/>
            </a:ln>
          </p:spPr>
        </p:sp>
        <p:sp>
          <p:nvSpPr>
            <p:cNvPr id="97" name="Google Shape;97;p14"/>
            <p:cNvSpPr/>
            <p:nvPr/>
          </p:nvSpPr>
          <p:spPr>
            <a:xfrm>
              <a:off x="7265775" y="4162675"/>
              <a:ext cx="1906000" cy="1156550"/>
            </a:xfrm>
            <a:custGeom>
              <a:avLst/>
              <a:gdLst/>
              <a:ahLst/>
              <a:cxnLst/>
              <a:rect l="l" t="t" r="r" b="b"/>
              <a:pathLst>
                <a:path w="76240" h="46262" extrusionOk="0">
                  <a:moveTo>
                    <a:pt x="76240" y="2194"/>
                  </a:moveTo>
                  <a:cubicBezTo>
                    <a:pt x="64962" y="-309"/>
                    <a:pt x="51633" y="-1701"/>
                    <a:pt x="41635" y="4087"/>
                  </a:cubicBezTo>
                  <a:cubicBezTo>
                    <a:pt x="33925" y="8551"/>
                    <a:pt x="31531" y="18985"/>
                    <a:pt x="24873" y="24904"/>
                  </a:cubicBezTo>
                  <a:cubicBezTo>
                    <a:pt x="16706" y="32165"/>
                    <a:pt x="4060" y="36116"/>
                    <a:pt x="0" y="46262"/>
                  </a:cubicBezTo>
                </a:path>
              </a:pathLst>
            </a:custGeom>
            <a:noFill/>
            <a:ln w="19050" cap="rnd" cmpd="sng">
              <a:solidFill>
                <a:schemeClr val="dk1"/>
              </a:solidFill>
              <a:prstDash val="dash"/>
              <a:round/>
              <a:headEnd type="none" w="med" len="med"/>
              <a:tailEnd type="none" w="med" len="med"/>
            </a:ln>
          </p:spPr>
        </p:sp>
      </p:grpSp>
    </p:spTree>
    <p:extLst>
      <p:ext uri="{BB962C8B-B14F-4D97-AF65-F5344CB8AC3E}">
        <p14:creationId xmlns:p14="http://schemas.microsoft.com/office/powerpoint/2010/main" val="3531958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8"/>
        <p:cNvGrpSpPr/>
        <p:nvPr/>
      </p:nvGrpSpPr>
      <p:grpSpPr>
        <a:xfrm>
          <a:off x="0" y="0"/>
          <a:ext cx="0" cy="0"/>
          <a:chOff x="0" y="0"/>
          <a:chExt cx="0" cy="0"/>
        </a:xfrm>
      </p:grpSpPr>
      <p:sp>
        <p:nvSpPr>
          <p:cNvPr id="129" name="Google Shape;129;p20"/>
          <p:cNvSpPr txBox="1">
            <a:spLocks noGrp="1"/>
          </p:cNvSpPr>
          <p:nvPr>
            <p:ph type="subTitle" idx="1"/>
          </p:nvPr>
        </p:nvSpPr>
        <p:spPr>
          <a:xfrm>
            <a:off x="4345325" y="2494683"/>
            <a:ext cx="3042900" cy="108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20"/>
          <p:cNvSpPr txBox="1">
            <a:spLocks noGrp="1"/>
          </p:cNvSpPr>
          <p:nvPr>
            <p:ph type="subTitle" idx="2"/>
          </p:nvPr>
        </p:nvSpPr>
        <p:spPr>
          <a:xfrm>
            <a:off x="720001" y="2494683"/>
            <a:ext cx="3042900" cy="108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0"/>
          <p:cNvSpPr txBox="1">
            <a:spLocks noGrp="1"/>
          </p:cNvSpPr>
          <p:nvPr>
            <p:ph type="subTitle" idx="3"/>
          </p:nvPr>
        </p:nvSpPr>
        <p:spPr>
          <a:xfrm>
            <a:off x="720000" y="2025350"/>
            <a:ext cx="30429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endParaRPr/>
          </a:p>
        </p:txBody>
      </p:sp>
      <p:sp>
        <p:nvSpPr>
          <p:cNvPr id="132" name="Google Shape;132;p20"/>
          <p:cNvSpPr txBox="1">
            <a:spLocks noGrp="1"/>
          </p:cNvSpPr>
          <p:nvPr>
            <p:ph type="subTitle" idx="4"/>
          </p:nvPr>
        </p:nvSpPr>
        <p:spPr>
          <a:xfrm>
            <a:off x="4345331" y="2025350"/>
            <a:ext cx="30429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endParaRPr/>
          </a:p>
        </p:txBody>
      </p:sp>
      <p:sp>
        <p:nvSpPr>
          <p:cNvPr id="133" name="Google Shape;133;p2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 name="Google Shape;134;p20"/>
          <p:cNvSpPr/>
          <p:nvPr/>
        </p:nvSpPr>
        <p:spPr>
          <a:xfrm>
            <a:off x="-77925" y="4061125"/>
            <a:ext cx="1740524" cy="1238280"/>
          </a:xfrm>
          <a:custGeom>
            <a:avLst/>
            <a:gdLst/>
            <a:ahLst/>
            <a:cxnLst/>
            <a:rect l="l" t="t" r="r" b="b"/>
            <a:pathLst>
              <a:path w="66502" h="44776" extrusionOk="0">
                <a:moveTo>
                  <a:pt x="0" y="7022"/>
                </a:moveTo>
                <a:cubicBezTo>
                  <a:pt x="2466" y="4967"/>
                  <a:pt x="4640" y="2326"/>
                  <a:pt x="7620" y="1134"/>
                </a:cubicBezTo>
                <a:cubicBezTo>
                  <a:pt x="14637" y="-1674"/>
                  <a:pt x="28024" y="926"/>
                  <a:pt x="29095" y="8407"/>
                </a:cubicBezTo>
                <a:cubicBezTo>
                  <a:pt x="29424" y="10707"/>
                  <a:pt x="27969" y="13446"/>
                  <a:pt x="25977" y="14642"/>
                </a:cubicBezTo>
                <a:cubicBezTo>
                  <a:pt x="24055" y="15796"/>
                  <a:pt x="18393" y="15261"/>
                  <a:pt x="19396" y="13256"/>
                </a:cubicBezTo>
                <a:cubicBezTo>
                  <a:pt x="22933" y="6186"/>
                  <a:pt x="36039" y="12187"/>
                  <a:pt x="42949" y="16027"/>
                </a:cubicBezTo>
                <a:cubicBezTo>
                  <a:pt x="48909" y="19339"/>
                  <a:pt x="49961" y="27771"/>
                  <a:pt x="52647" y="34038"/>
                </a:cubicBezTo>
                <a:cubicBezTo>
                  <a:pt x="54949" y="39408"/>
                  <a:pt x="60659" y="44776"/>
                  <a:pt x="66502" y="44776"/>
                </a:cubicBezTo>
              </a:path>
            </a:pathLst>
          </a:custGeom>
          <a:noFill/>
          <a:ln w="19050" cap="rnd" cmpd="sng">
            <a:solidFill>
              <a:schemeClr val="dk1"/>
            </a:solidFill>
            <a:prstDash val="dash"/>
            <a:round/>
            <a:headEnd type="none" w="med" len="med"/>
            <a:tailEnd type="none" w="med" len="med"/>
          </a:ln>
        </p:spPr>
      </p:sp>
      <p:sp>
        <p:nvSpPr>
          <p:cNvPr id="135" name="Google Shape;135;p20"/>
          <p:cNvSpPr/>
          <p:nvPr/>
        </p:nvSpPr>
        <p:spPr>
          <a:xfrm>
            <a:off x="4183551" y="3230525"/>
            <a:ext cx="7469116" cy="2924019"/>
          </a:xfrm>
          <a:custGeom>
            <a:avLst/>
            <a:gdLst/>
            <a:ahLst/>
            <a:cxnLst/>
            <a:rect l="l" t="t" r="r" b="b"/>
            <a:pathLst>
              <a:path w="37792" h="18118" extrusionOk="0">
                <a:moveTo>
                  <a:pt x="22854" y="1"/>
                </a:moveTo>
                <a:cubicBezTo>
                  <a:pt x="21327" y="1"/>
                  <a:pt x="19796" y="567"/>
                  <a:pt x="18631" y="1624"/>
                </a:cubicBezTo>
                <a:cubicBezTo>
                  <a:pt x="17616" y="2553"/>
                  <a:pt x="16897" y="3788"/>
                  <a:pt x="16186" y="4995"/>
                </a:cubicBezTo>
                <a:cubicBezTo>
                  <a:pt x="15475" y="6203"/>
                  <a:pt x="14736" y="7428"/>
                  <a:pt x="13691" y="8316"/>
                </a:cubicBezTo>
                <a:cubicBezTo>
                  <a:pt x="12904" y="8987"/>
                  <a:pt x="11901" y="9442"/>
                  <a:pt x="10909" y="9442"/>
                </a:cubicBezTo>
                <a:cubicBezTo>
                  <a:pt x="10584" y="9442"/>
                  <a:pt x="10260" y="9393"/>
                  <a:pt x="9946" y="9287"/>
                </a:cubicBezTo>
                <a:cubicBezTo>
                  <a:pt x="8499" y="8800"/>
                  <a:pt x="7580" y="7268"/>
                  <a:pt x="6235" y="6520"/>
                </a:cubicBezTo>
                <a:cubicBezTo>
                  <a:pt x="5665" y="6202"/>
                  <a:pt x="5024" y="6047"/>
                  <a:pt x="4382" y="6047"/>
                </a:cubicBezTo>
                <a:cubicBezTo>
                  <a:pt x="3428" y="6047"/>
                  <a:pt x="2471" y="6389"/>
                  <a:pt x="1739" y="7046"/>
                </a:cubicBezTo>
                <a:cubicBezTo>
                  <a:pt x="517" y="8144"/>
                  <a:pt x="0" y="10058"/>
                  <a:pt x="489" y="11682"/>
                </a:cubicBezTo>
                <a:cubicBezTo>
                  <a:pt x="761" y="12586"/>
                  <a:pt x="1308" y="13386"/>
                  <a:pt x="1477" y="14317"/>
                </a:cubicBezTo>
                <a:cubicBezTo>
                  <a:pt x="1647" y="15248"/>
                  <a:pt x="1213" y="16433"/>
                  <a:pt x="327" y="16520"/>
                </a:cubicBezTo>
                <a:cubicBezTo>
                  <a:pt x="8395" y="17420"/>
                  <a:pt x="16620" y="18117"/>
                  <a:pt x="24795" y="18117"/>
                </a:cubicBezTo>
                <a:cubicBezTo>
                  <a:pt x="28814" y="18117"/>
                  <a:pt x="32821" y="17949"/>
                  <a:pt x="36791" y="17553"/>
                </a:cubicBezTo>
                <a:cubicBezTo>
                  <a:pt x="37400" y="16016"/>
                  <a:pt x="37792" y="14290"/>
                  <a:pt x="37373" y="12683"/>
                </a:cubicBezTo>
                <a:cubicBezTo>
                  <a:pt x="36978" y="11179"/>
                  <a:pt x="35687" y="9870"/>
                  <a:pt x="34251" y="9870"/>
                </a:cubicBezTo>
                <a:cubicBezTo>
                  <a:pt x="34153" y="9870"/>
                  <a:pt x="34054" y="9876"/>
                  <a:pt x="33954" y="9888"/>
                </a:cubicBezTo>
                <a:cubicBezTo>
                  <a:pt x="33127" y="9992"/>
                  <a:pt x="32336" y="10515"/>
                  <a:pt x="31529" y="10515"/>
                </a:cubicBezTo>
                <a:cubicBezTo>
                  <a:pt x="31405" y="10515"/>
                  <a:pt x="31282" y="10502"/>
                  <a:pt x="31157" y="10475"/>
                </a:cubicBezTo>
                <a:cubicBezTo>
                  <a:pt x="30296" y="10280"/>
                  <a:pt x="29717" y="9382"/>
                  <a:pt x="29490" y="8476"/>
                </a:cubicBezTo>
                <a:cubicBezTo>
                  <a:pt x="29261" y="7568"/>
                  <a:pt x="29291" y="6612"/>
                  <a:pt x="29141" y="5686"/>
                </a:cubicBezTo>
                <a:cubicBezTo>
                  <a:pt x="28759" y="3311"/>
                  <a:pt x="27117" y="1213"/>
                  <a:pt x="24994" y="394"/>
                </a:cubicBezTo>
                <a:cubicBezTo>
                  <a:pt x="24309" y="129"/>
                  <a:pt x="23582" y="1"/>
                  <a:pt x="22854" y="1"/>
                </a:cubicBezTo>
                <a:close/>
              </a:path>
            </a:pathLst>
          </a:custGeom>
          <a:solidFill>
            <a:srgbClr val="FFFFFF">
              <a:alpha val="25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328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0"/>
        <p:cNvGrpSpPr/>
        <p:nvPr/>
      </p:nvGrpSpPr>
      <p:grpSpPr>
        <a:xfrm>
          <a:off x="0" y="0"/>
          <a:ext cx="0" cy="0"/>
          <a:chOff x="0" y="0"/>
          <a:chExt cx="0" cy="0"/>
        </a:xfrm>
      </p:grpSpPr>
      <p:sp>
        <p:nvSpPr>
          <p:cNvPr id="231" name="Google Shape;231;p29"/>
          <p:cNvSpPr/>
          <p:nvPr/>
        </p:nvSpPr>
        <p:spPr>
          <a:xfrm>
            <a:off x="-470050" y="2950375"/>
            <a:ext cx="10217729" cy="2924019"/>
          </a:xfrm>
          <a:custGeom>
            <a:avLst/>
            <a:gdLst/>
            <a:ahLst/>
            <a:cxnLst/>
            <a:rect l="l" t="t" r="r" b="b"/>
            <a:pathLst>
              <a:path w="37792" h="18118" extrusionOk="0">
                <a:moveTo>
                  <a:pt x="22854" y="1"/>
                </a:moveTo>
                <a:cubicBezTo>
                  <a:pt x="21327" y="1"/>
                  <a:pt x="19796" y="567"/>
                  <a:pt x="18631" y="1624"/>
                </a:cubicBezTo>
                <a:cubicBezTo>
                  <a:pt x="17616" y="2553"/>
                  <a:pt x="16897" y="3788"/>
                  <a:pt x="16186" y="4995"/>
                </a:cubicBezTo>
                <a:cubicBezTo>
                  <a:pt x="15475" y="6203"/>
                  <a:pt x="14736" y="7428"/>
                  <a:pt x="13691" y="8316"/>
                </a:cubicBezTo>
                <a:cubicBezTo>
                  <a:pt x="12904" y="8987"/>
                  <a:pt x="11901" y="9442"/>
                  <a:pt x="10909" y="9442"/>
                </a:cubicBezTo>
                <a:cubicBezTo>
                  <a:pt x="10584" y="9442"/>
                  <a:pt x="10260" y="9393"/>
                  <a:pt x="9946" y="9287"/>
                </a:cubicBezTo>
                <a:cubicBezTo>
                  <a:pt x="8499" y="8800"/>
                  <a:pt x="7580" y="7268"/>
                  <a:pt x="6235" y="6520"/>
                </a:cubicBezTo>
                <a:cubicBezTo>
                  <a:pt x="5665" y="6202"/>
                  <a:pt x="5024" y="6047"/>
                  <a:pt x="4382" y="6047"/>
                </a:cubicBezTo>
                <a:cubicBezTo>
                  <a:pt x="3428" y="6047"/>
                  <a:pt x="2471" y="6389"/>
                  <a:pt x="1739" y="7046"/>
                </a:cubicBezTo>
                <a:cubicBezTo>
                  <a:pt x="517" y="8144"/>
                  <a:pt x="0" y="10058"/>
                  <a:pt x="489" y="11682"/>
                </a:cubicBezTo>
                <a:cubicBezTo>
                  <a:pt x="761" y="12586"/>
                  <a:pt x="1308" y="13386"/>
                  <a:pt x="1477" y="14317"/>
                </a:cubicBezTo>
                <a:cubicBezTo>
                  <a:pt x="1647" y="15248"/>
                  <a:pt x="1213" y="16433"/>
                  <a:pt x="327" y="16520"/>
                </a:cubicBezTo>
                <a:cubicBezTo>
                  <a:pt x="8395" y="17420"/>
                  <a:pt x="16620" y="18117"/>
                  <a:pt x="24795" y="18117"/>
                </a:cubicBezTo>
                <a:cubicBezTo>
                  <a:pt x="28814" y="18117"/>
                  <a:pt x="32821" y="17949"/>
                  <a:pt x="36791" y="17553"/>
                </a:cubicBezTo>
                <a:cubicBezTo>
                  <a:pt x="37400" y="16016"/>
                  <a:pt x="37792" y="14290"/>
                  <a:pt x="37373" y="12683"/>
                </a:cubicBezTo>
                <a:cubicBezTo>
                  <a:pt x="36978" y="11179"/>
                  <a:pt x="35687" y="9870"/>
                  <a:pt x="34251" y="9870"/>
                </a:cubicBezTo>
                <a:cubicBezTo>
                  <a:pt x="34153" y="9870"/>
                  <a:pt x="34054" y="9876"/>
                  <a:pt x="33954" y="9888"/>
                </a:cubicBezTo>
                <a:cubicBezTo>
                  <a:pt x="33127" y="9992"/>
                  <a:pt x="32336" y="10515"/>
                  <a:pt x="31529" y="10515"/>
                </a:cubicBezTo>
                <a:cubicBezTo>
                  <a:pt x="31405" y="10515"/>
                  <a:pt x="31282" y="10502"/>
                  <a:pt x="31157" y="10475"/>
                </a:cubicBezTo>
                <a:cubicBezTo>
                  <a:pt x="30296" y="10280"/>
                  <a:pt x="29717" y="9382"/>
                  <a:pt x="29490" y="8476"/>
                </a:cubicBezTo>
                <a:cubicBezTo>
                  <a:pt x="29261" y="7568"/>
                  <a:pt x="29291" y="6612"/>
                  <a:pt x="29141" y="5686"/>
                </a:cubicBezTo>
                <a:cubicBezTo>
                  <a:pt x="28759" y="3311"/>
                  <a:pt x="27117" y="1213"/>
                  <a:pt x="24994" y="394"/>
                </a:cubicBezTo>
                <a:cubicBezTo>
                  <a:pt x="24309" y="129"/>
                  <a:pt x="23582" y="1"/>
                  <a:pt x="22854" y="1"/>
                </a:cubicBezTo>
                <a:close/>
              </a:path>
            </a:pathLst>
          </a:custGeom>
          <a:solidFill>
            <a:srgbClr val="FFFFFF">
              <a:alpha val="25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29"/>
          <p:cNvGrpSpPr/>
          <p:nvPr/>
        </p:nvGrpSpPr>
        <p:grpSpPr>
          <a:xfrm>
            <a:off x="-25750" y="-172325"/>
            <a:ext cx="10530650" cy="5432184"/>
            <a:chOff x="-25750" y="-172325"/>
            <a:chExt cx="10530650" cy="5432184"/>
          </a:xfrm>
        </p:grpSpPr>
        <p:sp>
          <p:nvSpPr>
            <p:cNvPr id="233" name="Google Shape;233;p29"/>
            <p:cNvSpPr/>
            <p:nvPr/>
          </p:nvSpPr>
          <p:spPr>
            <a:xfrm>
              <a:off x="-25750" y="4235034"/>
              <a:ext cx="1656150" cy="1024825"/>
            </a:xfrm>
            <a:custGeom>
              <a:avLst/>
              <a:gdLst/>
              <a:ahLst/>
              <a:cxnLst/>
              <a:rect l="l" t="t" r="r" b="b"/>
              <a:pathLst>
                <a:path w="66246" h="40993" extrusionOk="0">
                  <a:moveTo>
                    <a:pt x="0" y="1191"/>
                  </a:moveTo>
                  <a:cubicBezTo>
                    <a:pt x="7933" y="59"/>
                    <a:pt x="20101" y="-1858"/>
                    <a:pt x="23684" y="5310"/>
                  </a:cubicBezTo>
                  <a:cubicBezTo>
                    <a:pt x="25168" y="8278"/>
                    <a:pt x="25390" y="12418"/>
                    <a:pt x="23684" y="15264"/>
                  </a:cubicBezTo>
                  <a:cubicBezTo>
                    <a:pt x="22299" y="17574"/>
                    <a:pt x="16994" y="19388"/>
                    <a:pt x="15789" y="16980"/>
                  </a:cubicBezTo>
                  <a:cubicBezTo>
                    <a:pt x="13925" y="13255"/>
                    <a:pt x="23615" y="10916"/>
                    <a:pt x="27460" y="12518"/>
                  </a:cubicBezTo>
                  <a:cubicBezTo>
                    <a:pt x="35633" y="15923"/>
                    <a:pt x="35993" y="28211"/>
                    <a:pt x="41876" y="34829"/>
                  </a:cubicBezTo>
                  <a:cubicBezTo>
                    <a:pt x="47392" y="41034"/>
                    <a:pt x="58192" y="41995"/>
                    <a:pt x="66246" y="39977"/>
                  </a:cubicBezTo>
                </a:path>
              </a:pathLst>
            </a:custGeom>
            <a:noFill/>
            <a:ln w="19050" cap="rnd" cmpd="sng">
              <a:solidFill>
                <a:schemeClr val="dk1"/>
              </a:solidFill>
              <a:prstDash val="dash"/>
              <a:round/>
              <a:headEnd type="none" w="med" len="med"/>
              <a:tailEnd type="none" w="med" len="med"/>
            </a:ln>
          </p:spPr>
        </p:sp>
        <p:sp>
          <p:nvSpPr>
            <p:cNvPr id="234" name="Google Shape;234;p29"/>
            <p:cNvSpPr/>
            <p:nvPr/>
          </p:nvSpPr>
          <p:spPr>
            <a:xfrm flipH="1">
              <a:off x="7269825" y="-172325"/>
              <a:ext cx="3235075" cy="561000"/>
            </a:xfrm>
            <a:custGeom>
              <a:avLst/>
              <a:gdLst/>
              <a:ahLst/>
              <a:cxnLst/>
              <a:rect l="l" t="t" r="r" b="b"/>
              <a:pathLst>
                <a:path w="129403" h="22440" extrusionOk="0">
                  <a:moveTo>
                    <a:pt x="0" y="16132"/>
                  </a:moveTo>
                  <a:cubicBezTo>
                    <a:pt x="6557" y="22689"/>
                    <a:pt x="18777" y="23851"/>
                    <a:pt x="27460" y="20594"/>
                  </a:cubicBezTo>
                  <a:cubicBezTo>
                    <a:pt x="35775" y="17475"/>
                    <a:pt x="43308" y="11163"/>
                    <a:pt x="52173" y="10640"/>
                  </a:cubicBezTo>
                  <a:cubicBezTo>
                    <a:pt x="65009" y="9883"/>
                    <a:pt x="77087" y="17924"/>
                    <a:pt x="89930" y="18535"/>
                  </a:cubicBezTo>
                  <a:cubicBezTo>
                    <a:pt x="104450" y="19226"/>
                    <a:pt x="121345" y="12098"/>
                    <a:pt x="129403" y="0"/>
                  </a:cubicBezTo>
                </a:path>
              </a:pathLst>
            </a:custGeom>
            <a:noFill/>
            <a:ln w="19050" cap="rnd" cmpd="sng">
              <a:solidFill>
                <a:schemeClr val="dk1"/>
              </a:solidFill>
              <a:prstDash val="dash"/>
              <a:round/>
              <a:headEnd type="none" w="med" len="med"/>
              <a:tailEnd type="none" w="med" len="med"/>
            </a:ln>
          </p:spPr>
        </p:sp>
      </p:grpSp>
      <p:grpSp>
        <p:nvGrpSpPr>
          <p:cNvPr id="235" name="Google Shape;235;p29"/>
          <p:cNvGrpSpPr/>
          <p:nvPr/>
        </p:nvGrpSpPr>
        <p:grpSpPr>
          <a:xfrm rot="1425138">
            <a:off x="1942788" y="3814768"/>
            <a:ext cx="1443874" cy="895254"/>
            <a:chOff x="12481012" y="293219"/>
            <a:chExt cx="1750658" cy="1085470"/>
          </a:xfrm>
        </p:grpSpPr>
        <p:sp>
          <p:nvSpPr>
            <p:cNvPr id="236" name="Google Shape;236;p29"/>
            <p:cNvSpPr/>
            <p:nvPr/>
          </p:nvSpPr>
          <p:spPr>
            <a:xfrm>
              <a:off x="12490129" y="322556"/>
              <a:ext cx="861596" cy="425247"/>
            </a:xfrm>
            <a:custGeom>
              <a:avLst/>
              <a:gdLst/>
              <a:ahLst/>
              <a:cxnLst/>
              <a:rect l="l" t="t" r="r" b="b"/>
              <a:pathLst>
                <a:path w="50371" h="24861" extrusionOk="0">
                  <a:moveTo>
                    <a:pt x="14352" y="1"/>
                  </a:moveTo>
                  <a:cubicBezTo>
                    <a:pt x="12011" y="1"/>
                    <a:pt x="9666" y="152"/>
                    <a:pt x="7339" y="443"/>
                  </a:cubicBezTo>
                  <a:cubicBezTo>
                    <a:pt x="6906" y="476"/>
                    <a:pt x="6405" y="576"/>
                    <a:pt x="5972" y="810"/>
                  </a:cubicBezTo>
                  <a:cubicBezTo>
                    <a:pt x="5571" y="1077"/>
                    <a:pt x="5271" y="1510"/>
                    <a:pt x="4971" y="1944"/>
                  </a:cubicBezTo>
                  <a:cubicBezTo>
                    <a:pt x="3670" y="3879"/>
                    <a:pt x="1302" y="7314"/>
                    <a:pt x="1" y="9282"/>
                  </a:cubicBezTo>
                  <a:lnTo>
                    <a:pt x="50370" y="24860"/>
                  </a:lnTo>
                  <a:lnTo>
                    <a:pt x="50370" y="18489"/>
                  </a:lnTo>
                  <a:cubicBezTo>
                    <a:pt x="46334" y="11484"/>
                    <a:pt x="39529" y="6147"/>
                    <a:pt x="31824" y="3145"/>
                  </a:cubicBezTo>
                  <a:cubicBezTo>
                    <a:pt x="26285" y="987"/>
                    <a:pt x="20333" y="1"/>
                    <a:pt x="14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13351761" y="293219"/>
              <a:ext cx="861014" cy="438606"/>
            </a:xfrm>
            <a:custGeom>
              <a:avLst/>
              <a:gdLst/>
              <a:ahLst/>
              <a:cxnLst/>
              <a:rect l="l" t="t" r="r" b="b"/>
              <a:pathLst>
                <a:path w="50337" h="25642" extrusionOk="0">
                  <a:moveTo>
                    <a:pt x="36516" y="0"/>
                  </a:moveTo>
                  <a:cubicBezTo>
                    <a:pt x="30555" y="0"/>
                    <a:pt x="24611" y="1004"/>
                    <a:pt x="19080" y="3158"/>
                  </a:cubicBezTo>
                  <a:cubicBezTo>
                    <a:pt x="11408" y="6161"/>
                    <a:pt x="4070" y="13199"/>
                    <a:pt x="0" y="20204"/>
                  </a:cubicBezTo>
                  <a:lnTo>
                    <a:pt x="500" y="25641"/>
                  </a:lnTo>
                  <a:lnTo>
                    <a:pt x="50336" y="9296"/>
                  </a:lnTo>
                  <a:cubicBezTo>
                    <a:pt x="49102" y="7328"/>
                    <a:pt x="47200" y="3892"/>
                    <a:pt x="45933" y="1958"/>
                  </a:cubicBezTo>
                  <a:cubicBezTo>
                    <a:pt x="45633" y="1524"/>
                    <a:pt x="45332" y="1057"/>
                    <a:pt x="44932" y="823"/>
                  </a:cubicBezTo>
                  <a:cubicBezTo>
                    <a:pt x="44499" y="557"/>
                    <a:pt x="43998" y="490"/>
                    <a:pt x="43531" y="457"/>
                  </a:cubicBezTo>
                  <a:cubicBezTo>
                    <a:pt x="41206" y="155"/>
                    <a:pt x="38859" y="0"/>
                    <a:pt x="36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12481012" y="459712"/>
              <a:ext cx="758880" cy="880925"/>
            </a:xfrm>
            <a:custGeom>
              <a:avLst/>
              <a:gdLst/>
              <a:ahLst/>
              <a:cxnLst/>
              <a:rect l="l" t="t" r="r" b="b"/>
              <a:pathLst>
                <a:path w="44366" h="51501" extrusionOk="0">
                  <a:moveTo>
                    <a:pt x="10011" y="0"/>
                  </a:moveTo>
                  <a:cubicBezTo>
                    <a:pt x="6656" y="0"/>
                    <a:pt x="3300" y="317"/>
                    <a:pt x="0" y="964"/>
                  </a:cubicBezTo>
                  <a:cubicBezTo>
                    <a:pt x="2835" y="17443"/>
                    <a:pt x="5204" y="33721"/>
                    <a:pt x="8106" y="50199"/>
                  </a:cubicBezTo>
                  <a:cubicBezTo>
                    <a:pt x="13713" y="48686"/>
                    <a:pt x="19400" y="47844"/>
                    <a:pt x="25048" y="47844"/>
                  </a:cubicBezTo>
                  <a:cubicBezTo>
                    <a:pt x="31598" y="47844"/>
                    <a:pt x="38097" y="48975"/>
                    <a:pt x="44365" y="51500"/>
                  </a:cubicBezTo>
                  <a:lnTo>
                    <a:pt x="44298" y="12239"/>
                  </a:lnTo>
                  <a:cubicBezTo>
                    <a:pt x="34771" y="4313"/>
                    <a:pt x="22394" y="0"/>
                    <a:pt x="10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12481012" y="476202"/>
              <a:ext cx="758880" cy="864435"/>
            </a:xfrm>
            <a:custGeom>
              <a:avLst/>
              <a:gdLst/>
              <a:ahLst/>
              <a:cxnLst/>
              <a:rect l="l" t="t" r="r" b="b"/>
              <a:pathLst>
                <a:path w="44366" h="50537" extrusionOk="0">
                  <a:moveTo>
                    <a:pt x="0" y="0"/>
                  </a:moveTo>
                  <a:lnTo>
                    <a:pt x="0" y="0"/>
                  </a:lnTo>
                  <a:cubicBezTo>
                    <a:pt x="2869" y="16479"/>
                    <a:pt x="5237" y="32757"/>
                    <a:pt x="8106" y="49235"/>
                  </a:cubicBezTo>
                  <a:cubicBezTo>
                    <a:pt x="13692" y="47697"/>
                    <a:pt x="19356" y="46853"/>
                    <a:pt x="24984" y="46853"/>
                  </a:cubicBezTo>
                  <a:cubicBezTo>
                    <a:pt x="31555" y="46853"/>
                    <a:pt x="38076" y="48003"/>
                    <a:pt x="44365" y="50536"/>
                  </a:cubicBezTo>
                  <a:cubicBezTo>
                    <a:pt x="7507" y="33959"/>
                    <a:pt x="1" y="3"/>
                    <a:pt x="0" y="0"/>
                  </a:cubicBezTo>
                  <a:close/>
                </a:path>
              </a:pathLst>
            </a:custGeom>
            <a:solidFill>
              <a:srgbClr val="330502">
                <a:alpha val="1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13514953" y="433677"/>
              <a:ext cx="716648" cy="906958"/>
            </a:xfrm>
            <a:custGeom>
              <a:avLst/>
              <a:gdLst/>
              <a:ahLst/>
              <a:cxnLst/>
              <a:rect l="l" t="t" r="r" b="b"/>
              <a:pathLst>
                <a:path w="41897" h="53023" extrusionOk="0">
                  <a:moveTo>
                    <a:pt x="33881" y="0"/>
                  </a:moveTo>
                  <a:cubicBezTo>
                    <a:pt x="21491" y="0"/>
                    <a:pt x="9986" y="5581"/>
                    <a:pt x="0" y="13861"/>
                  </a:cubicBezTo>
                  <a:lnTo>
                    <a:pt x="0" y="53022"/>
                  </a:lnTo>
                  <a:lnTo>
                    <a:pt x="34" y="53022"/>
                  </a:lnTo>
                  <a:cubicBezTo>
                    <a:pt x="7501" y="50014"/>
                    <a:pt x="14258" y="48261"/>
                    <a:pt x="21336" y="48261"/>
                  </a:cubicBezTo>
                  <a:cubicBezTo>
                    <a:pt x="25325" y="48261"/>
                    <a:pt x="29415" y="48818"/>
                    <a:pt x="33791" y="50020"/>
                  </a:cubicBezTo>
                  <a:cubicBezTo>
                    <a:pt x="36626" y="33542"/>
                    <a:pt x="38995" y="17263"/>
                    <a:pt x="41897" y="785"/>
                  </a:cubicBezTo>
                  <a:cubicBezTo>
                    <a:pt x="39189" y="253"/>
                    <a:pt x="36515" y="0"/>
                    <a:pt x="33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29"/>
            <p:cNvGrpSpPr/>
            <p:nvPr/>
          </p:nvGrpSpPr>
          <p:grpSpPr>
            <a:xfrm>
              <a:off x="13593770" y="632782"/>
              <a:ext cx="562903" cy="505424"/>
              <a:chOff x="2819907" y="2874840"/>
              <a:chExt cx="630491" cy="566111"/>
            </a:xfrm>
          </p:grpSpPr>
          <p:sp>
            <p:nvSpPr>
              <p:cNvPr id="242" name="Google Shape;242;p29"/>
              <p:cNvSpPr/>
              <p:nvPr/>
            </p:nvSpPr>
            <p:spPr>
              <a:xfrm rot="5040089" flipH="1">
                <a:off x="2881046" y="2867621"/>
                <a:ext cx="508212" cy="580561"/>
              </a:xfrm>
              <a:custGeom>
                <a:avLst/>
                <a:gdLst/>
                <a:ahLst/>
                <a:cxnLst/>
                <a:rect l="l" t="t" r="r" b="b"/>
                <a:pathLst>
                  <a:path w="20329" h="23223" extrusionOk="0">
                    <a:moveTo>
                      <a:pt x="606" y="5991"/>
                    </a:moveTo>
                    <a:lnTo>
                      <a:pt x="0" y="23223"/>
                    </a:lnTo>
                    <a:lnTo>
                      <a:pt x="18445" y="18242"/>
                    </a:lnTo>
                    <a:lnTo>
                      <a:pt x="20329" y="0"/>
                    </a:lnTo>
                    <a:close/>
                  </a:path>
                </a:pathLst>
              </a:custGeom>
              <a:solidFill>
                <a:schemeClr val="lt2"/>
              </a:solidFill>
              <a:ln>
                <a:noFill/>
              </a:ln>
            </p:spPr>
          </p:sp>
          <p:sp>
            <p:nvSpPr>
              <p:cNvPr id="243" name="Google Shape;243;p29"/>
              <p:cNvSpPr/>
              <p:nvPr/>
            </p:nvSpPr>
            <p:spPr>
              <a:xfrm rot="5040089" flipH="1">
                <a:off x="3039519" y="2899635"/>
                <a:ext cx="188470" cy="489713"/>
              </a:xfrm>
              <a:custGeom>
                <a:avLst/>
                <a:gdLst/>
                <a:ahLst/>
                <a:cxnLst/>
                <a:rect l="l" t="t" r="r" b="b"/>
                <a:pathLst>
                  <a:path w="7539" h="19589" extrusionOk="0">
                    <a:moveTo>
                      <a:pt x="673" y="2154"/>
                    </a:moveTo>
                    <a:lnTo>
                      <a:pt x="7539" y="0"/>
                    </a:lnTo>
                    <a:lnTo>
                      <a:pt x="6597" y="17771"/>
                    </a:lnTo>
                    <a:lnTo>
                      <a:pt x="0" y="19589"/>
                    </a:lnTo>
                    <a:close/>
                  </a:path>
                </a:pathLst>
              </a:custGeom>
              <a:solidFill>
                <a:schemeClr val="accent1"/>
              </a:solidFill>
              <a:ln>
                <a:noFill/>
              </a:ln>
            </p:spPr>
          </p:sp>
          <p:sp>
            <p:nvSpPr>
              <p:cNvPr id="244" name="Google Shape;244;p29"/>
              <p:cNvSpPr/>
              <p:nvPr/>
            </p:nvSpPr>
            <p:spPr>
              <a:xfrm rot="5040089" flipH="1">
                <a:off x="3078547" y="2740841"/>
                <a:ext cx="169946" cy="488013"/>
              </a:xfrm>
              <a:custGeom>
                <a:avLst/>
                <a:gdLst/>
                <a:ahLst/>
                <a:cxnLst/>
                <a:rect l="l" t="t" r="r" b="b"/>
                <a:pathLst>
                  <a:path w="6798" h="19521" extrusionOk="0">
                    <a:moveTo>
                      <a:pt x="807" y="1817"/>
                    </a:moveTo>
                    <a:lnTo>
                      <a:pt x="6798" y="0"/>
                    </a:lnTo>
                    <a:lnTo>
                      <a:pt x="5654" y="18242"/>
                    </a:lnTo>
                    <a:lnTo>
                      <a:pt x="0" y="19521"/>
                    </a:lnTo>
                    <a:close/>
                  </a:path>
                </a:pathLst>
              </a:custGeom>
              <a:solidFill>
                <a:schemeClr val="lt2"/>
              </a:solidFill>
              <a:ln>
                <a:noFill/>
              </a:ln>
            </p:spPr>
          </p:sp>
        </p:grpSp>
        <p:sp>
          <p:nvSpPr>
            <p:cNvPr id="245" name="Google Shape;245;p29"/>
            <p:cNvSpPr/>
            <p:nvPr/>
          </p:nvSpPr>
          <p:spPr>
            <a:xfrm>
              <a:off x="13515517" y="447105"/>
              <a:ext cx="716152" cy="893531"/>
            </a:xfrm>
            <a:custGeom>
              <a:avLst/>
              <a:gdLst/>
              <a:ahLst/>
              <a:cxnLst/>
              <a:rect l="l" t="t" r="r" b="b"/>
              <a:pathLst>
                <a:path w="41868" h="52238" extrusionOk="0">
                  <a:moveTo>
                    <a:pt x="41864" y="0"/>
                  </a:moveTo>
                  <a:lnTo>
                    <a:pt x="41864" y="0"/>
                  </a:lnTo>
                  <a:cubicBezTo>
                    <a:pt x="41794" y="397"/>
                    <a:pt x="41724" y="794"/>
                    <a:pt x="41655" y="1190"/>
                  </a:cubicBezTo>
                  <a:lnTo>
                    <a:pt x="41655" y="1190"/>
                  </a:lnTo>
                  <a:cubicBezTo>
                    <a:pt x="41807" y="421"/>
                    <a:pt x="41867" y="0"/>
                    <a:pt x="41864" y="0"/>
                  </a:cubicBezTo>
                  <a:close/>
                  <a:moveTo>
                    <a:pt x="41655" y="1190"/>
                  </a:moveTo>
                  <a:cubicBezTo>
                    <a:pt x="40375" y="7676"/>
                    <a:pt x="32593" y="38929"/>
                    <a:pt x="1756" y="51549"/>
                  </a:cubicBezTo>
                  <a:lnTo>
                    <a:pt x="1756" y="51549"/>
                  </a:lnTo>
                  <a:cubicBezTo>
                    <a:pt x="8536" y="48963"/>
                    <a:pt x="14784" y="47476"/>
                    <a:pt x="21303" y="47476"/>
                  </a:cubicBezTo>
                  <a:cubicBezTo>
                    <a:pt x="25292" y="47476"/>
                    <a:pt x="29382" y="48033"/>
                    <a:pt x="33758" y="49235"/>
                  </a:cubicBezTo>
                  <a:cubicBezTo>
                    <a:pt x="36525" y="33154"/>
                    <a:pt x="38847" y="17263"/>
                    <a:pt x="41655" y="1190"/>
                  </a:cubicBezTo>
                  <a:close/>
                  <a:moveTo>
                    <a:pt x="1756" y="51549"/>
                  </a:moveTo>
                  <a:cubicBezTo>
                    <a:pt x="1175" y="51770"/>
                    <a:pt x="590" y="52000"/>
                    <a:pt x="1" y="52237"/>
                  </a:cubicBezTo>
                  <a:cubicBezTo>
                    <a:pt x="594" y="52015"/>
                    <a:pt x="1179" y="51785"/>
                    <a:pt x="1756" y="51549"/>
                  </a:cubicBezTo>
                  <a:close/>
                </a:path>
              </a:pathLst>
            </a:custGeom>
            <a:solidFill>
              <a:srgbClr val="330502">
                <a:alpha val="1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13231933" y="636537"/>
              <a:ext cx="284148" cy="742152"/>
            </a:xfrm>
            <a:custGeom>
              <a:avLst/>
              <a:gdLst/>
              <a:ahLst/>
              <a:cxnLst/>
              <a:rect l="l" t="t" r="r" b="b"/>
              <a:pathLst>
                <a:path w="16612" h="43388" extrusionOk="0">
                  <a:moveTo>
                    <a:pt x="9034" y="1"/>
                  </a:moveTo>
                  <a:cubicBezTo>
                    <a:pt x="6646" y="1"/>
                    <a:pt x="3758" y="501"/>
                    <a:pt x="467" y="2002"/>
                  </a:cubicBezTo>
                  <a:cubicBezTo>
                    <a:pt x="0" y="2236"/>
                    <a:pt x="467" y="41163"/>
                    <a:pt x="467" y="41163"/>
                  </a:cubicBezTo>
                  <a:cubicBezTo>
                    <a:pt x="467" y="41163"/>
                    <a:pt x="4040" y="43387"/>
                    <a:pt x="8824" y="43387"/>
                  </a:cubicBezTo>
                  <a:cubicBezTo>
                    <a:pt x="11216" y="43387"/>
                    <a:pt x="13910" y="42831"/>
                    <a:pt x="16612" y="41163"/>
                  </a:cubicBezTo>
                  <a:lnTo>
                    <a:pt x="16612" y="2002"/>
                  </a:lnTo>
                  <a:cubicBezTo>
                    <a:pt x="16590" y="2002"/>
                    <a:pt x="13810" y="1"/>
                    <a:pt x="9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12617946" y="418846"/>
              <a:ext cx="641916" cy="209998"/>
            </a:xfrm>
            <a:custGeom>
              <a:avLst/>
              <a:gdLst/>
              <a:ahLst/>
              <a:cxnLst/>
              <a:rect l="l" t="t" r="r" b="b"/>
              <a:pathLst>
                <a:path w="37528" h="12277" extrusionOk="0">
                  <a:moveTo>
                    <a:pt x="6821" y="0"/>
                  </a:moveTo>
                  <a:cubicBezTo>
                    <a:pt x="4560" y="0"/>
                    <a:pt x="2293" y="215"/>
                    <a:pt x="101" y="685"/>
                  </a:cubicBezTo>
                  <a:cubicBezTo>
                    <a:pt x="34" y="718"/>
                    <a:pt x="1" y="785"/>
                    <a:pt x="1" y="851"/>
                  </a:cubicBezTo>
                  <a:cubicBezTo>
                    <a:pt x="1" y="885"/>
                    <a:pt x="68" y="952"/>
                    <a:pt x="134" y="952"/>
                  </a:cubicBezTo>
                  <a:cubicBezTo>
                    <a:pt x="2278" y="532"/>
                    <a:pt x="4481" y="331"/>
                    <a:pt x="6693" y="331"/>
                  </a:cubicBezTo>
                  <a:cubicBezTo>
                    <a:pt x="7820" y="331"/>
                    <a:pt x="8949" y="383"/>
                    <a:pt x="10075" y="485"/>
                  </a:cubicBezTo>
                  <a:cubicBezTo>
                    <a:pt x="13377" y="785"/>
                    <a:pt x="16679" y="1485"/>
                    <a:pt x="19848" y="2553"/>
                  </a:cubicBezTo>
                  <a:cubicBezTo>
                    <a:pt x="23017" y="3653"/>
                    <a:pt x="26053" y="5054"/>
                    <a:pt x="28988" y="6689"/>
                  </a:cubicBezTo>
                  <a:cubicBezTo>
                    <a:pt x="31890" y="8323"/>
                    <a:pt x="34659" y="10191"/>
                    <a:pt x="37327" y="12226"/>
                  </a:cubicBezTo>
                  <a:cubicBezTo>
                    <a:pt x="37361" y="12260"/>
                    <a:pt x="37394" y="12276"/>
                    <a:pt x="37423" y="12276"/>
                  </a:cubicBezTo>
                  <a:cubicBezTo>
                    <a:pt x="37453" y="12276"/>
                    <a:pt x="37478" y="12260"/>
                    <a:pt x="37494" y="12226"/>
                  </a:cubicBezTo>
                  <a:cubicBezTo>
                    <a:pt x="37528" y="12160"/>
                    <a:pt x="37528" y="12126"/>
                    <a:pt x="37494" y="12059"/>
                  </a:cubicBezTo>
                  <a:cubicBezTo>
                    <a:pt x="34859" y="9991"/>
                    <a:pt x="32057" y="8057"/>
                    <a:pt x="29155" y="6389"/>
                  </a:cubicBezTo>
                  <a:cubicBezTo>
                    <a:pt x="26220" y="4721"/>
                    <a:pt x="23184" y="3320"/>
                    <a:pt x="19982" y="2219"/>
                  </a:cubicBezTo>
                  <a:cubicBezTo>
                    <a:pt x="16813" y="1152"/>
                    <a:pt x="13477" y="451"/>
                    <a:pt x="10141" y="151"/>
                  </a:cubicBezTo>
                  <a:cubicBezTo>
                    <a:pt x="9042" y="52"/>
                    <a:pt x="7933" y="0"/>
                    <a:pt x="6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12627080" y="378595"/>
              <a:ext cx="663024" cy="233124"/>
            </a:xfrm>
            <a:custGeom>
              <a:avLst/>
              <a:gdLst/>
              <a:ahLst/>
              <a:cxnLst/>
              <a:rect l="l" t="t" r="r" b="b"/>
              <a:pathLst>
                <a:path w="38762" h="13629" extrusionOk="0">
                  <a:moveTo>
                    <a:pt x="7171" y="1"/>
                  </a:moveTo>
                  <a:cubicBezTo>
                    <a:pt x="4833" y="1"/>
                    <a:pt x="2486" y="171"/>
                    <a:pt x="167" y="503"/>
                  </a:cubicBezTo>
                  <a:cubicBezTo>
                    <a:pt x="134" y="503"/>
                    <a:pt x="101" y="536"/>
                    <a:pt x="1" y="669"/>
                  </a:cubicBezTo>
                  <a:cubicBezTo>
                    <a:pt x="67" y="703"/>
                    <a:pt x="101" y="736"/>
                    <a:pt x="134" y="736"/>
                  </a:cubicBezTo>
                  <a:cubicBezTo>
                    <a:pt x="2353" y="440"/>
                    <a:pt x="4572" y="305"/>
                    <a:pt x="6790" y="305"/>
                  </a:cubicBezTo>
                  <a:cubicBezTo>
                    <a:pt x="8074" y="305"/>
                    <a:pt x="9358" y="350"/>
                    <a:pt x="10641" y="436"/>
                  </a:cubicBezTo>
                  <a:cubicBezTo>
                    <a:pt x="14144" y="669"/>
                    <a:pt x="17646" y="1270"/>
                    <a:pt x="20949" y="2404"/>
                  </a:cubicBezTo>
                  <a:cubicBezTo>
                    <a:pt x="22583" y="3004"/>
                    <a:pt x="24184" y="3638"/>
                    <a:pt x="25786" y="4405"/>
                  </a:cubicBezTo>
                  <a:cubicBezTo>
                    <a:pt x="27353" y="5206"/>
                    <a:pt x="28921" y="6040"/>
                    <a:pt x="30356" y="7007"/>
                  </a:cubicBezTo>
                  <a:cubicBezTo>
                    <a:pt x="33324" y="8909"/>
                    <a:pt x="36026" y="11143"/>
                    <a:pt x="38528" y="13579"/>
                  </a:cubicBezTo>
                  <a:cubicBezTo>
                    <a:pt x="38561" y="13612"/>
                    <a:pt x="38595" y="13629"/>
                    <a:pt x="38624" y="13629"/>
                  </a:cubicBezTo>
                  <a:cubicBezTo>
                    <a:pt x="38653" y="13629"/>
                    <a:pt x="38678" y="13612"/>
                    <a:pt x="38695" y="13579"/>
                  </a:cubicBezTo>
                  <a:cubicBezTo>
                    <a:pt x="38762" y="13545"/>
                    <a:pt x="38762" y="13478"/>
                    <a:pt x="38695" y="13412"/>
                  </a:cubicBezTo>
                  <a:cubicBezTo>
                    <a:pt x="37494" y="12178"/>
                    <a:pt x="36160" y="10943"/>
                    <a:pt x="34825" y="9843"/>
                  </a:cubicBezTo>
                  <a:cubicBezTo>
                    <a:pt x="33491" y="8708"/>
                    <a:pt x="32023" y="7674"/>
                    <a:pt x="30589" y="6707"/>
                  </a:cubicBezTo>
                  <a:cubicBezTo>
                    <a:pt x="27620" y="4806"/>
                    <a:pt x="24451" y="3204"/>
                    <a:pt x="21116" y="2070"/>
                  </a:cubicBezTo>
                  <a:cubicBezTo>
                    <a:pt x="17747" y="903"/>
                    <a:pt x="14244" y="369"/>
                    <a:pt x="10742" y="136"/>
                  </a:cubicBezTo>
                  <a:cubicBezTo>
                    <a:pt x="9557" y="45"/>
                    <a:pt x="8366" y="1"/>
                    <a:pt x="7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13491552" y="395701"/>
              <a:ext cx="636203" cy="223579"/>
            </a:xfrm>
            <a:custGeom>
              <a:avLst/>
              <a:gdLst/>
              <a:ahLst/>
              <a:cxnLst/>
              <a:rect l="l" t="t" r="r" b="b"/>
              <a:pathLst>
                <a:path w="37194" h="13071" extrusionOk="0">
                  <a:moveTo>
                    <a:pt x="31244" y="1"/>
                  </a:moveTo>
                  <a:cubicBezTo>
                    <a:pt x="29841" y="1"/>
                    <a:pt x="28438" y="84"/>
                    <a:pt x="27053" y="236"/>
                  </a:cubicBezTo>
                  <a:cubicBezTo>
                    <a:pt x="23718" y="603"/>
                    <a:pt x="20449" y="1404"/>
                    <a:pt x="17280" y="2571"/>
                  </a:cubicBezTo>
                  <a:cubicBezTo>
                    <a:pt x="14111" y="3739"/>
                    <a:pt x="11109" y="5240"/>
                    <a:pt x="8206" y="7008"/>
                  </a:cubicBezTo>
                  <a:cubicBezTo>
                    <a:pt x="5338" y="8742"/>
                    <a:pt x="2636" y="10711"/>
                    <a:pt x="34" y="12879"/>
                  </a:cubicBezTo>
                  <a:cubicBezTo>
                    <a:pt x="1" y="12912"/>
                    <a:pt x="1" y="13012"/>
                    <a:pt x="34" y="13046"/>
                  </a:cubicBezTo>
                  <a:cubicBezTo>
                    <a:pt x="67" y="13062"/>
                    <a:pt x="101" y="13071"/>
                    <a:pt x="130" y="13071"/>
                  </a:cubicBezTo>
                  <a:cubicBezTo>
                    <a:pt x="159" y="13071"/>
                    <a:pt x="184" y="13062"/>
                    <a:pt x="201" y="13046"/>
                  </a:cubicBezTo>
                  <a:cubicBezTo>
                    <a:pt x="2803" y="10911"/>
                    <a:pt x="5505" y="9009"/>
                    <a:pt x="8373" y="7241"/>
                  </a:cubicBezTo>
                  <a:cubicBezTo>
                    <a:pt x="11275" y="5507"/>
                    <a:pt x="14277" y="4039"/>
                    <a:pt x="17380" y="2872"/>
                  </a:cubicBezTo>
                  <a:cubicBezTo>
                    <a:pt x="20515" y="1704"/>
                    <a:pt x="23784" y="870"/>
                    <a:pt x="27120" y="503"/>
                  </a:cubicBezTo>
                  <a:cubicBezTo>
                    <a:pt x="28587" y="313"/>
                    <a:pt x="30060" y="219"/>
                    <a:pt x="31532" y="219"/>
                  </a:cubicBezTo>
                  <a:cubicBezTo>
                    <a:pt x="33406" y="219"/>
                    <a:pt x="35277" y="371"/>
                    <a:pt x="37127" y="670"/>
                  </a:cubicBezTo>
                  <a:cubicBezTo>
                    <a:pt x="37149" y="670"/>
                    <a:pt x="37172" y="655"/>
                    <a:pt x="37184" y="655"/>
                  </a:cubicBezTo>
                  <a:cubicBezTo>
                    <a:pt x="37190" y="655"/>
                    <a:pt x="37194" y="659"/>
                    <a:pt x="37194" y="670"/>
                  </a:cubicBezTo>
                  <a:cubicBezTo>
                    <a:pt x="37194" y="570"/>
                    <a:pt x="37160" y="537"/>
                    <a:pt x="37127" y="537"/>
                  </a:cubicBezTo>
                  <a:cubicBezTo>
                    <a:pt x="35196" y="166"/>
                    <a:pt x="33219" y="1"/>
                    <a:pt x="31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13460162" y="353244"/>
              <a:ext cx="655874" cy="247783"/>
            </a:xfrm>
            <a:custGeom>
              <a:avLst/>
              <a:gdLst/>
              <a:ahLst/>
              <a:cxnLst/>
              <a:rect l="l" t="t" r="r" b="b"/>
              <a:pathLst>
                <a:path w="38344" h="14486" extrusionOk="0">
                  <a:moveTo>
                    <a:pt x="32301" y="0"/>
                  </a:moveTo>
                  <a:cubicBezTo>
                    <a:pt x="30750" y="0"/>
                    <a:pt x="29199" y="69"/>
                    <a:pt x="27654" y="217"/>
                  </a:cubicBezTo>
                  <a:cubicBezTo>
                    <a:pt x="24152" y="550"/>
                    <a:pt x="20649" y="1284"/>
                    <a:pt x="17347" y="2485"/>
                  </a:cubicBezTo>
                  <a:cubicBezTo>
                    <a:pt x="14078" y="3686"/>
                    <a:pt x="10942" y="5354"/>
                    <a:pt x="8007" y="7355"/>
                  </a:cubicBezTo>
                  <a:cubicBezTo>
                    <a:pt x="6606" y="8389"/>
                    <a:pt x="5171" y="9457"/>
                    <a:pt x="3837" y="10624"/>
                  </a:cubicBezTo>
                  <a:cubicBezTo>
                    <a:pt x="2503" y="11792"/>
                    <a:pt x="1269" y="12992"/>
                    <a:pt x="68" y="14293"/>
                  </a:cubicBezTo>
                  <a:cubicBezTo>
                    <a:pt x="1" y="14327"/>
                    <a:pt x="1" y="14393"/>
                    <a:pt x="68" y="14460"/>
                  </a:cubicBezTo>
                  <a:cubicBezTo>
                    <a:pt x="84" y="14477"/>
                    <a:pt x="109" y="14485"/>
                    <a:pt x="139" y="14485"/>
                  </a:cubicBezTo>
                  <a:cubicBezTo>
                    <a:pt x="168" y="14485"/>
                    <a:pt x="201" y="14477"/>
                    <a:pt x="234" y="14460"/>
                  </a:cubicBezTo>
                  <a:cubicBezTo>
                    <a:pt x="2670" y="11958"/>
                    <a:pt x="5338" y="9657"/>
                    <a:pt x="8240" y="7655"/>
                  </a:cubicBezTo>
                  <a:cubicBezTo>
                    <a:pt x="9675" y="6655"/>
                    <a:pt x="11176" y="5787"/>
                    <a:pt x="12743" y="4953"/>
                  </a:cubicBezTo>
                  <a:cubicBezTo>
                    <a:pt x="14278" y="4119"/>
                    <a:pt x="15912" y="3452"/>
                    <a:pt x="17513" y="2818"/>
                  </a:cubicBezTo>
                  <a:cubicBezTo>
                    <a:pt x="20782" y="1618"/>
                    <a:pt x="24252" y="884"/>
                    <a:pt x="27754" y="550"/>
                  </a:cubicBezTo>
                  <a:cubicBezTo>
                    <a:pt x="29505" y="383"/>
                    <a:pt x="31257" y="300"/>
                    <a:pt x="33008" y="300"/>
                  </a:cubicBezTo>
                  <a:cubicBezTo>
                    <a:pt x="34759" y="300"/>
                    <a:pt x="36510" y="383"/>
                    <a:pt x="38262" y="550"/>
                  </a:cubicBezTo>
                  <a:cubicBezTo>
                    <a:pt x="38271" y="569"/>
                    <a:pt x="38283" y="577"/>
                    <a:pt x="38294" y="577"/>
                  </a:cubicBezTo>
                  <a:cubicBezTo>
                    <a:pt x="38322" y="577"/>
                    <a:pt x="38343" y="522"/>
                    <a:pt x="38295" y="450"/>
                  </a:cubicBezTo>
                  <a:cubicBezTo>
                    <a:pt x="38295" y="350"/>
                    <a:pt x="38262" y="317"/>
                    <a:pt x="38195" y="317"/>
                  </a:cubicBezTo>
                  <a:cubicBezTo>
                    <a:pt x="36237" y="112"/>
                    <a:pt x="34269" y="0"/>
                    <a:pt x="32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13270730" y="705013"/>
              <a:ext cx="208270" cy="32739"/>
            </a:xfrm>
            <a:custGeom>
              <a:avLst/>
              <a:gdLst/>
              <a:ahLst/>
              <a:cxnLst/>
              <a:rect l="l" t="t" r="r" b="b"/>
              <a:pathLst>
                <a:path w="12176" h="1914" extrusionOk="0">
                  <a:moveTo>
                    <a:pt x="6138" y="0"/>
                  </a:moveTo>
                  <a:cubicBezTo>
                    <a:pt x="5071" y="0"/>
                    <a:pt x="4070" y="134"/>
                    <a:pt x="3069" y="334"/>
                  </a:cubicBezTo>
                  <a:cubicBezTo>
                    <a:pt x="2135" y="568"/>
                    <a:pt x="1135" y="834"/>
                    <a:pt x="201" y="1268"/>
                  </a:cubicBezTo>
                  <a:cubicBezTo>
                    <a:pt x="67" y="1301"/>
                    <a:pt x="34" y="1435"/>
                    <a:pt x="0" y="1502"/>
                  </a:cubicBezTo>
                  <a:cubicBezTo>
                    <a:pt x="26" y="1606"/>
                    <a:pt x="113" y="1690"/>
                    <a:pt x="214" y="1690"/>
                  </a:cubicBezTo>
                  <a:cubicBezTo>
                    <a:pt x="242" y="1690"/>
                    <a:pt x="271" y="1683"/>
                    <a:pt x="301" y="1668"/>
                  </a:cubicBezTo>
                  <a:cubicBezTo>
                    <a:pt x="1235" y="1435"/>
                    <a:pt x="2202" y="1235"/>
                    <a:pt x="3169" y="1068"/>
                  </a:cubicBezTo>
                  <a:cubicBezTo>
                    <a:pt x="4137" y="901"/>
                    <a:pt x="5137" y="801"/>
                    <a:pt x="6071" y="801"/>
                  </a:cubicBezTo>
                  <a:cubicBezTo>
                    <a:pt x="7039" y="801"/>
                    <a:pt x="8006" y="901"/>
                    <a:pt x="8973" y="1068"/>
                  </a:cubicBezTo>
                  <a:cubicBezTo>
                    <a:pt x="9907" y="1235"/>
                    <a:pt x="10841" y="1502"/>
                    <a:pt x="11742" y="1902"/>
                  </a:cubicBezTo>
                  <a:cubicBezTo>
                    <a:pt x="11774" y="1910"/>
                    <a:pt x="11805" y="1914"/>
                    <a:pt x="11836" y="1914"/>
                  </a:cubicBezTo>
                  <a:cubicBezTo>
                    <a:pt x="11935" y="1914"/>
                    <a:pt x="12025" y="1870"/>
                    <a:pt x="12076" y="1768"/>
                  </a:cubicBezTo>
                  <a:cubicBezTo>
                    <a:pt x="12176" y="1635"/>
                    <a:pt x="12142" y="1502"/>
                    <a:pt x="12009" y="1435"/>
                  </a:cubicBezTo>
                  <a:cubicBezTo>
                    <a:pt x="11142" y="934"/>
                    <a:pt x="10174" y="601"/>
                    <a:pt x="9174" y="334"/>
                  </a:cubicBezTo>
                  <a:cubicBezTo>
                    <a:pt x="8173" y="101"/>
                    <a:pt x="7139" y="0"/>
                    <a:pt x="6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13277008" y="769486"/>
              <a:ext cx="194586" cy="29335"/>
            </a:xfrm>
            <a:custGeom>
              <a:avLst/>
              <a:gdLst/>
              <a:ahLst/>
              <a:cxnLst/>
              <a:rect l="l" t="t" r="r" b="b"/>
              <a:pathLst>
                <a:path w="11376" h="1715" extrusionOk="0">
                  <a:moveTo>
                    <a:pt x="5704" y="1"/>
                  </a:moveTo>
                  <a:cubicBezTo>
                    <a:pt x="4770" y="34"/>
                    <a:pt x="3803" y="101"/>
                    <a:pt x="2869" y="334"/>
                  </a:cubicBezTo>
                  <a:cubicBezTo>
                    <a:pt x="1968" y="535"/>
                    <a:pt x="1034" y="868"/>
                    <a:pt x="200" y="1268"/>
                  </a:cubicBezTo>
                  <a:cubicBezTo>
                    <a:pt x="100" y="1335"/>
                    <a:pt x="34" y="1469"/>
                    <a:pt x="0" y="1569"/>
                  </a:cubicBezTo>
                  <a:cubicBezTo>
                    <a:pt x="28" y="1651"/>
                    <a:pt x="123" y="1711"/>
                    <a:pt x="230" y="1711"/>
                  </a:cubicBezTo>
                  <a:cubicBezTo>
                    <a:pt x="253" y="1711"/>
                    <a:pt x="277" y="1708"/>
                    <a:pt x="301" y="1702"/>
                  </a:cubicBezTo>
                  <a:cubicBezTo>
                    <a:pt x="1134" y="1402"/>
                    <a:pt x="2035" y="1168"/>
                    <a:pt x="2936" y="1035"/>
                  </a:cubicBezTo>
                  <a:cubicBezTo>
                    <a:pt x="3836" y="901"/>
                    <a:pt x="4704" y="835"/>
                    <a:pt x="5638" y="835"/>
                  </a:cubicBezTo>
                  <a:cubicBezTo>
                    <a:pt x="6538" y="835"/>
                    <a:pt x="7472" y="868"/>
                    <a:pt x="8340" y="1035"/>
                  </a:cubicBezTo>
                  <a:cubicBezTo>
                    <a:pt x="9274" y="1168"/>
                    <a:pt x="10141" y="1402"/>
                    <a:pt x="10975" y="1702"/>
                  </a:cubicBezTo>
                  <a:cubicBezTo>
                    <a:pt x="11006" y="1710"/>
                    <a:pt x="11040" y="1714"/>
                    <a:pt x="11073" y="1714"/>
                  </a:cubicBezTo>
                  <a:cubicBezTo>
                    <a:pt x="11180" y="1714"/>
                    <a:pt x="11283" y="1671"/>
                    <a:pt x="11308" y="1569"/>
                  </a:cubicBezTo>
                  <a:cubicBezTo>
                    <a:pt x="11375" y="1435"/>
                    <a:pt x="11342" y="1335"/>
                    <a:pt x="11208" y="1235"/>
                  </a:cubicBezTo>
                  <a:cubicBezTo>
                    <a:pt x="10374" y="768"/>
                    <a:pt x="9474" y="501"/>
                    <a:pt x="8540" y="268"/>
                  </a:cubicBezTo>
                  <a:cubicBezTo>
                    <a:pt x="7639" y="68"/>
                    <a:pt x="6672" y="1"/>
                    <a:pt x="5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13279864" y="841382"/>
              <a:ext cx="192859" cy="25897"/>
            </a:xfrm>
            <a:custGeom>
              <a:avLst/>
              <a:gdLst/>
              <a:ahLst/>
              <a:cxnLst/>
              <a:rect l="l" t="t" r="r" b="b"/>
              <a:pathLst>
                <a:path w="11275" h="1514" extrusionOk="0">
                  <a:moveTo>
                    <a:pt x="5604" y="1"/>
                  </a:moveTo>
                  <a:cubicBezTo>
                    <a:pt x="4670" y="1"/>
                    <a:pt x="3769" y="101"/>
                    <a:pt x="2835" y="268"/>
                  </a:cubicBezTo>
                  <a:cubicBezTo>
                    <a:pt x="1935" y="401"/>
                    <a:pt x="1001" y="668"/>
                    <a:pt x="167" y="1035"/>
                  </a:cubicBezTo>
                  <a:cubicBezTo>
                    <a:pt x="100" y="1135"/>
                    <a:pt x="0" y="1202"/>
                    <a:pt x="0" y="1335"/>
                  </a:cubicBezTo>
                  <a:cubicBezTo>
                    <a:pt x="28" y="1446"/>
                    <a:pt x="124" y="1510"/>
                    <a:pt x="232" y="1510"/>
                  </a:cubicBezTo>
                  <a:cubicBezTo>
                    <a:pt x="255" y="1510"/>
                    <a:pt x="277" y="1508"/>
                    <a:pt x="300" y="1502"/>
                  </a:cubicBezTo>
                  <a:cubicBezTo>
                    <a:pt x="1168" y="1302"/>
                    <a:pt x="2035" y="1135"/>
                    <a:pt x="2936" y="1002"/>
                  </a:cubicBezTo>
                  <a:cubicBezTo>
                    <a:pt x="3803" y="868"/>
                    <a:pt x="4703" y="835"/>
                    <a:pt x="5604" y="835"/>
                  </a:cubicBezTo>
                  <a:cubicBezTo>
                    <a:pt x="6505" y="835"/>
                    <a:pt x="7372" y="868"/>
                    <a:pt x="8273" y="1002"/>
                  </a:cubicBezTo>
                  <a:cubicBezTo>
                    <a:pt x="9140" y="1102"/>
                    <a:pt x="10007" y="1302"/>
                    <a:pt x="10875" y="1502"/>
                  </a:cubicBezTo>
                  <a:cubicBezTo>
                    <a:pt x="10906" y="1510"/>
                    <a:pt x="10938" y="1514"/>
                    <a:pt x="10968" y="1514"/>
                  </a:cubicBezTo>
                  <a:cubicBezTo>
                    <a:pt x="11065" y="1514"/>
                    <a:pt x="11149" y="1470"/>
                    <a:pt x="11175" y="1368"/>
                  </a:cubicBezTo>
                  <a:cubicBezTo>
                    <a:pt x="11275" y="1235"/>
                    <a:pt x="11175" y="1102"/>
                    <a:pt x="11041" y="1035"/>
                  </a:cubicBezTo>
                  <a:cubicBezTo>
                    <a:pt x="10207" y="668"/>
                    <a:pt x="9307" y="401"/>
                    <a:pt x="8373" y="268"/>
                  </a:cubicBezTo>
                  <a:cubicBezTo>
                    <a:pt x="7472" y="68"/>
                    <a:pt x="6505" y="1"/>
                    <a:pt x="5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13271294" y="1151224"/>
              <a:ext cx="208288" cy="32175"/>
            </a:xfrm>
            <a:custGeom>
              <a:avLst/>
              <a:gdLst/>
              <a:ahLst/>
              <a:cxnLst/>
              <a:rect l="l" t="t" r="r" b="b"/>
              <a:pathLst>
                <a:path w="12177" h="1881" extrusionOk="0">
                  <a:moveTo>
                    <a:pt x="6138" y="1"/>
                  </a:moveTo>
                  <a:cubicBezTo>
                    <a:pt x="5104" y="1"/>
                    <a:pt x="4104" y="101"/>
                    <a:pt x="3103" y="334"/>
                  </a:cubicBezTo>
                  <a:cubicBezTo>
                    <a:pt x="2136" y="535"/>
                    <a:pt x="1135" y="835"/>
                    <a:pt x="201" y="1235"/>
                  </a:cubicBezTo>
                  <a:cubicBezTo>
                    <a:pt x="134" y="1268"/>
                    <a:pt x="34" y="1402"/>
                    <a:pt x="1" y="1502"/>
                  </a:cubicBezTo>
                  <a:cubicBezTo>
                    <a:pt x="30" y="1589"/>
                    <a:pt x="134" y="1675"/>
                    <a:pt x="248" y="1675"/>
                  </a:cubicBezTo>
                  <a:cubicBezTo>
                    <a:pt x="265" y="1675"/>
                    <a:pt x="283" y="1673"/>
                    <a:pt x="301" y="1669"/>
                  </a:cubicBezTo>
                  <a:cubicBezTo>
                    <a:pt x="1268" y="1402"/>
                    <a:pt x="2202" y="1202"/>
                    <a:pt x="3170" y="1035"/>
                  </a:cubicBezTo>
                  <a:cubicBezTo>
                    <a:pt x="4137" y="868"/>
                    <a:pt x="5138" y="768"/>
                    <a:pt x="6105" y="768"/>
                  </a:cubicBezTo>
                  <a:cubicBezTo>
                    <a:pt x="7039" y="768"/>
                    <a:pt x="8006" y="868"/>
                    <a:pt x="8974" y="1035"/>
                  </a:cubicBezTo>
                  <a:cubicBezTo>
                    <a:pt x="9941" y="1202"/>
                    <a:pt x="10842" y="1502"/>
                    <a:pt x="11776" y="1869"/>
                  </a:cubicBezTo>
                  <a:cubicBezTo>
                    <a:pt x="11799" y="1877"/>
                    <a:pt x="11825" y="1881"/>
                    <a:pt x="11851" y="1881"/>
                  </a:cubicBezTo>
                  <a:cubicBezTo>
                    <a:pt x="11937" y="1881"/>
                    <a:pt x="12033" y="1837"/>
                    <a:pt x="12109" y="1735"/>
                  </a:cubicBezTo>
                  <a:cubicBezTo>
                    <a:pt x="12176" y="1602"/>
                    <a:pt x="12143" y="1502"/>
                    <a:pt x="12009" y="1402"/>
                  </a:cubicBezTo>
                  <a:cubicBezTo>
                    <a:pt x="11142" y="901"/>
                    <a:pt x="10175" y="568"/>
                    <a:pt x="9174" y="334"/>
                  </a:cubicBezTo>
                  <a:cubicBezTo>
                    <a:pt x="8173" y="68"/>
                    <a:pt x="7139" y="1"/>
                    <a:pt x="6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13277572" y="1214568"/>
              <a:ext cx="195151" cy="29318"/>
            </a:xfrm>
            <a:custGeom>
              <a:avLst/>
              <a:gdLst/>
              <a:ahLst/>
              <a:cxnLst/>
              <a:rect l="l" t="t" r="r" b="b"/>
              <a:pathLst>
                <a:path w="11409" h="1714" extrusionOk="0">
                  <a:moveTo>
                    <a:pt x="5738" y="0"/>
                  </a:moveTo>
                  <a:cubicBezTo>
                    <a:pt x="4771" y="34"/>
                    <a:pt x="3803" y="134"/>
                    <a:pt x="2903" y="334"/>
                  </a:cubicBezTo>
                  <a:cubicBezTo>
                    <a:pt x="1969" y="534"/>
                    <a:pt x="1068" y="868"/>
                    <a:pt x="234" y="1301"/>
                  </a:cubicBezTo>
                  <a:cubicBezTo>
                    <a:pt x="134" y="1368"/>
                    <a:pt x="67" y="1468"/>
                    <a:pt x="1" y="1568"/>
                  </a:cubicBezTo>
                  <a:cubicBezTo>
                    <a:pt x="28" y="1651"/>
                    <a:pt x="123" y="1710"/>
                    <a:pt x="231" y="1710"/>
                  </a:cubicBezTo>
                  <a:cubicBezTo>
                    <a:pt x="254" y="1710"/>
                    <a:pt x="277" y="1708"/>
                    <a:pt x="301" y="1702"/>
                  </a:cubicBezTo>
                  <a:cubicBezTo>
                    <a:pt x="1135" y="1401"/>
                    <a:pt x="2069" y="1168"/>
                    <a:pt x="2936" y="1035"/>
                  </a:cubicBezTo>
                  <a:cubicBezTo>
                    <a:pt x="3837" y="901"/>
                    <a:pt x="4737" y="834"/>
                    <a:pt x="5638" y="834"/>
                  </a:cubicBezTo>
                  <a:cubicBezTo>
                    <a:pt x="6539" y="834"/>
                    <a:pt x="7473" y="868"/>
                    <a:pt x="8340" y="1035"/>
                  </a:cubicBezTo>
                  <a:cubicBezTo>
                    <a:pt x="9274" y="1168"/>
                    <a:pt x="10141" y="1401"/>
                    <a:pt x="10975" y="1702"/>
                  </a:cubicBezTo>
                  <a:cubicBezTo>
                    <a:pt x="11007" y="1710"/>
                    <a:pt x="11040" y="1714"/>
                    <a:pt x="11073" y="1714"/>
                  </a:cubicBezTo>
                  <a:cubicBezTo>
                    <a:pt x="11180" y="1714"/>
                    <a:pt x="11283" y="1670"/>
                    <a:pt x="11309" y="1568"/>
                  </a:cubicBezTo>
                  <a:cubicBezTo>
                    <a:pt x="11409" y="1468"/>
                    <a:pt x="11342" y="1335"/>
                    <a:pt x="11242" y="1235"/>
                  </a:cubicBezTo>
                  <a:cubicBezTo>
                    <a:pt x="10408" y="801"/>
                    <a:pt x="9474" y="501"/>
                    <a:pt x="8573" y="301"/>
                  </a:cubicBezTo>
                  <a:cubicBezTo>
                    <a:pt x="7639" y="67"/>
                    <a:pt x="6672" y="0"/>
                    <a:pt x="57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13280429" y="1287029"/>
              <a:ext cx="192876" cy="26154"/>
            </a:xfrm>
            <a:custGeom>
              <a:avLst/>
              <a:gdLst/>
              <a:ahLst/>
              <a:cxnLst/>
              <a:rect l="l" t="t" r="r" b="b"/>
              <a:pathLst>
                <a:path w="11276" h="1529" extrusionOk="0">
                  <a:moveTo>
                    <a:pt x="5604" y="1"/>
                  </a:moveTo>
                  <a:cubicBezTo>
                    <a:pt x="4670" y="1"/>
                    <a:pt x="3770" y="101"/>
                    <a:pt x="2836" y="268"/>
                  </a:cubicBezTo>
                  <a:cubicBezTo>
                    <a:pt x="1935" y="434"/>
                    <a:pt x="1001" y="668"/>
                    <a:pt x="167" y="1068"/>
                  </a:cubicBezTo>
                  <a:cubicBezTo>
                    <a:pt x="101" y="1102"/>
                    <a:pt x="0" y="1235"/>
                    <a:pt x="0" y="1335"/>
                  </a:cubicBezTo>
                  <a:cubicBezTo>
                    <a:pt x="27" y="1439"/>
                    <a:pt x="114" y="1523"/>
                    <a:pt x="214" y="1523"/>
                  </a:cubicBezTo>
                  <a:cubicBezTo>
                    <a:pt x="242" y="1523"/>
                    <a:pt x="271" y="1517"/>
                    <a:pt x="301" y="1502"/>
                  </a:cubicBezTo>
                  <a:cubicBezTo>
                    <a:pt x="1168" y="1302"/>
                    <a:pt x="2035" y="1135"/>
                    <a:pt x="2936" y="1002"/>
                  </a:cubicBezTo>
                  <a:cubicBezTo>
                    <a:pt x="3803" y="901"/>
                    <a:pt x="4704" y="835"/>
                    <a:pt x="5604" y="835"/>
                  </a:cubicBezTo>
                  <a:cubicBezTo>
                    <a:pt x="6505" y="835"/>
                    <a:pt x="7372" y="901"/>
                    <a:pt x="8273" y="1002"/>
                  </a:cubicBezTo>
                  <a:cubicBezTo>
                    <a:pt x="9140" y="1102"/>
                    <a:pt x="10008" y="1302"/>
                    <a:pt x="10875" y="1502"/>
                  </a:cubicBezTo>
                  <a:cubicBezTo>
                    <a:pt x="10912" y="1521"/>
                    <a:pt x="10949" y="1529"/>
                    <a:pt x="10984" y="1529"/>
                  </a:cubicBezTo>
                  <a:cubicBezTo>
                    <a:pt x="11075" y="1529"/>
                    <a:pt x="11151" y="1474"/>
                    <a:pt x="11175" y="1402"/>
                  </a:cubicBezTo>
                  <a:cubicBezTo>
                    <a:pt x="11275" y="1268"/>
                    <a:pt x="11175" y="1102"/>
                    <a:pt x="11042" y="1068"/>
                  </a:cubicBezTo>
                  <a:cubicBezTo>
                    <a:pt x="10208" y="668"/>
                    <a:pt x="9307" y="434"/>
                    <a:pt x="8373" y="268"/>
                  </a:cubicBezTo>
                  <a:cubicBezTo>
                    <a:pt x="7472" y="101"/>
                    <a:pt x="6505" y="1"/>
                    <a:pt x="5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7"/>
        <p:cNvGrpSpPr/>
        <p:nvPr/>
      </p:nvGrpSpPr>
      <p:grpSpPr>
        <a:xfrm>
          <a:off x="0" y="0"/>
          <a:ext cx="0" cy="0"/>
          <a:chOff x="0" y="0"/>
          <a:chExt cx="0" cy="0"/>
        </a:xfrm>
      </p:grpSpPr>
      <p:sp>
        <p:nvSpPr>
          <p:cNvPr id="258" name="Google Shape;258;p30"/>
          <p:cNvSpPr/>
          <p:nvPr/>
        </p:nvSpPr>
        <p:spPr>
          <a:xfrm rot="10800000" flipH="1">
            <a:off x="1535900" y="-998925"/>
            <a:ext cx="10217729" cy="2924019"/>
          </a:xfrm>
          <a:custGeom>
            <a:avLst/>
            <a:gdLst/>
            <a:ahLst/>
            <a:cxnLst/>
            <a:rect l="l" t="t" r="r" b="b"/>
            <a:pathLst>
              <a:path w="37792" h="18118" extrusionOk="0">
                <a:moveTo>
                  <a:pt x="22854" y="1"/>
                </a:moveTo>
                <a:cubicBezTo>
                  <a:pt x="21327" y="1"/>
                  <a:pt x="19796" y="567"/>
                  <a:pt x="18631" y="1624"/>
                </a:cubicBezTo>
                <a:cubicBezTo>
                  <a:pt x="17616" y="2553"/>
                  <a:pt x="16897" y="3788"/>
                  <a:pt x="16186" y="4995"/>
                </a:cubicBezTo>
                <a:cubicBezTo>
                  <a:pt x="15475" y="6203"/>
                  <a:pt x="14736" y="7428"/>
                  <a:pt x="13691" y="8316"/>
                </a:cubicBezTo>
                <a:cubicBezTo>
                  <a:pt x="12904" y="8987"/>
                  <a:pt x="11901" y="9442"/>
                  <a:pt x="10909" y="9442"/>
                </a:cubicBezTo>
                <a:cubicBezTo>
                  <a:pt x="10584" y="9442"/>
                  <a:pt x="10260" y="9393"/>
                  <a:pt x="9946" y="9287"/>
                </a:cubicBezTo>
                <a:cubicBezTo>
                  <a:pt x="8499" y="8800"/>
                  <a:pt x="7580" y="7268"/>
                  <a:pt x="6235" y="6520"/>
                </a:cubicBezTo>
                <a:cubicBezTo>
                  <a:pt x="5665" y="6202"/>
                  <a:pt x="5024" y="6047"/>
                  <a:pt x="4382" y="6047"/>
                </a:cubicBezTo>
                <a:cubicBezTo>
                  <a:pt x="3428" y="6047"/>
                  <a:pt x="2471" y="6389"/>
                  <a:pt x="1739" y="7046"/>
                </a:cubicBezTo>
                <a:cubicBezTo>
                  <a:pt x="517" y="8144"/>
                  <a:pt x="0" y="10058"/>
                  <a:pt x="489" y="11682"/>
                </a:cubicBezTo>
                <a:cubicBezTo>
                  <a:pt x="761" y="12586"/>
                  <a:pt x="1308" y="13386"/>
                  <a:pt x="1477" y="14317"/>
                </a:cubicBezTo>
                <a:cubicBezTo>
                  <a:pt x="1647" y="15248"/>
                  <a:pt x="1213" y="16433"/>
                  <a:pt x="327" y="16520"/>
                </a:cubicBezTo>
                <a:cubicBezTo>
                  <a:pt x="8395" y="17420"/>
                  <a:pt x="16620" y="18117"/>
                  <a:pt x="24795" y="18117"/>
                </a:cubicBezTo>
                <a:cubicBezTo>
                  <a:pt x="28814" y="18117"/>
                  <a:pt x="32821" y="17949"/>
                  <a:pt x="36791" y="17553"/>
                </a:cubicBezTo>
                <a:cubicBezTo>
                  <a:pt x="37400" y="16016"/>
                  <a:pt x="37792" y="14290"/>
                  <a:pt x="37373" y="12683"/>
                </a:cubicBezTo>
                <a:cubicBezTo>
                  <a:pt x="36978" y="11179"/>
                  <a:pt x="35687" y="9870"/>
                  <a:pt x="34251" y="9870"/>
                </a:cubicBezTo>
                <a:cubicBezTo>
                  <a:pt x="34153" y="9870"/>
                  <a:pt x="34054" y="9876"/>
                  <a:pt x="33954" y="9888"/>
                </a:cubicBezTo>
                <a:cubicBezTo>
                  <a:pt x="33127" y="9992"/>
                  <a:pt x="32336" y="10515"/>
                  <a:pt x="31529" y="10515"/>
                </a:cubicBezTo>
                <a:cubicBezTo>
                  <a:pt x="31405" y="10515"/>
                  <a:pt x="31282" y="10502"/>
                  <a:pt x="31157" y="10475"/>
                </a:cubicBezTo>
                <a:cubicBezTo>
                  <a:pt x="30296" y="10280"/>
                  <a:pt x="29717" y="9382"/>
                  <a:pt x="29490" y="8476"/>
                </a:cubicBezTo>
                <a:cubicBezTo>
                  <a:pt x="29261" y="7568"/>
                  <a:pt x="29291" y="6612"/>
                  <a:pt x="29141" y="5686"/>
                </a:cubicBezTo>
                <a:cubicBezTo>
                  <a:pt x="28759" y="3311"/>
                  <a:pt x="27117" y="1213"/>
                  <a:pt x="24994" y="394"/>
                </a:cubicBezTo>
                <a:cubicBezTo>
                  <a:pt x="24309" y="129"/>
                  <a:pt x="23582" y="1"/>
                  <a:pt x="22854" y="1"/>
                </a:cubicBezTo>
                <a:close/>
              </a:path>
            </a:pathLst>
          </a:custGeom>
          <a:solidFill>
            <a:srgbClr val="FFFFFF">
              <a:alpha val="25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a:off x="8543369" y="-51950"/>
            <a:ext cx="739175" cy="1030075"/>
          </a:xfrm>
          <a:custGeom>
            <a:avLst/>
            <a:gdLst/>
            <a:ahLst/>
            <a:cxnLst/>
            <a:rect l="l" t="t" r="r" b="b"/>
            <a:pathLst>
              <a:path w="29567" h="41203" extrusionOk="0">
                <a:moveTo>
                  <a:pt x="10170" y="0"/>
                </a:moveTo>
                <a:cubicBezTo>
                  <a:pt x="9407" y="4585"/>
                  <a:pt x="5698" y="8971"/>
                  <a:pt x="6707" y="13508"/>
                </a:cubicBezTo>
                <a:cubicBezTo>
                  <a:pt x="7737" y="18141"/>
                  <a:pt x="10188" y="23639"/>
                  <a:pt x="7746" y="27709"/>
                </a:cubicBezTo>
                <a:cubicBezTo>
                  <a:pt x="6427" y="29907"/>
                  <a:pt x="-884" y="29026"/>
                  <a:pt x="126" y="26670"/>
                </a:cubicBezTo>
                <a:cubicBezTo>
                  <a:pt x="1457" y="23564"/>
                  <a:pt x="7780" y="25666"/>
                  <a:pt x="10170" y="28055"/>
                </a:cubicBezTo>
                <a:cubicBezTo>
                  <a:pt x="13027" y="30911"/>
                  <a:pt x="13174" y="36022"/>
                  <a:pt x="16405" y="38446"/>
                </a:cubicBezTo>
                <a:cubicBezTo>
                  <a:pt x="19916" y="41080"/>
                  <a:pt x="27603" y="42718"/>
                  <a:pt x="29567" y="38793"/>
                </a:cubicBezTo>
              </a:path>
            </a:pathLst>
          </a:custGeom>
          <a:noFill/>
          <a:ln w="19050" cap="rnd" cmpd="sng">
            <a:solidFill>
              <a:schemeClr val="dk1"/>
            </a:solidFill>
            <a:prstDash val="dash"/>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1892975" y="749525"/>
            <a:ext cx="53580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atin typeface="Fredoka SemiBold"/>
                <a:ea typeface="Fredoka SemiBold"/>
                <a:cs typeface="Fredoka SemiBold"/>
                <a:sym typeface="Fredoka SemiBold"/>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0" name="Google Shape;60;p9"/>
          <p:cNvSpPr txBox="1">
            <a:spLocks noGrp="1"/>
          </p:cNvSpPr>
          <p:nvPr>
            <p:ph type="subTitle" idx="1"/>
          </p:nvPr>
        </p:nvSpPr>
        <p:spPr>
          <a:xfrm>
            <a:off x="1892975" y="1909263"/>
            <a:ext cx="5358000" cy="69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9"/>
          <p:cNvSpPr/>
          <p:nvPr/>
        </p:nvSpPr>
        <p:spPr>
          <a:xfrm rot="10800000">
            <a:off x="-585775" y="-452412"/>
            <a:ext cx="10217729" cy="2924019"/>
          </a:xfrm>
          <a:custGeom>
            <a:avLst/>
            <a:gdLst/>
            <a:ahLst/>
            <a:cxnLst/>
            <a:rect l="l" t="t" r="r" b="b"/>
            <a:pathLst>
              <a:path w="37792" h="18118" extrusionOk="0">
                <a:moveTo>
                  <a:pt x="22854" y="1"/>
                </a:moveTo>
                <a:cubicBezTo>
                  <a:pt x="21327" y="1"/>
                  <a:pt x="19796" y="567"/>
                  <a:pt x="18631" y="1624"/>
                </a:cubicBezTo>
                <a:cubicBezTo>
                  <a:pt x="17616" y="2553"/>
                  <a:pt x="16897" y="3788"/>
                  <a:pt x="16186" y="4995"/>
                </a:cubicBezTo>
                <a:cubicBezTo>
                  <a:pt x="15475" y="6203"/>
                  <a:pt x="14736" y="7428"/>
                  <a:pt x="13691" y="8316"/>
                </a:cubicBezTo>
                <a:cubicBezTo>
                  <a:pt x="12904" y="8987"/>
                  <a:pt x="11901" y="9442"/>
                  <a:pt x="10909" y="9442"/>
                </a:cubicBezTo>
                <a:cubicBezTo>
                  <a:pt x="10584" y="9442"/>
                  <a:pt x="10260" y="9393"/>
                  <a:pt x="9946" y="9287"/>
                </a:cubicBezTo>
                <a:cubicBezTo>
                  <a:pt x="8499" y="8800"/>
                  <a:pt x="7580" y="7268"/>
                  <a:pt x="6235" y="6520"/>
                </a:cubicBezTo>
                <a:cubicBezTo>
                  <a:pt x="5665" y="6202"/>
                  <a:pt x="5024" y="6047"/>
                  <a:pt x="4382" y="6047"/>
                </a:cubicBezTo>
                <a:cubicBezTo>
                  <a:pt x="3428" y="6047"/>
                  <a:pt x="2471" y="6389"/>
                  <a:pt x="1739" y="7046"/>
                </a:cubicBezTo>
                <a:cubicBezTo>
                  <a:pt x="517" y="8144"/>
                  <a:pt x="0" y="10058"/>
                  <a:pt x="489" y="11682"/>
                </a:cubicBezTo>
                <a:cubicBezTo>
                  <a:pt x="761" y="12586"/>
                  <a:pt x="1308" y="13386"/>
                  <a:pt x="1477" y="14317"/>
                </a:cubicBezTo>
                <a:cubicBezTo>
                  <a:pt x="1647" y="15248"/>
                  <a:pt x="1213" y="16433"/>
                  <a:pt x="327" y="16520"/>
                </a:cubicBezTo>
                <a:cubicBezTo>
                  <a:pt x="8395" y="17420"/>
                  <a:pt x="16620" y="18117"/>
                  <a:pt x="24795" y="18117"/>
                </a:cubicBezTo>
                <a:cubicBezTo>
                  <a:pt x="28814" y="18117"/>
                  <a:pt x="32821" y="17949"/>
                  <a:pt x="36791" y="17553"/>
                </a:cubicBezTo>
                <a:cubicBezTo>
                  <a:pt x="37400" y="16016"/>
                  <a:pt x="37792" y="14290"/>
                  <a:pt x="37373" y="12683"/>
                </a:cubicBezTo>
                <a:cubicBezTo>
                  <a:pt x="36978" y="11179"/>
                  <a:pt x="35687" y="9870"/>
                  <a:pt x="34251" y="9870"/>
                </a:cubicBezTo>
                <a:cubicBezTo>
                  <a:pt x="34153" y="9870"/>
                  <a:pt x="34054" y="9876"/>
                  <a:pt x="33954" y="9888"/>
                </a:cubicBezTo>
                <a:cubicBezTo>
                  <a:pt x="33127" y="9992"/>
                  <a:pt x="32336" y="10515"/>
                  <a:pt x="31529" y="10515"/>
                </a:cubicBezTo>
                <a:cubicBezTo>
                  <a:pt x="31405" y="10515"/>
                  <a:pt x="31282" y="10502"/>
                  <a:pt x="31157" y="10475"/>
                </a:cubicBezTo>
                <a:cubicBezTo>
                  <a:pt x="30296" y="10280"/>
                  <a:pt x="29717" y="9382"/>
                  <a:pt x="29490" y="8476"/>
                </a:cubicBezTo>
                <a:cubicBezTo>
                  <a:pt x="29261" y="7568"/>
                  <a:pt x="29291" y="6612"/>
                  <a:pt x="29141" y="5686"/>
                </a:cubicBezTo>
                <a:cubicBezTo>
                  <a:pt x="28759" y="3311"/>
                  <a:pt x="27117" y="1213"/>
                  <a:pt x="24994" y="394"/>
                </a:cubicBezTo>
                <a:cubicBezTo>
                  <a:pt x="24309" y="129"/>
                  <a:pt x="23582" y="1"/>
                  <a:pt x="22854" y="1"/>
                </a:cubicBezTo>
                <a:close/>
              </a:path>
            </a:pathLst>
          </a:custGeom>
          <a:solidFill>
            <a:srgbClr val="FFFFFF">
              <a:alpha val="25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9"/>
          <p:cNvGrpSpPr/>
          <p:nvPr/>
        </p:nvGrpSpPr>
        <p:grpSpPr>
          <a:xfrm>
            <a:off x="-172152" y="-842600"/>
            <a:ext cx="9804092" cy="3414350"/>
            <a:chOff x="-172152" y="-842600"/>
            <a:chExt cx="9804092" cy="3414350"/>
          </a:xfrm>
        </p:grpSpPr>
        <p:sp>
          <p:nvSpPr>
            <p:cNvPr id="63" name="Google Shape;63;p9"/>
            <p:cNvSpPr/>
            <p:nvPr/>
          </p:nvSpPr>
          <p:spPr>
            <a:xfrm>
              <a:off x="8153765" y="-842600"/>
              <a:ext cx="1478175" cy="3414350"/>
            </a:xfrm>
            <a:custGeom>
              <a:avLst/>
              <a:gdLst/>
              <a:ahLst/>
              <a:cxnLst/>
              <a:rect l="l" t="t" r="r" b="b"/>
              <a:pathLst>
                <a:path w="59127" h="136574" extrusionOk="0">
                  <a:moveTo>
                    <a:pt x="28061" y="0"/>
                  </a:moveTo>
                  <a:cubicBezTo>
                    <a:pt x="22712" y="2675"/>
                    <a:pt x="16898" y="5909"/>
                    <a:pt x="13993" y="11137"/>
                  </a:cubicBezTo>
                  <a:cubicBezTo>
                    <a:pt x="9603" y="19040"/>
                    <a:pt x="9577" y="29182"/>
                    <a:pt x="11063" y="38100"/>
                  </a:cubicBezTo>
                  <a:cubicBezTo>
                    <a:pt x="13003" y="49742"/>
                    <a:pt x="24383" y="65898"/>
                    <a:pt x="15166" y="73269"/>
                  </a:cubicBezTo>
                  <a:cubicBezTo>
                    <a:pt x="11276" y="76380"/>
                    <a:pt x="-2599" y="74228"/>
                    <a:pt x="512" y="70338"/>
                  </a:cubicBezTo>
                  <a:cubicBezTo>
                    <a:pt x="2498" y="67854"/>
                    <a:pt x="6710" y="68580"/>
                    <a:pt x="9890" y="68580"/>
                  </a:cubicBezTo>
                  <a:cubicBezTo>
                    <a:pt x="15637" y="68580"/>
                    <a:pt x="23346" y="68928"/>
                    <a:pt x="26303" y="73855"/>
                  </a:cubicBezTo>
                  <a:cubicBezTo>
                    <a:pt x="31423" y="82386"/>
                    <a:pt x="34755" y="92157"/>
                    <a:pt x="36267" y="101991"/>
                  </a:cubicBezTo>
                  <a:cubicBezTo>
                    <a:pt x="37281" y="108582"/>
                    <a:pt x="35318" y="115826"/>
                    <a:pt x="38026" y="121920"/>
                  </a:cubicBezTo>
                  <a:cubicBezTo>
                    <a:pt x="41503" y="129746"/>
                    <a:pt x="50564" y="136574"/>
                    <a:pt x="59127" y="136574"/>
                  </a:cubicBezTo>
                </a:path>
              </a:pathLst>
            </a:custGeom>
            <a:noFill/>
            <a:ln w="19050" cap="rnd" cmpd="sng">
              <a:solidFill>
                <a:schemeClr val="dk1"/>
              </a:solidFill>
              <a:prstDash val="dash"/>
              <a:round/>
              <a:headEnd type="none" w="med" len="med"/>
              <a:tailEnd type="none" w="med" len="med"/>
            </a:ln>
          </p:spPr>
        </p:sp>
        <p:sp>
          <p:nvSpPr>
            <p:cNvPr id="64" name="Google Shape;64;p9"/>
            <p:cNvSpPr/>
            <p:nvPr/>
          </p:nvSpPr>
          <p:spPr>
            <a:xfrm rot="-1646453" flipH="1">
              <a:off x="-180777" y="80876"/>
              <a:ext cx="2451403" cy="561024"/>
            </a:xfrm>
            <a:custGeom>
              <a:avLst/>
              <a:gdLst/>
              <a:ahLst/>
              <a:cxnLst/>
              <a:rect l="l" t="t" r="r" b="b"/>
              <a:pathLst>
                <a:path w="129403" h="22440" extrusionOk="0">
                  <a:moveTo>
                    <a:pt x="0" y="16132"/>
                  </a:moveTo>
                  <a:cubicBezTo>
                    <a:pt x="6557" y="22689"/>
                    <a:pt x="18777" y="23851"/>
                    <a:pt x="27460" y="20594"/>
                  </a:cubicBezTo>
                  <a:cubicBezTo>
                    <a:pt x="35775" y="17475"/>
                    <a:pt x="43308" y="11163"/>
                    <a:pt x="52173" y="10640"/>
                  </a:cubicBezTo>
                  <a:cubicBezTo>
                    <a:pt x="65009" y="9883"/>
                    <a:pt x="77087" y="17924"/>
                    <a:pt x="89930" y="18535"/>
                  </a:cubicBezTo>
                  <a:cubicBezTo>
                    <a:pt x="104450" y="19226"/>
                    <a:pt x="121345" y="12098"/>
                    <a:pt x="129403" y="0"/>
                  </a:cubicBezTo>
                </a:path>
              </a:pathLst>
            </a:custGeom>
            <a:noFill/>
            <a:ln w="19050" cap="rnd" cmpd="sng">
              <a:solidFill>
                <a:schemeClr val="dk1"/>
              </a:solidFill>
              <a:prstDash val="dash"/>
              <a:round/>
              <a:headEnd type="none" w="med" len="med"/>
              <a:tailEnd type="none" w="med" len="med"/>
            </a:ln>
          </p:spPr>
        </p:sp>
      </p:grpSp>
    </p:spTree>
    <p:extLst>
      <p:ext uri="{BB962C8B-B14F-4D97-AF65-F5344CB8AC3E}">
        <p14:creationId xmlns:p14="http://schemas.microsoft.com/office/powerpoint/2010/main" val="204104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719975"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8" name="Google Shape;78;p13"/>
          <p:cNvSpPr txBox="1">
            <a:spLocks noGrp="1"/>
          </p:cNvSpPr>
          <p:nvPr>
            <p:ph type="subTitle" idx="1"/>
          </p:nvPr>
        </p:nvSpPr>
        <p:spPr>
          <a:xfrm>
            <a:off x="719975" y="2686095"/>
            <a:ext cx="24342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2"/>
          </p:nvPr>
        </p:nvSpPr>
        <p:spPr>
          <a:xfrm>
            <a:off x="3358275" y="2686096"/>
            <a:ext cx="24342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3"/>
          </p:nvPr>
        </p:nvSpPr>
        <p:spPr>
          <a:xfrm>
            <a:off x="5996575" y="2686114"/>
            <a:ext cx="24342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4" hasCustomPrompt="1"/>
          </p:nvPr>
        </p:nvSpPr>
        <p:spPr>
          <a:xfrm>
            <a:off x="719975" y="180353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5" hasCustomPrompt="1"/>
          </p:nvPr>
        </p:nvSpPr>
        <p:spPr>
          <a:xfrm>
            <a:off x="3358275" y="180353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6" hasCustomPrompt="1"/>
          </p:nvPr>
        </p:nvSpPr>
        <p:spPr>
          <a:xfrm>
            <a:off x="5996575" y="180353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subTitle" idx="7"/>
          </p:nvPr>
        </p:nvSpPr>
        <p:spPr>
          <a:xfrm>
            <a:off x="719975" y="2290713"/>
            <a:ext cx="24342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a:solidFill>
                  <a:schemeClr val="dk1"/>
                </a:solidFill>
                <a:latin typeface="Fredoka"/>
                <a:ea typeface="Fredoka"/>
                <a:cs typeface="Fredoka"/>
                <a:sym typeface="Fredoka"/>
              </a:defRPr>
            </a:lvl1pPr>
            <a:lvl2pPr lvl="1" rtl="0">
              <a:lnSpc>
                <a:spcPct val="100000"/>
              </a:lnSpc>
              <a:spcBef>
                <a:spcPts val="0"/>
              </a:spcBef>
              <a:spcAft>
                <a:spcPts val="0"/>
              </a:spcAft>
              <a:buSzPts val="2400"/>
              <a:buFont typeface="Fredoka"/>
              <a:buNone/>
              <a:defRPr sz="2400" b="1">
                <a:latin typeface="Fredoka"/>
                <a:ea typeface="Fredoka"/>
                <a:cs typeface="Fredoka"/>
                <a:sym typeface="Fredoka"/>
              </a:defRPr>
            </a:lvl2pPr>
            <a:lvl3pPr lvl="2" rtl="0">
              <a:lnSpc>
                <a:spcPct val="100000"/>
              </a:lnSpc>
              <a:spcBef>
                <a:spcPts val="0"/>
              </a:spcBef>
              <a:spcAft>
                <a:spcPts val="0"/>
              </a:spcAft>
              <a:buSzPts val="2400"/>
              <a:buFont typeface="Fredoka"/>
              <a:buNone/>
              <a:defRPr sz="2400" b="1">
                <a:latin typeface="Fredoka"/>
                <a:ea typeface="Fredoka"/>
                <a:cs typeface="Fredoka"/>
                <a:sym typeface="Fredoka"/>
              </a:defRPr>
            </a:lvl3pPr>
            <a:lvl4pPr lvl="3" rtl="0">
              <a:lnSpc>
                <a:spcPct val="100000"/>
              </a:lnSpc>
              <a:spcBef>
                <a:spcPts val="0"/>
              </a:spcBef>
              <a:spcAft>
                <a:spcPts val="0"/>
              </a:spcAft>
              <a:buSzPts val="2400"/>
              <a:buFont typeface="Fredoka"/>
              <a:buNone/>
              <a:defRPr sz="2400" b="1">
                <a:latin typeface="Fredoka"/>
                <a:ea typeface="Fredoka"/>
                <a:cs typeface="Fredoka"/>
                <a:sym typeface="Fredoka"/>
              </a:defRPr>
            </a:lvl4pPr>
            <a:lvl5pPr lvl="4" rtl="0">
              <a:lnSpc>
                <a:spcPct val="100000"/>
              </a:lnSpc>
              <a:spcBef>
                <a:spcPts val="0"/>
              </a:spcBef>
              <a:spcAft>
                <a:spcPts val="0"/>
              </a:spcAft>
              <a:buSzPts val="2400"/>
              <a:buFont typeface="Fredoka"/>
              <a:buNone/>
              <a:defRPr sz="2400" b="1">
                <a:latin typeface="Fredoka"/>
                <a:ea typeface="Fredoka"/>
                <a:cs typeface="Fredoka"/>
                <a:sym typeface="Fredoka"/>
              </a:defRPr>
            </a:lvl5pPr>
            <a:lvl6pPr lvl="5" rtl="0">
              <a:lnSpc>
                <a:spcPct val="100000"/>
              </a:lnSpc>
              <a:spcBef>
                <a:spcPts val="0"/>
              </a:spcBef>
              <a:spcAft>
                <a:spcPts val="0"/>
              </a:spcAft>
              <a:buSzPts val="2400"/>
              <a:buFont typeface="Fredoka"/>
              <a:buNone/>
              <a:defRPr sz="2400" b="1">
                <a:latin typeface="Fredoka"/>
                <a:ea typeface="Fredoka"/>
                <a:cs typeface="Fredoka"/>
                <a:sym typeface="Fredoka"/>
              </a:defRPr>
            </a:lvl6pPr>
            <a:lvl7pPr lvl="6" rtl="0">
              <a:lnSpc>
                <a:spcPct val="100000"/>
              </a:lnSpc>
              <a:spcBef>
                <a:spcPts val="0"/>
              </a:spcBef>
              <a:spcAft>
                <a:spcPts val="0"/>
              </a:spcAft>
              <a:buSzPts val="2400"/>
              <a:buFont typeface="Fredoka"/>
              <a:buNone/>
              <a:defRPr sz="2400" b="1">
                <a:latin typeface="Fredoka"/>
                <a:ea typeface="Fredoka"/>
                <a:cs typeface="Fredoka"/>
                <a:sym typeface="Fredoka"/>
              </a:defRPr>
            </a:lvl7pPr>
            <a:lvl8pPr lvl="7" rtl="0">
              <a:lnSpc>
                <a:spcPct val="100000"/>
              </a:lnSpc>
              <a:spcBef>
                <a:spcPts val="0"/>
              </a:spcBef>
              <a:spcAft>
                <a:spcPts val="0"/>
              </a:spcAft>
              <a:buSzPts val="2400"/>
              <a:buFont typeface="Fredoka"/>
              <a:buNone/>
              <a:defRPr sz="2400" b="1">
                <a:latin typeface="Fredoka"/>
                <a:ea typeface="Fredoka"/>
                <a:cs typeface="Fredoka"/>
                <a:sym typeface="Fredoka"/>
              </a:defRPr>
            </a:lvl8pPr>
            <a:lvl9pPr lvl="8" rtl="0">
              <a:lnSpc>
                <a:spcPct val="100000"/>
              </a:lnSpc>
              <a:spcBef>
                <a:spcPts val="0"/>
              </a:spcBef>
              <a:spcAft>
                <a:spcPts val="0"/>
              </a:spcAft>
              <a:buSzPts val="2400"/>
              <a:buFont typeface="Fredoka"/>
              <a:buNone/>
              <a:defRPr sz="2400" b="1">
                <a:latin typeface="Fredoka"/>
                <a:ea typeface="Fredoka"/>
                <a:cs typeface="Fredoka"/>
                <a:sym typeface="Fredoka"/>
              </a:defRPr>
            </a:lvl9pPr>
          </a:lstStyle>
          <a:p>
            <a:endParaRPr/>
          </a:p>
        </p:txBody>
      </p:sp>
      <p:sp>
        <p:nvSpPr>
          <p:cNvPr id="85" name="Google Shape;85;p13"/>
          <p:cNvSpPr txBox="1">
            <a:spLocks noGrp="1"/>
          </p:cNvSpPr>
          <p:nvPr>
            <p:ph type="subTitle" idx="8"/>
          </p:nvPr>
        </p:nvSpPr>
        <p:spPr>
          <a:xfrm>
            <a:off x="3358275" y="2290713"/>
            <a:ext cx="24342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a:solidFill>
                  <a:schemeClr val="dk1"/>
                </a:solidFill>
                <a:latin typeface="Fredoka"/>
                <a:ea typeface="Fredoka"/>
                <a:cs typeface="Fredoka"/>
                <a:sym typeface="Fredoka"/>
              </a:defRPr>
            </a:lvl1pPr>
            <a:lvl2pPr lvl="1" rtl="0">
              <a:lnSpc>
                <a:spcPct val="100000"/>
              </a:lnSpc>
              <a:spcBef>
                <a:spcPts val="0"/>
              </a:spcBef>
              <a:spcAft>
                <a:spcPts val="0"/>
              </a:spcAft>
              <a:buSzPts val="2400"/>
              <a:buFont typeface="Fredoka"/>
              <a:buNone/>
              <a:defRPr sz="2400" b="1">
                <a:latin typeface="Fredoka"/>
                <a:ea typeface="Fredoka"/>
                <a:cs typeface="Fredoka"/>
                <a:sym typeface="Fredoka"/>
              </a:defRPr>
            </a:lvl2pPr>
            <a:lvl3pPr lvl="2" rtl="0">
              <a:lnSpc>
                <a:spcPct val="100000"/>
              </a:lnSpc>
              <a:spcBef>
                <a:spcPts val="0"/>
              </a:spcBef>
              <a:spcAft>
                <a:spcPts val="0"/>
              </a:spcAft>
              <a:buSzPts val="2400"/>
              <a:buFont typeface="Fredoka"/>
              <a:buNone/>
              <a:defRPr sz="2400" b="1">
                <a:latin typeface="Fredoka"/>
                <a:ea typeface="Fredoka"/>
                <a:cs typeface="Fredoka"/>
                <a:sym typeface="Fredoka"/>
              </a:defRPr>
            </a:lvl3pPr>
            <a:lvl4pPr lvl="3" rtl="0">
              <a:lnSpc>
                <a:spcPct val="100000"/>
              </a:lnSpc>
              <a:spcBef>
                <a:spcPts val="0"/>
              </a:spcBef>
              <a:spcAft>
                <a:spcPts val="0"/>
              </a:spcAft>
              <a:buSzPts val="2400"/>
              <a:buFont typeface="Fredoka"/>
              <a:buNone/>
              <a:defRPr sz="2400" b="1">
                <a:latin typeface="Fredoka"/>
                <a:ea typeface="Fredoka"/>
                <a:cs typeface="Fredoka"/>
                <a:sym typeface="Fredoka"/>
              </a:defRPr>
            </a:lvl4pPr>
            <a:lvl5pPr lvl="4" rtl="0">
              <a:lnSpc>
                <a:spcPct val="100000"/>
              </a:lnSpc>
              <a:spcBef>
                <a:spcPts val="0"/>
              </a:spcBef>
              <a:spcAft>
                <a:spcPts val="0"/>
              </a:spcAft>
              <a:buSzPts val="2400"/>
              <a:buFont typeface="Fredoka"/>
              <a:buNone/>
              <a:defRPr sz="2400" b="1">
                <a:latin typeface="Fredoka"/>
                <a:ea typeface="Fredoka"/>
                <a:cs typeface="Fredoka"/>
                <a:sym typeface="Fredoka"/>
              </a:defRPr>
            </a:lvl5pPr>
            <a:lvl6pPr lvl="5" rtl="0">
              <a:lnSpc>
                <a:spcPct val="100000"/>
              </a:lnSpc>
              <a:spcBef>
                <a:spcPts val="0"/>
              </a:spcBef>
              <a:spcAft>
                <a:spcPts val="0"/>
              </a:spcAft>
              <a:buSzPts val="2400"/>
              <a:buFont typeface="Fredoka"/>
              <a:buNone/>
              <a:defRPr sz="2400" b="1">
                <a:latin typeface="Fredoka"/>
                <a:ea typeface="Fredoka"/>
                <a:cs typeface="Fredoka"/>
                <a:sym typeface="Fredoka"/>
              </a:defRPr>
            </a:lvl6pPr>
            <a:lvl7pPr lvl="6" rtl="0">
              <a:lnSpc>
                <a:spcPct val="100000"/>
              </a:lnSpc>
              <a:spcBef>
                <a:spcPts val="0"/>
              </a:spcBef>
              <a:spcAft>
                <a:spcPts val="0"/>
              </a:spcAft>
              <a:buSzPts val="2400"/>
              <a:buFont typeface="Fredoka"/>
              <a:buNone/>
              <a:defRPr sz="2400" b="1">
                <a:latin typeface="Fredoka"/>
                <a:ea typeface="Fredoka"/>
                <a:cs typeface="Fredoka"/>
                <a:sym typeface="Fredoka"/>
              </a:defRPr>
            </a:lvl7pPr>
            <a:lvl8pPr lvl="7" rtl="0">
              <a:lnSpc>
                <a:spcPct val="100000"/>
              </a:lnSpc>
              <a:spcBef>
                <a:spcPts val="0"/>
              </a:spcBef>
              <a:spcAft>
                <a:spcPts val="0"/>
              </a:spcAft>
              <a:buSzPts val="2400"/>
              <a:buFont typeface="Fredoka"/>
              <a:buNone/>
              <a:defRPr sz="2400" b="1">
                <a:latin typeface="Fredoka"/>
                <a:ea typeface="Fredoka"/>
                <a:cs typeface="Fredoka"/>
                <a:sym typeface="Fredoka"/>
              </a:defRPr>
            </a:lvl8pPr>
            <a:lvl9pPr lvl="8" rtl="0">
              <a:lnSpc>
                <a:spcPct val="100000"/>
              </a:lnSpc>
              <a:spcBef>
                <a:spcPts val="0"/>
              </a:spcBef>
              <a:spcAft>
                <a:spcPts val="0"/>
              </a:spcAft>
              <a:buSzPts val="2400"/>
              <a:buFont typeface="Fredoka"/>
              <a:buNone/>
              <a:defRPr sz="2400" b="1">
                <a:latin typeface="Fredoka"/>
                <a:ea typeface="Fredoka"/>
                <a:cs typeface="Fredoka"/>
                <a:sym typeface="Fredoka"/>
              </a:defRPr>
            </a:lvl9pPr>
          </a:lstStyle>
          <a:p>
            <a:endParaRPr/>
          </a:p>
        </p:txBody>
      </p:sp>
      <p:sp>
        <p:nvSpPr>
          <p:cNvPr id="86" name="Google Shape;86;p13"/>
          <p:cNvSpPr txBox="1">
            <a:spLocks noGrp="1"/>
          </p:cNvSpPr>
          <p:nvPr>
            <p:ph type="subTitle" idx="9"/>
          </p:nvPr>
        </p:nvSpPr>
        <p:spPr>
          <a:xfrm>
            <a:off x="5996575" y="2290713"/>
            <a:ext cx="24342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a:solidFill>
                  <a:schemeClr val="dk1"/>
                </a:solidFill>
                <a:latin typeface="Fredoka"/>
                <a:ea typeface="Fredoka"/>
                <a:cs typeface="Fredoka"/>
                <a:sym typeface="Fredoka"/>
              </a:defRPr>
            </a:lvl1pPr>
            <a:lvl2pPr lvl="1" rtl="0">
              <a:lnSpc>
                <a:spcPct val="100000"/>
              </a:lnSpc>
              <a:spcBef>
                <a:spcPts val="0"/>
              </a:spcBef>
              <a:spcAft>
                <a:spcPts val="0"/>
              </a:spcAft>
              <a:buSzPts val="2400"/>
              <a:buFont typeface="Fredoka"/>
              <a:buNone/>
              <a:defRPr sz="2400" b="1">
                <a:latin typeface="Fredoka"/>
                <a:ea typeface="Fredoka"/>
                <a:cs typeface="Fredoka"/>
                <a:sym typeface="Fredoka"/>
              </a:defRPr>
            </a:lvl2pPr>
            <a:lvl3pPr lvl="2" rtl="0">
              <a:lnSpc>
                <a:spcPct val="100000"/>
              </a:lnSpc>
              <a:spcBef>
                <a:spcPts val="0"/>
              </a:spcBef>
              <a:spcAft>
                <a:spcPts val="0"/>
              </a:spcAft>
              <a:buSzPts val="2400"/>
              <a:buFont typeface="Fredoka"/>
              <a:buNone/>
              <a:defRPr sz="2400" b="1">
                <a:latin typeface="Fredoka"/>
                <a:ea typeface="Fredoka"/>
                <a:cs typeface="Fredoka"/>
                <a:sym typeface="Fredoka"/>
              </a:defRPr>
            </a:lvl3pPr>
            <a:lvl4pPr lvl="3" rtl="0">
              <a:lnSpc>
                <a:spcPct val="100000"/>
              </a:lnSpc>
              <a:spcBef>
                <a:spcPts val="0"/>
              </a:spcBef>
              <a:spcAft>
                <a:spcPts val="0"/>
              </a:spcAft>
              <a:buSzPts val="2400"/>
              <a:buFont typeface="Fredoka"/>
              <a:buNone/>
              <a:defRPr sz="2400" b="1">
                <a:latin typeface="Fredoka"/>
                <a:ea typeface="Fredoka"/>
                <a:cs typeface="Fredoka"/>
                <a:sym typeface="Fredoka"/>
              </a:defRPr>
            </a:lvl4pPr>
            <a:lvl5pPr lvl="4" rtl="0">
              <a:lnSpc>
                <a:spcPct val="100000"/>
              </a:lnSpc>
              <a:spcBef>
                <a:spcPts val="0"/>
              </a:spcBef>
              <a:spcAft>
                <a:spcPts val="0"/>
              </a:spcAft>
              <a:buSzPts val="2400"/>
              <a:buFont typeface="Fredoka"/>
              <a:buNone/>
              <a:defRPr sz="2400" b="1">
                <a:latin typeface="Fredoka"/>
                <a:ea typeface="Fredoka"/>
                <a:cs typeface="Fredoka"/>
                <a:sym typeface="Fredoka"/>
              </a:defRPr>
            </a:lvl5pPr>
            <a:lvl6pPr lvl="5" rtl="0">
              <a:lnSpc>
                <a:spcPct val="100000"/>
              </a:lnSpc>
              <a:spcBef>
                <a:spcPts val="0"/>
              </a:spcBef>
              <a:spcAft>
                <a:spcPts val="0"/>
              </a:spcAft>
              <a:buSzPts val="2400"/>
              <a:buFont typeface="Fredoka"/>
              <a:buNone/>
              <a:defRPr sz="2400" b="1">
                <a:latin typeface="Fredoka"/>
                <a:ea typeface="Fredoka"/>
                <a:cs typeface="Fredoka"/>
                <a:sym typeface="Fredoka"/>
              </a:defRPr>
            </a:lvl6pPr>
            <a:lvl7pPr lvl="6" rtl="0">
              <a:lnSpc>
                <a:spcPct val="100000"/>
              </a:lnSpc>
              <a:spcBef>
                <a:spcPts val="0"/>
              </a:spcBef>
              <a:spcAft>
                <a:spcPts val="0"/>
              </a:spcAft>
              <a:buSzPts val="2400"/>
              <a:buFont typeface="Fredoka"/>
              <a:buNone/>
              <a:defRPr sz="2400" b="1">
                <a:latin typeface="Fredoka"/>
                <a:ea typeface="Fredoka"/>
                <a:cs typeface="Fredoka"/>
                <a:sym typeface="Fredoka"/>
              </a:defRPr>
            </a:lvl7pPr>
            <a:lvl8pPr lvl="7" rtl="0">
              <a:lnSpc>
                <a:spcPct val="100000"/>
              </a:lnSpc>
              <a:spcBef>
                <a:spcPts val="0"/>
              </a:spcBef>
              <a:spcAft>
                <a:spcPts val="0"/>
              </a:spcAft>
              <a:buSzPts val="2400"/>
              <a:buFont typeface="Fredoka"/>
              <a:buNone/>
              <a:defRPr sz="2400" b="1">
                <a:latin typeface="Fredoka"/>
                <a:ea typeface="Fredoka"/>
                <a:cs typeface="Fredoka"/>
                <a:sym typeface="Fredoka"/>
              </a:defRPr>
            </a:lvl8pPr>
            <a:lvl9pPr lvl="8" rtl="0">
              <a:lnSpc>
                <a:spcPct val="100000"/>
              </a:lnSpc>
              <a:spcBef>
                <a:spcPts val="0"/>
              </a:spcBef>
              <a:spcAft>
                <a:spcPts val="0"/>
              </a:spcAft>
              <a:buSzPts val="2400"/>
              <a:buFont typeface="Fredoka"/>
              <a:buNone/>
              <a:defRPr sz="2400" b="1">
                <a:latin typeface="Fredoka"/>
                <a:ea typeface="Fredoka"/>
                <a:cs typeface="Fredoka"/>
                <a:sym typeface="Fredoka"/>
              </a:defRPr>
            </a:lvl9pPr>
          </a:lstStyle>
          <a:p>
            <a:endParaRPr/>
          </a:p>
        </p:txBody>
      </p:sp>
      <p:sp>
        <p:nvSpPr>
          <p:cNvPr id="87" name="Google Shape;87;p13"/>
          <p:cNvSpPr/>
          <p:nvPr/>
        </p:nvSpPr>
        <p:spPr>
          <a:xfrm flipH="1">
            <a:off x="3611378" y="3499225"/>
            <a:ext cx="6409996" cy="2248897"/>
          </a:xfrm>
          <a:custGeom>
            <a:avLst/>
            <a:gdLst/>
            <a:ahLst/>
            <a:cxnLst/>
            <a:rect l="l" t="t" r="r" b="b"/>
            <a:pathLst>
              <a:path w="37792" h="18118" extrusionOk="0">
                <a:moveTo>
                  <a:pt x="22854" y="1"/>
                </a:moveTo>
                <a:cubicBezTo>
                  <a:pt x="21327" y="1"/>
                  <a:pt x="19796" y="567"/>
                  <a:pt x="18631" y="1624"/>
                </a:cubicBezTo>
                <a:cubicBezTo>
                  <a:pt x="17616" y="2553"/>
                  <a:pt x="16897" y="3788"/>
                  <a:pt x="16186" y="4995"/>
                </a:cubicBezTo>
                <a:cubicBezTo>
                  <a:pt x="15475" y="6203"/>
                  <a:pt x="14736" y="7428"/>
                  <a:pt x="13691" y="8316"/>
                </a:cubicBezTo>
                <a:cubicBezTo>
                  <a:pt x="12904" y="8987"/>
                  <a:pt x="11901" y="9442"/>
                  <a:pt x="10909" y="9442"/>
                </a:cubicBezTo>
                <a:cubicBezTo>
                  <a:pt x="10584" y="9442"/>
                  <a:pt x="10260" y="9393"/>
                  <a:pt x="9946" y="9287"/>
                </a:cubicBezTo>
                <a:cubicBezTo>
                  <a:pt x="8499" y="8800"/>
                  <a:pt x="7580" y="7268"/>
                  <a:pt x="6235" y="6520"/>
                </a:cubicBezTo>
                <a:cubicBezTo>
                  <a:pt x="5665" y="6202"/>
                  <a:pt x="5024" y="6047"/>
                  <a:pt x="4382" y="6047"/>
                </a:cubicBezTo>
                <a:cubicBezTo>
                  <a:pt x="3428" y="6047"/>
                  <a:pt x="2471" y="6389"/>
                  <a:pt x="1739" y="7046"/>
                </a:cubicBezTo>
                <a:cubicBezTo>
                  <a:pt x="517" y="8144"/>
                  <a:pt x="0" y="10058"/>
                  <a:pt x="489" y="11682"/>
                </a:cubicBezTo>
                <a:cubicBezTo>
                  <a:pt x="761" y="12586"/>
                  <a:pt x="1308" y="13386"/>
                  <a:pt x="1477" y="14317"/>
                </a:cubicBezTo>
                <a:cubicBezTo>
                  <a:pt x="1647" y="15248"/>
                  <a:pt x="1213" y="16433"/>
                  <a:pt x="327" y="16520"/>
                </a:cubicBezTo>
                <a:cubicBezTo>
                  <a:pt x="8395" y="17420"/>
                  <a:pt x="16620" y="18117"/>
                  <a:pt x="24795" y="18117"/>
                </a:cubicBezTo>
                <a:cubicBezTo>
                  <a:pt x="28814" y="18117"/>
                  <a:pt x="32821" y="17949"/>
                  <a:pt x="36791" y="17553"/>
                </a:cubicBezTo>
                <a:cubicBezTo>
                  <a:pt x="37400" y="16016"/>
                  <a:pt x="37792" y="14290"/>
                  <a:pt x="37373" y="12683"/>
                </a:cubicBezTo>
                <a:cubicBezTo>
                  <a:pt x="36978" y="11179"/>
                  <a:pt x="35687" y="9870"/>
                  <a:pt x="34251" y="9870"/>
                </a:cubicBezTo>
                <a:cubicBezTo>
                  <a:pt x="34153" y="9870"/>
                  <a:pt x="34054" y="9876"/>
                  <a:pt x="33954" y="9888"/>
                </a:cubicBezTo>
                <a:cubicBezTo>
                  <a:pt x="33127" y="9992"/>
                  <a:pt x="32336" y="10515"/>
                  <a:pt x="31529" y="10515"/>
                </a:cubicBezTo>
                <a:cubicBezTo>
                  <a:pt x="31405" y="10515"/>
                  <a:pt x="31282" y="10502"/>
                  <a:pt x="31157" y="10475"/>
                </a:cubicBezTo>
                <a:cubicBezTo>
                  <a:pt x="30296" y="10280"/>
                  <a:pt x="29717" y="9382"/>
                  <a:pt x="29490" y="8476"/>
                </a:cubicBezTo>
                <a:cubicBezTo>
                  <a:pt x="29261" y="7568"/>
                  <a:pt x="29291" y="6612"/>
                  <a:pt x="29141" y="5686"/>
                </a:cubicBezTo>
                <a:cubicBezTo>
                  <a:pt x="28759" y="3311"/>
                  <a:pt x="27117" y="1213"/>
                  <a:pt x="24994" y="394"/>
                </a:cubicBezTo>
                <a:cubicBezTo>
                  <a:pt x="24309" y="129"/>
                  <a:pt x="23582" y="1"/>
                  <a:pt x="22854" y="1"/>
                </a:cubicBezTo>
                <a:close/>
              </a:path>
            </a:pathLst>
          </a:custGeom>
          <a:solidFill>
            <a:srgbClr val="FFFFFF">
              <a:alpha val="25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13"/>
          <p:cNvGrpSpPr/>
          <p:nvPr/>
        </p:nvGrpSpPr>
        <p:grpSpPr>
          <a:xfrm>
            <a:off x="-436902" y="-528202"/>
            <a:ext cx="9635777" cy="2441999"/>
            <a:chOff x="-436902" y="-528202"/>
            <a:chExt cx="9635777" cy="2441999"/>
          </a:xfrm>
        </p:grpSpPr>
        <p:sp>
          <p:nvSpPr>
            <p:cNvPr id="89" name="Google Shape;89;p13"/>
            <p:cNvSpPr/>
            <p:nvPr/>
          </p:nvSpPr>
          <p:spPr>
            <a:xfrm rot="-1646453" flipH="1">
              <a:off x="-445527" y="66551"/>
              <a:ext cx="2451403" cy="561024"/>
            </a:xfrm>
            <a:custGeom>
              <a:avLst/>
              <a:gdLst/>
              <a:ahLst/>
              <a:cxnLst/>
              <a:rect l="l" t="t" r="r" b="b"/>
              <a:pathLst>
                <a:path w="129403" h="22440" extrusionOk="0">
                  <a:moveTo>
                    <a:pt x="0" y="16132"/>
                  </a:moveTo>
                  <a:cubicBezTo>
                    <a:pt x="6557" y="22689"/>
                    <a:pt x="18777" y="23851"/>
                    <a:pt x="27460" y="20594"/>
                  </a:cubicBezTo>
                  <a:cubicBezTo>
                    <a:pt x="35775" y="17475"/>
                    <a:pt x="43308" y="11163"/>
                    <a:pt x="52173" y="10640"/>
                  </a:cubicBezTo>
                  <a:cubicBezTo>
                    <a:pt x="65009" y="9883"/>
                    <a:pt x="77087" y="17924"/>
                    <a:pt x="89930" y="18535"/>
                  </a:cubicBezTo>
                  <a:cubicBezTo>
                    <a:pt x="104450" y="19226"/>
                    <a:pt x="121345" y="12098"/>
                    <a:pt x="129403" y="0"/>
                  </a:cubicBezTo>
                </a:path>
              </a:pathLst>
            </a:custGeom>
            <a:noFill/>
            <a:ln w="19050" cap="rnd" cmpd="sng">
              <a:solidFill>
                <a:schemeClr val="dk1"/>
              </a:solidFill>
              <a:prstDash val="dash"/>
              <a:round/>
              <a:headEnd type="none" w="med" len="med"/>
              <a:tailEnd type="none" w="med" len="med"/>
            </a:ln>
          </p:spPr>
        </p:sp>
        <p:sp>
          <p:nvSpPr>
            <p:cNvPr id="90" name="Google Shape;90;p13"/>
            <p:cNvSpPr/>
            <p:nvPr/>
          </p:nvSpPr>
          <p:spPr>
            <a:xfrm>
              <a:off x="7554850" y="-528202"/>
              <a:ext cx="1644025" cy="2441999"/>
            </a:xfrm>
            <a:custGeom>
              <a:avLst/>
              <a:gdLst/>
              <a:ahLst/>
              <a:cxnLst/>
              <a:rect l="l" t="t" r="r" b="b"/>
              <a:pathLst>
                <a:path w="65761" h="117914" extrusionOk="0">
                  <a:moveTo>
                    <a:pt x="8236" y="0"/>
                  </a:moveTo>
                  <a:cubicBezTo>
                    <a:pt x="4581" y="4568"/>
                    <a:pt x="-2665" y="11533"/>
                    <a:pt x="1081" y="16027"/>
                  </a:cubicBezTo>
                  <a:cubicBezTo>
                    <a:pt x="11639" y="28695"/>
                    <a:pt x="34737" y="29578"/>
                    <a:pt x="41435" y="44647"/>
                  </a:cubicBezTo>
                  <a:cubicBezTo>
                    <a:pt x="42716" y="47529"/>
                    <a:pt x="43757" y="51468"/>
                    <a:pt x="42007" y="54092"/>
                  </a:cubicBezTo>
                  <a:cubicBezTo>
                    <a:pt x="40312" y="56633"/>
                    <a:pt x="37815" y="59075"/>
                    <a:pt x="34852" y="59816"/>
                  </a:cubicBezTo>
                  <a:cubicBezTo>
                    <a:pt x="33667" y="60113"/>
                    <a:pt x="31469" y="57501"/>
                    <a:pt x="32562" y="56954"/>
                  </a:cubicBezTo>
                  <a:cubicBezTo>
                    <a:pt x="38869" y="53799"/>
                    <a:pt x="39929" y="69425"/>
                    <a:pt x="40862" y="76415"/>
                  </a:cubicBezTo>
                  <a:cubicBezTo>
                    <a:pt x="41888" y="84103"/>
                    <a:pt x="40734" y="92139"/>
                    <a:pt x="42866" y="99597"/>
                  </a:cubicBezTo>
                  <a:cubicBezTo>
                    <a:pt x="45552" y="108994"/>
                    <a:pt x="55987" y="117914"/>
                    <a:pt x="65761" y="117914"/>
                  </a:cubicBezTo>
                </a:path>
              </a:pathLst>
            </a:custGeom>
            <a:noFill/>
            <a:ln w="19050" cap="rnd" cmpd="sng">
              <a:solidFill>
                <a:schemeClr val="dk1"/>
              </a:solidFill>
              <a:prstDash val="dash"/>
              <a:round/>
              <a:headEnd type="none" w="med" len="med"/>
              <a:tailEnd type="none" w="med" len="med"/>
            </a:ln>
          </p:spPr>
        </p:sp>
      </p:grpSp>
    </p:spTree>
    <p:extLst>
      <p:ext uri="{BB962C8B-B14F-4D97-AF65-F5344CB8AC3E}">
        <p14:creationId xmlns:p14="http://schemas.microsoft.com/office/powerpoint/2010/main" val="478725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427025" y="2279787"/>
            <a:ext cx="3800400" cy="755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6575325" y="1340600"/>
            <a:ext cx="16521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latin typeface="Fredoka SemiBold"/>
                <a:ea typeface="Fredoka SemiBold"/>
                <a:cs typeface="Fredoka SemiBold"/>
                <a:sym typeface="Fredoka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5534025" y="3077675"/>
            <a:ext cx="2693400" cy="68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 name="Google Shape;19;p3"/>
          <p:cNvSpPr/>
          <p:nvPr/>
        </p:nvSpPr>
        <p:spPr>
          <a:xfrm flipH="1">
            <a:off x="-677875" y="2950375"/>
            <a:ext cx="10217729" cy="2924019"/>
          </a:xfrm>
          <a:custGeom>
            <a:avLst/>
            <a:gdLst/>
            <a:ahLst/>
            <a:cxnLst/>
            <a:rect l="l" t="t" r="r" b="b"/>
            <a:pathLst>
              <a:path w="37792" h="18118" extrusionOk="0">
                <a:moveTo>
                  <a:pt x="22854" y="1"/>
                </a:moveTo>
                <a:cubicBezTo>
                  <a:pt x="21327" y="1"/>
                  <a:pt x="19796" y="567"/>
                  <a:pt x="18631" y="1624"/>
                </a:cubicBezTo>
                <a:cubicBezTo>
                  <a:pt x="17616" y="2553"/>
                  <a:pt x="16897" y="3788"/>
                  <a:pt x="16186" y="4995"/>
                </a:cubicBezTo>
                <a:cubicBezTo>
                  <a:pt x="15475" y="6203"/>
                  <a:pt x="14736" y="7428"/>
                  <a:pt x="13691" y="8316"/>
                </a:cubicBezTo>
                <a:cubicBezTo>
                  <a:pt x="12904" y="8987"/>
                  <a:pt x="11901" y="9442"/>
                  <a:pt x="10909" y="9442"/>
                </a:cubicBezTo>
                <a:cubicBezTo>
                  <a:pt x="10584" y="9442"/>
                  <a:pt x="10260" y="9393"/>
                  <a:pt x="9946" y="9287"/>
                </a:cubicBezTo>
                <a:cubicBezTo>
                  <a:pt x="8499" y="8800"/>
                  <a:pt x="7580" y="7268"/>
                  <a:pt x="6235" y="6520"/>
                </a:cubicBezTo>
                <a:cubicBezTo>
                  <a:pt x="5665" y="6202"/>
                  <a:pt x="5024" y="6047"/>
                  <a:pt x="4382" y="6047"/>
                </a:cubicBezTo>
                <a:cubicBezTo>
                  <a:pt x="3428" y="6047"/>
                  <a:pt x="2471" y="6389"/>
                  <a:pt x="1739" y="7046"/>
                </a:cubicBezTo>
                <a:cubicBezTo>
                  <a:pt x="517" y="8144"/>
                  <a:pt x="0" y="10058"/>
                  <a:pt x="489" y="11682"/>
                </a:cubicBezTo>
                <a:cubicBezTo>
                  <a:pt x="761" y="12586"/>
                  <a:pt x="1308" y="13386"/>
                  <a:pt x="1477" y="14317"/>
                </a:cubicBezTo>
                <a:cubicBezTo>
                  <a:pt x="1647" y="15248"/>
                  <a:pt x="1213" y="16433"/>
                  <a:pt x="327" y="16520"/>
                </a:cubicBezTo>
                <a:cubicBezTo>
                  <a:pt x="8395" y="17420"/>
                  <a:pt x="16620" y="18117"/>
                  <a:pt x="24795" y="18117"/>
                </a:cubicBezTo>
                <a:cubicBezTo>
                  <a:pt x="28814" y="18117"/>
                  <a:pt x="32821" y="17949"/>
                  <a:pt x="36791" y="17553"/>
                </a:cubicBezTo>
                <a:cubicBezTo>
                  <a:pt x="37400" y="16016"/>
                  <a:pt x="37792" y="14290"/>
                  <a:pt x="37373" y="12683"/>
                </a:cubicBezTo>
                <a:cubicBezTo>
                  <a:pt x="36978" y="11179"/>
                  <a:pt x="35687" y="9870"/>
                  <a:pt x="34251" y="9870"/>
                </a:cubicBezTo>
                <a:cubicBezTo>
                  <a:pt x="34153" y="9870"/>
                  <a:pt x="34054" y="9876"/>
                  <a:pt x="33954" y="9888"/>
                </a:cubicBezTo>
                <a:cubicBezTo>
                  <a:pt x="33127" y="9992"/>
                  <a:pt x="32336" y="10515"/>
                  <a:pt x="31529" y="10515"/>
                </a:cubicBezTo>
                <a:cubicBezTo>
                  <a:pt x="31405" y="10515"/>
                  <a:pt x="31282" y="10502"/>
                  <a:pt x="31157" y="10475"/>
                </a:cubicBezTo>
                <a:cubicBezTo>
                  <a:pt x="30296" y="10280"/>
                  <a:pt x="29717" y="9382"/>
                  <a:pt x="29490" y="8476"/>
                </a:cubicBezTo>
                <a:cubicBezTo>
                  <a:pt x="29261" y="7568"/>
                  <a:pt x="29291" y="6612"/>
                  <a:pt x="29141" y="5686"/>
                </a:cubicBezTo>
                <a:cubicBezTo>
                  <a:pt x="28759" y="3311"/>
                  <a:pt x="27117" y="1213"/>
                  <a:pt x="24994" y="394"/>
                </a:cubicBezTo>
                <a:cubicBezTo>
                  <a:pt x="24309" y="129"/>
                  <a:pt x="23582" y="1"/>
                  <a:pt x="22854" y="1"/>
                </a:cubicBezTo>
                <a:close/>
              </a:path>
            </a:pathLst>
          </a:custGeom>
          <a:solidFill>
            <a:srgbClr val="FFFFFF">
              <a:alpha val="25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3"/>
          <p:cNvGrpSpPr/>
          <p:nvPr/>
        </p:nvGrpSpPr>
        <p:grpSpPr>
          <a:xfrm>
            <a:off x="-69275" y="-112576"/>
            <a:ext cx="9305369" cy="5340101"/>
            <a:chOff x="-69275" y="-112576"/>
            <a:chExt cx="9305369" cy="5340101"/>
          </a:xfrm>
        </p:grpSpPr>
        <p:sp>
          <p:nvSpPr>
            <p:cNvPr id="21" name="Google Shape;21;p3"/>
            <p:cNvSpPr/>
            <p:nvPr/>
          </p:nvSpPr>
          <p:spPr>
            <a:xfrm>
              <a:off x="-69275" y="-112576"/>
              <a:ext cx="2710300" cy="1581140"/>
            </a:xfrm>
            <a:custGeom>
              <a:avLst/>
              <a:gdLst/>
              <a:ahLst/>
              <a:cxnLst/>
              <a:rect l="l" t="t" r="r" b="b"/>
              <a:pathLst>
                <a:path w="108412" h="59302" extrusionOk="0">
                  <a:moveTo>
                    <a:pt x="0" y="52517"/>
                  </a:moveTo>
                  <a:cubicBezTo>
                    <a:pt x="10235" y="66161"/>
                    <a:pt x="55270" y="57268"/>
                    <a:pt x="49876" y="41087"/>
                  </a:cubicBezTo>
                  <a:cubicBezTo>
                    <a:pt x="49060" y="38638"/>
                    <a:pt x="45505" y="37258"/>
                    <a:pt x="42949" y="37623"/>
                  </a:cubicBezTo>
                  <a:cubicBezTo>
                    <a:pt x="40802" y="37929"/>
                    <a:pt x="38876" y="41776"/>
                    <a:pt x="40178" y="43511"/>
                  </a:cubicBezTo>
                  <a:cubicBezTo>
                    <a:pt x="44922" y="49835"/>
                    <a:pt x="57729" y="45885"/>
                    <a:pt x="63731" y="40740"/>
                  </a:cubicBezTo>
                  <a:cubicBezTo>
                    <a:pt x="67623" y="37403"/>
                    <a:pt x="71263" y="33182"/>
                    <a:pt x="72736" y="28271"/>
                  </a:cubicBezTo>
                  <a:cubicBezTo>
                    <a:pt x="74427" y="22635"/>
                    <a:pt x="73819" y="15819"/>
                    <a:pt x="77586" y="11299"/>
                  </a:cubicBezTo>
                  <a:cubicBezTo>
                    <a:pt x="84440" y="3076"/>
                    <a:pt x="99506" y="-3646"/>
                    <a:pt x="108412" y="2294"/>
                  </a:cubicBezTo>
                </a:path>
              </a:pathLst>
            </a:custGeom>
            <a:noFill/>
            <a:ln w="19050" cap="rnd" cmpd="sng">
              <a:solidFill>
                <a:schemeClr val="dk1"/>
              </a:solidFill>
              <a:prstDash val="dash"/>
              <a:round/>
              <a:headEnd type="none" w="med" len="med"/>
              <a:tailEnd type="none" w="med" len="med"/>
            </a:ln>
          </p:spPr>
        </p:sp>
        <p:sp>
          <p:nvSpPr>
            <p:cNvPr id="22" name="Google Shape;22;p3"/>
            <p:cNvSpPr/>
            <p:nvPr/>
          </p:nvSpPr>
          <p:spPr>
            <a:xfrm rot="5400000">
              <a:off x="5715746" y="3912622"/>
              <a:ext cx="309182" cy="2320625"/>
            </a:xfrm>
            <a:custGeom>
              <a:avLst/>
              <a:gdLst/>
              <a:ahLst/>
              <a:cxnLst/>
              <a:rect l="l" t="t" r="r" b="b"/>
              <a:pathLst>
                <a:path w="27056" h="92825" extrusionOk="0">
                  <a:moveTo>
                    <a:pt x="23939" y="0"/>
                  </a:moveTo>
                  <a:cubicBezTo>
                    <a:pt x="15860" y="4040"/>
                    <a:pt x="5812" y="7507"/>
                    <a:pt x="1772" y="15586"/>
                  </a:cubicBezTo>
                  <a:cubicBezTo>
                    <a:pt x="-2982" y="25094"/>
                    <a:pt x="5115" y="36582"/>
                    <a:pt x="6621" y="47105"/>
                  </a:cubicBezTo>
                  <a:cubicBezTo>
                    <a:pt x="8071" y="57236"/>
                    <a:pt x="-2766" y="67621"/>
                    <a:pt x="733" y="77239"/>
                  </a:cubicBezTo>
                  <a:cubicBezTo>
                    <a:pt x="4219" y="86822"/>
                    <a:pt x="16859" y="92825"/>
                    <a:pt x="27056" y="92825"/>
                  </a:cubicBezTo>
                </a:path>
              </a:pathLst>
            </a:custGeom>
            <a:noFill/>
            <a:ln w="19050" cap="rnd" cmpd="sng">
              <a:solidFill>
                <a:schemeClr val="dk1"/>
              </a:solidFill>
              <a:prstDash val="dash"/>
              <a:round/>
              <a:headEnd type="none" w="med" len="med"/>
              <a:tailEnd type="none" w="med" len="med"/>
            </a:ln>
          </p:spPr>
        </p:sp>
        <p:sp>
          <p:nvSpPr>
            <p:cNvPr id="23" name="Google Shape;23;p3"/>
            <p:cNvSpPr/>
            <p:nvPr/>
          </p:nvSpPr>
          <p:spPr>
            <a:xfrm>
              <a:off x="8496919" y="-59675"/>
              <a:ext cx="739175" cy="1030075"/>
            </a:xfrm>
            <a:custGeom>
              <a:avLst/>
              <a:gdLst/>
              <a:ahLst/>
              <a:cxnLst/>
              <a:rect l="l" t="t" r="r" b="b"/>
              <a:pathLst>
                <a:path w="29567" h="41203" extrusionOk="0">
                  <a:moveTo>
                    <a:pt x="10170" y="0"/>
                  </a:moveTo>
                  <a:cubicBezTo>
                    <a:pt x="9407" y="4585"/>
                    <a:pt x="5698" y="8971"/>
                    <a:pt x="6707" y="13508"/>
                  </a:cubicBezTo>
                  <a:cubicBezTo>
                    <a:pt x="7737" y="18141"/>
                    <a:pt x="10188" y="23639"/>
                    <a:pt x="7746" y="27709"/>
                  </a:cubicBezTo>
                  <a:cubicBezTo>
                    <a:pt x="6427" y="29907"/>
                    <a:pt x="-884" y="29026"/>
                    <a:pt x="126" y="26670"/>
                  </a:cubicBezTo>
                  <a:cubicBezTo>
                    <a:pt x="1457" y="23564"/>
                    <a:pt x="7780" y="25666"/>
                    <a:pt x="10170" y="28055"/>
                  </a:cubicBezTo>
                  <a:cubicBezTo>
                    <a:pt x="13027" y="30911"/>
                    <a:pt x="13174" y="36022"/>
                    <a:pt x="16405" y="38446"/>
                  </a:cubicBezTo>
                  <a:cubicBezTo>
                    <a:pt x="19916" y="41080"/>
                    <a:pt x="27603" y="42718"/>
                    <a:pt x="29567" y="38793"/>
                  </a:cubicBezTo>
                </a:path>
              </a:pathLst>
            </a:custGeom>
            <a:noFill/>
            <a:ln w="19050" cap="rnd" cmpd="sng">
              <a:solidFill>
                <a:schemeClr val="dk1"/>
              </a:solidFill>
              <a:prstDash val="dash"/>
              <a:round/>
              <a:headEnd type="none" w="med" len="med"/>
              <a:tailEnd type="none" w="med" len="med"/>
            </a:ln>
          </p:spPr>
        </p:sp>
      </p:grpSp>
    </p:spTree>
    <p:extLst>
      <p:ext uri="{BB962C8B-B14F-4D97-AF65-F5344CB8AC3E}">
        <p14:creationId xmlns:p14="http://schemas.microsoft.com/office/powerpoint/2010/main" val="371439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2460000" y="1102298"/>
            <a:ext cx="4224000" cy="19176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4" name="Google Shape;54;p8"/>
          <p:cNvSpPr/>
          <p:nvPr/>
        </p:nvSpPr>
        <p:spPr>
          <a:xfrm rot="10800000" flipH="1">
            <a:off x="-585775" y="-444087"/>
            <a:ext cx="10217729" cy="2924019"/>
          </a:xfrm>
          <a:custGeom>
            <a:avLst/>
            <a:gdLst/>
            <a:ahLst/>
            <a:cxnLst/>
            <a:rect l="l" t="t" r="r" b="b"/>
            <a:pathLst>
              <a:path w="37792" h="18118" extrusionOk="0">
                <a:moveTo>
                  <a:pt x="22854" y="1"/>
                </a:moveTo>
                <a:cubicBezTo>
                  <a:pt x="21327" y="1"/>
                  <a:pt x="19796" y="567"/>
                  <a:pt x="18631" y="1624"/>
                </a:cubicBezTo>
                <a:cubicBezTo>
                  <a:pt x="17616" y="2553"/>
                  <a:pt x="16897" y="3788"/>
                  <a:pt x="16186" y="4995"/>
                </a:cubicBezTo>
                <a:cubicBezTo>
                  <a:pt x="15475" y="6203"/>
                  <a:pt x="14736" y="7428"/>
                  <a:pt x="13691" y="8316"/>
                </a:cubicBezTo>
                <a:cubicBezTo>
                  <a:pt x="12904" y="8987"/>
                  <a:pt x="11901" y="9442"/>
                  <a:pt x="10909" y="9442"/>
                </a:cubicBezTo>
                <a:cubicBezTo>
                  <a:pt x="10584" y="9442"/>
                  <a:pt x="10260" y="9393"/>
                  <a:pt x="9946" y="9287"/>
                </a:cubicBezTo>
                <a:cubicBezTo>
                  <a:pt x="8499" y="8800"/>
                  <a:pt x="7580" y="7268"/>
                  <a:pt x="6235" y="6520"/>
                </a:cubicBezTo>
                <a:cubicBezTo>
                  <a:pt x="5665" y="6202"/>
                  <a:pt x="5024" y="6047"/>
                  <a:pt x="4382" y="6047"/>
                </a:cubicBezTo>
                <a:cubicBezTo>
                  <a:pt x="3428" y="6047"/>
                  <a:pt x="2471" y="6389"/>
                  <a:pt x="1739" y="7046"/>
                </a:cubicBezTo>
                <a:cubicBezTo>
                  <a:pt x="517" y="8144"/>
                  <a:pt x="0" y="10058"/>
                  <a:pt x="489" y="11682"/>
                </a:cubicBezTo>
                <a:cubicBezTo>
                  <a:pt x="761" y="12586"/>
                  <a:pt x="1308" y="13386"/>
                  <a:pt x="1477" y="14317"/>
                </a:cubicBezTo>
                <a:cubicBezTo>
                  <a:pt x="1647" y="15248"/>
                  <a:pt x="1213" y="16433"/>
                  <a:pt x="327" y="16520"/>
                </a:cubicBezTo>
                <a:cubicBezTo>
                  <a:pt x="8395" y="17420"/>
                  <a:pt x="16620" y="18117"/>
                  <a:pt x="24795" y="18117"/>
                </a:cubicBezTo>
                <a:cubicBezTo>
                  <a:pt x="28814" y="18117"/>
                  <a:pt x="32821" y="17949"/>
                  <a:pt x="36791" y="17553"/>
                </a:cubicBezTo>
                <a:cubicBezTo>
                  <a:pt x="37400" y="16016"/>
                  <a:pt x="37792" y="14290"/>
                  <a:pt x="37373" y="12683"/>
                </a:cubicBezTo>
                <a:cubicBezTo>
                  <a:pt x="36978" y="11179"/>
                  <a:pt x="35687" y="9870"/>
                  <a:pt x="34251" y="9870"/>
                </a:cubicBezTo>
                <a:cubicBezTo>
                  <a:pt x="34153" y="9870"/>
                  <a:pt x="34054" y="9876"/>
                  <a:pt x="33954" y="9888"/>
                </a:cubicBezTo>
                <a:cubicBezTo>
                  <a:pt x="33127" y="9992"/>
                  <a:pt x="32336" y="10515"/>
                  <a:pt x="31529" y="10515"/>
                </a:cubicBezTo>
                <a:cubicBezTo>
                  <a:pt x="31405" y="10515"/>
                  <a:pt x="31282" y="10502"/>
                  <a:pt x="31157" y="10475"/>
                </a:cubicBezTo>
                <a:cubicBezTo>
                  <a:pt x="30296" y="10280"/>
                  <a:pt x="29717" y="9382"/>
                  <a:pt x="29490" y="8476"/>
                </a:cubicBezTo>
                <a:cubicBezTo>
                  <a:pt x="29261" y="7568"/>
                  <a:pt x="29291" y="6612"/>
                  <a:pt x="29141" y="5686"/>
                </a:cubicBezTo>
                <a:cubicBezTo>
                  <a:pt x="28759" y="3311"/>
                  <a:pt x="27117" y="1213"/>
                  <a:pt x="24994" y="394"/>
                </a:cubicBezTo>
                <a:cubicBezTo>
                  <a:pt x="24309" y="129"/>
                  <a:pt x="23582" y="1"/>
                  <a:pt x="22854" y="1"/>
                </a:cubicBezTo>
                <a:close/>
              </a:path>
            </a:pathLst>
          </a:custGeom>
          <a:solidFill>
            <a:srgbClr val="FFFFFF">
              <a:alpha val="25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55;p8"/>
          <p:cNvGrpSpPr/>
          <p:nvPr/>
        </p:nvGrpSpPr>
        <p:grpSpPr>
          <a:xfrm>
            <a:off x="-304150" y="-218866"/>
            <a:ext cx="9712511" cy="1415191"/>
            <a:chOff x="-304150" y="-218866"/>
            <a:chExt cx="9712511" cy="1415191"/>
          </a:xfrm>
        </p:grpSpPr>
        <p:sp>
          <p:nvSpPr>
            <p:cNvPr id="56" name="Google Shape;56;p8"/>
            <p:cNvSpPr/>
            <p:nvPr/>
          </p:nvSpPr>
          <p:spPr>
            <a:xfrm>
              <a:off x="-304150" y="-54075"/>
              <a:ext cx="2311525" cy="1250400"/>
            </a:xfrm>
            <a:custGeom>
              <a:avLst/>
              <a:gdLst/>
              <a:ahLst/>
              <a:cxnLst/>
              <a:rect l="l" t="t" r="r" b="b"/>
              <a:pathLst>
                <a:path w="92461" h="50016" extrusionOk="0">
                  <a:moveTo>
                    <a:pt x="92461" y="0"/>
                  </a:moveTo>
                  <a:cubicBezTo>
                    <a:pt x="79740" y="3636"/>
                    <a:pt x="64041" y="8727"/>
                    <a:pt x="58667" y="20817"/>
                  </a:cubicBezTo>
                  <a:cubicBezTo>
                    <a:pt x="57636" y="23136"/>
                    <a:pt x="55744" y="26980"/>
                    <a:pt x="57856" y="28387"/>
                  </a:cubicBezTo>
                  <a:cubicBezTo>
                    <a:pt x="60185" y="29939"/>
                    <a:pt x="66864" y="25770"/>
                    <a:pt x="64885" y="23791"/>
                  </a:cubicBezTo>
                  <a:cubicBezTo>
                    <a:pt x="58950" y="17856"/>
                    <a:pt x="47383" y="18967"/>
                    <a:pt x="39742" y="22440"/>
                  </a:cubicBezTo>
                  <a:cubicBezTo>
                    <a:pt x="25064" y="29113"/>
                    <a:pt x="16124" y="50016"/>
                    <a:pt x="0" y="50016"/>
                  </a:cubicBezTo>
                </a:path>
              </a:pathLst>
            </a:custGeom>
            <a:noFill/>
            <a:ln w="19050" cap="rnd" cmpd="sng">
              <a:solidFill>
                <a:schemeClr val="dk1"/>
              </a:solidFill>
              <a:prstDash val="dash"/>
              <a:round/>
              <a:headEnd type="none" w="med" len="med"/>
              <a:tailEnd type="none" w="med" len="med"/>
            </a:ln>
          </p:spPr>
        </p:sp>
        <p:sp>
          <p:nvSpPr>
            <p:cNvPr id="57" name="Google Shape;57;p8"/>
            <p:cNvSpPr/>
            <p:nvPr/>
          </p:nvSpPr>
          <p:spPr>
            <a:xfrm>
              <a:off x="8334074" y="-218866"/>
              <a:ext cx="1074287" cy="1100853"/>
            </a:xfrm>
            <a:custGeom>
              <a:avLst/>
              <a:gdLst/>
              <a:ahLst/>
              <a:cxnLst/>
              <a:rect l="l" t="t" r="r" b="b"/>
              <a:pathLst>
                <a:path w="35747" h="36631" extrusionOk="0">
                  <a:moveTo>
                    <a:pt x="11685" y="0"/>
                  </a:moveTo>
                  <a:cubicBezTo>
                    <a:pt x="7144" y="1703"/>
                    <a:pt x="2840" y="5301"/>
                    <a:pt x="871" y="9733"/>
                  </a:cubicBezTo>
                  <a:cubicBezTo>
                    <a:pt x="-1526" y="15128"/>
                    <a:pt x="1486" y="22055"/>
                    <a:pt x="4656" y="27036"/>
                  </a:cubicBezTo>
                  <a:cubicBezTo>
                    <a:pt x="10406" y="36072"/>
                    <a:pt x="25586" y="38533"/>
                    <a:pt x="35747" y="35146"/>
                  </a:cubicBezTo>
                </a:path>
              </a:pathLst>
            </a:custGeom>
            <a:noFill/>
            <a:ln w="19050" cap="rnd" cmpd="sng">
              <a:solidFill>
                <a:schemeClr val="dk1"/>
              </a:solidFill>
              <a:prstDash val="dash"/>
              <a:round/>
              <a:headEnd type="none" w="med" len="med"/>
              <a:tailEnd type="none" w="med" len="med"/>
            </a:ln>
          </p:spPr>
        </p:sp>
      </p:grpSp>
    </p:spTree>
    <p:extLst>
      <p:ext uri="{BB962C8B-B14F-4D97-AF65-F5344CB8AC3E}">
        <p14:creationId xmlns:p14="http://schemas.microsoft.com/office/powerpoint/2010/main" val="370325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66"/>
        <p:cNvGrpSpPr/>
        <p:nvPr/>
      </p:nvGrpSpPr>
      <p:grpSpPr>
        <a:xfrm>
          <a:off x="0" y="0"/>
          <a:ext cx="0" cy="0"/>
          <a:chOff x="0" y="0"/>
          <a:chExt cx="0" cy="0"/>
        </a:xfrm>
      </p:grpSpPr>
      <p:sp>
        <p:nvSpPr>
          <p:cNvPr id="167" name="Google Shape;167;p24"/>
          <p:cNvSpPr txBox="1">
            <a:spLocks noGrp="1"/>
          </p:cNvSpPr>
          <p:nvPr>
            <p:ph type="subTitle" idx="1"/>
          </p:nvPr>
        </p:nvSpPr>
        <p:spPr>
          <a:xfrm>
            <a:off x="720000" y="1720974"/>
            <a:ext cx="3636000" cy="53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4"/>
          <p:cNvSpPr txBox="1">
            <a:spLocks noGrp="1"/>
          </p:cNvSpPr>
          <p:nvPr>
            <p:ph type="subTitle" idx="2"/>
          </p:nvPr>
        </p:nvSpPr>
        <p:spPr>
          <a:xfrm>
            <a:off x="4794775" y="1720974"/>
            <a:ext cx="3636000" cy="53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4"/>
          <p:cNvSpPr txBox="1">
            <a:spLocks noGrp="1"/>
          </p:cNvSpPr>
          <p:nvPr>
            <p:ph type="subTitle" idx="3"/>
          </p:nvPr>
        </p:nvSpPr>
        <p:spPr>
          <a:xfrm>
            <a:off x="720000" y="2879762"/>
            <a:ext cx="3636000" cy="53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4"/>
          <p:cNvSpPr txBox="1">
            <a:spLocks noGrp="1"/>
          </p:cNvSpPr>
          <p:nvPr>
            <p:ph type="subTitle" idx="4"/>
          </p:nvPr>
        </p:nvSpPr>
        <p:spPr>
          <a:xfrm>
            <a:off x="720000" y="4038550"/>
            <a:ext cx="3636000" cy="53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24"/>
          <p:cNvSpPr txBox="1">
            <a:spLocks noGrp="1"/>
          </p:cNvSpPr>
          <p:nvPr>
            <p:ph type="subTitle" idx="5"/>
          </p:nvPr>
        </p:nvSpPr>
        <p:spPr>
          <a:xfrm>
            <a:off x="720000" y="1303550"/>
            <a:ext cx="3636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endParaRPr/>
          </a:p>
        </p:txBody>
      </p:sp>
      <p:sp>
        <p:nvSpPr>
          <p:cNvPr id="172" name="Google Shape;172;p24"/>
          <p:cNvSpPr txBox="1">
            <a:spLocks noGrp="1"/>
          </p:cNvSpPr>
          <p:nvPr>
            <p:ph type="subTitle" idx="6"/>
          </p:nvPr>
        </p:nvSpPr>
        <p:spPr>
          <a:xfrm>
            <a:off x="720000" y="2462389"/>
            <a:ext cx="3636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endParaRPr/>
          </a:p>
        </p:txBody>
      </p:sp>
      <p:sp>
        <p:nvSpPr>
          <p:cNvPr id="173" name="Google Shape;173;p24"/>
          <p:cNvSpPr txBox="1">
            <a:spLocks noGrp="1"/>
          </p:cNvSpPr>
          <p:nvPr>
            <p:ph type="subTitle" idx="7"/>
          </p:nvPr>
        </p:nvSpPr>
        <p:spPr>
          <a:xfrm>
            <a:off x="4794775" y="1303550"/>
            <a:ext cx="3636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endParaRPr/>
          </a:p>
        </p:txBody>
      </p:sp>
      <p:sp>
        <p:nvSpPr>
          <p:cNvPr id="174" name="Google Shape;174;p24"/>
          <p:cNvSpPr txBox="1">
            <a:spLocks noGrp="1"/>
          </p:cNvSpPr>
          <p:nvPr>
            <p:ph type="subTitle" idx="8"/>
          </p:nvPr>
        </p:nvSpPr>
        <p:spPr>
          <a:xfrm>
            <a:off x="720000" y="3621228"/>
            <a:ext cx="3636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endParaRPr/>
          </a:p>
        </p:txBody>
      </p:sp>
      <p:sp>
        <p:nvSpPr>
          <p:cNvPr id="175" name="Google Shape;175;p2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 name="Google Shape;176;p24"/>
          <p:cNvSpPr txBox="1">
            <a:spLocks noGrp="1"/>
          </p:cNvSpPr>
          <p:nvPr>
            <p:ph type="subTitle" idx="9"/>
          </p:nvPr>
        </p:nvSpPr>
        <p:spPr>
          <a:xfrm>
            <a:off x="4794775" y="2879762"/>
            <a:ext cx="3636000" cy="53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4"/>
          <p:cNvSpPr txBox="1">
            <a:spLocks noGrp="1"/>
          </p:cNvSpPr>
          <p:nvPr>
            <p:ph type="subTitle" idx="13"/>
          </p:nvPr>
        </p:nvSpPr>
        <p:spPr>
          <a:xfrm>
            <a:off x="4794775" y="2462389"/>
            <a:ext cx="3636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endParaRPr/>
          </a:p>
        </p:txBody>
      </p:sp>
      <p:sp>
        <p:nvSpPr>
          <p:cNvPr id="178" name="Google Shape;178;p24"/>
          <p:cNvSpPr/>
          <p:nvPr/>
        </p:nvSpPr>
        <p:spPr>
          <a:xfrm>
            <a:off x="-289500" y="3585375"/>
            <a:ext cx="10217729" cy="2924019"/>
          </a:xfrm>
          <a:custGeom>
            <a:avLst/>
            <a:gdLst/>
            <a:ahLst/>
            <a:cxnLst/>
            <a:rect l="l" t="t" r="r" b="b"/>
            <a:pathLst>
              <a:path w="37792" h="18118" extrusionOk="0">
                <a:moveTo>
                  <a:pt x="22854" y="1"/>
                </a:moveTo>
                <a:cubicBezTo>
                  <a:pt x="21327" y="1"/>
                  <a:pt x="19796" y="567"/>
                  <a:pt x="18631" y="1624"/>
                </a:cubicBezTo>
                <a:cubicBezTo>
                  <a:pt x="17616" y="2553"/>
                  <a:pt x="16897" y="3788"/>
                  <a:pt x="16186" y="4995"/>
                </a:cubicBezTo>
                <a:cubicBezTo>
                  <a:pt x="15475" y="6203"/>
                  <a:pt x="14736" y="7428"/>
                  <a:pt x="13691" y="8316"/>
                </a:cubicBezTo>
                <a:cubicBezTo>
                  <a:pt x="12904" y="8987"/>
                  <a:pt x="11901" y="9442"/>
                  <a:pt x="10909" y="9442"/>
                </a:cubicBezTo>
                <a:cubicBezTo>
                  <a:pt x="10584" y="9442"/>
                  <a:pt x="10260" y="9393"/>
                  <a:pt x="9946" y="9287"/>
                </a:cubicBezTo>
                <a:cubicBezTo>
                  <a:pt x="8499" y="8800"/>
                  <a:pt x="7580" y="7268"/>
                  <a:pt x="6235" y="6520"/>
                </a:cubicBezTo>
                <a:cubicBezTo>
                  <a:pt x="5665" y="6202"/>
                  <a:pt x="5024" y="6047"/>
                  <a:pt x="4382" y="6047"/>
                </a:cubicBezTo>
                <a:cubicBezTo>
                  <a:pt x="3428" y="6047"/>
                  <a:pt x="2471" y="6389"/>
                  <a:pt x="1739" y="7046"/>
                </a:cubicBezTo>
                <a:cubicBezTo>
                  <a:pt x="517" y="8144"/>
                  <a:pt x="0" y="10058"/>
                  <a:pt x="489" y="11682"/>
                </a:cubicBezTo>
                <a:cubicBezTo>
                  <a:pt x="761" y="12586"/>
                  <a:pt x="1308" y="13386"/>
                  <a:pt x="1477" y="14317"/>
                </a:cubicBezTo>
                <a:cubicBezTo>
                  <a:pt x="1647" y="15248"/>
                  <a:pt x="1213" y="16433"/>
                  <a:pt x="327" y="16520"/>
                </a:cubicBezTo>
                <a:cubicBezTo>
                  <a:pt x="8395" y="17420"/>
                  <a:pt x="16620" y="18117"/>
                  <a:pt x="24795" y="18117"/>
                </a:cubicBezTo>
                <a:cubicBezTo>
                  <a:pt x="28814" y="18117"/>
                  <a:pt x="32821" y="17949"/>
                  <a:pt x="36791" y="17553"/>
                </a:cubicBezTo>
                <a:cubicBezTo>
                  <a:pt x="37400" y="16016"/>
                  <a:pt x="37792" y="14290"/>
                  <a:pt x="37373" y="12683"/>
                </a:cubicBezTo>
                <a:cubicBezTo>
                  <a:pt x="36978" y="11179"/>
                  <a:pt x="35687" y="9870"/>
                  <a:pt x="34251" y="9870"/>
                </a:cubicBezTo>
                <a:cubicBezTo>
                  <a:pt x="34153" y="9870"/>
                  <a:pt x="34054" y="9876"/>
                  <a:pt x="33954" y="9888"/>
                </a:cubicBezTo>
                <a:cubicBezTo>
                  <a:pt x="33127" y="9992"/>
                  <a:pt x="32336" y="10515"/>
                  <a:pt x="31529" y="10515"/>
                </a:cubicBezTo>
                <a:cubicBezTo>
                  <a:pt x="31405" y="10515"/>
                  <a:pt x="31282" y="10502"/>
                  <a:pt x="31157" y="10475"/>
                </a:cubicBezTo>
                <a:cubicBezTo>
                  <a:pt x="30296" y="10280"/>
                  <a:pt x="29717" y="9382"/>
                  <a:pt x="29490" y="8476"/>
                </a:cubicBezTo>
                <a:cubicBezTo>
                  <a:pt x="29261" y="7568"/>
                  <a:pt x="29291" y="6612"/>
                  <a:pt x="29141" y="5686"/>
                </a:cubicBezTo>
                <a:cubicBezTo>
                  <a:pt x="28759" y="3311"/>
                  <a:pt x="27117" y="1213"/>
                  <a:pt x="24994" y="394"/>
                </a:cubicBezTo>
                <a:cubicBezTo>
                  <a:pt x="24309" y="129"/>
                  <a:pt x="23582" y="1"/>
                  <a:pt x="22854" y="1"/>
                </a:cubicBezTo>
                <a:close/>
              </a:path>
            </a:pathLst>
          </a:custGeom>
          <a:solidFill>
            <a:srgbClr val="FFFFFF">
              <a:alpha val="25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179;p24"/>
          <p:cNvGrpSpPr/>
          <p:nvPr/>
        </p:nvGrpSpPr>
        <p:grpSpPr>
          <a:xfrm>
            <a:off x="7133050" y="-172325"/>
            <a:ext cx="3333125" cy="5432885"/>
            <a:chOff x="7133050" y="-172325"/>
            <a:chExt cx="3333125" cy="5432885"/>
          </a:xfrm>
        </p:grpSpPr>
        <p:sp>
          <p:nvSpPr>
            <p:cNvPr id="180" name="Google Shape;180;p24"/>
            <p:cNvSpPr/>
            <p:nvPr/>
          </p:nvSpPr>
          <p:spPr>
            <a:xfrm flipH="1">
              <a:off x="7231100" y="-172325"/>
              <a:ext cx="3235075" cy="561000"/>
            </a:xfrm>
            <a:custGeom>
              <a:avLst/>
              <a:gdLst/>
              <a:ahLst/>
              <a:cxnLst/>
              <a:rect l="l" t="t" r="r" b="b"/>
              <a:pathLst>
                <a:path w="129403" h="22440" extrusionOk="0">
                  <a:moveTo>
                    <a:pt x="0" y="16132"/>
                  </a:moveTo>
                  <a:cubicBezTo>
                    <a:pt x="6557" y="22689"/>
                    <a:pt x="18777" y="23851"/>
                    <a:pt x="27460" y="20594"/>
                  </a:cubicBezTo>
                  <a:cubicBezTo>
                    <a:pt x="35775" y="17475"/>
                    <a:pt x="43308" y="11163"/>
                    <a:pt x="52173" y="10640"/>
                  </a:cubicBezTo>
                  <a:cubicBezTo>
                    <a:pt x="65009" y="9883"/>
                    <a:pt x="77087" y="17924"/>
                    <a:pt x="89930" y="18535"/>
                  </a:cubicBezTo>
                  <a:cubicBezTo>
                    <a:pt x="104450" y="19226"/>
                    <a:pt x="121345" y="12098"/>
                    <a:pt x="129403" y="0"/>
                  </a:cubicBezTo>
                </a:path>
              </a:pathLst>
            </a:custGeom>
            <a:noFill/>
            <a:ln w="19050" cap="rnd" cmpd="sng">
              <a:solidFill>
                <a:schemeClr val="dk1"/>
              </a:solidFill>
              <a:prstDash val="dash"/>
              <a:round/>
              <a:headEnd type="none" w="med" len="med"/>
              <a:tailEnd type="none" w="med" len="med"/>
            </a:ln>
          </p:spPr>
        </p:sp>
        <p:sp>
          <p:nvSpPr>
            <p:cNvPr id="181" name="Google Shape;181;p24"/>
            <p:cNvSpPr/>
            <p:nvPr/>
          </p:nvSpPr>
          <p:spPr>
            <a:xfrm>
              <a:off x="7133050" y="3739060"/>
              <a:ext cx="2029500" cy="1521500"/>
            </a:xfrm>
            <a:custGeom>
              <a:avLst/>
              <a:gdLst/>
              <a:ahLst/>
              <a:cxnLst/>
              <a:rect l="l" t="t" r="r" b="b"/>
              <a:pathLst>
                <a:path w="81180" h="60860" extrusionOk="0">
                  <a:moveTo>
                    <a:pt x="81180" y="846"/>
                  </a:moveTo>
                  <a:cubicBezTo>
                    <a:pt x="74871" y="-2308"/>
                    <a:pt x="66167" y="4441"/>
                    <a:pt x="62254" y="10309"/>
                  </a:cubicBezTo>
                  <a:cubicBezTo>
                    <a:pt x="55828" y="19946"/>
                    <a:pt x="55282" y="33852"/>
                    <a:pt x="46317" y="41187"/>
                  </a:cubicBezTo>
                  <a:cubicBezTo>
                    <a:pt x="43714" y="43317"/>
                    <a:pt x="39889" y="44655"/>
                    <a:pt x="36605" y="43926"/>
                  </a:cubicBezTo>
                  <a:cubicBezTo>
                    <a:pt x="35169" y="43607"/>
                    <a:pt x="33889" y="39693"/>
                    <a:pt x="35360" y="39693"/>
                  </a:cubicBezTo>
                  <a:cubicBezTo>
                    <a:pt x="36831" y="39693"/>
                    <a:pt x="37645" y="42886"/>
                    <a:pt x="36605" y="43926"/>
                  </a:cubicBezTo>
                  <a:cubicBezTo>
                    <a:pt x="34878" y="45652"/>
                    <a:pt x="32069" y="46005"/>
                    <a:pt x="29633" y="46167"/>
                  </a:cubicBezTo>
                  <a:cubicBezTo>
                    <a:pt x="18632" y="46900"/>
                    <a:pt x="0" y="49835"/>
                    <a:pt x="0" y="60860"/>
                  </a:cubicBezTo>
                </a:path>
              </a:pathLst>
            </a:custGeom>
            <a:noFill/>
            <a:ln w="19050" cap="rnd" cmpd="sng">
              <a:solidFill>
                <a:schemeClr val="dk1"/>
              </a:solidFill>
              <a:prstDash val="dash"/>
              <a:round/>
              <a:headEnd type="none" w="med" len="med"/>
              <a:tailEnd type="none" w="med" len="med"/>
            </a:ln>
          </p:spPr>
        </p:sp>
      </p:grpSp>
    </p:spTree>
    <p:extLst>
      <p:ext uri="{BB962C8B-B14F-4D97-AF65-F5344CB8AC3E}">
        <p14:creationId xmlns:p14="http://schemas.microsoft.com/office/powerpoint/2010/main" val="205132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1pPr>
            <a:lvl2pPr lvl="1"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2pPr>
            <a:lvl3pPr lvl="2"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3pPr>
            <a:lvl4pPr lvl="3"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4pPr>
            <a:lvl5pPr lvl="4"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5pPr>
            <a:lvl6pPr lvl="5"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6pPr>
            <a:lvl7pPr lvl="6"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7pPr>
            <a:lvl8pPr lvl="7"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8pPr>
            <a:lvl9pPr lvl="8"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1pPr>
            <a:lvl2pPr marL="914400" lvl="1" indent="-317500">
              <a:lnSpc>
                <a:spcPct val="115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2pPr>
            <a:lvl3pPr marL="1371600" lvl="2" indent="-317500">
              <a:lnSpc>
                <a:spcPct val="115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3pPr>
            <a:lvl4pPr marL="1828800" lvl="3" indent="-317500">
              <a:lnSpc>
                <a:spcPct val="115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4pPr>
            <a:lvl5pPr marL="2286000" lvl="4" indent="-317500">
              <a:lnSpc>
                <a:spcPct val="115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5pPr>
            <a:lvl6pPr marL="2743200" lvl="5" indent="-317500">
              <a:lnSpc>
                <a:spcPct val="115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6pPr>
            <a:lvl7pPr marL="3200400" lvl="6" indent="-317500">
              <a:lnSpc>
                <a:spcPct val="115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7pPr>
            <a:lvl8pPr marL="3657600" lvl="7" indent="-317500">
              <a:lnSpc>
                <a:spcPct val="115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8pPr>
            <a:lvl9pPr marL="4114800" lvl="8" indent="-317500">
              <a:lnSpc>
                <a:spcPct val="115000"/>
              </a:lnSpc>
              <a:spcBef>
                <a:spcPts val="0"/>
              </a:spcBef>
              <a:spcAft>
                <a:spcPts val="0"/>
              </a:spcAft>
              <a:buClr>
                <a:schemeClr val="dk1"/>
              </a:buClr>
              <a:buSzPts val="1400"/>
              <a:buFont typeface="Epilogue"/>
              <a:buChar char="■"/>
              <a:defRPr>
                <a:solidFill>
                  <a:schemeClr val="dk1"/>
                </a:solidFill>
                <a:latin typeface="Epilogue"/>
                <a:ea typeface="Epilogue"/>
                <a:cs typeface="Epilogue"/>
                <a:sym typeface="Epilogu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75" r:id="rId3"/>
    <p:sldLayoutId id="2147483676"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12" Type="http://schemas.openxmlformats.org/officeDocument/2006/relationships/image" Target="../media/image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notesSlide" Target="../notesSlides/notesSlide11.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2.emf"/><Relationship Id="rId18" Type="http://schemas.openxmlformats.org/officeDocument/2006/relationships/image" Target="../media/image16.png"/><Relationship Id="rId3" Type="http://schemas.openxmlformats.org/officeDocument/2006/relationships/slideLayout" Target="../slideLayouts/slideLayout2.xml"/><Relationship Id="rId21" Type="http://schemas.openxmlformats.org/officeDocument/2006/relationships/audio" Target="../media/audio1.wav"/><Relationship Id="rId7" Type="http://schemas.openxmlformats.org/officeDocument/2006/relationships/audio" Target="../media/audio3.wav"/><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audio" Target="../media/media2.mp3"/><Relationship Id="rId16" Type="http://schemas.openxmlformats.org/officeDocument/2006/relationships/image" Target="../media/image6.png"/><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24" Type="http://schemas.openxmlformats.org/officeDocument/2006/relationships/audio" Target="../media/audio4.wav"/><Relationship Id="rId5" Type="http://schemas.openxmlformats.org/officeDocument/2006/relationships/audio" Target="../media/audio1.wav"/><Relationship Id="rId15" Type="http://schemas.openxmlformats.org/officeDocument/2006/relationships/image" Target="../media/image14.png"/><Relationship Id="rId23" Type="http://schemas.openxmlformats.org/officeDocument/2006/relationships/audio" Target="../media/audio3.wav"/><Relationship Id="rId10" Type="http://schemas.openxmlformats.org/officeDocument/2006/relationships/image" Target="../media/image9.emf"/><Relationship Id="rId19" Type="http://schemas.openxmlformats.org/officeDocument/2006/relationships/image" Target="../media/image17.png"/><Relationship Id="rId4" Type="http://schemas.openxmlformats.org/officeDocument/2006/relationships/notesSlide" Target="../notesSlides/notesSlide12.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slideLayout" Target="../slideLayouts/slideLayout2.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12.emf"/><Relationship Id="rId17" Type="http://schemas.openxmlformats.org/officeDocument/2006/relationships/image" Target="../media/image16.png"/><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5" Type="http://schemas.openxmlformats.org/officeDocument/2006/relationships/image" Target="../media/image6.png"/><Relationship Id="rId23" Type="http://schemas.openxmlformats.org/officeDocument/2006/relationships/audio" Target="../media/audio4.wav"/><Relationship Id="rId10" Type="http://schemas.openxmlformats.org/officeDocument/2006/relationships/image" Target="../media/image10.png"/><Relationship Id="rId19"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9.emf"/><Relationship Id="rId14" Type="http://schemas.openxmlformats.org/officeDocument/2006/relationships/image" Target="../media/image14.png"/><Relationship Id="rId22"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2.emf"/><Relationship Id="rId18" Type="http://schemas.openxmlformats.org/officeDocument/2006/relationships/image" Target="../media/image20.png"/><Relationship Id="rId3" Type="http://schemas.openxmlformats.org/officeDocument/2006/relationships/slideLayout" Target="../slideLayouts/slideLayout2.xml"/><Relationship Id="rId21" Type="http://schemas.openxmlformats.org/officeDocument/2006/relationships/audio" Target="../media/audio1.wav"/><Relationship Id="rId7" Type="http://schemas.openxmlformats.org/officeDocument/2006/relationships/audio" Target="../media/audio3.wav"/><Relationship Id="rId12" Type="http://schemas.openxmlformats.org/officeDocument/2006/relationships/image" Target="../media/image11.png"/><Relationship Id="rId17" Type="http://schemas.openxmlformats.org/officeDocument/2006/relationships/image" Target="../media/image19.png"/><Relationship Id="rId2" Type="http://schemas.openxmlformats.org/officeDocument/2006/relationships/audio" Target="../media/media2.mp3"/><Relationship Id="rId16" Type="http://schemas.openxmlformats.org/officeDocument/2006/relationships/image" Target="../media/image6.png"/><Relationship Id="rId20" Type="http://schemas.openxmlformats.org/officeDocument/2006/relationships/image" Target="../media/image22.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24" Type="http://schemas.openxmlformats.org/officeDocument/2006/relationships/audio" Target="../media/audio4.wav"/><Relationship Id="rId5" Type="http://schemas.openxmlformats.org/officeDocument/2006/relationships/audio" Target="../media/audio1.wav"/><Relationship Id="rId15" Type="http://schemas.openxmlformats.org/officeDocument/2006/relationships/image" Target="../media/image14.png"/><Relationship Id="rId23" Type="http://schemas.openxmlformats.org/officeDocument/2006/relationships/audio" Target="../media/audio3.wav"/><Relationship Id="rId10" Type="http://schemas.openxmlformats.org/officeDocument/2006/relationships/image" Target="../media/image9.emf"/><Relationship Id="rId19" Type="http://schemas.openxmlformats.org/officeDocument/2006/relationships/image" Target="../media/image21.png"/><Relationship Id="rId4" Type="http://schemas.openxmlformats.org/officeDocument/2006/relationships/notesSlide" Target="../notesSlides/notesSlide13.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66" name="TextBox 65"/>
          <p:cNvSpPr txBox="1"/>
          <p:nvPr/>
        </p:nvSpPr>
        <p:spPr>
          <a:xfrm>
            <a:off x="861060" y="1527122"/>
            <a:ext cx="7394973" cy="2308324"/>
          </a:xfrm>
          <a:prstGeom prst="rect">
            <a:avLst/>
          </a:prstGeom>
          <a:noFill/>
        </p:spPr>
        <p:txBody>
          <a:bodyPr wrap="none" rtlCol="0">
            <a:spAutoFit/>
          </a:bodyPr>
          <a:lstStyle/>
          <a:p>
            <a:pPr algn="ctr">
              <a:lnSpc>
                <a:spcPct val="150000"/>
              </a:lnSpc>
            </a:pPr>
            <a:r>
              <a:rPr lang="en-US" sz="4800" b="1" dirty="0">
                <a:solidFill>
                  <a:schemeClr val="bg1">
                    <a:lumMod val="10000"/>
                  </a:schemeClr>
                </a:solidFill>
              </a:rPr>
              <a:t>CHÀO MỪNG CÁC EM </a:t>
            </a:r>
          </a:p>
          <a:p>
            <a:pPr algn="ctr">
              <a:lnSpc>
                <a:spcPct val="150000"/>
              </a:lnSpc>
            </a:pPr>
            <a:r>
              <a:rPr lang="en-US" sz="4800" b="1" dirty="0">
                <a:solidFill>
                  <a:schemeClr val="bg1">
                    <a:lumMod val="10000"/>
                  </a:schemeClr>
                </a:solidFill>
              </a:rPr>
              <a:t>ĐẾN VỚI TIẾT HỌC MỚI</a:t>
            </a:r>
            <a:r>
              <a:rPr lang="en-US" sz="4800" b="1" dirty="0" smtClean="0">
                <a:solidFill>
                  <a:schemeClr val="bg1">
                    <a:lumMod val="10000"/>
                  </a:schemeClr>
                </a:solidFill>
              </a:rPr>
              <a:t>!</a:t>
            </a:r>
            <a:endParaRPr lang="en-US" sz="4800" b="1" dirty="0">
              <a:solidFill>
                <a:schemeClr val="bg1">
                  <a:lumMod val="10000"/>
                </a:schemeClr>
              </a:solidFill>
            </a:endParaRPr>
          </a:p>
        </p:txBody>
      </p:sp>
      <p:grpSp>
        <p:nvGrpSpPr>
          <p:cNvPr id="3" name="Google Shape;557;p39"/>
          <p:cNvGrpSpPr/>
          <p:nvPr/>
        </p:nvGrpSpPr>
        <p:grpSpPr>
          <a:xfrm>
            <a:off x="484882" y="197427"/>
            <a:ext cx="984900" cy="971075"/>
            <a:chOff x="4311575" y="613025"/>
            <a:chExt cx="984900" cy="971075"/>
          </a:xfrm>
        </p:grpSpPr>
        <p:sp>
          <p:nvSpPr>
            <p:cNvPr id="4" name="Google Shape;558;p39"/>
            <p:cNvSpPr/>
            <p:nvPr/>
          </p:nvSpPr>
          <p:spPr>
            <a:xfrm>
              <a:off x="4511725" y="613025"/>
              <a:ext cx="784750" cy="971075"/>
            </a:xfrm>
            <a:custGeom>
              <a:avLst/>
              <a:gdLst/>
              <a:ahLst/>
              <a:cxnLst/>
              <a:rect l="l" t="t" r="r" b="b"/>
              <a:pathLst>
                <a:path w="31390" h="38843" extrusionOk="0">
                  <a:moveTo>
                    <a:pt x="12476" y="0"/>
                  </a:moveTo>
                  <a:cubicBezTo>
                    <a:pt x="11951" y="0"/>
                    <a:pt x="11676" y="482"/>
                    <a:pt x="11676" y="482"/>
                  </a:cubicBezTo>
                  <a:lnTo>
                    <a:pt x="1" y="26133"/>
                  </a:lnTo>
                  <a:lnTo>
                    <a:pt x="11008" y="38843"/>
                  </a:lnTo>
                  <a:lnTo>
                    <a:pt x="12743" y="38742"/>
                  </a:lnTo>
                  <a:lnTo>
                    <a:pt x="31390" y="15126"/>
                  </a:lnTo>
                  <a:cubicBezTo>
                    <a:pt x="31390" y="15126"/>
                    <a:pt x="14211" y="949"/>
                    <a:pt x="13210" y="282"/>
                  </a:cubicBezTo>
                  <a:cubicBezTo>
                    <a:pt x="12928" y="75"/>
                    <a:pt x="12683" y="0"/>
                    <a:pt x="12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59;p39"/>
            <p:cNvSpPr/>
            <p:nvPr/>
          </p:nvSpPr>
          <p:spPr>
            <a:xfrm>
              <a:off x="4540925" y="650400"/>
              <a:ext cx="709675" cy="932875"/>
            </a:xfrm>
            <a:custGeom>
              <a:avLst/>
              <a:gdLst/>
              <a:ahLst/>
              <a:cxnLst/>
              <a:rect l="l" t="t" r="r" b="b"/>
              <a:pathLst>
                <a:path w="28387" h="37315" extrusionOk="0">
                  <a:moveTo>
                    <a:pt x="11433" y="1"/>
                  </a:moveTo>
                  <a:cubicBezTo>
                    <a:pt x="10759" y="1"/>
                    <a:pt x="10207" y="488"/>
                    <a:pt x="10207" y="488"/>
                  </a:cubicBezTo>
                  <a:lnTo>
                    <a:pt x="0" y="30376"/>
                  </a:lnTo>
                  <a:lnTo>
                    <a:pt x="7572" y="37047"/>
                  </a:lnTo>
                  <a:lnTo>
                    <a:pt x="9840" y="37314"/>
                  </a:lnTo>
                  <a:lnTo>
                    <a:pt x="28387" y="13497"/>
                  </a:lnTo>
                  <a:cubicBezTo>
                    <a:pt x="25418" y="11696"/>
                    <a:pt x="13343" y="1222"/>
                    <a:pt x="12342" y="354"/>
                  </a:cubicBezTo>
                  <a:cubicBezTo>
                    <a:pt x="12040" y="92"/>
                    <a:pt x="11725" y="1"/>
                    <a:pt x="1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60;p39"/>
            <p:cNvSpPr/>
            <p:nvPr/>
          </p:nvSpPr>
          <p:spPr>
            <a:xfrm>
              <a:off x="4311575" y="625050"/>
              <a:ext cx="894850" cy="952375"/>
            </a:xfrm>
            <a:custGeom>
              <a:avLst/>
              <a:gdLst/>
              <a:ahLst/>
              <a:cxnLst/>
              <a:rect l="l" t="t" r="r" b="b"/>
              <a:pathLst>
                <a:path w="35794" h="38095" extrusionOk="0">
                  <a:moveTo>
                    <a:pt x="19682" y="1"/>
                  </a:moveTo>
                  <a:cubicBezTo>
                    <a:pt x="19682" y="1"/>
                    <a:pt x="2536" y="20649"/>
                    <a:pt x="1" y="24618"/>
                  </a:cubicBezTo>
                  <a:cubicBezTo>
                    <a:pt x="1" y="24618"/>
                    <a:pt x="12910" y="37061"/>
                    <a:pt x="16713" y="38095"/>
                  </a:cubicBezTo>
                  <a:lnTo>
                    <a:pt x="35793" y="14778"/>
                  </a:lnTo>
                  <a:cubicBezTo>
                    <a:pt x="35793" y="14778"/>
                    <a:pt x="21583" y="4671"/>
                    <a:pt x="196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61;p39"/>
            <p:cNvSpPr/>
            <p:nvPr/>
          </p:nvSpPr>
          <p:spPr>
            <a:xfrm>
              <a:off x="4687675" y="625050"/>
              <a:ext cx="518750" cy="487875"/>
            </a:xfrm>
            <a:custGeom>
              <a:avLst/>
              <a:gdLst/>
              <a:ahLst/>
              <a:cxnLst/>
              <a:rect l="l" t="t" r="r" b="b"/>
              <a:pathLst>
                <a:path w="20750" h="19515" extrusionOk="0">
                  <a:moveTo>
                    <a:pt x="4571" y="1"/>
                  </a:moveTo>
                  <a:cubicBezTo>
                    <a:pt x="4571" y="1"/>
                    <a:pt x="2669" y="2302"/>
                    <a:pt x="1" y="5538"/>
                  </a:cubicBezTo>
                  <a:cubicBezTo>
                    <a:pt x="3070" y="8473"/>
                    <a:pt x="10675" y="15512"/>
                    <a:pt x="16880" y="19515"/>
                  </a:cubicBezTo>
                  <a:lnTo>
                    <a:pt x="20749" y="14778"/>
                  </a:lnTo>
                  <a:cubicBezTo>
                    <a:pt x="20749" y="14778"/>
                    <a:pt x="6539" y="4637"/>
                    <a:pt x="45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62;p39"/>
            <p:cNvSpPr/>
            <p:nvPr/>
          </p:nvSpPr>
          <p:spPr>
            <a:xfrm>
              <a:off x="4312425" y="1143750"/>
              <a:ext cx="488700" cy="433675"/>
            </a:xfrm>
            <a:custGeom>
              <a:avLst/>
              <a:gdLst/>
              <a:ahLst/>
              <a:cxnLst/>
              <a:rect l="l" t="t" r="r" b="b"/>
              <a:pathLst>
                <a:path w="19548" h="17347" extrusionOk="0">
                  <a:moveTo>
                    <a:pt x="2836" y="1"/>
                  </a:moveTo>
                  <a:cubicBezTo>
                    <a:pt x="1501" y="1736"/>
                    <a:pt x="501" y="3103"/>
                    <a:pt x="0" y="3904"/>
                  </a:cubicBezTo>
                  <a:cubicBezTo>
                    <a:pt x="0" y="3904"/>
                    <a:pt x="12909" y="16346"/>
                    <a:pt x="16712" y="17347"/>
                  </a:cubicBezTo>
                  <a:lnTo>
                    <a:pt x="19547" y="13844"/>
                  </a:lnTo>
                  <a:cubicBezTo>
                    <a:pt x="13143" y="10142"/>
                    <a:pt x="5971" y="3237"/>
                    <a:pt x="28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40;p41"/>
          <p:cNvGrpSpPr/>
          <p:nvPr/>
        </p:nvGrpSpPr>
        <p:grpSpPr>
          <a:xfrm rot="2315995">
            <a:off x="7610388" y="4050091"/>
            <a:ext cx="931869" cy="901166"/>
            <a:chOff x="4349235" y="3484079"/>
            <a:chExt cx="1272986" cy="1231045"/>
          </a:xfrm>
        </p:grpSpPr>
        <p:sp>
          <p:nvSpPr>
            <p:cNvPr id="10" name="Google Shape;641;p41"/>
            <p:cNvSpPr/>
            <p:nvPr/>
          </p:nvSpPr>
          <p:spPr>
            <a:xfrm>
              <a:off x="4521785" y="3484079"/>
              <a:ext cx="1036518" cy="322023"/>
            </a:xfrm>
            <a:custGeom>
              <a:avLst/>
              <a:gdLst/>
              <a:ahLst/>
              <a:cxnLst/>
              <a:rect l="l" t="t" r="r" b="b"/>
              <a:pathLst>
                <a:path w="32796" h="10189" extrusionOk="0">
                  <a:moveTo>
                    <a:pt x="29155" y="0"/>
                  </a:moveTo>
                  <a:lnTo>
                    <a:pt x="20859" y="6245"/>
                  </a:lnTo>
                  <a:cubicBezTo>
                    <a:pt x="20859" y="6245"/>
                    <a:pt x="15417" y="3658"/>
                    <a:pt x="12473" y="3176"/>
                  </a:cubicBezTo>
                  <a:cubicBezTo>
                    <a:pt x="5588" y="2013"/>
                    <a:pt x="2747" y="1944"/>
                    <a:pt x="2168" y="1944"/>
                  </a:cubicBezTo>
                  <a:cubicBezTo>
                    <a:pt x="2089" y="1944"/>
                    <a:pt x="2052" y="1945"/>
                    <a:pt x="2052" y="1945"/>
                  </a:cubicBezTo>
                  <a:lnTo>
                    <a:pt x="1" y="4550"/>
                  </a:lnTo>
                  <a:lnTo>
                    <a:pt x="20127" y="10188"/>
                  </a:lnTo>
                  <a:lnTo>
                    <a:pt x="32795" y="1624"/>
                  </a:lnTo>
                  <a:lnTo>
                    <a:pt x="32046" y="1838"/>
                  </a:lnTo>
                  <a:lnTo>
                    <a:pt x="291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2;p41"/>
            <p:cNvSpPr/>
            <p:nvPr/>
          </p:nvSpPr>
          <p:spPr>
            <a:xfrm>
              <a:off x="4349235" y="3503893"/>
              <a:ext cx="1272986" cy="1211230"/>
            </a:xfrm>
            <a:custGeom>
              <a:avLst/>
              <a:gdLst/>
              <a:ahLst/>
              <a:cxnLst/>
              <a:rect l="l" t="t" r="r" b="b"/>
              <a:pathLst>
                <a:path w="40278" h="38324" extrusionOk="0">
                  <a:moveTo>
                    <a:pt x="39383" y="0"/>
                  </a:moveTo>
                  <a:cubicBezTo>
                    <a:pt x="39250" y="0"/>
                    <a:pt x="39114" y="33"/>
                    <a:pt x="38987" y="105"/>
                  </a:cubicBezTo>
                  <a:lnTo>
                    <a:pt x="26265" y="7563"/>
                  </a:lnTo>
                  <a:cubicBezTo>
                    <a:pt x="26143" y="7636"/>
                    <a:pt x="25357" y="7685"/>
                    <a:pt x="24806" y="7685"/>
                  </a:cubicBezTo>
                  <a:cubicBezTo>
                    <a:pt x="24554" y="7685"/>
                    <a:pt x="24352" y="7675"/>
                    <a:pt x="24285" y="7652"/>
                  </a:cubicBezTo>
                  <a:lnTo>
                    <a:pt x="4194" y="2139"/>
                  </a:lnTo>
                  <a:cubicBezTo>
                    <a:pt x="4109" y="2112"/>
                    <a:pt x="4023" y="2100"/>
                    <a:pt x="3940" y="2100"/>
                  </a:cubicBezTo>
                  <a:cubicBezTo>
                    <a:pt x="3518" y="2100"/>
                    <a:pt x="3147" y="2420"/>
                    <a:pt x="3087" y="2852"/>
                  </a:cubicBezTo>
                  <a:lnTo>
                    <a:pt x="19" y="32186"/>
                  </a:lnTo>
                  <a:cubicBezTo>
                    <a:pt x="1" y="32578"/>
                    <a:pt x="268" y="32989"/>
                    <a:pt x="661" y="33078"/>
                  </a:cubicBezTo>
                  <a:lnTo>
                    <a:pt x="21055" y="38288"/>
                  </a:lnTo>
                  <a:cubicBezTo>
                    <a:pt x="21126" y="38312"/>
                    <a:pt x="21202" y="38324"/>
                    <a:pt x="21278" y="38324"/>
                  </a:cubicBezTo>
                  <a:cubicBezTo>
                    <a:pt x="21430" y="38324"/>
                    <a:pt x="21584" y="38276"/>
                    <a:pt x="21715" y="38181"/>
                  </a:cubicBezTo>
                  <a:lnTo>
                    <a:pt x="35775" y="30705"/>
                  </a:lnTo>
                  <a:cubicBezTo>
                    <a:pt x="35971" y="30580"/>
                    <a:pt x="36096" y="30330"/>
                    <a:pt x="36132" y="30080"/>
                  </a:cubicBezTo>
                  <a:lnTo>
                    <a:pt x="40236" y="908"/>
                  </a:lnTo>
                  <a:cubicBezTo>
                    <a:pt x="40277" y="395"/>
                    <a:pt x="39845" y="0"/>
                    <a:pt x="39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3;p41"/>
            <p:cNvSpPr/>
            <p:nvPr/>
          </p:nvSpPr>
          <p:spPr>
            <a:xfrm>
              <a:off x="5018543" y="3758102"/>
              <a:ext cx="98165" cy="937815"/>
            </a:xfrm>
            <a:custGeom>
              <a:avLst/>
              <a:gdLst/>
              <a:ahLst/>
              <a:cxnLst/>
              <a:rect l="l" t="t" r="r" b="b"/>
              <a:pathLst>
                <a:path w="3106" h="29673" fill="none" extrusionOk="0">
                  <a:moveTo>
                    <a:pt x="3106" y="1"/>
                  </a:moveTo>
                  <a:lnTo>
                    <a:pt x="1" y="29673"/>
                  </a:ln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4;p41"/>
            <p:cNvSpPr/>
            <p:nvPr/>
          </p:nvSpPr>
          <p:spPr>
            <a:xfrm>
              <a:off x="5081147" y="3744007"/>
              <a:ext cx="98165" cy="936709"/>
            </a:xfrm>
            <a:custGeom>
              <a:avLst/>
              <a:gdLst/>
              <a:ahLst/>
              <a:cxnLst/>
              <a:rect l="l" t="t" r="r" b="b"/>
              <a:pathLst>
                <a:path w="3106" h="29638" fill="none" extrusionOk="0">
                  <a:moveTo>
                    <a:pt x="3105" y="1"/>
                  </a:moveTo>
                  <a:lnTo>
                    <a:pt x="0" y="29637"/>
                  </a:ln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45;p41"/>
            <p:cNvSpPr/>
            <p:nvPr/>
          </p:nvSpPr>
          <p:spPr>
            <a:xfrm>
              <a:off x="4553355" y="3517324"/>
              <a:ext cx="600053" cy="170351"/>
            </a:xfrm>
            <a:custGeom>
              <a:avLst/>
              <a:gdLst/>
              <a:ahLst/>
              <a:cxnLst/>
              <a:rect l="l" t="t" r="r" b="b"/>
              <a:pathLst>
                <a:path w="18986" h="5390" fill="none" extrusionOk="0">
                  <a:moveTo>
                    <a:pt x="1" y="1"/>
                  </a:moveTo>
                  <a:cubicBezTo>
                    <a:pt x="1" y="1"/>
                    <a:pt x="12847" y="839"/>
                    <a:pt x="18985" y="5389"/>
                  </a:cubicBez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6;p41"/>
            <p:cNvSpPr/>
            <p:nvPr/>
          </p:nvSpPr>
          <p:spPr>
            <a:xfrm>
              <a:off x="5180948" y="3619400"/>
              <a:ext cx="82932" cy="62072"/>
            </a:xfrm>
            <a:custGeom>
              <a:avLst/>
              <a:gdLst/>
              <a:ahLst/>
              <a:cxnLst/>
              <a:rect l="l" t="t" r="r" b="b"/>
              <a:pathLst>
                <a:path w="2624" h="1964" fill="none" extrusionOk="0">
                  <a:moveTo>
                    <a:pt x="2623" y="0"/>
                  </a:moveTo>
                  <a:lnTo>
                    <a:pt x="1" y="1963"/>
                  </a:ln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7;p41"/>
            <p:cNvSpPr/>
            <p:nvPr/>
          </p:nvSpPr>
          <p:spPr>
            <a:xfrm>
              <a:off x="4724230" y="3586123"/>
              <a:ext cx="370505" cy="112261"/>
            </a:xfrm>
            <a:custGeom>
              <a:avLst/>
              <a:gdLst/>
              <a:ahLst/>
              <a:cxnLst/>
              <a:rect l="l" t="t" r="r" b="b"/>
              <a:pathLst>
                <a:path w="11723" h="3552" fill="none" extrusionOk="0">
                  <a:moveTo>
                    <a:pt x="0" y="1"/>
                  </a:moveTo>
                  <a:cubicBezTo>
                    <a:pt x="0" y="1"/>
                    <a:pt x="4835" y="697"/>
                    <a:pt x="11723" y="3551"/>
                  </a:cubicBez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0549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113" name="TextBox 35">
            <a:extLst>
              <a:ext uri="{FF2B5EF4-FFF2-40B4-BE49-F238E27FC236}">
                <a16:creationId xmlns:a16="http://schemas.microsoft.com/office/drawing/2014/main" id="{B030F64E-D154-7332-C853-4354A2B66AA6}"/>
              </a:ext>
            </a:extLst>
          </p:cNvPr>
          <p:cNvSpPr txBox="1"/>
          <p:nvPr/>
        </p:nvSpPr>
        <p:spPr>
          <a:xfrm>
            <a:off x="2484512" y="12558"/>
            <a:ext cx="4030270" cy="1131848"/>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pPr>
              <a:lnSpc>
                <a:spcPct val="150000"/>
              </a:lnSpc>
            </a:pPr>
            <a:r>
              <a:rPr lang="en-US" sz="2400" smtClean="0">
                <a:solidFill>
                  <a:schemeClr val="tx1"/>
                </a:solidFill>
              </a:rPr>
              <a:t>BÌNH CHỌN DIỄN VIÊN </a:t>
            </a:r>
          </a:p>
          <a:p>
            <a:pPr>
              <a:lnSpc>
                <a:spcPct val="150000"/>
              </a:lnSpc>
            </a:pPr>
            <a:r>
              <a:rPr lang="en-US" sz="2400" smtClean="0">
                <a:solidFill>
                  <a:schemeClr val="tx1"/>
                </a:solidFill>
              </a:rPr>
              <a:t>CÓ DIỄN XUẤT TỐT NHẤT</a:t>
            </a:r>
            <a:endParaRPr lang="en-US" sz="2400">
              <a:solidFill>
                <a:schemeClr val="tx1"/>
              </a:solidFill>
            </a:endParaRPr>
          </a:p>
        </p:txBody>
      </p:sp>
      <p:sp>
        <p:nvSpPr>
          <p:cNvPr id="5" name="Rectangle 4"/>
          <p:cNvSpPr/>
          <p:nvPr/>
        </p:nvSpPr>
        <p:spPr>
          <a:xfrm>
            <a:off x="4574350" y="1236689"/>
            <a:ext cx="3151230" cy="1524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chemeClr val="accent2"/>
                </a:solidFill>
              </a:rPr>
              <a:t>Thẻ vàng: </a:t>
            </a:r>
            <a:endParaRPr lang="en-US" sz="1800" b="1" smtClean="0">
              <a:solidFill>
                <a:schemeClr val="accent2"/>
              </a:solidFill>
            </a:endParaRPr>
          </a:p>
          <a:p>
            <a:pPr algn="ctr">
              <a:lnSpc>
                <a:spcPct val="150000"/>
              </a:lnSpc>
            </a:pPr>
            <a:r>
              <a:rPr lang="vi-VN" sz="1800" smtClean="0">
                <a:solidFill>
                  <a:schemeClr val="accent2"/>
                </a:solidFill>
              </a:rPr>
              <a:t>Tôi </a:t>
            </a:r>
            <a:r>
              <a:rPr lang="vi-VN" sz="1800">
                <a:solidFill>
                  <a:schemeClr val="accent2"/>
                </a:solidFill>
              </a:rPr>
              <a:t>nghĩ là lần tới các bạn (bạn) sẽ thực hiện tốt hơn.</a:t>
            </a:r>
            <a:endParaRPr lang="en-US" sz="1800">
              <a:solidFill>
                <a:schemeClr val="accent2"/>
              </a:solidFill>
            </a:endParaRPr>
          </a:p>
        </p:txBody>
      </p:sp>
      <p:sp>
        <p:nvSpPr>
          <p:cNvPr id="116" name="Rectangle 115"/>
          <p:cNvSpPr/>
          <p:nvPr/>
        </p:nvSpPr>
        <p:spPr>
          <a:xfrm>
            <a:off x="1197895" y="1238410"/>
            <a:ext cx="3151230" cy="1524402"/>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chemeClr val="accent2"/>
                </a:solidFill>
              </a:rPr>
              <a:t>Thẻ xanh: </a:t>
            </a:r>
            <a:endParaRPr lang="en-US" sz="1800" b="1" smtClean="0">
              <a:solidFill>
                <a:schemeClr val="accent2"/>
              </a:solidFill>
            </a:endParaRPr>
          </a:p>
          <a:p>
            <a:pPr algn="ctr">
              <a:lnSpc>
                <a:spcPct val="150000"/>
              </a:lnSpc>
            </a:pPr>
            <a:r>
              <a:rPr lang="vi-VN" sz="1800" smtClean="0">
                <a:solidFill>
                  <a:schemeClr val="accent2"/>
                </a:solidFill>
              </a:rPr>
              <a:t>Tôi </a:t>
            </a:r>
            <a:r>
              <a:rPr lang="vi-VN" sz="1800">
                <a:solidFill>
                  <a:schemeClr val="accent2"/>
                </a:solidFill>
              </a:rPr>
              <a:t>thích nhưng vẫn </a:t>
            </a:r>
            <a:r>
              <a:rPr lang="vi-VN" sz="1800" smtClean="0">
                <a:solidFill>
                  <a:schemeClr val="accent2"/>
                </a:solidFill>
              </a:rPr>
              <a:t>th</a:t>
            </a:r>
            <a:r>
              <a:rPr lang="en-US" sz="1800">
                <a:solidFill>
                  <a:schemeClr val="accent2"/>
                </a:solidFill>
              </a:rPr>
              <a:t>ấ</a:t>
            </a:r>
            <a:r>
              <a:rPr lang="vi-VN" sz="1800" smtClean="0">
                <a:solidFill>
                  <a:schemeClr val="accent2"/>
                </a:solidFill>
              </a:rPr>
              <a:t>y </a:t>
            </a:r>
            <a:r>
              <a:rPr lang="vi-VN" sz="1800">
                <a:solidFill>
                  <a:schemeClr val="accent2"/>
                </a:solidFill>
              </a:rPr>
              <a:t>còn có thể thực hiện tốt hơn.</a:t>
            </a:r>
            <a:endParaRPr lang="en-US" sz="1800">
              <a:solidFill>
                <a:schemeClr val="accent2"/>
              </a:solidFill>
            </a:endParaRPr>
          </a:p>
        </p:txBody>
      </p:sp>
      <p:sp>
        <p:nvSpPr>
          <p:cNvPr id="117" name="Rectangle 116"/>
          <p:cNvSpPr/>
          <p:nvPr/>
        </p:nvSpPr>
        <p:spPr>
          <a:xfrm>
            <a:off x="2863367" y="2864730"/>
            <a:ext cx="3151230" cy="1437754"/>
          </a:xfrm>
          <a:prstGeom prst="rect">
            <a:avLst/>
          </a:prstGeom>
          <a:solidFill>
            <a:schemeClr val="bg1">
              <a:lumMod val="5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smtClean="0">
                <a:solidFill>
                  <a:schemeClr val="accent2"/>
                </a:solidFill>
              </a:rPr>
              <a:t>Thẻ đỏ</a:t>
            </a:r>
            <a:r>
              <a:rPr lang="vi-VN" sz="1800" smtClean="0">
                <a:solidFill>
                  <a:schemeClr val="accent2"/>
                </a:solidFill>
              </a:rPr>
              <a:t> </a:t>
            </a:r>
            <a:endParaRPr lang="en-US" sz="1800" smtClean="0">
              <a:solidFill>
                <a:schemeClr val="accent2"/>
              </a:solidFill>
            </a:endParaRPr>
          </a:p>
          <a:p>
            <a:pPr algn="ctr">
              <a:lnSpc>
                <a:spcPct val="150000"/>
              </a:lnSpc>
            </a:pPr>
            <a:r>
              <a:rPr lang="vi-VN" sz="1800" smtClean="0">
                <a:solidFill>
                  <a:schemeClr val="accent2"/>
                </a:solidFill>
              </a:rPr>
              <a:t>Tôi rất thích.</a:t>
            </a:r>
            <a:endParaRPr lang="en-US" sz="1800">
              <a:solidFill>
                <a:schemeClr val="accent2"/>
              </a:solidFill>
            </a:endParaRPr>
          </a:p>
        </p:txBody>
      </p:sp>
      <p:grpSp>
        <p:nvGrpSpPr>
          <p:cNvPr id="112" name="Google Shape;403;p38"/>
          <p:cNvGrpSpPr/>
          <p:nvPr/>
        </p:nvGrpSpPr>
        <p:grpSpPr>
          <a:xfrm>
            <a:off x="3754" y="3151319"/>
            <a:ext cx="1746822" cy="1768348"/>
            <a:chOff x="-506272" y="2479916"/>
            <a:chExt cx="3078884" cy="3233465"/>
          </a:xfrm>
        </p:grpSpPr>
        <p:grpSp>
          <p:nvGrpSpPr>
            <p:cNvPr id="114" name="Google Shape;404;p38"/>
            <p:cNvGrpSpPr/>
            <p:nvPr/>
          </p:nvGrpSpPr>
          <p:grpSpPr>
            <a:xfrm>
              <a:off x="-506272" y="2479916"/>
              <a:ext cx="3078867" cy="3233465"/>
              <a:chOff x="-222842" y="2708750"/>
              <a:chExt cx="2658092" cy="2791561"/>
            </a:xfrm>
          </p:grpSpPr>
          <p:sp>
            <p:nvSpPr>
              <p:cNvPr id="122" name="Google Shape;405;p38"/>
              <p:cNvSpPr/>
              <p:nvPr/>
            </p:nvSpPr>
            <p:spPr>
              <a:xfrm flipH="1">
                <a:off x="-222842" y="3262522"/>
                <a:ext cx="2493339" cy="2237783"/>
              </a:xfrm>
              <a:custGeom>
                <a:avLst/>
                <a:gdLst/>
                <a:ahLst/>
                <a:cxnLst/>
                <a:rect l="l" t="t" r="r" b="b"/>
                <a:pathLst>
                  <a:path w="27650" h="24816" extrusionOk="0">
                    <a:moveTo>
                      <a:pt x="17443" y="0"/>
                    </a:moveTo>
                    <a:cubicBezTo>
                      <a:pt x="14108" y="0"/>
                      <a:pt x="10571" y="2158"/>
                      <a:pt x="7364" y="5551"/>
                    </a:cubicBezTo>
                    <a:cubicBezTo>
                      <a:pt x="2318" y="10888"/>
                      <a:pt x="0" y="17253"/>
                      <a:pt x="4611" y="21612"/>
                    </a:cubicBezTo>
                    <a:cubicBezTo>
                      <a:pt x="5545" y="22495"/>
                      <a:pt x="6630" y="23204"/>
                      <a:pt x="7813" y="23725"/>
                    </a:cubicBezTo>
                    <a:cubicBezTo>
                      <a:pt x="9431" y="24444"/>
                      <a:pt x="11228" y="24815"/>
                      <a:pt x="13052" y="24815"/>
                    </a:cubicBezTo>
                    <a:cubicBezTo>
                      <a:pt x="15631" y="24815"/>
                      <a:pt x="18266" y="24072"/>
                      <a:pt x="20531" y="22515"/>
                    </a:cubicBezTo>
                    <a:cubicBezTo>
                      <a:pt x="21264" y="22009"/>
                      <a:pt x="21963" y="21417"/>
                      <a:pt x="22607" y="20736"/>
                    </a:cubicBezTo>
                    <a:lnTo>
                      <a:pt x="22604" y="20736"/>
                    </a:lnTo>
                    <a:cubicBezTo>
                      <a:pt x="27649" y="15399"/>
                      <a:pt x="27485" y="6651"/>
                      <a:pt x="22873" y="2292"/>
                    </a:cubicBezTo>
                    <a:cubicBezTo>
                      <a:pt x="21195" y="707"/>
                      <a:pt x="19352" y="0"/>
                      <a:pt x="1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06;p38"/>
              <p:cNvSpPr/>
              <p:nvPr/>
            </p:nvSpPr>
            <p:spPr>
              <a:xfrm flipH="1">
                <a:off x="2102775" y="3694286"/>
                <a:ext cx="332475" cy="350781"/>
              </a:xfrm>
              <a:custGeom>
                <a:avLst/>
                <a:gdLst/>
                <a:ahLst/>
                <a:cxnLst/>
                <a:rect l="l" t="t" r="r" b="b"/>
                <a:pathLst>
                  <a:path w="3687" h="3890" extrusionOk="0">
                    <a:moveTo>
                      <a:pt x="1360" y="1"/>
                    </a:moveTo>
                    <a:cubicBezTo>
                      <a:pt x="1336" y="1"/>
                      <a:pt x="1314" y="7"/>
                      <a:pt x="1293" y="22"/>
                    </a:cubicBezTo>
                    <a:cubicBezTo>
                      <a:pt x="1054" y="189"/>
                      <a:pt x="1852" y="1377"/>
                      <a:pt x="1852" y="1377"/>
                    </a:cubicBezTo>
                    <a:cubicBezTo>
                      <a:pt x="1852" y="1377"/>
                      <a:pt x="974" y="333"/>
                      <a:pt x="606" y="333"/>
                    </a:cubicBezTo>
                    <a:cubicBezTo>
                      <a:pt x="567" y="333"/>
                      <a:pt x="533" y="345"/>
                      <a:pt x="507" y="371"/>
                    </a:cubicBezTo>
                    <a:cubicBezTo>
                      <a:pt x="238" y="643"/>
                      <a:pt x="1488" y="1808"/>
                      <a:pt x="1488" y="1808"/>
                    </a:cubicBezTo>
                    <a:cubicBezTo>
                      <a:pt x="1488" y="1808"/>
                      <a:pt x="622" y="1091"/>
                      <a:pt x="294" y="1091"/>
                    </a:cubicBezTo>
                    <a:cubicBezTo>
                      <a:pt x="249" y="1091"/>
                      <a:pt x="214" y="1104"/>
                      <a:pt x="193" y="1135"/>
                    </a:cubicBezTo>
                    <a:cubicBezTo>
                      <a:pt x="18" y="1384"/>
                      <a:pt x="1256" y="2247"/>
                      <a:pt x="1256" y="2247"/>
                    </a:cubicBezTo>
                    <a:cubicBezTo>
                      <a:pt x="1256" y="2247"/>
                      <a:pt x="425" y="1835"/>
                      <a:pt x="163" y="1835"/>
                    </a:cubicBezTo>
                    <a:cubicBezTo>
                      <a:pt x="127" y="1835"/>
                      <a:pt x="102" y="1843"/>
                      <a:pt x="91" y="1861"/>
                    </a:cubicBezTo>
                    <a:cubicBezTo>
                      <a:pt x="1" y="2008"/>
                      <a:pt x="582" y="2487"/>
                      <a:pt x="1126" y="2717"/>
                    </a:cubicBezTo>
                    <a:cubicBezTo>
                      <a:pt x="1598" y="3627"/>
                      <a:pt x="2474" y="3889"/>
                      <a:pt x="2474" y="3889"/>
                    </a:cubicBezTo>
                    <a:lnTo>
                      <a:pt x="3549" y="2861"/>
                    </a:lnTo>
                    <a:cubicBezTo>
                      <a:pt x="3357" y="2637"/>
                      <a:pt x="3686" y="980"/>
                      <a:pt x="3342" y="885"/>
                    </a:cubicBezTo>
                    <a:cubicBezTo>
                      <a:pt x="3328" y="881"/>
                      <a:pt x="3314" y="879"/>
                      <a:pt x="3300" y="879"/>
                    </a:cubicBezTo>
                    <a:cubicBezTo>
                      <a:pt x="3043" y="879"/>
                      <a:pt x="2728" y="1468"/>
                      <a:pt x="2815" y="1808"/>
                    </a:cubicBezTo>
                    <a:cubicBezTo>
                      <a:pt x="2509" y="1495"/>
                      <a:pt x="1723" y="1"/>
                      <a:pt x="1360" y="1"/>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07;p38"/>
              <p:cNvSpPr/>
              <p:nvPr/>
            </p:nvSpPr>
            <p:spPr>
              <a:xfrm flipH="1">
                <a:off x="419101" y="3694827"/>
                <a:ext cx="1146936" cy="1805484"/>
              </a:xfrm>
              <a:custGeom>
                <a:avLst/>
                <a:gdLst/>
                <a:ahLst/>
                <a:cxnLst/>
                <a:rect l="l" t="t" r="r" b="b"/>
                <a:pathLst>
                  <a:path w="12719" h="20022" extrusionOk="0">
                    <a:moveTo>
                      <a:pt x="5173" y="1"/>
                    </a:moveTo>
                    <a:lnTo>
                      <a:pt x="2344" y="852"/>
                    </a:lnTo>
                    <a:cubicBezTo>
                      <a:pt x="1443" y="8260"/>
                      <a:pt x="325" y="16551"/>
                      <a:pt x="1" y="18931"/>
                    </a:cubicBezTo>
                    <a:cubicBezTo>
                      <a:pt x="1619" y="19650"/>
                      <a:pt x="3416" y="20021"/>
                      <a:pt x="5240" y="20021"/>
                    </a:cubicBezTo>
                    <a:cubicBezTo>
                      <a:pt x="7819" y="20021"/>
                      <a:pt x="10454" y="19278"/>
                      <a:pt x="12719" y="17721"/>
                    </a:cubicBezTo>
                    <a:cubicBezTo>
                      <a:pt x="12202" y="14453"/>
                      <a:pt x="10149" y="1505"/>
                      <a:pt x="9961" y="620"/>
                    </a:cubicBezTo>
                    <a:lnTo>
                      <a:pt x="7561" y="23"/>
                    </a:lnTo>
                    <a:lnTo>
                      <a:pt x="51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08;p38"/>
              <p:cNvSpPr/>
              <p:nvPr/>
            </p:nvSpPr>
            <p:spPr>
              <a:xfrm flipH="1">
                <a:off x="709542" y="4592801"/>
                <a:ext cx="189097" cy="150592"/>
              </a:xfrm>
              <a:custGeom>
                <a:avLst/>
                <a:gdLst/>
                <a:ahLst/>
                <a:cxnLst/>
                <a:rect l="l" t="t" r="r" b="b"/>
                <a:pathLst>
                  <a:path w="2097" h="1670" extrusionOk="0">
                    <a:moveTo>
                      <a:pt x="2069" y="0"/>
                    </a:moveTo>
                    <a:cubicBezTo>
                      <a:pt x="2063" y="0"/>
                      <a:pt x="2058" y="3"/>
                      <a:pt x="2054" y="8"/>
                    </a:cubicBezTo>
                    <a:cubicBezTo>
                      <a:pt x="1862" y="295"/>
                      <a:pt x="1635" y="557"/>
                      <a:pt x="1383" y="789"/>
                    </a:cubicBezTo>
                    <a:cubicBezTo>
                      <a:pt x="1128" y="1019"/>
                      <a:pt x="849" y="1221"/>
                      <a:pt x="547" y="1386"/>
                    </a:cubicBezTo>
                    <a:cubicBezTo>
                      <a:pt x="377" y="1478"/>
                      <a:pt x="202" y="1560"/>
                      <a:pt x="20" y="1630"/>
                    </a:cubicBezTo>
                    <a:cubicBezTo>
                      <a:pt x="0" y="1637"/>
                      <a:pt x="6" y="1669"/>
                      <a:pt x="25" y="1669"/>
                    </a:cubicBezTo>
                    <a:cubicBezTo>
                      <a:pt x="27" y="1669"/>
                      <a:pt x="30" y="1669"/>
                      <a:pt x="33" y="1668"/>
                    </a:cubicBezTo>
                    <a:cubicBezTo>
                      <a:pt x="357" y="1543"/>
                      <a:pt x="667" y="1381"/>
                      <a:pt x="951" y="1184"/>
                    </a:cubicBezTo>
                    <a:cubicBezTo>
                      <a:pt x="1235" y="984"/>
                      <a:pt x="1497" y="754"/>
                      <a:pt x="1730" y="492"/>
                    </a:cubicBezTo>
                    <a:cubicBezTo>
                      <a:pt x="1859" y="348"/>
                      <a:pt x="1979" y="193"/>
                      <a:pt x="2086" y="28"/>
                    </a:cubicBezTo>
                    <a:cubicBezTo>
                      <a:pt x="2097" y="14"/>
                      <a:pt x="2083" y="0"/>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9;p38"/>
              <p:cNvSpPr/>
              <p:nvPr/>
            </p:nvSpPr>
            <p:spPr>
              <a:xfrm flipH="1">
                <a:off x="704767" y="4627429"/>
                <a:ext cx="378464" cy="269984"/>
              </a:xfrm>
              <a:custGeom>
                <a:avLst/>
                <a:gdLst/>
                <a:ahLst/>
                <a:cxnLst/>
                <a:rect l="l" t="t" r="r" b="b"/>
                <a:pathLst>
                  <a:path w="4197" h="2994" extrusionOk="0">
                    <a:moveTo>
                      <a:pt x="4168" y="0"/>
                    </a:moveTo>
                    <a:cubicBezTo>
                      <a:pt x="4163" y="0"/>
                      <a:pt x="4157" y="3"/>
                      <a:pt x="4153" y="9"/>
                    </a:cubicBezTo>
                    <a:cubicBezTo>
                      <a:pt x="3976" y="298"/>
                      <a:pt x="3774" y="573"/>
                      <a:pt x="3554" y="832"/>
                    </a:cubicBezTo>
                    <a:cubicBezTo>
                      <a:pt x="3332" y="1089"/>
                      <a:pt x="3093" y="1326"/>
                      <a:pt x="2836" y="1546"/>
                    </a:cubicBezTo>
                    <a:cubicBezTo>
                      <a:pt x="2576" y="1768"/>
                      <a:pt x="2302" y="1967"/>
                      <a:pt x="2012" y="2145"/>
                    </a:cubicBezTo>
                    <a:cubicBezTo>
                      <a:pt x="1723" y="2322"/>
                      <a:pt x="1421" y="2479"/>
                      <a:pt x="1107" y="2611"/>
                    </a:cubicBezTo>
                    <a:cubicBezTo>
                      <a:pt x="795" y="2741"/>
                      <a:pt x="473" y="2846"/>
                      <a:pt x="144" y="2925"/>
                    </a:cubicBezTo>
                    <a:cubicBezTo>
                      <a:pt x="104" y="2935"/>
                      <a:pt x="64" y="2945"/>
                      <a:pt x="24" y="2953"/>
                    </a:cubicBezTo>
                    <a:cubicBezTo>
                      <a:pt x="0" y="2960"/>
                      <a:pt x="8" y="2993"/>
                      <a:pt x="29" y="2993"/>
                    </a:cubicBezTo>
                    <a:cubicBezTo>
                      <a:pt x="31" y="2993"/>
                      <a:pt x="32" y="2993"/>
                      <a:pt x="34" y="2993"/>
                    </a:cubicBezTo>
                    <a:cubicBezTo>
                      <a:pt x="368" y="2918"/>
                      <a:pt x="695" y="2818"/>
                      <a:pt x="1012" y="2691"/>
                    </a:cubicBezTo>
                    <a:cubicBezTo>
                      <a:pt x="1326" y="2566"/>
                      <a:pt x="1633" y="2416"/>
                      <a:pt x="1928" y="2242"/>
                    </a:cubicBezTo>
                    <a:cubicBezTo>
                      <a:pt x="2220" y="2070"/>
                      <a:pt x="2501" y="1873"/>
                      <a:pt x="2766" y="1655"/>
                    </a:cubicBezTo>
                    <a:cubicBezTo>
                      <a:pt x="3028" y="1441"/>
                      <a:pt x="3275" y="1204"/>
                      <a:pt x="3502" y="949"/>
                    </a:cubicBezTo>
                    <a:cubicBezTo>
                      <a:pt x="3729" y="695"/>
                      <a:pt x="3936" y="423"/>
                      <a:pt x="4118" y="138"/>
                    </a:cubicBezTo>
                    <a:cubicBezTo>
                      <a:pt x="4143" y="101"/>
                      <a:pt x="4166" y="66"/>
                      <a:pt x="4186" y="29"/>
                    </a:cubicBezTo>
                    <a:cubicBezTo>
                      <a:pt x="4196" y="15"/>
                      <a:pt x="4182" y="0"/>
                      <a:pt x="4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10;p38"/>
              <p:cNvSpPr/>
              <p:nvPr/>
            </p:nvSpPr>
            <p:spPr>
              <a:xfrm flipH="1">
                <a:off x="627672" y="2708750"/>
                <a:ext cx="733123" cy="739796"/>
              </a:xfrm>
              <a:custGeom>
                <a:avLst/>
                <a:gdLst/>
                <a:ahLst/>
                <a:cxnLst/>
                <a:rect l="l" t="t" r="r" b="b"/>
                <a:pathLst>
                  <a:path w="8130" h="8204" extrusionOk="0">
                    <a:moveTo>
                      <a:pt x="4403" y="0"/>
                    </a:moveTo>
                    <a:cubicBezTo>
                      <a:pt x="4252" y="0"/>
                      <a:pt x="4102" y="24"/>
                      <a:pt x="3960" y="79"/>
                    </a:cubicBezTo>
                    <a:cubicBezTo>
                      <a:pt x="3706" y="177"/>
                      <a:pt x="3489" y="386"/>
                      <a:pt x="3419" y="651"/>
                    </a:cubicBezTo>
                    <a:cubicBezTo>
                      <a:pt x="3311" y="642"/>
                      <a:pt x="3203" y="637"/>
                      <a:pt x="3095" y="637"/>
                    </a:cubicBezTo>
                    <a:cubicBezTo>
                      <a:pt x="2563" y="637"/>
                      <a:pt x="2029" y="747"/>
                      <a:pt x="1540" y="953"/>
                    </a:cubicBezTo>
                    <a:cubicBezTo>
                      <a:pt x="1243" y="1077"/>
                      <a:pt x="953" y="1245"/>
                      <a:pt x="764" y="1504"/>
                    </a:cubicBezTo>
                    <a:cubicBezTo>
                      <a:pt x="577" y="1764"/>
                      <a:pt x="509" y="2130"/>
                      <a:pt x="667" y="2410"/>
                    </a:cubicBezTo>
                    <a:cubicBezTo>
                      <a:pt x="402" y="2604"/>
                      <a:pt x="185" y="2894"/>
                      <a:pt x="95" y="3211"/>
                    </a:cubicBezTo>
                    <a:cubicBezTo>
                      <a:pt x="5" y="3528"/>
                      <a:pt x="0" y="3865"/>
                      <a:pt x="43" y="4191"/>
                    </a:cubicBezTo>
                    <a:cubicBezTo>
                      <a:pt x="120" y="4788"/>
                      <a:pt x="355" y="5364"/>
                      <a:pt x="714" y="5848"/>
                    </a:cubicBezTo>
                    <a:lnTo>
                      <a:pt x="6026" y="8204"/>
                    </a:lnTo>
                    <a:cubicBezTo>
                      <a:pt x="6984" y="7582"/>
                      <a:pt x="7640" y="6507"/>
                      <a:pt x="7728" y="5367"/>
                    </a:cubicBezTo>
                    <a:cubicBezTo>
                      <a:pt x="7883" y="5339"/>
                      <a:pt x="8005" y="5214"/>
                      <a:pt x="8065" y="5070"/>
                    </a:cubicBezTo>
                    <a:cubicBezTo>
                      <a:pt x="8125" y="4927"/>
                      <a:pt x="8130" y="4768"/>
                      <a:pt x="8122" y="4611"/>
                    </a:cubicBezTo>
                    <a:cubicBezTo>
                      <a:pt x="8082" y="3725"/>
                      <a:pt x="7613" y="2869"/>
                      <a:pt x="6884" y="2360"/>
                    </a:cubicBezTo>
                    <a:cubicBezTo>
                      <a:pt x="6685" y="1858"/>
                      <a:pt x="6430" y="1347"/>
                      <a:pt x="6088" y="928"/>
                    </a:cubicBezTo>
                    <a:cubicBezTo>
                      <a:pt x="5749" y="506"/>
                      <a:pt x="5293" y="164"/>
                      <a:pt x="4764" y="42"/>
                    </a:cubicBezTo>
                    <a:cubicBezTo>
                      <a:pt x="4646" y="15"/>
                      <a:pt x="4525" y="0"/>
                      <a:pt x="4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11;p38"/>
              <p:cNvSpPr/>
              <p:nvPr/>
            </p:nvSpPr>
            <p:spPr>
              <a:xfrm flipH="1">
                <a:off x="782231" y="2910835"/>
                <a:ext cx="544837" cy="924474"/>
              </a:xfrm>
              <a:custGeom>
                <a:avLst/>
                <a:gdLst/>
                <a:ahLst/>
                <a:cxnLst/>
                <a:rect l="l" t="t" r="r" b="b"/>
                <a:pathLst>
                  <a:path w="6042" h="10252" extrusionOk="0">
                    <a:moveTo>
                      <a:pt x="3041" y="1"/>
                    </a:moveTo>
                    <a:cubicBezTo>
                      <a:pt x="1854" y="1"/>
                      <a:pt x="697" y="508"/>
                      <a:pt x="492" y="1322"/>
                    </a:cubicBezTo>
                    <a:cubicBezTo>
                      <a:pt x="118" y="2814"/>
                      <a:pt x="1" y="3899"/>
                      <a:pt x="68" y="4718"/>
                    </a:cubicBezTo>
                    <a:cubicBezTo>
                      <a:pt x="68" y="4728"/>
                      <a:pt x="68" y="4735"/>
                      <a:pt x="70" y="4745"/>
                    </a:cubicBezTo>
                    <a:cubicBezTo>
                      <a:pt x="73" y="4767"/>
                      <a:pt x="73" y="4787"/>
                      <a:pt x="75" y="4810"/>
                    </a:cubicBezTo>
                    <a:cubicBezTo>
                      <a:pt x="78" y="4822"/>
                      <a:pt x="78" y="4835"/>
                      <a:pt x="80" y="4847"/>
                    </a:cubicBezTo>
                    <a:cubicBezTo>
                      <a:pt x="80" y="4857"/>
                      <a:pt x="83" y="4867"/>
                      <a:pt x="85" y="4877"/>
                    </a:cubicBezTo>
                    <a:cubicBezTo>
                      <a:pt x="183" y="5716"/>
                      <a:pt x="490" y="6262"/>
                      <a:pt x="914" y="6666"/>
                    </a:cubicBezTo>
                    <a:cubicBezTo>
                      <a:pt x="1203" y="6943"/>
                      <a:pt x="1468" y="7135"/>
                      <a:pt x="1692" y="7315"/>
                    </a:cubicBezTo>
                    <a:lnTo>
                      <a:pt x="1695" y="7315"/>
                    </a:lnTo>
                    <a:cubicBezTo>
                      <a:pt x="1750" y="7360"/>
                      <a:pt x="1805" y="7405"/>
                      <a:pt x="1857" y="7450"/>
                    </a:cubicBezTo>
                    <a:cubicBezTo>
                      <a:pt x="1894" y="7482"/>
                      <a:pt x="1934" y="7515"/>
                      <a:pt x="1967" y="7547"/>
                    </a:cubicBezTo>
                    <a:cubicBezTo>
                      <a:pt x="1987" y="7567"/>
                      <a:pt x="2004" y="7582"/>
                      <a:pt x="2019" y="7602"/>
                    </a:cubicBezTo>
                    <a:cubicBezTo>
                      <a:pt x="2044" y="7629"/>
                      <a:pt x="2069" y="7652"/>
                      <a:pt x="2092" y="7682"/>
                    </a:cubicBezTo>
                    <a:cubicBezTo>
                      <a:pt x="2376" y="8014"/>
                      <a:pt x="2521" y="8455"/>
                      <a:pt x="2463" y="9386"/>
                    </a:cubicBezTo>
                    <a:cubicBezTo>
                      <a:pt x="2642" y="9934"/>
                      <a:pt x="3165" y="10251"/>
                      <a:pt x="3694" y="10251"/>
                    </a:cubicBezTo>
                    <a:cubicBezTo>
                      <a:pt x="4138" y="10251"/>
                      <a:pt x="4586" y="10028"/>
                      <a:pt x="4839" y="9531"/>
                    </a:cubicBezTo>
                    <a:cubicBezTo>
                      <a:pt x="4958" y="7085"/>
                      <a:pt x="5914" y="5281"/>
                      <a:pt x="5914" y="5281"/>
                    </a:cubicBezTo>
                    <a:lnTo>
                      <a:pt x="5914" y="5284"/>
                    </a:lnTo>
                    <a:cubicBezTo>
                      <a:pt x="5914" y="5284"/>
                      <a:pt x="6041" y="2212"/>
                      <a:pt x="5650" y="1372"/>
                    </a:cubicBezTo>
                    <a:cubicBezTo>
                      <a:pt x="5199" y="410"/>
                      <a:pt x="4107" y="1"/>
                      <a:pt x="3041" y="1"/>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12;p38"/>
              <p:cNvSpPr/>
              <p:nvPr/>
            </p:nvSpPr>
            <p:spPr>
              <a:xfrm flipH="1">
                <a:off x="748686" y="2865296"/>
                <a:ext cx="547813" cy="490372"/>
              </a:xfrm>
              <a:custGeom>
                <a:avLst/>
                <a:gdLst/>
                <a:ahLst/>
                <a:cxnLst/>
                <a:rect l="l" t="t" r="r" b="b"/>
                <a:pathLst>
                  <a:path w="6075" h="5438" extrusionOk="0">
                    <a:moveTo>
                      <a:pt x="2426" y="1"/>
                    </a:moveTo>
                    <a:cubicBezTo>
                      <a:pt x="2284" y="1"/>
                      <a:pt x="2141" y="8"/>
                      <a:pt x="2000" y="23"/>
                    </a:cubicBezTo>
                    <a:cubicBezTo>
                      <a:pt x="1503" y="78"/>
                      <a:pt x="1011" y="242"/>
                      <a:pt x="627" y="557"/>
                    </a:cubicBezTo>
                    <a:cubicBezTo>
                      <a:pt x="243" y="871"/>
                      <a:pt x="1" y="1375"/>
                      <a:pt x="1" y="1874"/>
                    </a:cubicBezTo>
                    <a:lnTo>
                      <a:pt x="3" y="1874"/>
                    </a:lnTo>
                    <a:cubicBezTo>
                      <a:pt x="208" y="1996"/>
                      <a:pt x="450" y="2054"/>
                      <a:pt x="690" y="2071"/>
                    </a:cubicBezTo>
                    <a:cubicBezTo>
                      <a:pt x="739" y="2074"/>
                      <a:pt x="788" y="2076"/>
                      <a:pt x="838" y="2076"/>
                    </a:cubicBezTo>
                    <a:cubicBezTo>
                      <a:pt x="1030" y="2076"/>
                      <a:pt x="1220" y="2055"/>
                      <a:pt x="1411" y="2029"/>
                    </a:cubicBezTo>
                    <a:cubicBezTo>
                      <a:pt x="1411" y="2096"/>
                      <a:pt x="1453" y="2161"/>
                      <a:pt x="1508" y="2201"/>
                    </a:cubicBezTo>
                    <a:cubicBezTo>
                      <a:pt x="1563" y="2243"/>
                      <a:pt x="1628" y="2268"/>
                      <a:pt x="1695" y="2286"/>
                    </a:cubicBezTo>
                    <a:cubicBezTo>
                      <a:pt x="1905" y="2347"/>
                      <a:pt x="2120" y="2373"/>
                      <a:pt x="2338" y="2373"/>
                    </a:cubicBezTo>
                    <a:cubicBezTo>
                      <a:pt x="2740" y="2373"/>
                      <a:pt x="3149" y="2283"/>
                      <a:pt x="3537" y="2163"/>
                    </a:cubicBezTo>
                    <a:lnTo>
                      <a:pt x="3537" y="2163"/>
                    </a:lnTo>
                    <a:cubicBezTo>
                      <a:pt x="3534" y="2268"/>
                      <a:pt x="3631" y="2358"/>
                      <a:pt x="3731" y="2388"/>
                    </a:cubicBezTo>
                    <a:cubicBezTo>
                      <a:pt x="3771" y="2399"/>
                      <a:pt x="3812" y="2403"/>
                      <a:pt x="3853" y="2403"/>
                    </a:cubicBezTo>
                    <a:cubicBezTo>
                      <a:pt x="3916" y="2403"/>
                      <a:pt x="3979" y="2394"/>
                      <a:pt x="4041" y="2383"/>
                    </a:cubicBezTo>
                    <a:lnTo>
                      <a:pt x="4041" y="2383"/>
                    </a:lnTo>
                    <a:cubicBezTo>
                      <a:pt x="4023" y="2787"/>
                      <a:pt x="4058" y="3196"/>
                      <a:pt x="4230" y="3561"/>
                    </a:cubicBezTo>
                    <a:cubicBezTo>
                      <a:pt x="4400" y="3925"/>
                      <a:pt x="4724" y="4234"/>
                      <a:pt x="5118" y="4312"/>
                    </a:cubicBezTo>
                    <a:cubicBezTo>
                      <a:pt x="5089" y="4753"/>
                      <a:pt x="5338" y="5218"/>
                      <a:pt x="5722" y="5437"/>
                    </a:cubicBezTo>
                    <a:cubicBezTo>
                      <a:pt x="6074" y="4494"/>
                      <a:pt x="5914" y="3446"/>
                      <a:pt x="5700" y="2463"/>
                    </a:cubicBezTo>
                    <a:cubicBezTo>
                      <a:pt x="5618" y="2091"/>
                      <a:pt x="5530" y="1719"/>
                      <a:pt x="5375" y="1373"/>
                    </a:cubicBezTo>
                    <a:cubicBezTo>
                      <a:pt x="5221" y="1026"/>
                      <a:pt x="4996" y="701"/>
                      <a:pt x="4682" y="487"/>
                    </a:cubicBezTo>
                    <a:cubicBezTo>
                      <a:pt x="4333" y="247"/>
                      <a:pt x="3903" y="160"/>
                      <a:pt x="3484" y="95"/>
                    </a:cubicBezTo>
                    <a:cubicBezTo>
                      <a:pt x="3134" y="42"/>
                      <a:pt x="2780" y="1"/>
                      <a:pt x="2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13;p38"/>
              <p:cNvSpPr/>
              <p:nvPr/>
            </p:nvSpPr>
            <p:spPr>
              <a:xfrm flipH="1">
                <a:off x="1154832" y="3313291"/>
                <a:ext cx="41030" cy="35168"/>
              </a:xfrm>
              <a:custGeom>
                <a:avLst/>
                <a:gdLst/>
                <a:ahLst/>
                <a:cxnLst/>
                <a:rect l="l" t="t" r="r" b="b"/>
                <a:pathLst>
                  <a:path w="455" h="390" extrusionOk="0">
                    <a:moveTo>
                      <a:pt x="214" y="1"/>
                    </a:moveTo>
                    <a:cubicBezTo>
                      <a:pt x="170" y="1"/>
                      <a:pt x="125" y="9"/>
                      <a:pt x="88" y="32"/>
                    </a:cubicBezTo>
                    <a:cubicBezTo>
                      <a:pt x="38" y="67"/>
                      <a:pt x="13" y="122"/>
                      <a:pt x="5" y="180"/>
                    </a:cubicBezTo>
                    <a:cubicBezTo>
                      <a:pt x="0" y="237"/>
                      <a:pt x="15" y="292"/>
                      <a:pt x="35" y="344"/>
                    </a:cubicBezTo>
                    <a:cubicBezTo>
                      <a:pt x="44" y="368"/>
                      <a:pt x="65" y="389"/>
                      <a:pt x="90" y="389"/>
                    </a:cubicBezTo>
                    <a:cubicBezTo>
                      <a:pt x="95" y="389"/>
                      <a:pt x="100" y="388"/>
                      <a:pt x="105" y="387"/>
                    </a:cubicBezTo>
                    <a:cubicBezTo>
                      <a:pt x="130" y="379"/>
                      <a:pt x="157" y="349"/>
                      <a:pt x="147" y="319"/>
                    </a:cubicBezTo>
                    <a:cubicBezTo>
                      <a:pt x="133" y="282"/>
                      <a:pt x="118" y="240"/>
                      <a:pt x="120" y="200"/>
                    </a:cubicBezTo>
                    <a:cubicBezTo>
                      <a:pt x="120" y="177"/>
                      <a:pt x="128" y="157"/>
                      <a:pt x="140" y="140"/>
                    </a:cubicBezTo>
                    <a:lnTo>
                      <a:pt x="140" y="140"/>
                    </a:lnTo>
                    <a:cubicBezTo>
                      <a:pt x="140" y="140"/>
                      <a:pt x="138" y="142"/>
                      <a:pt x="138" y="142"/>
                    </a:cubicBezTo>
                    <a:cubicBezTo>
                      <a:pt x="150" y="125"/>
                      <a:pt x="172" y="120"/>
                      <a:pt x="192" y="115"/>
                    </a:cubicBezTo>
                    <a:lnTo>
                      <a:pt x="210" y="115"/>
                    </a:lnTo>
                    <a:cubicBezTo>
                      <a:pt x="222" y="115"/>
                      <a:pt x="235" y="115"/>
                      <a:pt x="245" y="117"/>
                    </a:cubicBezTo>
                    <a:cubicBezTo>
                      <a:pt x="252" y="117"/>
                      <a:pt x="257" y="117"/>
                      <a:pt x="262" y="120"/>
                    </a:cubicBezTo>
                    <a:lnTo>
                      <a:pt x="270" y="120"/>
                    </a:lnTo>
                    <a:cubicBezTo>
                      <a:pt x="307" y="127"/>
                      <a:pt x="337" y="142"/>
                      <a:pt x="370" y="155"/>
                    </a:cubicBezTo>
                    <a:cubicBezTo>
                      <a:pt x="377" y="158"/>
                      <a:pt x="386" y="160"/>
                      <a:pt x="395" y="160"/>
                    </a:cubicBezTo>
                    <a:cubicBezTo>
                      <a:pt x="413" y="160"/>
                      <a:pt x="431" y="152"/>
                      <a:pt x="439" y="135"/>
                    </a:cubicBezTo>
                    <a:cubicBezTo>
                      <a:pt x="454" y="110"/>
                      <a:pt x="452" y="72"/>
                      <a:pt x="422" y="55"/>
                    </a:cubicBezTo>
                    <a:cubicBezTo>
                      <a:pt x="370" y="25"/>
                      <a:pt x="312" y="8"/>
                      <a:pt x="250" y="3"/>
                    </a:cubicBezTo>
                    <a:cubicBezTo>
                      <a:pt x="238" y="1"/>
                      <a:pt x="226" y="1"/>
                      <a:pt x="214" y="1"/>
                    </a:cubicBezTo>
                    <a:close/>
                  </a:path>
                </a:pathLst>
              </a:custGeom>
              <a:solidFill>
                <a:srgbClr val="330502">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14;p38"/>
              <p:cNvSpPr/>
              <p:nvPr/>
            </p:nvSpPr>
            <p:spPr>
              <a:xfrm flipH="1">
                <a:off x="1169893" y="3174600"/>
                <a:ext cx="106136" cy="38415"/>
              </a:xfrm>
              <a:custGeom>
                <a:avLst/>
                <a:gdLst/>
                <a:ahLst/>
                <a:cxnLst/>
                <a:rect l="l" t="t" r="r" b="b"/>
                <a:pathLst>
                  <a:path w="1177" h="426" extrusionOk="0">
                    <a:moveTo>
                      <a:pt x="573" y="0"/>
                    </a:moveTo>
                    <a:cubicBezTo>
                      <a:pt x="408" y="0"/>
                      <a:pt x="242" y="39"/>
                      <a:pt x="91" y="116"/>
                    </a:cubicBezTo>
                    <a:cubicBezTo>
                      <a:pt x="11" y="156"/>
                      <a:pt x="1" y="268"/>
                      <a:pt x="43" y="338"/>
                    </a:cubicBezTo>
                    <a:cubicBezTo>
                      <a:pt x="72" y="388"/>
                      <a:pt x="121" y="409"/>
                      <a:pt x="173" y="409"/>
                    </a:cubicBezTo>
                    <a:cubicBezTo>
                      <a:pt x="204" y="409"/>
                      <a:pt x="235" y="402"/>
                      <a:pt x="263" y="388"/>
                    </a:cubicBezTo>
                    <a:cubicBezTo>
                      <a:pt x="273" y="383"/>
                      <a:pt x="280" y="380"/>
                      <a:pt x="288" y="378"/>
                    </a:cubicBezTo>
                    <a:cubicBezTo>
                      <a:pt x="377" y="340"/>
                      <a:pt x="471" y="320"/>
                      <a:pt x="567" y="320"/>
                    </a:cubicBezTo>
                    <a:cubicBezTo>
                      <a:pt x="586" y="320"/>
                      <a:pt x="605" y="321"/>
                      <a:pt x="625" y="323"/>
                    </a:cubicBezTo>
                    <a:cubicBezTo>
                      <a:pt x="625" y="323"/>
                      <a:pt x="626" y="323"/>
                      <a:pt x="626" y="323"/>
                    </a:cubicBezTo>
                    <a:cubicBezTo>
                      <a:pt x="627" y="323"/>
                      <a:pt x="626" y="322"/>
                      <a:pt x="625" y="321"/>
                    </a:cubicBezTo>
                    <a:lnTo>
                      <a:pt x="625" y="321"/>
                    </a:lnTo>
                    <a:cubicBezTo>
                      <a:pt x="714" y="331"/>
                      <a:pt x="803" y="356"/>
                      <a:pt x="882" y="395"/>
                    </a:cubicBezTo>
                    <a:cubicBezTo>
                      <a:pt x="921" y="414"/>
                      <a:pt x="961" y="426"/>
                      <a:pt x="998" y="426"/>
                    </a:cubicBezTo>
                    <a:cubicBezTo>
                      <a:pt x="1050" y="426"/>
                      <a:pt x="1098" y="403"/>
                      <a:pt x="1131" y="345"/>
                    </a:cubicBezTo>
                    <a:cubicBezTo>
                      <a:pt x="1176" y="268"/>
                      <a:pt x="1139" y="168"/>
                      <a:pt x="1064" y="126"/>
                    </a:cubicBezTo>
                    <a:cubicBezTo>
                      <a:pt x="911" y="41"/>
                      <a:pt x="743"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15;p38"/>
              <p:cNvSpPr/>
              <p:nvPr/>
            </p:nvSpPr>
            <p:spPr>
              <a:xfrm flipH="1">
                <a:off x="996483" y="3186053"/>
                <a:ext cx="105144" cy="44096"/>
              </a:xfrm>
              <a:custGeom>
                <a:avLst/>
                <a:gdLst/>
                <a:ahLst/>
                <a:cxnLst/>
                <a:rect l="l" t="t" r="r" b="b"/>
                <a:pathLst>
                  <a:path w="1166" h="489" extrusionOk="0">
                    <a:moveTo>
                      <a:pt x="623" y="337"/>
                    </a:moveTo>
                    <a:lnTo>
                      <a:pt x="623" y="337"/>
                    </a:lnTo>
                    <a:cubicBezTo>
                      <a:pt x="623" y="338"/>
                      <a:pt x="624" y="338"/>
                      <a:pt x="625" y="338"/>
                    </a:cubicBezTo>
                    <a:cubicBezTo>
                      <a:pt x="624" y="338"/>
                      <a:pt x="623" y="338"/>
                      <a:pt x="623" y="337"/>
                    </a:cubicBezTo>
                    <a:close/>
                    <a:moveTo>
                      <a:pt x="472" y="0"/>
                    </a:moveTo>
                    <a:cubicBezTo>
                      <a:pt x="349" y="0"/>
                      <a:pt x="226" y="22"/>
                      <a:pt x="108" y="64"/>
                    </a:cubicBezTo>
                    <a:cubicBezTo>
                      <a:pt x="23" y="91"/>
                      <a:pt x="1" y="206"/>
                      <a:pt x="31" y="278"/>
                    </a:cubicBezTo>
                    <a:cubicBezTo>
                      <a:pt x="58" y="340"/>
                      <a:pt x="116" y="367"/>
                      <a:pt x="177" y="367"/>
                    </a:cubicBezTo>
                    <a:cubicBezTo>
                      <a:pt x="200" y="367"/>
                      <a:pt x="223" y="363"/>
                      <a:pt x="245" y="356"/>
                    </a:cubicBezTo>
                    <a:lnTo>
                      <a:pt x="248" y="356"/>
                    </a:lnTo>
                    <a:cubicBezTo>
                      <a:pt x="249" y="354"/>
                      <a:pt x="249" y="354"/>
                      <a:pt x="249" y="354"/>
                    </a:cubicBezTo>
                    <a:cubicBezTo>
                      <a:pt x="249" y="354"/>
                      <a:pt x="249" y="354"/>
                      <a:pt x="250" y="353"/>
                    </a:cubicBezTo>
                    <a:cubicBezTo>
                      <a:pt x="255" y="353"/>
                      <a:pt x="263" y="351"/>
                      <a:pt x="270" y="348"/>
                    </a:cubicBezTo>
                    <a:cubicBezTo>
                      <a:pt x="285" y="343"/>
                      <a:pt x="303" y="341"/>
                      <a:pt x="320" y="336"/>
                    </a:cubicBezTo>
                    <a:cubicBezTo>
                      <a:pt x="353" y="328"/>
                      <a:pt x="385" y="326"/>
                      <a:pt x="415" y="321"/>
                    </a:cubicBezTo>
                    <a:lnTo>
                      <a:pt x="482" y="321"/>
                    </a:lnTo>
                    <a:cubicBezTo>
                      <a:pt x="515" y="323"/>
                      <a:pt x="547" y="326"/>
                      <a:pt x="580" y="331"/>
                    </a:cubicBezTo>
                    <a:cubicBezTo>
                      <a:pt x="594" y="333"/>
                      <a:pt x="610" y="333"/>
                      <a:pt x="623" y="337"/>
                    </a:cubicBezTo>
                    <a:lnTo>
                      <a:pt x="623" y="337"/>
                    </a:lnTo>
                    <a:cubicBezTo>
                      <a:pt x="612" y="334"/>
                      <a:pt x="609" y="332"/>
                      <a:pt x="610" y="332"/>
                    </a:cubicBezTo>
                    <a:lnTo>
                      <a:pt x="610" y="332"/>
                    </a:lnTo>
                    <a:cubicBezTo>
                      <a:pt x="612" y="332"/>
                      <a:pt x="639" y="341"/>
                      <a:pt x="644" y="343"/>
                    </a:cubicBezTo>
                    <a:cubicBezTo>
                      <a:pt x="679" y="353"/>
                      <a:pt x="712" y="366"/>
                      <a:pt x="744" y="378"/>
                    </a:cubicBezTo>
                    <a:cubicBezTo>
                      <a:pt x="754" y="383"/>
                      <a:pt x="767" y="388"/>
                      <a:pt x="779" y="393"/>
                    </a:cubicBezTo>
                    <a:cubicBezTo>
                      <a:pt x="784" y="396"/>
                      <a:pt x="789" y="398"/>
                      <a:pt x="794" y="400"/>
                    </a:cubicBezTo>
                    <a:cubicBezTo>
                      <a:pt x="795" y="402"/>
                      <a:pt x="796" y="402"/>
                      <a:pt x="797" y="402"/>
                    </a:cubicBezTo>
                    <a:cubicBezTo>
                      <a:pt x="797" y="402"/>
                      <a:pt x="798" y="402"/>
                      <a:pt x="799" y="403"/>
                    </a:cubicBezTo>
                    <a:cubicBezTo>
                      <a:pt x="829" y="420"/>
                      <a:pt x="859" y="438"/>
                      <a:pt x="887" y="460"/>
                    </a:cubicBezTo>
                    <a:cubicBezTo>
                      <a:pt x="913" y="480"/>
                      <a:pt x="944" y="489"/>
                      <a:pt x="974" y="489"/>
                    </a:cubicBezTo>
                    <a:cubicBezTo>
                      <a:pt x="1026" y="489"/>
                      <a:pt x="1078" y="463"/>
                      <a:pt x="1111" y="420"/>
                    </a:cubicBezTo>
                    <a:cubicBezTo>
                      <a:pt x="1166" y="348"/>
                      <a:pt x="1141" y="243"/>
                      <a:pt x="1071" y="193"/>
                    </a:cubicBezTo>
                    <a:cubicBezTo>
                      <a:pt x="894" y="64"/>
                      <a:pt x="684" y="0"/>
                      <a:pt x="4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16;p38"/>
              <p:cNvSpPr/>
              <p:nvPr/>
            </p:nvSpPr>
            <p:spPr>
              <a:xfrm flipH="1">
                <a:off x="1069333" y="3365350"/>
                <a:ext cx="159199" cy="84687"/>
              </a:xfrm>
              <a:custGeom>
                <a:avLst/>
                <a:gdLst/>
                <a:ahLst/>
                <a:cxnLst/>
                <a:rect l="l" t="t" r="r" b="b"/>
                <a:pathLst>
                  <a:path w="1017" h="541" extrusionOk="0">
                    <a:moveTo>
                      <a:pt x="844" y="0"/>
                    </a:moveTo>
                    <a:cubicBezTo>
                      <a:pt x="758" y="0"/>
                      <a:pt x="634" y="55"/>
                      <a:pt x="495" y="67"/>
                    </a:cubicBezTo>
                    <a:cubicBezTo>
                      <a:pt x="472" y="69"/>
                      <a:pt x="450" y="70"/>
                      <a:pt x="428" y="70"/>
                    </a:cubicBezTo>
                    <a:cubicBezTo>
                      <a:pt x="338" y="70"/>
                      <a:pt x="255" y="57"/>
                      <a:pt x="189" y="57"/>
                    </a:cubicBezTo>
                    <a:cubicBezTo>
                      <a:pt x="126" y="57"/>
                      <a:pt x="79" y="69"/>
                      <a:pt x="58" y="117"/>
                    </a:cubicBezTo>
                    <a:cubicBezTo>
                      <a:pt x="1" y="248"/>
                      <a:pt x="183" y="541"/>
                      <a:pt x="490" y="541"/>
                    </a:cubicBezTo>
                    <a:cubicBezTo>
                      <a:pt x="505" y="541"/>
                      <a:pt x="520" y="540"/>
                      <a:pt x="535" y="539"/>
                    </a:cubicBezTo>
                    <a:cubicBezTo>
                      <a:pt x="869" y="512"/>
                      <a:pt x="1016" y="170"/>
                      <a:pt x="934" y="42"/>
                    </a:cubicBezTo>
                    <a:cubicBezTo>
                      <a:pt x="913" y="12"/>
                      <a:pt x="882" y="0"/>
                      <a:pt x="844" y="0"/>
                    </a:cubicBezTo>
                    <a:close/>
                  </a:path>
                </a:pathLst>
              </a:custGeom>
              <a:solidFill>
                <a:srgbClr val="E236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17;p38"/>
              <p:cNvSpPr/>
              <p:nvPr/>
            </p:nvSpPr>
            <p:spPr>
              <a:xfrm flipH="1">
                <a:off x="1083890" y="3406207"/>
                <a:ext cx="114116" cy="43831"/>
              </a:xfrm>
              <a:custGeom>
                <a:avLst/>
                <a:gdLst/>
                <a:ahLst/>
                <a:cxnLst/>
                <a:rect l="l" t="t" r="r" b="b"/>
                <a:pathLst>
                  <a:path w="729" h="280" extrusionOk="0">
                    <a:moveTo>
                      <a:pt x="653" y="1"/>
                    </a:moveTo>
                    <a:cubicBezTo>
                      <a:pt x="611" y="1"/>
                      <a:pt x="568" y="3"/>
                      <a:pt x="524" y="6"/>
                    </a:cubicBezTo>
                    <a:cubicBezTo>
                      <a:pt x="287" y="26"/>
                      <a:pt x="88" y="93"/>
                      <a:pt x="0" y="171"/>
                    </a:cubicBezTo>
                    <a:cubicBezTo>
                      <a:pt x="74" y="233"/>
                      <a:pt x="176" y="280"/>
                      <a:pt x="297" y="280"/>
                    </a:cubicBezTo>
                    <a:cubicBezTo>
                      <a:pt x="311" y="280"/>
                      <a:pt x="325" y="279"/>
                      <a:pt x="340" y="278"/>
                    </a:cubicBezTo>
                    <a:cubicBezTo>
                      <a:pt x="539" y="263"/>
                      <a:pt x="672" y="131"/>
                      <a:pt x="729" y="4"/>
                    </a:cubicBezTo>
                    <a:cubicBezTo>
                      <a:pt x="704" y="2"/>
                      <a:pt x="679"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18;p38"/>
              <p:cNvSpPr/>
              <p:nvPr/>
            </p:nvSpPr>
            <p:spPr>
              <a:xfrm flipH="1">
                <a:off x="1090152" y="3365194"/>
                <a:ext cx="123038" cy="29116"/>
              </a:xfrm>
              <a:custGeom>
                <a:avLst/>
                <a:gdLst/>
                <a:ahLst/>
                <a:cxnLst/>
                <a:rect l="l" t="t" r="r" b="b"/>
                <a:pathLst>
                  <a:path w="786" h="186" extrusionOk="0">
                    <a:moveTo>
                      <a:pt x="746" y="1"/>
                    </a:moveTo>
                    <a:cubicBezTo>
                      <a:pt x="661" y="1"/>
                      <a:pt x="535" y="56"/>
                      <a:pt x="397" y="68"/>
                    </a:cubicBezTo>
                    <a:cubicBezTo>
                      <a:pt x="376" y="70"/>
                      <a:pt x="354" y="71"/>
                      <a:pt x="334" y="71"/>
                    </a:cubicBezTo>
                    <a:cubicBezTo>
                      <a:pt x="243" y="71"/>
                      <a:pt x="158" y="58"/>
                      <a:pt x="91" y="58"/>
                    </a:cubicBezTo>
                    <a:cubicBezTo>
                      <a:pt x="55" y="58"/>
                      <a:pt x="24" y="62"/>
                      <a:pt x="0" y="73"/>
                    </a:cubicBezTo>
                    <a:cubicBezTo>
                      <a:pt x="53" y="151"/>
                      <a:pt x="171" y="185"/>
                      <a:pt x="310" y="185"/>
                    </a:cubicBezTo>
                    <a:cubicBezTo>
                      <a:pt x="341" y="185"/>
                      <a:pt x="372" y="184"/>
                      <a:pt x="404" y="181"/>
                    </a:cubicBezTo>
                    <a:cubicBezTo>
                      <a:pt x="586" y="166"/>
                      <a:pt x="739" y="111"/>
                      <a:pt x="786" y="6"/>
                    </a:cubicBezTo>
                    <a:cubicBezTo>
                      <a:pt x="774" y="2"/>
                      <a:pt x="761" y="1"/>
                      <a:pt x="7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19;p38"/>
              <p:cNvSpPr/>
              <p:nvPr/>
            </p:nvSpPr>
            <p:spPr>
              <a:xfrm flipH="1">
                <a:off x="683932" y="3278213"/>
                <a:ext cx="165922" cy="149690"/>
              </a:xfrm>
              <a:custGeom>
                <a:avLst/>
                <a:gdLst/>
                <a:ahLst/>
                <a:cxnLst/>
                <a:rect l="l" t="t" r="r" b="b"/>
                <a:pathLst>
                  <a:path w="1840" h="1660" extrusionOk="0">
                    <a:moveTo>
                      <a:pt x="1107" y="1"/>
                    </a:moveTo>
                    <a:cubicBezTo>
                      <a:pt x="865" y="1"/>
                      <a:pt x="600" y="115"/>
                      <a:pt x="395" y="332"/>
                    </a:cubicBezTo>
                    <a:cubicBezTo>
                      <a:pt x="46" y="696"/>
                      <a:pt x="1" y="1217"/>
                      <a:pt x="290" y="1492"/>
                    </a:cubicBezTo>
                    <a:cubicBezTo>
                      <a:pt x="409" y="1605"/>
                      <a:pt x="566" y="1659"/>
                      <a:pt x="733" y="1659"/>
                    </a:cubicBezTo>
                    <a:cubicBezTo>
                      <a:pt x="976" y="1659"/>
                      <a:pt x="1240" y="1545"/>
                      <a:pt x="1446" y="1330"/>
                    </a:cubicBezTo>
                    <a:cubicBezTo>
                      <a:pt x="1792" y="963"/>
                      <a:pt x="1840" y="444"/>
                      <a:pt x="1548" y="167"/>
                    </a:cubicBezTo>
                    <a:cubicBezTo>
                      <a:pt x="1430" y="55"/>
                      <a:pt x="1274" y="1"/>
                      <a:pt x="1107" y="1"/>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20;p38"/>
              <p:cNvSpPr/>
              <p:nvPr/>
            </p:nvSpPr>
            <p:spPr>
              <a:xfrm flipH="1">
                <a:off x="709090" y="3303101"/>
                <a:ext cx="96217" cy="92880"/>
              </a:xfrm>
              <a:custGeom>
                <a:avLst/>
                <a:gdLst/>
                <a:ahLst/>
                <a:cxnLst/>
                <a:rect l="l" t="t" r="r" b="b"/>
                <a:pathLst>
                  <a:path w="1067" h="1030" extrusionOk="0">
                    <a:moveTo>
                      <a:pt x="576" y="0"/>
                    </a:moveTo>
                    <a:cubicBezTo>
                      <a:pt x="499" y="0"/>
                      <a:pt x="419" y="15"/>
                      <a:pt x="340" y="46"/>
                    </a:cubicBezTo>
                    <a:cubicBezTo>
                      <a:pt x="253" y="81"/>
                      <a:pt x="190" y="126"/>
                      <a:pt x="146" y="180"/>
                    </a:cubicBezTo>
                    <a:cubicBezTo>
                      <a:pt x="86" y="255"/>
                      <a:pt x="63" y="353"/>
                      <a:pt x="88" y="435"/>
                    </a:cubicBezTo>
                    <a:cubicBezTo>
                      <a:pt x="111" y="507"/>
                      <a:pt x="166" y="557"/>
                      <a:pt x="213" y="602"/>
                    </a:cubicBezTo>
                    <a:cubicBezTo>
                      <a:pt x="248" y="632"/>
                      <a:pt x="280" y="664"/>
                      <a:pt x="298" y="697"/>
                    </a:cubicBezTo>
                    <a:cubicBezTo>
                      <a:pt x="325" y="752"/>
                      <a:pt x="313" y="822"/>
                      <a:pt x="270" y="864"/>
                    </a:cubicBezTo>
                    <a:cubicBezTo>
                      <a:pt x="244" y="890"/>
                      <a:pt x="207" y="904"/>
                      <a:pt x="170" y="904"/>
                    </a:cubicBezTo>
                    <a:cubicBezTo>
                      <a:pt x="147" y="904"/>
                      <a:pt x="124" y="898"/>
                      <a:pt x="103" y="887"/>
                    </a:cubicBezTo>
                    <a:cubicBezTo>
                      <a:pt x="94" y="882"/>
                      <a:pt x="84" y="880"/>
                      <a:pt x="74" y="880"/>
                    </a:cubicBezTo>
                    <a:cubicBezTo>
                      <a:pt x="51" y="880"/>
                      <a:pt x="29" y="891"/>
                      <a:pt x="18" y="914"/>
                    </a:cubicBezTo>
                    <a:cubicBezTo>
                      <a:pt x="1" y="944"/>
                      <a:pt x="13" y="981"/>
                      <a:pt x="43" y="999"/>
                    </a:cubicBezTo>
                    <a:cubicBezTo>
                      <a:pt x="76" y="1016"/>
                      <a:pt x="113" y="1026"/>
                      <a:pt x="151" y="1029"/>
                    </a:cubicBezTo>
                    <a:cubicBezTo>
                      <a:pt x="157" y="1029"/>
                      <a:pt x="163" y="1029"/>
                      <a:pt x="170" y="1029"/>
                    </a:cubicBezTo>
                    <a:cubicBezTo>
                      <a:pt x="240" y="1029"/>
                      <a:pt x="307" y="1004"/>
                      <a:pt x="358" y="954"/>
                    </a:cubicBezTo>
                    <a:cubicBezTo>
                      <a:pt x="440" y="874"/>
                      <a:pt x="462" y="744"/>
                      <a:pt x="410" y="642"/>
                    </a:cubicBezTo>
                    <a:cubicBezTo>
                      <a:pt x="383" y="585"/>
                      <a:pt x="338" y="545"/>
                      <a:pt x="300" y="507"/>
                    </a:cubicBezTo>
                    <a:cubicBezTo>
                      <a:pt x="260" y="472"/>
                      <a:pt x="223" y="437"/>
                      <a:pt x="210" y="395"/>
                    </a:cubicBezTo>
                    <a:cubicBezTo>
                      <a:pt x="195" y="355"/>
                      <a:pt x="210" y="303"/>
                      <a:pt x="243" y="260"/>
                    </a:cubicBezTo>
                    <a:cubicBezTo>
                      <a:pt x="255" y="243"/>
                      <a:pt x="275" y="228"/>
                      <a:pt x="293" y="215"/>
                    </a:cubicBezTo>
                    <a:cubicBezTo>
                      <a:pt x="358" y="218"/>
                      <a:pt x="435" y="243"/>
                      <a:pt x="470" y="288"/>
                    </a:cubicBezTo>
                    <a:cubicBezTo>
                      <a:pt x="512" y="340"/>
                      <a:pt x="530" y="412"/>
                      <a:pt x="515" y="477"/>
                    </a:cubicBezTo>
                    <a:cubicBezTo>
                      <a:pt x="507" y="510"/>
                      <a:pt x="527" y="545"/>
                      <a:pt x="562" y="552"/>
                    </a:cubicBezTo>
                    <a:cubicBezTo>
                      <a:pt x="565" y="552"/>
                      <a:pt x="570" y="555"/>
                      <a:pt x="572" y="555"/>
                    </a:cubicBezTo>
                    <a:cubicBezTo>
                      <a:pt x="602" y="555"/>
                      <a:pt x="632" y="535"/>
                      <a:pt x="637" y="505"/>
                    </a:cubicBezTo>
                    <a:cubicBezTo>
                      <a:pt x="662" y="402"/>
                      <a:pt x="637" y="290"/>
                      <a:pt x="570" y="208"/>
                    </a:cubicBezTo>
                    <a:cubicBezTo>
                      <a:pt x="545" y="178"/>
                      <a:pt x="512" y="155"/>
                      <a:pt x="480" y="138"/>
                    </a:cubicBezTo>
                    <a:cubicBezTo>
                      <a:pt x="514" y="131"/>
                      <a:pt x="547" y="127"/>
                      <a:pt x="580" y="127"/>
                    </a:cubicBezTo>
                    <a:cubicBezTo>
                      <a:pt x="649" y="127"/>
                      <a:pt x="714" y="143"/>
                      <a:pt x="767" y="175"/>
                    </a:cubicBezTo>
                    <a:cubicBezTo>
                      <a:pt x="862" y="233"/>
                      <a:pt x="927" y="373"/>
                      <a:pt x="869" y="480"/>
                    </a:cubicBezTo>
                    <a:cubicBezTo>
                      <a:pt x="854" y="512"/>
                      <a:pt x="864" y="550"/>
                      <a:pt x="897" y="567"/>
                    </a:cubicBezTo>
                    <a:cubicBezTo>
                      <a:pt x="906" y="572"/>
                      <a:pt x="916" y="574"/>
                      <a:pt x="925" y="574"/>
                    </a:cubicBezTo>
                    <a:cubicBezTo>
                      <a:pt x="948" y="574"/>
                      <a:pt x="969" y="562"/>
                      <a:pt x="981" y="540"/>
                    </a:cubicBezTo>
                    <a:cubicBezTo>
                      <a:pt x="1066" y="385"/>
                      <a:pt x="996" y="168"/>
                      <a:pt x="832" y="68"/>
                    </a:cubicBezTo>
                    <a:cubicBezTo>
                      <a:pt x="759" y="23"/>
                      <a:pt x="670" y="0"/>
                      <a:pt x="576" y="0"/>
                    </a:cubicBezTo>
                    <a:close/>
                  </a:path>
                </a:pathLst>
              </a:custGeom>
              <a:solidFill>
                <a:srgbClr val="5B3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21;p38"/>
              <p:cNvSpPr/>
              <p:nvPr/>
            </p:nvSpPr>
            <p:spPr>
              <a:xfrm flipH="1">
                <a:off x="1322487" y="3771567"/>
                <a:ext cx="939714" cy="975874"/>
              </a:xfrm>
              <a:custGeom>
                <a:avLst/>
                <a:gdLst/>
                <a:ahLst/>
                <a:cxnLst/>
                <a:rect l="l" t="t" r="r" b="b"/>
                <a:pathLst>
                  <a:path w="10421" h="10822" extrusionOk="0">
                    <a:moveTo>
                      <a:pt x="10061" y="1"/>
                    </a:moveTo>
                    <a:cubicBezTo>
                      <a:pt x="8225" y="999"/>
                      <a:pt x="6328" y="6081"/>
                      <a:pt x="5937" y="7177"/>
                    </a:cubicBezTo>
                    <a:cubicBezTo>
                      <a:pt x="5920" y="7223"/>
                      <a:pt x="5879" y="7247"/>
                      <a:pt x="5838" y="7247"/>
                    </a:cubicBezTo>
                    <a:cubicBezTo>
                      <a:pt x="5803" y="7247"/>
                      <a:pt x="5769" y="7231"/>
                      <a:pt x="5747" y="7197"/>
                    </a:cubicBezTo>
                    <a:cubicBezTo>
                      <a:pt x="5138" y="6199"/>
                      <a:pt x="2321" y="1593"/>
                      <a:pt x="2097" y="1543"/>
                    </a:cubicBezTo>
                    <a:cubicBezTo>
                      <a:pt x="2092" y="1542"/>
                      <a:pt x="2086" y="1541"/>
                      <a:pt x="2079" y="1541"/>
                    </a:cubicBezTo>
                    <a:cubicBezTo>
                      <a:pt x="1768" y="1541"/>
                      <a:pt x="1" y="2763"/>
                      <a:pt x="1" y="3032"/>
                    </a:cubicBezTo>
                    <a:cubicBezTo>
                      <a:pt x="1" y="3307"/>
                      <a:pt x="3694" y="9447"/>
                      <a:pt x="4370" y="10101"/>
                    </a:cubicBezTo>
                    <a:cubicBezTo>
                      <a:pt x="4844" y="10561"/>
                      <a:pt x="5552" y="10821"/>
                      <a:pt x="6239" y="10821"/>
                    </a:cubicBezTo>
                    <a:cubicBezTo>
                      <a:pt x="6842" y="10821"/>
                      <a:pt x="7428" y="10621"/>
                      <a:pt x="7828" y="10181"/>
                    </a:cubicBezTo>
                    <a:cubicBezTo>
                      <a:pt x="8617" y="9308"/>
                      <a:pt x="10420" y="4614"/>
                      <a:pt x="10420" y="4614"/>
                    </a:cubicBezTo>
                    <a:lnTo>
                      <a:pt x="10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22;p38"/>
              <p:cNvSpPr/>
              <p:nvPr/>
            </p:nvSpPr>
            <p:spPr>
              <a:xfrm flipH="1">
                <a:off x="595472" y="5151713"/>
                <a:ext cx="366381" cy="223273"/>
              </a:xfrm>
              <a:custGeom>
                <a:avLst/>
                <a:gdLst/>
                <a:ahLst/>
                <a:cxnLst/>
                <a:rect l="l" t="t" r="r" b="b"/>
                <a:pathLst>
                  <a:path w="4063" h="2476" extrusionOk="0">
                    <a:moveTo>
                      <a:pt x="2900" y="0"/>
                    </a:moveTo>
                    <a:cubicBezTo>
                      <a:pt x="2896" y="0"/>
                      <a:pt x="2891" y="0"/>
                      <a:pt x="2887" y="1"/>
                    </a:cubicBezTo>
                    <a:cubicBezTo>
                      <a:pt x="2715" y="16"/>
                      <a:pt x="2648" y="228"/>
                      <a:pt x="2371" y="275"/>
                    </a:cubicBezTo>
                    <a:cubicBezTo>
                      <a:pt x="2332" y="282"/>
                      <a:pt x="2291" y="285"/>
                      <a:pt x="2247" y="285"/>
                    </a:cubicBezTo>
                    <a:cubicBezTo>
                      <a:pt x="2049" y="285"/>
                      <a:pt x="1803" y="228"/>
                      <a:pt x="1617" y="228"/>
                    </a:cubicBezTo>
                    <a:cubicBezTo>
                      <a:pt x="1548" y="228"/>
                      <a:pt x="1487" y="236"/>
                      <a:pt x="1440" y="258"/>
                    </a:cubicBezTo>
                    <a:cubicBezTo>
                      <a:pt x="1243" y="353"/>
                      <a:pt x="0" y="1378"/>
                      <a:pt x="247" y="1638"/>
                    </a:cubicBezTo>
                    <a:cubicBezTo>
                      <a:pt x="264" y="1655"/>
                      <a:pt x="288" y="1663"/>
                      <a:pt x="317" y="1663"/>
                    </a:cubicBezTo>
                    <a:cubicBezTo>
                      <a:pt x="538" y="1663"/>
                      <a:pt x="1053" y="1196"/>
                      <a:pt x="1078" y="1196"/>
                    </a:cubicBezTo>
                    <a:cubicBezTo>
                      <a:pt x="1078" y="1196"/>
                      <a:pt x="1078" y="1196"/>
                      <a:pt x="1078" y="1196"/>
                    </a:cubicBezTo>
                    <a:cubicBezTo>
                      <a:pt x="1101" y="1201"/>
                      <a:pt x="357" y="2042"/>
                      <a:pt x="584" y="2232"/>
                    </a:cubicBezTo>
                    <a:cubicBezTo>
                      <a:pt x="603" y="2247"/>
                      <a:pt x="624" y="2254"/>
                      <a:pt x="649" y="2254"/>
                    </a:cubicBezTo>
                    <a:cubicBezTo>
                      <a:pt x="923" y="2254"/>
                      <a:pt x="1532" y="1361"/>
                      <a:pt x="1564" y="1361"/>
                    </a:cubicBezTo>
                    <a:cubicBezTo>
                      <a:pt x="1564" y="1361"/>
                      <a:pt x="1565" y="1361"/>
                      <a:pt x="1565" y="1361"/>
                    </a:cubicBezTo>
                    <a:cubicBezTo>
                      <a:pt x="1595" y="1373"/>
                      <a:pt x="1098" y="2254"/>
                      <a:pt x="1345" y="2379"/>
                    </a:cubicBezTo>
                    <a:cubicBezTo>
                      <a:pt x="1361" y="2387"/>
                      <a:pt x="1378" y="2391"/>
                      <a:pt x="1395" y="2391"/>
                    </a:cubicBezTo>
                    <a:cubicBezTo>
                      <a:pt x="1644" y="2391"/>
                      <a:pt x="1991" y="1603"/>
                      <a:pt x="2019" y="1603"/>
                    </a:cubicBezTo>
                    <a:lnTo>
                      <a:pt x="2019" y="1603"/>
                    </a:lnTo>
                    <a:cubicBezTo>
                      <a:pt x="2049" y="1605"/>
                      <a:pt x="1919" y="2421"/>
                      <a:pt x="2106" y="2474"/>
                    </a:cubicBezTo>
                    <a:cubicBezTo>
                      <a:pt x="2111" y="2475"/>
                      <a:pt x="2116" y="2476"/>
                      <a:pt x="2121" y="2476"/>
                    </a:cubicBezTo>
                    <a:cubicBezTo>
                      <a:pt x="2306" y="2476"/>
                      <a:pt x="2499" y="1535"/>
                      <a:pt x="2543" y="1535"/>
                    </a:cubicBezTo>
                    <a:cubicBezTo>
                      <a:pt x="2581" y="1538"/>
                      <a:pt x="2877" y="1686"/>
                      <a:pt x="3171" y="1686"/>
                    </a:cubicBezTo>
                    <a:cubicBezTo>
                      <a:pt x="3219" y="1686"/>
                      <a:pt x="3267" y="1682"/>
                      <a:pt x="3314" y="1673"/>
                    </a:cubicBezTo>
                    <a:cubicBezTo>
                      <a:pt x="3651" y="1605"/>
                      <a:pt x="4062" y="991"/>
                      <a:pt x="3965" y="742"/>
                    </a:cubicBezTo>
                    <a:cubicBezTo>
                      <a:pt x="3872" y="500"/>
                      <a:pt x="3138" y="0"/>
                      <a:pt x="2900" y="0"/>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23;p38"/>
              <p:cNvSpPr/>
              <p:nvPr/>
            </p:nvSpPr>
            <p:spPr>
              <a:xfrm flipH="1">
                <a:off x="127731" y="3750646"/>
                <a:ext cx="627167" cy="1521793"/>
              </a:xfrm>
              <a:custGeom>
                <a:avLst/>
                <a:gdLst/>
                <a:ahLst/>
                <a:cxnLst/>
                <a:rect l="l" t="t" r="r" b="b"/>
                <a:pathLst>
                  <a:path w="6955" h="16876" extrusionOk="0">
                    <a:moveTo>
                      <a:pt x="966" y="1"/>
                    </a:moveTo>
                    <a:lnTo>
                      <a:pt x="1705" y="6071"/>
                    </a:lnTo>
                    <a:lnTo>
                      <a:pt x="3551" y="9130"/>
                    </a:lnTo>
                    <a:cubicBezTo>
                      <a:pt x="3551" y="9130"/>
                      <a:pt x="1" y="15256"/>
                      <a:pt x="91" y="15633"/>
                    </a:cubicBezTo>
                    <a:cubicBezTo>
                      <a:pt x="173" y="15980"/>
                      <a:pt x="1304" y="16876"/>
                      <a:pt x="1888" y="16876"/>
                    </a:cubicBezTo>
                    <a:cubicBezTo>
                      <a:pt x="1941" y="16876"/>
                      <a:pt x="1989" y="16869"/>
                      <a:pt x="2032" y="16853"/>
                    </a:cubicBezTo>
                    <a:cubicBezTo>
                      <a:pt x="2543" y="16666"/>
                      <a:pt x="6955" y="10583"/>
                      <a:pt x="6835" y="8903"/>
                    </a:cubicBezTo>
                    <a:cubicBezTo>
                      <a:pt x="6690" y="6902"/>
                      <a:pt x="3232" y="707"/>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24;p38"/>
              <p:cNvSpPr/>
              <p:nvPr/>
            </p:nvSpPr>
            <p:spPr>
              <a:xfrm flipH="1">
                <a:off x="388156" y="4514438"/>
                <a:ext cx="359708" cy="639160"/>
              </a:xfrm>
              <a:custGeom>
                <a:avLst/>
                <a:gdLst/>
                <a:ahLst/>
                <a:cxnLst/>
                <a:rect l="l" t="t" r="r" b="b"/>
                <a:pathLst>
                  <a:path w="3989" h="7088" extrusionOk="0">
                    <a:moveTo>
                      <a:pt x="3962" y="0"/>
                    </a:moveTo>
                    <a:cubicBezTo>
                      <a:pt x="3958" y="0"/>
                      <a:pt x="3953" y="2"/>
                      <a:pt x="3950" y="7"/>
                    </a:cubicBezTo>
                    <a:cubicBezTo>
                      <a:pt x="3838" y="149"/>
                      <a:pt x="3735" y="294"/>
                      <a:pt x="3636" y="443"/>
                    </a:cubicBezTo>
                    <a:cubicBezTo>
                      <a:pt x="3508" y="633"/>
                      <a:pt x="3384" y="828"/>
                      <a:pt x="3264" y="1022"/>
                    </a:cubicBezTo>
                    <a:cubicBezTo>
                      <a:pt x="3119" y="1252"/>
                      <a:pt x="2979" y="1484"/>
                      <a:pt x="2842" y="1716"/>
                    </a:cubicBezTo>
                    <a:cubicBezTo>
                      <a:pt x="2690" y="1970"/>
                      <a:pt x="2540" y="2227"/>
                      <a:pt x="2395" y="2487"/>
                    </a:cubicBezTo>
                    <a:cubicBezTo>
                      <a:pt x="2238" y="2759"/>
                      <a:pt x="2086" y="3033"/>
                      <a:pt x="1934" y="3308"/>
                    </a:cubicBezTo>
                    <a:cubicBezTo>
                      <a:pt x="1779" y="3585"/>
                      <a:pt x="1627" y="3864"/>
                      <a:pt x="1477" y="4144"/>
                    </a:cubicBezTo>
                    <a:cubicBezTo>
                      <a:pt x="1333" y="4413"/>
                      <a:pt x="1190" y="4683"/>
                      <a:pt x="1048" y="4954"/>
                    </a:cubicBezTo>
                    <a:cubicBezTo>
                      <a:pt x="916" y="5206"/>
                      <a:pt x="784" y="5461"/>
                      <a:pt x="654" y="5716"/>
                    </a:cubicBezTo>
                    <a:cubicBezTo>
                      <a:pt x="542" y="5938"/>
                      <a:pt x="429" y="6162"/>
                      <a:pt x="322" y="6387"/>
                    </a:cubicBezTo>
                    <a:cubicBezTo>
                      <a:pt x="232" y="6571"/>
                      <a:pt x="142" y="6756"/>
                      <a:pt x="60" y="6943"/>
                    </a:cubicBezTo>
                    <a:cubicBezTo>
                      <a:pt x="43" y="6981"/>
                      <a:pt x="25" y="7020"/>
                      <a:pt x="8" y="7058"/>
                    </a:cubicBezTo>
                    <a:cubicBezTo>
                      <a:pt x="1" y="7073"/>
                      <a:pt x="15" y="7088"/>
                      <a:pt x="28" y="7088"/>
                    </a:cubicBezTo>
                    <a:cubicBezTo>
                      <a:pt x="34" y="7088"/>
                      <a:pt x="39" y="7085"/>
                      <a:pt x="43" y="7078"/>
                    </a:cubicBezTo>
                    <a:cubicBezTo>
                      <a:pt x="120" y="6903"/>
                      <a:pt x="200" y="6731"/>
                      <a:pt x="282" y="6559"/>
                    </a:cubicBezTo>
                    <a:cubicBezTo>
                      <a:pt x="384" y="6342"/>
                      <a:pt x="492" y="6127"/>
                      <a:pt x="599" y="5913"/>
                    </a:cubicBezTo>
                    <a:cubicBezTo>
                      <a:pt x="724" y="5663"/>
                      <a:pt x="851" y="5416"/>
                      <a:pt x="978" y="5169"/>
                    </a:cubicBezTo>
                    <a:cubicBezTo>
                      <a:pt x="1118" y="4902"/>
                      <a:pt x="1260" y="4635"/>
                      <a:pt x="1402" y="4368"/>
                    </a:cubicBezTo>
                    <a:cubicBezTo>
                      <a:pt x="1550" y="4091"/>
                      <a:pt x="1699" y="3814"/>
                      <a:pt x="1852" y="3540"/>
                    </a:cubicBezTo>
                    <a:cubicBezTo>
                      <a:pt x="2001" y="3265"/>
                      <a:pt x="2156" y="2988"/>
                      <a:pt x="2311" y="2716"/>
                    </a:cubicBezTo>
                    <a:cubicBezTo>
                      <a:pt x="2458" y="2452"/>
                      <a:pt x="2610" y="2190"/>
                      <a:pt x="2762" y="1930"/>
                    </a:cubicBezTo>
                    <a:cubicBezTo>
                      <a:pt x="2902" y="1688"/>
                      <a:pt x="3047" y="1449"/>
                      <a:pt x="3191" y="1212"/>
                    </a:cubicBezTo>
                    <a:cubicBezTo>
                      <a:pt x="3319" y="1005"/>
                      <a:pt x="3446" y="803"/>
                      <a:pt x="3578" y="600"/>
                    </a:cubicBezTo>
                    <a:cubicBezTo>
                      <a:pt x="3685" y="441"/>
                      <a:pt x="3793" y="281"/>
                      <a:pt x="3908" y="126"/>
                    </a:cubicBezTo>
                    <a:cubicBezTo>
                      <a:pt x="3930" y="96"/>
                      <a:pt x="3955" y="66"/>
                      <a:pt x="3977" y="37"/>
                    </a:cubicBezTo>
                    <a:cubicBezTo>
                      <a:pt x="3989" y="21"/>
                      <a:pt x="3975" y="0"/>
                      <a:pt x="3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25;p38"/>
              <p:cNvSpPr/>
              <p:nvPr/>
            </p:nvSpPr>
            <p:spPr>
              <a:xfrm flipH="1">
                <a:off x="431620" y="4119647"/>
                <a:ext cx="319490" cy="461335"/>
              </a:xfrm>
              <a:custGeom>
                <a:avLst/>
                <a:gdLst/>
                <a:ahLst/>
                <a:cxnLst/>
                <a:rect l="l" t="t" r="r" b="b"/>
                <a:pathLst>
                  <a:path w="3543" h="5116" extrusionOk="0">
                    <a:moveTo>
                      <a:pt x="29" y="0"/>
                    </a:moveTo>
                    <a:cubicBezTo>
                      <a:pt x="14" y="0"/>
                      <a:pt x="0" y="20"/>
                      <a:pt x="14" y="36"/>
                    </a:cubicBezTo>
                    <a:cubicBezTo>
                      <a:pt x="276" y="337"/>
                      <a:pt x="530" y="644"/>
                      <a:pt x="777" y="959"/>
                    </a:cubicBezTo>
                    <a:cubicBezTo>
                      <a:pt x="1027" y="1276"/>
                      <a:pt x="1269" y="1600"/>
                      <a:pt x="1503" y="1927"/>
                    </a:cubicBezTo>
                    <a:cubicBezTo>
                      <a:pt x="1738" y="2254"/>
                      <a:pt x="1965" y="2583"/>
                      <a:pt x="2187" y="2920"/>
                    </a:cubicBezTo>
                    <a:cubicBezTo>
                      <a:pt x="2407" y="3254"/>
                      <a:pt x="2619" y="3594"/>
                      <a:pt x="2826" y="3935"/>
                    </a:cubicBezTo>
                    <a:cubicBezTo>
                      <a:pt x="3033" y="4280"/>
                      <a:pt x="3235" y="4627"/>
                      <a:pt x="3427" y="4976"/>
                    </a:cubicBezTo>
                    <a:cubicBezTo>
                      <a:pt x="3452" y="5018"/>
                      <a:pt x="3477" y="5061"/>
                      <a:pt x="3499" y="5106"/>
                    </a:cubicBezTo>
                    <a:cubicBezTo>
                      <a:pt x="3503" y="5113"/>
                      <a:pt x="3509" y="5116"/>
                      <a:pt x="3515" y="5116"/>
                    </a:cubicBezTo>
                    <a:cubicBezTo>
                      <a:pt x="3529" y="5116"/>
                      <a:pt x="3543" y="5101"/>
                      <a:pt x="3534" y="5086"/>
                    </a:cubicBezTo>
                    <a:cubicBezTo>
                      <a:pt x="3342" y="4734"/>
                      <a:pt x="3143" y="4387"/>
                      <a:pt x="2938" y="4043"/>
                    </a:cubicBezTo>
                    <a:cubicBezTo>
                      <a:pt x="2731" y="3698"/>
                      <a:pt x="2516" y="3354"/>
                      <a:pt x="2297" y="3017"/>
                    </a:cubicBezTo>
                    <a:cubicBezTo>
                      <a:pt x="2077" y="2678"/>
                      <a:pt x="1850" y="2346"/>
                      <a:pt x="1618" y="2017"/>
                    </a:cubicBezTo>
                    <a:cubicBezTo>
                      <a:pt x="1384" y="1690"/>
                      <a:pt x="1144" y="1365"/>
                      <a:pt x="897" y="1049"/>
                    </a:cubicBezTo>
                    <a:cubicBezTo>
                      <a:pt x="652" y="734"/>
                      <a:pt x="398" y="422"/>
                      <a:pt x="138" y="118"/>
                    </a:cubicBezTo>
                    <a:cubicBezTo>
                      <a:pt x="106" y="80"/>
                      <a:pt x="74" y="43"/>
                      <a:pt x="41" y="6"/>
                    </a:cubicBezTo>
                    <a:cubicBezTo>
                      <a:pt x="37" y="2"/>
                      <a:pt x="33"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26;p38"/>
              <p:cNvSpPr/>
              <p:nvPr/>
            </p:nvSpPr>
            <p:spPr>
              <a:xfrm flipH="1">
                <a:off x="445053" y="5124210"/>
                <a:ext cx="132467" cy="158257"/>
              </a:xfrm>
              <a:custGeom>
                <a:avLst/>
                <a:gdLst/>
                <a:ahLst/>
                <a:cxnLst/>
                <a:rect l="l" t="t" r="r" b="b"/>
                <a:pathLst>
                  <a:path w="1469" h="1755" extrusionOk="0">
                    <a:moveTo>
                      <a:pt x="1439" y="1"/>
                    </a:moveTo>
                    <a:cubicBezTo>
                      <a:pt x="1435" y="1"/>
                      <a:pt x="1431" y="3"/>
                      <a:pt x="1427" y="6"/>
                    </a:cubicBezTo>
                    <a:cubicBezTo>
                      <a:pt x="1058" y="453"/>
                      <a:pt x="691" y="897"/>
                      <a:pt x="324" y="1344"/>
                    </a:cubicBezTo>
                    <a:lnTo>
                      <a:pt x="12" y="1721"/>
                    </a:lnTo>
                    <a:cubicBezTo>
                      <a:pt x="1" y="1734"/>
                      <a:pt x="14" y="1755"/>
                      <a:pt x="28" y="1755"/>
                    </a:cubicBezTo>
                    <a:cubicBezTo>
                      <a:pt x="32" y="1755"/>
                      <a:pt x="36" y="1753"/>
                      <a:pt x="40" y="1748"/>
                    </a:cubicBezTo>
                    <a:cubicBezTo>
                      <a:pt x="409" y="1301"/>
                      <a:pt x="776" y="857"/>
                      <a:pt x="1145" y="411"/>
                    </a:cubicBezTo>
                    <a:lnTo>
                      <a:pt x="1455" y="36"/>
                    </a:lnTo>
                    <a:cubicBezTo>
                      <a:pt x="1468" y="21"/>
                      <a:pt x="1453" y="1"/>
                      <a:pt x="1439"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27;p38"/>
              <p:cNvSpPr/>
              <p:nvPr/>
            </p:nvSpPr>
            <p:spPr>
              <a:xfrm flipH="1">
                <a:off x="1365305" y="3808359"/>
                <a:ext cx="74845" cy="658909"/>
              </a:xfrm>
              <a:custGeom>
                <a:avLst/>
                <a:gdLst/>
                <a:ahLst/>
                <a:cxnLst/>
                <a:rect l="l" t="t" r="r" b="b"/>
                <a:pathLst>
                  <a:path w="830" h="7307" extrusionOk="0">
                    <a:moveTo>
                      <a:pt x="810" y="1"/>
                    </a:moveTo>
                    <a:cubicBezTo>
                      <a:pt x="800" y="1"/>
                      <a:pt x="789" y="7"/>
                      <a:pt x="788" y="19"/>
                    </a:cubicBezTo>
                    <a:cubicBezTo>
                      <a:pt x="686" y="967"/>
                      <a:pt x="583" y="1916"/>
                      <a:pt x="479" y="2866"/>
                    </a:cubicBezTo>
                    <a:lnTo>
                      <a:pt x="174" y="5698"/>
                    </a:lnTo>
                    <a:cubicBezTo>
                      <a:pt x="117" y="6227"/>
                      <a:pt x="59" y="6759"/>
                      <a:pt x="2" y="7288"/>
                    </a:cubicBezTo>
                    <a:cubicBezTo>
                      <a:pt x="1" y="7300"/>
                      <a:pt x="10" y="7306"/>
                      <a:pt x="20" y="7306"/>
                    </a:cubicBezTo>
                    <a:cubicBezTo>
                      <a:pt x="30" y="7306"/>
                      <a:pt x="41" y="7300"/>
                      <a:pt x="42" y="7288"/>
                    </a:cubicBezTo>
                    <a:cubicBezTo>
                      <a:pt x="144" y="6340"/>
                      <a:pt x="247" y="5389"/>
                      <a:pt x="349" y="4441"/>
                    </a:cubicBezTo>
                    <a:lnTo>
                      <a:pt x="656" y="1609"/>
                    </a:lnTo>
                    <a:cubicBezTo>
                      <a:pt x="713" y="1077"/>
                      <a:pt x="771" y="548"/>
                      <a:pt x="828" y="19"/>
                    </a:cubicBezTo>
                    <a:cubicBezTo>
                      <a:pt x="829" y="7"/>
                      <a:pt x="820"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 name="Google Shape;428;p38"/>
              <p:cNvGrpSpPr/>
              <p:nvPr/>
            </p:nvGrpSpPr>
            <p:grpSpPr>
              <a:xfrm flipH="1">
                <a:off x="1200088" y="3244856"/>
                <a:ext cx="45749" cy="45864"/>
                <a:chOff x="7421975" y="3409096"/>
                <a:chExt cx="41100" cy="41204"/>
              </a:xfrm>
            </p:grpSpPr>
            <p:sp>
              <p:nvSpPr>
                <p:cNvPr id="149" name="Google Shape;429;p38"/>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5B3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30;p38"/>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431;p38"/>
              <p:cNvGrpSpPr/>
              <p:nvPr/>
            </p:nvGrpSpPr>
            <p:grpSpPr>
              <a:xfrm flipH="1">
                <a:off x="1041338" y="3244856"/>
                <a:ext cx="45749" cy="45864"/>
                <a:chOff x="7421975" y="3409096"/>
                <a:chExt cx="41100" cy="41204"/>
              </a:xfrm>
            </p:grpSpPr>
            <p:sp>
              <p:nvSpPr>
                <p:cNvPr id="147" name="Google Shape;432;p38"/>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33;p38"/>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oogle Shape;434;p38"/>
            <p:cNvGrpSpPr/>
            <p:nvPr/>
          </p:nvGrpSpPr>
          <p:grpSpPr>
            <a:xfrm flipH="1">
              <a:off x="1498329" y="2571750"/>
              <a:ext cx="1074283" cy="859625"/>
              <a:chOff x="4299848" y="2863793"/>
              <a:chExt cx="1380650" cy="1104774"/>
            </a:xfrm>
          </p:grpSpPr>
          <p:sp>
            <p:nvSpPr>
              <p:cNvPr id="118" name="Google Shape;435;p38"/>
              <p:cNvSpPr/>
              <p:nvPr/>
            </p:nvSpPr>
            <p:spPr>
              <a:xfrm rot="-775786">
                <a:off x="4379852" y="2989536"/>
                <a:ext cx="1220641" cy="853289"/>
              </a:xfrm>
              <a:custGeom>
                <a:avLst/>
                <a:gdLst/>
                <a:ahLst/>
                <a:cxnLst/>
                <a:rect l="l" t="t" r="r" b="b"/>
                <a:pathLst>
                  <a:path w="14126" h="9875" extrusionOk="0">
                    <a:moveTo>
                      <a:pt x="5395" y="0"/>
                    </a:moveTo>
                    <a:cubicBezTo>
                      <a:pt x="3604" y="0"/>
                      <a:pt x="2146" y="106"/>
                      <a:pt x="1859" y="348"/>
                    </a:cubicBezTo>
                    <a:cubicBezTo>
                      <a:pt x="0" y="1915"/>
                      <a:pt x="1026" y="8595"/>
                      <a:pt x="4207" y="9875"/>
                    </a:cubicBezTo>
                    <a:cubicBezTo>
                      <a:pt x="3880" y="9071"/>
                      <a:pt x="4207" y="8350"/>
                      <a:pt x="4207" y="8350"/>
                    </a:cubicBezTo>
                    <a:cubicBezTo>
                      <a:pt x="4207" y="8350"/>
                      <a:pt x="4313" y="8351"/>
                      <a:pt x="4501" y="8351"/>
                    </a:cubicBezTo>
                    <a:cubicBezTo>
                      <a:pt x="5918" y="8351"/>
                      <a:pt x="12006" y="8322"/>
                      <a:pt x="12675" y="7824"/>
                    </a:cubicBezTo>
                    <a:cubicBezTo>
                      <a:pt x="13232" y="7410"/>
                      <a:pt x="14125" y="1671"/>
                      <a:pt x="13456" y="870"/>
                    </a:cubicBezTo>
                    <a:cubicBezTo>
                      <a:pt x="13025" y="351"/>
                      <a:pt x="8656" y="0"/>
                      <a:pt x="5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 name="Google Shape;436;p38"/>
              <p:cNvSpPr/>
              <p:nvPr/>
            </p:nvSpPr>
            <p:spPr>
              <a:xfrm>
                <a:off x="4779156" y="33461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37;p38"/>
              <p:cNvSpPr/>
              <p:nvPr/>
            </p:nvSpPr>
            <p:spPr>
              <a:xfrm>
                <a:off x="4966881" y="33044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38;p38"/>
              <p:cNvSpPr/>
              <p:nvPr/>
            </p:nvSpPr>
            <p:spPr>
              <a:xfrm>
                <a:off x="5154606" y="32627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 name="Google Shape;461;p38"/>
          <p:cNvGrpSpPr/>
          <p:nvPr/>
        </p:nvGrpSpPr>
        <p:grpSpPr>
          <a:xfrm>
            <a:off x="7547881" y="3329492"/>
            <a:ext cx="1552512" cy="1678576"/>
            <a:chOff x="6668825" y="2479813"/>
            <a:chExt cx="3078862" cy="3233657"/>
          </a:xfrm>
        </p:grpSpPr>
        <p:grpSp>
          <p:nvGrpSpPr>
            <p:cNvPr id="152" name="Google Shape;462;p38"/>
            <p:cNvGrpSpPr/>
            <p:nvPr/>
          </p:nvGrpSpPr>
          <p:grpSpPr>
            <a:xfrm>
              <a:off x="6668825" y="2479813"/>
              <a:ext cx="3078862" cy="3233657"/>
              <a:chOff x="6668825" y="2479813"/>
              <a:chExt cx="3078862" cy="3233657"/>
            </a:xfrm>
          </p:grpSpPr>
          <p:sp>
            <p:nvSpPr>
              <p:cNvPr id="159" name="Google Shape;463;p38"/>
              <p:cNvSpPr/>
              <p:nvPr/>
            </p:nvSpPr>
            <p:spPr>
              <a:xfrm>
                <a:off x="6947893" y="2798708"/>
                <a:ext cx="2799794" cy="2914758"/>
              </a:xfrm>
              <a:custGeom>
                <a:avLst/>
                <a:gdLst/>
                <a:ahLst/>
                <a:cxnLst/>
                <a:rect l="l" t="t" r="r" b="b"/>
                <a:pathLst>
                  <a:path w="30369" h="31616" extrusionOk="0">
                    <a:moveTo>
                      <a:pt x="18680" y="0"/>
                    </a:moveTo>
                    <a:cubicBezTo>
                      <a:pt x="18549" y="0"/>
                      <a:pt x="18419" y="4"/>
                      <a:pt x="18287" y="10"/>
                    </a:cubicBezTo>
                    <a:cubicBezTo>
                      <a:pt x="17546" y="50"/>
                      <a:pt x="16810" y="159"/>
                      <a:pt x="16091" y="339"/>
                    </a:cubicBezTo>
                    <a:cubicBezTo>
                      <a:pt x="15525" y="479"/>
                      <a:pt x="14969" y="661"/>
                      <a:pt x="14430" y="885"/>
                    </a:cubicBezTo>
                    <a:cubicBezTo>
                      <a:pt x="14128" y="1008"/>
                      <a:pt x="13833" y="1147"/>
                      <a:pt x="13544" y="1300"/>
                    </a:cubicBezTo>
                    <a:cubicBezTo>
                      <a:pt x="13407" y="1369"/>
                      <a:pt x="13269" y="1444"/>
                      <a:pt x="13135" y="1522"/>
                    </a:cubicBezTo>
                    <a:cubicBezTo>
                      <a:pt x="13122" y="1529"/>
                      <a:pt x="13112" y="1537"/>
                      <a:pt x="13100" y="1544"/>
                    </a:cubicBezTo>
                    <a:cubicBezTo>
                      <a:pt x="12900" y="1656"/>
                      <a:pt x="12708" y="1779"/>
                      <a:pt x="12516" y="1906"/>
                    </a:cubicBezTo>
                    <a:cubicBezTo>
                      <a:pt x="10542" y="3218"/>
                      <a:pt x="8985" y="5152"/>
                      <a:pt x="8137" y="7365"/>
                    </a:cubicBezTo>
                    <a:cubicBezTo>
                      <a:pt x="7541" y="8910"/>
                      <a:pt x="7274" y="10604"/>
                      <a:pt x="6630" y="12111"/>
                    </a:cubicBezTo>
                    <a:cubicBezTo>
                      <a:pt x="6420" y="12603"/>
                      <a:pt x="6171" y="13074"/>
                      <a:pt x="5856" y="13516"/>
                    </a:cubicBezTo>
                    <a:cubicBezTo>
                      <a:pt x="5647" y="13815"/>
                      <a:pt x="5407" y="14092"/>
                      <a:pt x="5153" y="14354"/>
                    </a:cubicBezTo>
                    <a:cubicBezTo>
                      <a:pt x="4232" y="15322"/>
                      <a:pt x="3104" y="16108"/>
                      <a:pt x="2231" y="17129"/>
                    </a:cubicBezTo>
                    <a:cubicBezTo>
                      <a:pt x="624" y="19008"/>
                      <a:pt x="0" y="21682"/>
                      <a:pt x="609" y="24078"/>
                    </a:cubicBezTo>
                    <a:cubicBezTo>
                      <a:pt x="1390" y="27174"/>
                      <a:pt x="4065" y="29530"/>
                      <a:pt x="7046" y="30673"/>
                    </a:cubicBezTo>
                    <a:cubicBezTo>
                      <a:pt x="8164" y="31102"/>
                      <a:pt x="9332" y="31381"/>
                      <a:pt x="10520" y="31516"/>
                    </a:cubicBezTo>
                    <a:cubicBezTo>
                      <a:pt x="11098" y="31583"/>
                      <a:pt x="11680" y="31616"/>
                      <a:pt x="12263" y="31616"/>
                    </a:cubicBezTo>
                    <a:cubicBezTo>
                      <a:pt x="13135" y="31616"/>
                      <a:pt x="14008" y="31542"/>
                      <a:pt x="14869" y="31399"/>
                    </a:cubicBezTo>
                    <a:cubicBezTo>
                      <a:pt x="14889" y="31396"/>
                      <a:pt x="14906" y="31394"/>
                      <a:pt x="14926" y="31389"/>
                    </a:cubicBezTo>
                    <a:cubicBezTo>
                      <a:pt x="16121" y="31187"/>
                      <a:pt x="17292" y="30850"/>
                      <a:pt x="18404" y="30383"/>
                    </a:cubicBezTo>
                    <a:cubicBezTo>
                      <a:pt x="19525" y="29919"/>
                      <a:pt x="20588" y="29330"/>
                      <a:pt x="21581" y="28639"/>
                    </a:cubicBezTo>
                    <a:cubicBezTo>
                      <a:pt x="23769" y="27119"/>
                      <a:pt x="25623" y="25111"/>
                      <a:pt x="27010" y="22830"/>
                    </a:cubicBezTo>
                    <a:lnTo>
                      <a:pt x="27010" y="22833"/>
                    </a:lnTo>
                    <a:cubicBezTo>
                      <a:pt x="29338" y="19005"/>
                      <a:pt x="30369" y="14294"/>
                      <a:pt x="29323" y="9938"/>
                    </a:cubicBezTo>
                    <a:cubicBezTo>
                      <a:pt x="28355" y="5891"/>
                      <a:pt x="24919" y="1374"/>
                      <a:pt x="20658" y="262"/>
                    </a:cubicBezTo>
                    <a:cubicBezTo>
                      <a:pt x="20328" y="172"/>
                      <a:pt x="19991" y="107"/>
                      <a:pt x="19652" y="65"/>
                    </a:cubicBezTo>
                    <a:cubicBezTo>
                      <a:pt x="19415" y="35"/>
                      <a:pt x="19175" y="15"/>
                      <a:pt x="18936" y="5"/>
                    </a:cubicBezTo>
                    <a:cubicBezTo>
                      <a:pt x="18850" y="2"/>
                      <a:pt x="18765" y="0"/>
                      <a:pt x="18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64;p38"/>
              <p:cNvSpPr/>
              <p:nvPr/>
            </p:nvSpPr>
            <p:spPr>
              <a:xfrm>
                <a:off x="7923201" y="2479813"/>
                <a:ext cx="1067220" cy="1179419"/>
              </a:xfrm>
              <a:custGeom>
                <a:avLst/>
                <a:gdLst/>
                <a:ahLst/>
                <a:cxnLst/>
                <a:rect l="l" t="t" r="r" b="b"/>
                <a:pathLst>
                  <a:path w="11576" h="12793" extrusionOk="0">
                    <a:moveTo>
                      <a:pt x="5367" y="0"/>
                    </a:moveTo>
                    <a:cubicBezTo>
                      <a:pt x="4846" y="0"/>
                      <a:pt x="4351" y="95"/>
                      <a:pt x="3973" y="217"/>
                    </a:cubicBezTo>
                    <a:cubicBezTo>
                      <a:pt x="991" y="1186"/>
                      <a:pt x="2271" y="5138"/>
                      <a:pt x="1840" y="6752"/>
                    </a:cubicBezTo>
                    <a:cubicBezTo>
                      <a:pt x="1657" y="7443"/>
                      <a:pt x="1263" y="8055"/>
                      <a:pt x="896" y="8666"/>
                    </a:cubicBezTo>
                    <a:cubicBezTo>
                      <a:pt x="530" y="9280"/>
                      <a:pt x="175" y="9924"/>
                      <a:pt x="88" y="10632"/>
                    </a:cubicBezTo>
                    <a:cubicBezTo>
                      <a:pt x="1" y="11341"/>
                      <a:pt x="233" y="12132"/>
                      <a:pt x="829" y="12524"/>
                    </a:cubicBezTo>
                    <a:cubicBezTo>
                      <a:pt x="1123" y="12716"/>
                      <a:pt x="1468" y="12792"/>
                      <a:pt x="1820" y="12792"/>
                    </a:cubicBezTo>
                    <a:cubicBezTo>
                      <a:pt x="2099" y="12792"/>
                      <a:pt x="2382" y="12744"/>
                      <a:pt x="2648" y="12668"/>
                    </a:cubicBezTo>
                    <a:cubicBezTo>
                      <a:pt x="3252" y="12496"/>
                      <a:pt x="3813" y="12194"/>
                      <a:pt x="4415" y="12017"/>
                    </a:cubicBezTo>
                    <a:cubicBezTo>
                      <a:pt x="4825" y="11897"/>
                      <a:pt x="5252" y="11837"/>
                      <a:pt x="5678" y="11837"/>
                    </a:cubicBezTo>
                    <a:cubicBezTo>
                      <a:pt x="6048" y="11837"/>
                      <a:pt x="6417" y="11882"/>
                      <a:pt x="6775" y="11972"/>
                    </a:cubicBezTo>
                    <a:cubicBezTo>
                      <a:pt x="7583" y="12174"/>
                      <a:pt x="8342" y="12603"/>
                      <a:pt x="9173" y="12628"/>
                    </a:cubicBezTo>
                    <a:cubicBezTo>
                      <a:pt x="9198" y="12629"/>
                      <a:pt x="9223" y="12630"/>
                      <a:pt x="9248" y="12630"/>
                    </a:cubicBezTo>
                    <a:cubicBezTo>
                      <a:pt x="9850" y="12630"/>
                      <a:pt x="10456" y="12401"/>
                      <a:pt x="10887" y="11980"/>
                    </a:cubicBezTo>
                    <a:cubicBezTo>
                      <a:pt x="11334" y="11538"/>
                      <a:pt x="11576" y="10887"/>
                      <a:pt x="11491" y="10265"/>
                    </a:cubicBezTo>
                    <a:cubicBezTo>
                      <a:pt x="11411" y="9677"/>
                      <a:pt x="11064" y="9168"/>
                      <a:pt x="10750" y="8664"/>
                    </a:cubicBezTo>
                    <a:cubicBezTo>
                      <a:pt x="10316" y="7970"/>
                      <a:pt x="9916" y="7221"/>
                      <a:pt x="9842" y="6408"/>
                    </a:cubicBezTo>
                    <a:cubicBezTo>
                      <a:pt x="9777" y="5739"/>
                      <a:pt x="9934" y="5076"/>
                      <a:pt x="10024" y="4412"/>
                    </a:cubicBezTo>
                    <a:cubicBezTo>
                      <a:pt x="10116" y="3748"/>
                      <a:pt x="10133" y="3039"/>
                      <a:pt x="9819" y="2448"/>
                    </a:cubicBezTo>
                    <a:cubicBezTo>
                      <a:pt x="9565" y="1970"/>
                      <a:pt x="8999" y="1568"/>
                      <a:pt x="8464" y="1568"/>
                    </a:cubicBezTo>
                    <a:cubicBezTo>
                      <a:pt x="8338" y="1568"/>
                      <a:pt x="8213" y="1591"/>
                      <a:pt x="8095" y="1640"/>
                    </a:cubicBezTo>
                    <a:cubicBezTo>
                      <a:pt x="7544" y="373"/>
                      <a:pt x="6402" y="0"/>
                      <a:pt x="5367" y="0"/>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65;p38"/>
              <p:cNvSpPr/>
              <p:nvPr/>
            </p:nvSpPr>
            <p:spPr>
              <a:xfrm>
                <a:off x="7911953" y="4705345"/>
                <a:ext cx="1045371" cy="1008125"/>
              </a:xfrm>
              <a:custGeom>
                <a:avLst/>
                <a:gdLst/>
                <a:ahLst/>
                <a:cxnLst/>
                <a:rect l="l" t="t" r="r" b="b"/>
                <a:pathLst>
                  <a:path w="11339" h="10935" extrusionOk="0">
                    <a:moveTo>
                      <a:pt x="10732" y="1"/>
                    </a:moveTo>
                    <a:lnTo>
                      <a:pt x="929" y="423"/>
                    </a:lnTo>
                    <a:cubicBezTo>
                      <a:pt x="891" y="560"/>
                      <a:pt x="856" y="700"/>
                      <a:pt x="824" y="842"/>
                    </a:cubicBezTo>
                    <a:cubicBezTo>
                      <a:pt x="95" y="3901"/>
                      <a:pt x="0" y="7876"/>
                      <a:pt x="63" y="10835"/>
                    </a:cubicBezTo>
                    <a:cubicBezTo>
                      <a:pt x="641" y="10902"/>
                      <a:pt x="1223" y="10935"/>
                      <a:pt x="1806" y="10935"/>
                    </a:cubicBezTo>
                    <a:cubicBezTo>
                      <a:pt x="2678" y="10935"/>
                      <a:pt x="3551" y="10861"/>
                      <a:pt x="4412" y="10718"/>
                    </a:cubicBezTo>
                    <a:cubicBezTo>
                      <a:pt x="4432" y="10715"/>
                      <a:pt x="4449" y="10713"/>
                      <a:pt x="4469" y="10708"/>
                    </a:cubicBezTo>
                    <a:cubicBezTo>
                      <a:pt x="5664" y="10506"/>
                      <a:pt x="6835" y="10169"/>
                      <a:pt x="7947" y="9702"/>
                    </a:cubicBezTo>
                    <a:cubicBezTo>
                      <a:pt x="9068" y="9238"/>
                      <a:pt x="10131" y="8649"/>
                      <a:pt x="11124" y="7958"/>
                    </a:cubicBezTo>
                    <a:cubicBezTo>
                      <a:pt x="11278" y="4669"/>
                      <a:pt x="11338" y="2237"/>
                      <a:pt x="107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66;p38"/>
              <p:cNvSpPr/>
              <p:nvPr/>
            </p:nvSpPr>
            <p:spPr>
              <a:xfrm>
                <a:off x="8312900" y="4960626"/>
                <a:ext cx="12354" cy="732838"/>
              </a:xfrm>
              <a:custGeom>
                <a:avLst/>
                <a:gdLst/>
                <a:ahLst/>
                <a:cxnLst/>
                <a:rect l="l" t="t" r="r" b="b"/>
                <a:pathLst>
                  <a:path w="134" h="7949" extrusionOk="0">
                    <a:moveTo>
                      <a:pt x="105" y="1"/>
                    </a:moveTo>
                    <a:cubicBezTo>
                      <a:pt x="90" y="1"/>
                      <a:pt x="74" y="10"/>
                      <a:pt x="73" y="29"/>
                    </a:cubicBezTo>
                    <a:cubicBezTo>
                      <a:pt x="43" y="935"/>
                      <a:pt x="20" y="1838"/>
                      <a:pt x="10" y="2744"/>
                    </a:cubicBezTo>
                    <a:cubicBezTo>
                      <a:pt x="10" y="2809"/>
                      <a:pt x="8" y="2873"/>
                      <a:pt x="8" y="2938"/>
                    </a:cubicBezTo>
                    <a:cubicBezTo>
                      <a:pt x="0" y="3542"/>
                      <a:pt x="0" y="4146"/>
                      <a:pt x="3" y="4750"/>
                    </a:cubicBezTo>
                    <a:cubicBezTo>
                      <a:pt x="8" y="5815"/>
                      <a:pt x="28" y="6883"/>
                      <a:pt x="63" y="7949"/>
                    </a:cubicBezTo>
                    <a:cubicBezTo>
                      <a:pt x="83" y="7946"/>
                      <a:pt x="100" y="7944"/>
                      <a:pt x="120" y="7939"/>
                    </a:cubicBezTo>
                    <a:cubicBezTo>
                      <a:pt x="113" y="7759"/>
                      <a:pt x="108" y="7579"/>
                      <a:pt x="103" y="7400"/>
                    </a:cubicBezTo>
                    <a:cubicBezTo>
                      <a:pt x="63" y="5930"/>
                      <a:pt x="50" y="4458"/>
                      <a:pt x="68" y="2991"/>
                    </a:cubicBezTo>
                    <a:cubicBezTo>
                      <a:pt x="68" y="2971"/>
                      <a:pt x="68" y="2953"/>
                      <a:pt x="68" y="2936"/>
                    </a:cubicBezTo>
                    <a:cubicBezTo>
                      <a:pt x="68" y="2851"/>
                      <a:pt x="68" y="2764"/>
                      <a:pt x="70" y="2679"/>
                    </a:cubicBezTo>
                    <a:cubicBezTo>
                      <a:pt x="80" y="1796"/>
                      <a:pt x="100" y="912"/>
                      <a:pt x="133" y="29"/>
                    </a:cubicBezTo>
                    <a:cubicBezTo>
                      <a:pt x="134" y="10"/>
                      <a:pt x="12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67;p38"/>
              <p:cNvSpPr/>
              <p:nvPr/>
            </p:nvSpPr>
            <p:spPr>
              <a:xfrm>
                <a:off x="8269661" y="4962470"/>
                <a:ext cx="50798" cy="274365"/>
              </a:xfrm>
              <a:custGeom>
                <a:avLst/>
                <a:gdLst/>
                <a:ahLst/>
                <a:cxnLst/>
                <a:rect l="l" t="t" r="r" b="b"/>
                <a:pathLst>
                  <a:path w="551" h="2976" extrusionOk="0">
                    <a:moveTo>
                      <a:pt x="29" y="1"/>
                    </a:moveTo>
                    <a:cubicBezTo>
                      <a:pt x="15" y="1"/>
                      <a:pt x="0" y="10"/>
                      <a:pt x="0" y="29"/>
                    </a:cubicBezTo>
                    <a:cubicBezTo>
                      <a:pt x="23" y="800"/>
                      <a:pt x="128" y="1568"/>
                      <a:pt x="312" y="2317"/>
                    </a:cubicBezTo>
                    <a:cubicBezTo>
                      <a:pt x="365" y="2532"/>
                      <a:pt x="422" y="2744"/>
                      <a:pt x="487" y="2956"/>
                    </a:cubicBezTo>
                    <a:cubicBezTo>
                      <a:pt x="492" y="2969"/>
                      <a:pt x="503" y="2975"/>
                      <a:pt x="515" y="2975"/>
                    </a:cubicBezTo>
                    <a:cubicBezTo>
                      <a:pt x="532" y="2975"/>
                      <a:pt x="550" y="2961"/>
                      <a:pt x="544" y="2938"/>
                    </a:cubicBezTo>
                    <a:cubicBezTo>
                      <a:pt x="317" y="2202"/>
                      <a:pt x="165" y="1444"/>
                      <a:pt x="98" y="675"/>
                    </a:cubicBezTo>
                    <a:cubicBezTo>
                      <a:pt x="78" y="461"/>
                      <a:pt x="65" y="244"/>
                      <a:pt x="60" y="29"/>
                    </a:cubicBezTo>
                    <a:cubicBezTo>
                      <a:pt x="59" y="10"/>
                      <a:pt x="44"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68;p38"/>
              <p:cNvSpPr/>
              <p:nvPr/>
            </p:nvSpPr>
            <p:spPr>
              <a:xfrm>
                <a:off x="6668825" y="3505180"/>
                <a:ext cx="474330" cy="272060"/>
              </a:xfrm>
              <a:custGeom>
                <a:avLst/>
                <a:gdLst/>
                <a:ahLst/>
                <a:cxnLst/>
                <a:rect l="l" t="t" r="r" b="b"/>
                <a:pathLst>
                  <a:path w="5145" h="2951" extrusionOk="0">
                    <a:moveTo>
                      <a:pt x="2330" y="1"/>
                    </a:moveTo>
                    <a:cubicBezTo>
                      <a:pt x="2318" y="1"/>
                      <a:pt x="2307" y="3"/>
                      <a:pt x="2296" y="9"/>
                    </a:cubicBezTo>
                    <a:cubicBezTo>
                      <a:pt x="2077" y="129"/>
                      <a:pt x="2473" y="1102"/>
                      <a:pt x="2436" y="1112"/>
                    </a:cubicBezTo>
                    <a:cubicBezTo>
                      <a:pt x="2436" y="1112"/>
                      <a:pt x="2435" y="1112"/>
                      <a:pt x="2435" y="1112"/>
                    </a:cubicBezTo>
                    <a:cubicBezTo>
                      <a:pt x="2398" y="1112"/>
                      <a:pt x="1795" y="310"/>
                      <a:pt x="1477" y="310"/>
                    </a:cubicBezTo>
                    <a:cubicBezTo>
                      <a:pt x="1440" y="310"/>
                      <a:pt x="1408" y="321"/>
                      <a:pt x="1380" y="344"/>
                    </a:cubicBezTo>
                    <a:cubicBezTo>
                      <a:pt x="1108" y="571"/>
                      <a:pt x="1977" y="1519"/>
                      <a:pt x="1944" y="1544"/>
                    </a:cubicBezTo>
                    <a:cubicBezTo>
                      <a:pt x="1944" y="1544"/>
                      <a:pt x="1943" y="1544"/>
                      <a:pt x="1943" y="1544"/>
                    </a:cubicBezTo>
                    <a:cubicBezTo>
                      <a:pt x="1892" y="1544"/>
                      <a:pt x="968" y="694"/>
                      <a:pt x="596" y="694"/>
                    </a:cubicBezTo>
                    <a:cubicBezTo>
                      <a:pt x="546" y="694"/>
                      <a:pt x="506" y="710"/>
                      <a:pt x="480" y="745"/>
                    </a:cubicBezTo>
                    <a:cubicBezTo>
                      <a:pt x="253" y="1045"/>
                      <a:pt x="1415" y="1873"/>
                      <a:pt x="1388" y="1886"/>
                    </a:cubicBezTo>
                    <a:cubicBezTo>
                      <a:pt x="1388" y="1886"/>
                      <a:pt x="1387" y="1886"/>
                      <a:pt x="1387" y="1886"/>
                    </a:cubicBezTo>
                    <a:cubicBezTo>
                      <a:pt x="1347" y="1886"/>
                      <a:pt x="685" y="1521"/>
                      <a:pt x="374" y="1521"/>
                    </a:cubicBezTo>
                    <a:cubicBezTo>
                      <a:pt x="308" y="1521"/>
                      <a:pt x="257" y="1538"/>
                      <a:pt x="233" y="1579"/>
                    </a:cubicBezTo>
                    <a:cubicBezTo>
                      <a:pt x="1" y="1970"/>
                      <a:pt x="1834" y="2884"/>
                      <a:pt x="2106" y="2944"/>
                    </a:cubicBezTo>
                    <a:cubicBezTo>
                      <a:pt x="2129" y="2949"/>
                      <a:pt x="2153" y="2951"/>
                      <a:pt x="2179" y="2951"/>
                    </a:cubicBezTo>
                    <a:cubicBezTo>
                      <a:pt x="2464" y="2951"/>
                      <a:pt x="2929" y="2672"/>
                      <a:pt x="3254" y="2654"/>
                    </a:cubicBezTo>
                    <a:cubicBezTo>
                      <a:pt x="3267" y="2653"/>
                      <a:pt x="3279" y="2653"/>
                      <a:pt x="3291" y="2653"/>
                    </a:cubicBezTo>
                    <a:cubicBezTo>
                      <a:pt x="3601" y="2653"/>
                      <a:pt x="3745" y="2851"/>
                      <a:pt x="3936" y="2851"/>
                    </a:cubicBezTo>
                    <a:cubicBezTo>
                      <a:pt x="3948" y="2851"/>
                      <a:pt x="3960" y="2850"/>
                      <a:pt x="3973" y="2849"/>
                    </a:cubicBezTo>
                    <a:lnTo>
                      <a:pt x="3973" y="2846"/>
                    </a:lnTo>
                    <a:cubicBezTo>
                      <a:pt x="4252" y="2809"/>
                      <a:pt x="5048" y="1953"/>
                      <a:pt x="5098" y="1619"/>
                    </a:cubicBezTo>
                    <a:cubicBezTo>
                      <a:pt x="5145" y="1288"/>
                      <a:pt x="4473" y="655"/>
                      <a:pt x="4038" y="655"/>
                    </a:cubicBezTo>
                    <a:cubicBezTo>
                      <a:pt x="4033" y="655"/>
                      <a:pt x="4028" y="655"/>
                      <a:pt x="4023" y="655"/>
                    </a:cubicBezTo>
                    <a:cubicBezTo>
                      <a:pt x="3589" y="670"/>
                      <a:pt x="3162" y="1030"/>
                      <a:pt x="3107" y="1045"/>
                    </a:cubicBezTo>
                    <a:cubicBezTo>
                      <a:pt x="3107" y="1045"/>
                      <a:pt x="3106" y="1045"/>
                      <a:pt x="3106" y="1045"/>
                    </a:cubicBezTo>
                    <a:cubicBezTo>
                      <a:pt x="3048" y="1045"/>
                      <a:pt x="2565" y="1"/>
                      <a:pt x="2330" y="1"/>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69;p38"/>
              <p:cNvSpPr/>
              <p:nvPr/>
            </p:nvSpPr>
            <p:spPr>
              <a:xfrm>
                <a:off x="7002655" y="3434008"/>
                <a:ext cx="1231692" cy="796912"/>
              </a:xfrm>
              <a:custGeom>
                <a:avLst/>
                <a:gdLst/>
                <a:ahLst/>
                <a:cxnLst/>
                <a:rect l="l" t="t" r="r" b="b"/>
                <a:pathLst>
                  <a:path w="13360" h="8644" extrusionOk="0">
                    <a:moveTo>
                      <a:pt x="13359" y="0"/>
                    </a:moveTo>
                    <a:lnTo>
                      <a:pt x="13359" y="0"/>
                    </a:lnTo>
                    <a:cubicBezTo>
                      <a:pt x="10984" y="709"/>
                      <a:pt x="7281" y="5672"/>
                      <a:pt x="7281" y="5672"/>
                    </a:cubicBezTo>
                    <a:lnTo>
                      <a:pt x="1088" y="1749"/>
                    </a:lnTo>
                    <a:lnTo>
                      <a:pt x="0" y="3506"/>
                    </a:lnTo>
                    <a:cubicBezTo>
                      <a:pt x="0" y="3506"/>
                      <a:pt x="5869" y="8643"/>
                      <a:pt x="7503" y="8643"/>
                    </a:cubicBezTo>
                    <a:cubicBezTo>
                      <a:pt x="9230" y="8643"/>
                      <a:pt x="12980" y="4322"/>
                      <a:pt x="12980" y="4322"/>
                    </a:cubicBezTo>
                    <a:lnTo>
                      <a:pt x="13359" y="0"/>
                    </a:ln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70;p38"/>
              <p:cNvSpPr/>
              <p:nvPr/>
            </p:nvSpPr>
            <p:spPr>
              <a:xfrm>
                <a:off x="7909187" y="3434008"/>
                <a:ext cx="325163" cy="495074"/>
              </a:xfrm>
              <a:custGeom>
                <a:avLst/>
                <a:gdLst/>
                <a:ahLst/>
                <a:cxnLst/>
                <a:rect l="l" t="t" r="r" b="b"/>
                <a:pathLst>
                  <a:path w="3527" h="5370" extrusionOk="0">
                    <a:moveTo>
                      <a:pt x="3526" y="0"/>
                    </a:moveTo>
                    <a:cubicBezTo>
                      <a:pt x="1665" y="524"/>
                      <a:pt x="0" y="2338"/>
                      <a:pt x="0" y="2338"/>
                    </a:cubicBezTo>
                    <a:cubicBezTo>
                      <a:pt x="539" y="4050"/>
                      <a:pt x="3030" y="5370"/>
                      <a:pt x="3030" y="5370"/>
                    </a:cubicBezTo>
                    <a:lnTo>
                      <a:pt x="35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71;p38"/>
              <p:cNvSpPr/>
              <p:nvPr/>
            </p:nvSpPr>
            <p:spPr>
              <a:xfrm>
                <a:off x="7973169" y="3393258"/>
                <a:ext cx="947094" cy="1469733"/>
              </a:xfrm>
              <a:custGeom>
                <a:avLst/>
                <a:gdLst/>
                <a:ahLst/>
                <a:cxnLst/>
                <a:rect l="l" t="t" r="r" b="b"/>
                <a:pathLst>
                  <a:path w="10273" h="15942" extrusionOk="0">
                    <a:moveTo>
                      <a:pt x="4621" y="1"/>
                    </a:moveTo>
                    <a:lnTo>
                      <a:pt x="2830" y="447"/>
                    </a:lnTo>
                    <a:lnTo>
                      <a:pt x="2281" y="3357"/>
                    </a:lnTo>
                    <a:cubicBezTo>
                      <a:pt x="1709" y="3606"/>
                      <a:pt x="552" y="5627"/>
                      <a:pt x="1604" y="6810"/>
                    </a:cubicBezTo>
                    <a:lnTo>
                      <a:pt x="0" y="14909"/>
                    </a:lnTo>
                    <a:cubicBezTo>
                      <a:pt x="0" y="14909"/>
                      <a:pt x="440" y="15942"/>
                      <a:pt x="3780" y="15942"/>
                    </a:cubicBezTo>
                    <a:cubicBezTo>
                      <a:pt x="5282" y="15942"/>
                      <a:pt x="7372" y="15733"/>
                      <a:pt x="10273" y="15126"/>
                    </a:cubicBezTo>
                    <a:cubicBezTo>
                      <a:pt x="10273" y="15126"/>
                      <a:pt x="9741" y="11990"/>
                      <a:pt x="9302" y="10440"/>
                    </a:cubicBezTo>
                    <a:lnTo>
                      <a:pt x="9731" y="3848"/>
                    </a:lnTo>
                    <a:lnTo>
                      <a:pt x="8918" y="490"/>
                    </a:lnTo>
                    <a:lnTo>
                      <a:pt x="6977" y="23"/>
                    </a:lnTo>
                    <a:lnTo>
                      <a:pt x="46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72;p38"/>
              <p:cNvSpPr/>
              <p:nvPr/>
            </p:nvSpPr>
            <p:spPr>
              <a:xfrm>
                <a:off x="8084077" y="3687999"/>
                <a:ext cx="111184" cy="172216"/>
              </a:xfrm>
              <a:custGeom>
                <a:avLst/>
                <a:gdLst/>
                <a:ahLst/>
                <a:cxnLst/>
                <a:rect l="l" t="t" r="r" b="b"/>
                <a:pathLst>
                  <a:path w="1206" h="1868" extrusionOk="0">
                    <a:moveTo>
                      <a:pt x="1152" y="1"/>
                    </a:moveTo>
                    <a:cubicBezTo>
                      <a:pt x="1146" y="1"/>
                      <a:pt x="1139" y="3"/>
                      <a:pt x="1133" y="7"/>
                    </a:cubicBezTo>
                    <a:cubicBezTo>
                      <a:pt x="526" y="427"/>
                      <a:pt x="112" y="1090"/>
                      <a:pt x="5" y="1819"/>
                    </a:cubicBezTo>
                    <a:cubicBezTo>
                      <a:pt x="0" y="1847"/>
                      <a:pt x="26" y="1867"/>
                      <a:pt x="48" y="1867"/>
                    </a:cubicBezTo>
                    <a:cubicBezTo>
                      <a:pt x="63" y="1867"/>
                      <a:pt x="77" y="1859"/>
                      <a:pt x="80" y="1839"/>
                    </a:cubicBezTo>
                    <a:cubicBezTo>
                      <a:pt x="182" y="1130"/>
                      <a:pt x="581" y="481"/>
                      <a:pt x="1170" y="75"/>
                    </a:cubicBezTo>
                    <a:cubicBezTo>
                      <a:pt x="1205" y="52"/>
                      <a:pt x="1183"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73;p38"/>
              <p:cNvSpPr/>
              <p:nvPr/>
            </p:nvSpPr>
            <p:spPr>
              <a:xfrm>
                <a:off x="8183000" y="3475679"/>
                <a:ext cx="56237" cy="221815"/>
              </a:xfrm>
              <a:custGeom>
                <a:avLst/>
                <a:gdLst/>
                <a:ahLst/>
                <a:cxnLst/>
                <a:rect l="l" t="t" r="r" b="b"/>
                <a:pathLst>
                  <a:path w="610" h="2406" extrusionOk="0">
                    <a:moveTo>
                      <a:pt x="563" y="0"/>
                    </a:moveTo>
                    <a:cubicBezTo>
                      <a:pt x="548" y="0"/>
                      <a:pt x="532" y="8"/>
                      <a:pt x="526" y="27"/>
                    </a:cubicBezTo>
                    <a:cubicBezTo>
                      <a:pt x="284" y="786"/>
                      <a:pt x="112" y="1567"/>
                      <a:pt x="5" y="2358"/>
                    </a:cubicBezTo>
                    <a:cubicBezTo>
                      <a:pt x="0" y="2386"/>
                      <a:pt x="26" y="2406"/>
                      <a:pt x="48" y="2406"/>
                    </a:cubicBezTo>
                    <a:cubicBezTo>
                      <a:pt x="63" y="2406"/>
                      <a:pt x="77" y="2398"/>
                      <a:pt x="79" y="2378"/>
                    </a:cubicBezTo>
                    <a:cubicBezTo>
                      <a:pt x="184" y="1587"/>
                      <a:pt x="359" y="808"/>
                      <a:pt x="601" y="47"/>
                    </a:cubicBezTo>
                    <a:cubicBezTo>
                      <a:pt x="610" y="19"/>
                      <a:pt x="587" y="0"/>
                      <a:pt x="5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74;p38"/>
              <p:cNvSpPr/>
              <p:nvPr/>
            </p:nvSpPr>
            <p:spPr>
              <a:xfrm>
                <a:off x="8148428" y="2600862"/>
                <a:ext cx="564310" cy="963596"/>
              </a:xfrm>
              <a:custGeom>
                <a:avLst/>
                <a:gdLst/>
                <a:ahLst/>
                <a:cxnLst/>
                <a:rect l="l" t="t" r="r" b="b"/>
                <a:pathLst>
                  <a:path w="6121" h="10452" extrusionOk="0">
                    <a:moveTo>
                      <a:pt x="3112" y="0"/>
                    </a:moveTo>
                    <a:cubicBezTo>
                      <a:pt x="1860" y="0"/>
                      <a:pt x="626" y="557"/>
                      <a:pt x="432" y="1422"/>
                    </a:cubicBezTo>
                    <a:cubicBezTo>
                      <a:pt x="90" y="2939"/>
                      <a:pt x="0" y="4047"/>
                      <a:pt x="88" y="4880"/>
                    </a:cubicBezTo>
                    <a:cubicBezTo>
                      <a:pt x="90" y="4895"/>
                      <a:pt x="93" y="4910"/>
                      <a:pt x="93" y="4928"/>
                    </a:cubicBezTo>
                    <a:cubicBezTo>
                      <a:pt x="95" y="4945"/>
                      <a:pt x="98" y="4963"/>
                      <a:pt x="100" y="4980"/>
                    </a:cubicBezTo>
                    <a:cubicBezTo>
                      <a:pt x="212" y="5881"/>
                      <a:pt x="547" y="6445"/>
                      <a:pt x="1006" y="6864"/>
                    </a:cubicBezTo>
                    <a:cubicBezTo>
                      <a:pt x="1253" y="7089"/>
                      <a:pt x="1480" y="7256"/>
                      <a:pt x="1680" y="7403"/>
                    </a:cubicBezTo>
                    <a:cubicBezTo>
                      <a:pt x="1744" y="7450"/>
                      <a:pt x="1804" y="7495"/>
                      <a:pt x="1864" y="7538"/>
                    </a:cubicBezTo>
                    <a:cubicBezTo>
                      <a:pt x="1909" y="7573"/>
                      <a:pt x="1954" y="7608"/>
                      <a:pt x="1997" y="7645"/>
                    </a:cubicBezTo>
                    <a:cubicBezTo>
                      <a:pt x="2446" y="8012"/>
                      <a:pt x="2700" y="8418"/>
                      <a:pt x="2660" y="9599"/>
                    </a:cubicBezTo>
                    <a:cubicBezTo>
                      <a:pt x="2854" y="10142"/>
                      <a:pt x="3379" y="10451"/>
                      <a:pt x="3908" y="10451"/>
                    </a:cubicBezTo>
                    <a:cubicBezTo>
                      <a:pt x="4372" y="10451"/>
                      <a:pt x="4840" y="10213"/>
                      <a:pt x="5090" y="9686"/>
                    </a:cubicBezTo>
                    <a:cubicBezTo>
                      <a:pt x="5125" y="8259"/>
                      <a:pt x="5440" y="7036"/>
                      <a:pt x="5707" y="6250"/>
                    </a:cubicBezTo>
                    <a:cubicBezTo>
                      <a:pt x="5774" y="6046"/>
                      <a:pt x="5839" y="5871"/>
                      <a:pt x="5896" y="5731"/>
                    </a:cubicBezTo>
                    <a:cubicBezTo>
                      <a:pt x="6001" y="5464"/>
                      <a:pt x="6076" y="5317"/>
                      <a:pt x="6076" y="5317"/>
                    </a:cubicBezTo>
                    <a:cubicBezTo>
                      <a:pt x="6076" y="5317"/>
                      <a:pt x="6121" y="2178"/>
                      <a:pt x="5699" y="1330"/>
                    </a:cubicBezTo>
                    <a:cubicBezTo>
                      <a:pt x="5230" y="394"/>
                      <a:pt x="4165" y="0"/>
                      <a:pt x="3112" y="0"/>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75;p38"/>
              <p:cNvSpPr/>
              <p:nvPr/>
            </p:nvSpPr>
            <p:spPr>
              <a:xfrm>
                <a:off x="8123997" y="2582055"/>
                <a:ext cx="641199" cy="439758"/>
              </a:xfrm>
              <a:custGeom>
                <a:avLst/>
                <a:gdLst/>
                <a:ahLst/>
                <a:cxnLst/>
                <a:rect l="l" t="t" r="r" b="b"/>
                <a:pathLst>
                  <a:path w="6955" h="4770" extrusionOk="0">
                    <a:moveTo>
                      <a:pt x="2916" y="0"/>
                    </a:moveTo>
                    <a:cubicBezTo>
                      <a:pt x="2791" y="0"/>
                      <a:pt x="2666" y="5"/>
                      <a:pt x="2541" y="17"/>
                    </a:cubicBezTo>
                    <a:cubicBezTo>
                      <a:pt x="1900" y="74"/>
                      <a:pt x="1258" y="304"/>
                      <a:pt x="802" y="753"/>
                    </a:cubicBezTo>
                    <a:cubicBezTo>
                      <a:pt x="191" y="1354"/>
                      <a:pt x="1" y="2357"/>
                      <a:pt x="325" y="3151"/>
                    </a:cubicBezTo>
                    <a:cubicBezTo>
                      <a:pt x="490" y="2514"/>
                      <a:pt x="759" y="1906"/>
                      <a:pt x="1116" y="1357"/>
                    </a:cubicBezTo>
                    <a:cubicBezTo>
                      <a:pt x="1696" y="2197"/>
                      <a:pt x="2709" y="2714"/>
                      <a:pt x="3728" y="2714"/>
                    </a:cubicBezTo>
                    <a:cubicBezTo>
                      <a:pt x="3861" y="2714"/>
                      <a:pt x="3995" y="2705"/>
                      <a:pt x="4128" y="2687"/>
                    </a:cubicBezTo>
                    <a:cubicBezTo>
                      <a:pt x="4250" y="3260"/>
                      <a:pt x="4572" y="3792"/>
                      <a:pt x="5024" y="4166"/>
                    </a:cubicBezTo>
                    <a:cubicBezTo>
                      <a:pt x="5478" y="4540"/>
                      <a:pt x="6059" y="4757"/>
                      <a:pt x="6645" y="4770"/>
                    </a:cubicBezTo>
                    <a:cubicBezTo>
                      <a:pt x="6795" y="4106"/>
                      <a:pt x="6955" y="3433"/>
                      <a:pt x="6927" y="2751"/>
                    </a:cubicBezTo>
                    <a:cubicBezTo>
                      <a:pt x="6900" y="2073"/>
                      <a:pt x="6670" y="1377"/>
                      <a:pt x="6169" y="917"/>
                    </a:cubicBezTo>
                    <a:cubicBezTo>
                      <a:pt x="5705" y="493"/>
                      <a:pt x="5066" y="321"/>
                      <a:pt x="4452" y="191"/>
                    </a:cubicBezTo>
                    <a:cubicBezTo>
                      <a:pt x="3946" y="87"/>
                      <a:pt x="3431" y="0"/>
                      <a:pt x="2916" y="0"/>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76;p38"/>
              <p:cNvSpPr/>
              <p:nvPr/>
            </p:nvSpPr>
            <p:spPr>
              <a:xfrm>
                <a:off x="8281185" y="3020616"/>
                <a:ext cx="42132" cy="37154"/>
              </a:xfrm>
              <a:custGeom>
                <a:avLst/>
                <a:gdLst/>
                <a:ahLst/>
                <a:cxnLst/>
                <a:rect l="l" t="t" r="r" b="b"/>
                <a:pathLst>
                  <a:path w="457" h="403" extrusionOk="0">
                    <a:moveTo>
                      <a:pt x="228" y="0"/>
                    </a:moveTo>
                    <a:cubicBezTo>
                      <a:pt x="176" y="0"/>
                      <a:pt x="123" y="11"/>
                      <a:pt x="82" y="40"/>
                    </a:cubicBezTo>
                    <a:cubicBezTo>
                      <a:pt x="33" y="78"/>
                      <a:pt x="8" y="135"/>
                      <a:pt x="5" y="195"/>
                    </a:cubicBezTo>
                    <a:cubicBezTo>
                      <a:pt x="0" y="252"/>
                      <a:pt x="20" y="307"/>
                      <a:pt x="42" y="360"/>
                    </a:cubicBezTo>
                    <a:cubicBezTo>
                      <a:pt x="53" y="382"/>
                      <a:pt x="73" y="403"/>
                      <a:pt x="98" y="403"/>
                    </a:cubicBezTo>
                    <a:cubicBezTo>
                      <a:pt x="103" y="403"/>
                      <a:pt x="109" y="402"/>
                      <a:pt x="115" y="400"/>
                    </a:cubicBezTo>
                    <a:cubicBezTo>
                      <a:pt x="142" y="392"/>
                      <a:pt x="167" y="360"/>
                      <a:pt x="155" y="327"/>
                    </a:cubicBezTo>
                    <a:cubicBezTo>
                      <a:pt x="140" y="290"/>
                      <a:pt x="122" y="250"/>
                      <a:pt x="120" y="208"/>
                    </a:cubicBezTo>
                    <a:cubicBezTo>
                      <a:pt x="120" y="185"/>
                      <a:pt x="125" y="163"/>
                      <a:pt x="137" y="145"/>
                    </a:cubicBezTo>
                    <a:cubicBezTo>
                      <a:pt x="137" y="148"/>
                      <a:pt x="137" y="148"/>
                      <a:pt x="137" y="150"/>
                    </a:cubicBezTo>
                    <a:cubicBezTo>
                      <a:pt x="147" y="130"/>
                      <a:pt x="170" y="123"/>
                      <a:pt x="190" y="120"/>
                    </a:cubicBezTo>
                    <a:cubicBezTo>
                      <a:pt x="192" y="120"/>
                      <a:pt x="195" y="118"/>
                      <a:pt x="197" y="118"/>
                    </a:cubicBezTo>
                    <a:lnTo>
                      <a:pt x="267" y="118"/>
                    </a:lnTo>
                    <a:cubicBezTo>
                      <a:pt x="267" y="118"/>
                      <a:pt x="267" y="118"/>
                      <a:pt x="270" y="120"/>
                    </a:cubicBezTo>
                    <a:cubicBezTo>
                      <a:pt x="307" y="125"/>
                      <a:pt x="337" y="140"/>
                      <a:pt x="372" y="150"/>
                    </a:cubicBezTo>
                    <a:cubicBezTo>
                      <a:pt x="379" y="153"/>
                      <a:pt x="386" y="154"/>
                      <a:pt x="394" y="154"/>
                    </a:cubicBezTo>
                    <a:cubicBezTo>
                      <a:pt x="413" y="154"/>
                      <a:pt x="433" y="145"/>
                      <a:pt x="442" y="125"/>
                    </a:cubicBezTo>
                    <a:cubicBezTo>
                      <a:pt x="457" y="100"/>
                      <a:pt x="452" y="60"/>
                      <a:pt x="422" y="45"/>
                    </a:cubicBezTo>
                    <a:lnTo>
                      <a:pt x="422" y="48"/>
                    </a:lnTo>
                    <a:cubicBezTo>
                      <a:pt x="364" y="20"/>
                      <a:pt x="307" y="3"/>
                      <a:pt x="245" y="0"/>
                    </a:cubicBezTo>
                    <a:cubicBezTo>
                      <a:pt x="239" y="0"/>
                      <a:pt x="234" y="0"/>
                      <a:pt x="228" y="0"/>
                    </a:cubicBezTo>
                    <a:close/>
                  </a:path>
                </a:pathLst>
              </a:custGeom>
              <a:solidFill>
                <a:srgbClr val="330502">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77;p38"/>
              <p:cNvSpPr/>
              <p:nvPr/>
            </p:nvSpPr>
            <p:spPr>
              <a:xfrm>
                <a:off x="8191390" y="2877994"/>
                <a:ext cx="109617" cy="46373"/>
              </a:xfrm>
              <a:custGeom>
                <a:avLst/>
                <a:gdLst/>
                <a:ahLst/>
                <a:cxnLst/>
                <a:rect l="l" t="t" r="r" b="b"/>
                <a:pathLst>
                  <a:path w="1189" h="503" extrusionOk="0">
                    <a:moveTo>
                      <a:pt x="721" y="0"/>
                    </a:moveTo>
                    <a:cubicBezTo>
                      <a:pt x="490" y="0"/>
                      <a:pt x="263" y="78"/>
                      <a:pt x="76" y="220"/>
                    </a:cubicBezTo>
                    <a:cubicBezTo>
                      <a:pt x="1" y="275"/>
                      <a:pt x="16" y="390"/>
                      <a:pt x="68" y="452"/>
                    </a:cubicBezTo>
                    <a:cubicBezTo>
                      <a:pt x="98" y="488"/>
                      <a:pt x="138" y="503"/>
                      <a:pt x="179" y="503"/>
                    </a:cubicBezTo>
                    <a:cubicBezTo>
                      <a:pt x="221" y="503"/>
                      <a:pt x="264" y="487"/>
                      <a:pt x="298" y="462"/>
                    </a:cubicBezTo>
                    <a:cubicBezTo>
                      <a:pt x="308" y="455"/>
                      <a:pt x="313" y="452"/>
                      <a:pt x="320" y="447"/>
                    </a:cubicBezTo>
                    <a:cubicBezTo>
                      <a:pt x="440" y="370"/>
                      <a:pt x="578" y="330"/>
                      <a:pt x="718" y="330"/>
                    </a:cubicBezTo>
                    <a:cubicBezTo>
                      <a:pt x="785" y="330"/>
                      <a:pt x="853" y="339"/>
                      <a:pt x="919" y="357"/>
                    </a:cubicBezTo>
                    <a:cubicBezTo>
                      <a:pt x="947" y="365"/>
                      <a:pt x="976" y="370"/>
                      <a:pt x="1003" y="370"/>
                    </a:cubicBezTo>
                    <a:cubicBezTo>
                      <a:pt x="1071" y="370"/>
                      <a:pt x="1130" y="340"/>
                      <a:pt x="1159" y="260"/>
                    </a:cubicBezTo>
                    <a:cubicBezTo>
                      <a:pt x="1189" y="175"/>
                      <a:pt x="1131" y="83"/>
                      <a:pt x="1051" y="55"/>
                    </a:cubicBezTo>
                    <a:cubicBezTo>
                      <a:pt x="943" y="18"/>
                      <a:pt x="832" y="0"/>
                      <a:pt x="721" y="0"/>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78;p38"/>
              <p:cNvSpPr/>
              <p:nvPr/>
            </p:nvSpPr>
            <p:spPr>
              <a:xfrm>
                <a:off x="8372456" y="2881497"/>
                <a:ext cx="108879" cy="47940"/>
              </a:xfrm>
              <a:custGeom>
                <a:avLst/>
                <a:gdLst/>
                <a:ahLst/>
                <a:cxnLst/>
                <a:rect l="l" t="t" r="r" b="b"/>
                <a:pathLst>
                  <a:path w="1181" h="520" extrusionOk="0">
                    <a:moveTo>
                      <a:pt x="443" y="1"/>
                    </a:moveTo>
                    <a:cubicBezTo>
                      <a:pt x="334" y="1"/>
                      <a:pt x="224" y="17"/>
                      <a:pt x="118" y="50"/>
                    </a:cubicBezTo>
                    <a:lnTo>
                      <a:pt x="115" y="50"/>
                    </a:lnTo>
                    <a:cubicBezTo>
                      <a:pt x="28" y="77"/>
                      <a:pt x="1" y="192"/>
                      <a:pt x="31" y="267"/>
                    </a:cubicBezTo>
                    <a:cubicBezTo>
                      <a:pt x="56" y="336"/>
                      <a:pt x="117" y="360"/>
                      <a:pt x="181" y="360"/>
                    </a:cubicBezTo>
                    <a:cubicBezTo>
                      <a:pt x="205" y="360"/>
                      <a:pt x="229" y="357"/>
                      <a:pt x="253" y="352"/>
                    </a:cubicBezTo>
                    <a:cubicBezTo>
                      <a:pt x="319" y="337"/>
                      <a:pt x="385" y="328"/>
                      <a:pt x="451" y="328"/>
                    </a:cubicBezTo>
                    <a:cubicBezTo>
                      <a:pt x="510" y="328"/>
                      <a:pt x="570" y="335"/>
                      <a:pt x="629" y="352"/>
                    </a:cubicBezTo>
                    <a:lnTo>
                      <a:pt x="614" y="344"/>
                    </a:lnTo>
                    <a:lnTo>
                      <a:pt x="614" y="344"/>
                    </a:lnTo>
                    <a:cubicBezTo>
                      <a:pt x="717" y="374"/>
                      <a:pt x="809" y="419"/>
                      <a:pt x="891" y="486"/>
                    </a:cubicBezTo>
                    <a:cubicBezTo>
                      <a:pt x="920" y="509"/>
                      <a:pt x="953" y="519"/>
                      <a:pt x="986" y="519"/>
                    </a:cubicBezTo>
                    <a:cubicBezTo>
                      <a:pt x="1037" y="519"/>
                      <a:pt x="1088" y="495"/>
                      <a:pt x="1121" y="454"/>
                    </a:cubicBezTo>
                    <a:cubicBezTo>
                      <a:pt x="1181" y="384"/>
                      <a:pt x="1158" y="277"/>
                      <a:pt x="1091" y="224"/>
                    </a:cubicBezTo>
                    <a:cubicBezTo>
                      <a:pt x="904" y="75"/>
                      <a:pt x="675" y="1"/>
                      <a:pt x="443"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79;p38"/>
              <p:cNvSpPr/>
              <p:nvPr/>
            </p:nvSpPr>
            <p:spPr>
              <a:xfrm>
                <a:off x="8289114" y="3088377"/>
                <a:ext cx="98185" cy="56422"/>
              </a:xfrm>
              <a:custGeom>
                <a:avLst/>
                <a:gdLst/>
                <a:ahLst/>
                <a:cxnLst/>
                <a:rect l="l" t="t" r="r" b="b"/>
                <a:pathLst>
                  <a:path w="1065" h="612" extrusionOk="0">
                    <a:moveTo>
                      <a:pt x="883" y="1"/>
                    </a:moveTo>
                    <a:cubicBezTo>
                      <a:pt x="792" y="1"/>
                      <a:pt x="659" y="77"/>
                      <a:pt x="503" y="106"/>
                    </a:cubicBezTo>
                    <a:cubicBezTo>
                      <a:pt x="288" y="144"/>
                      <a:pt x="84" y="84"/>
                      <a:pt x="46" y="204"/>
                    </a:cubicBezTo>
                    <a:cubicBezTo>
                      <a:pt x="1" y="342"/>
                      <a:pt x="202" y="611"/>
                      <a:pt x="501" y="611"/>
                    </a:cubicBezTo>
                    <a:cubicBezTo>
                      <a:pt x="531" y="611"/>
                      <a:pt x="561" y="608"/>
                      <a:pt x="593" y="603"/>
                    </a:cubicBezTo>
                    <a:cubicBezTo>
                      <a:pt x="942" y="538"/>
                      <a:pt x="1064" y="161"/>
                      <a:pt x="965" y="36"/>
                    </a:cubicBezTo>
                    <a:cubicBezTo>
                      <a:pt x="943" y="11"/>
                      <a:pt x="916" y="1"/>
                      <a:pt x="883" y="1"/>
                    </a:cubicBezTo>
                    <a:close/>
                  </a:path>
                </a:pathLst>
              </a:custGeom>
              <a:solidFill>
                <a:srgbClr val="E236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0;p38"/>
              <p:cNvSpPr/>
              <p:nvPr/>
            </p:nvSpPr>
            <p:spPr>
              <a:xfrm>
                <a:off x="8309397" y="3113361"/>
                <a:ext cx="69605" cy="31438"/>
              </a:xfrm>
              <a:custGeom>
                <a:avLst/>
                <a:gdLst/>
                <a:ahLst/>
                <a:cxnLst/>
                <a:rect l="l" t="t" r="r" b="b"/>
                <a:pathLst>
                  <a:path w="755" h="341" extrusionOk="0">
                    <a:moveTo>
                      <a:pt x="755" y="0"/>
                    </a:moveTo>
                    <a:lnTo>
                      <a:pt x="755" y="0"/>
                    </a:lnTo>
                    <a:cubicBezTo>
                      <a:pt x="687" y="5"/>
                      <a:pt x="615" y="12"/>
                      <a:pt x="540" y="25"/>
                    </a:cubicBezTo>
                    <a:cubicBezTo>
                      <a:pt x="290" y="70"/>
                      <a:pt x="88" y="160"/>
                      <a:pt x="1" y="252"/>
                    </a:cubicBezTo>
                    <a:cubicBezTo>
                      <a:pt x="78" y="303"/>
                      <a:pt x="173" y="340"/>
                      <a:pt x="282" y="340"/>
                    </a:cubicBezTo>
                    <a:cubicBezTo>
                      <a:pt x="311" y="340"/>
                      <a:pt x="342" y="338"/>
                      <a:pt x="373" y="332"/>
                    </a:cubicBezTo>
                    <a:cubicBezTo>
                      <a:pt x="582" y="294"/>
                      <a:pt x="710" y="142"/>
                      <a:pt x="7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1;p38"/>
              <p:cNvSpPr/>
              <p:nvPr/>
            </p:nvSpPr>
            <p:spPr>
              <a:xfrm>
                <a:off x="8297043" y="3088469"/>
                <a:ext cx="75782" cy="22403"/>
              </a:xfrm>
              <a:custGeom>
                <a:avLst/>
                <a:gdLst/>
                <a:ahLst/>
                <a:cxnLst/>
                <a:rect l="l" t="t" r="r" b="b"/>
                <a:pathLst>
                  <a:path w="822" h="243" extrusionOk="0">
                    <a:moveTo>
                      <a:pt x="793" y="0"/>
                    </a:moveTo>
                    <a:cubicBezTo>
                      <a:pt x="703" y="0"/>
                      <a:pt x="572" y="76"/>
                      <a:pt x="417" y="105"/>
                    </a:cubicBezTo>
                    <a:cubicBezTo>
                      <a:pt x="242" y="138"/>
                      <a:pt x="78" y="103"/>
                      <a:pt x="0" y="153"/>
                    </a:cubicBezTo>
                    <a:cubicBezTo>
                      <a:pt x="53" y="215"/>
                      <a:pt x="148" y="242"/>
                      <a:pt x="263" y="242"/>
                    </a:cubicBezTo>
                    <a:cubicBezTo>
                      <a:pt x="317" y="242"/>
                      <a:pt x="376" y="236"/>
                      <a:pt x="437" y="225"/>
                    </a:cubicBezTo>
                    <a:cubicBezTo>
                      <a:pt x="629" y="190"/>
                      <a:pt x="781" y="115"/>
                      <a:pt x="821" y="3"/>
                    </a:cubicBezTo>
                    <a:cubicBezTo>
                      <a:pt x="812" y="1"/>
                      <a:pt x="803" y="0"/>
                      <a:pt x="793" y="0"/>
                    </a:cubicBezTo>
                    <a:close/>
                  </a:path>
                </a:pathLst>
              </a:custGeom>
              <a:solidFill>
                <a:srgbClr val="DBEE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2;p38"/>
              <p:cNvSpPr/>
              <p:nvPr/>
            </p:nvSpPr>
            <p:spPr>
              <a:xfrm>
                <a:off x="8649865" y="2975994"/>
                <a:ext cx="171294" cy="157280"/>
              </a:xfrm>
              <a:custGeom>
                <a:avLst/>
                <a:gdLst/>
                <a:ahLst/>
                <a:cxnLst/>
                <a:rect l="l" t="t" r="r" b="b"/>
                <a:pathLst>
                  <a:path w="1858" h="1706" extrusionOk="0">
                    <a:moveTo>
                      <a:pt x="1119" y="1"/>
                    </a:moveTo>
                    <a:cubicBezTo>
                      <a:pt x="866" y="1"/>
                      <a:pt x="589" y="125"/>
                      <a:pt x="380" y="357"/>
                    </a:cubicBezTo>
                    <a:cubicBezTo>
                      <a:pt x="36" y="741"/>
                      <a:pt x="1" y="1273"/>
                      <a:pt x="305" y="1547"/>
                    </a:cubicBezTo>
                    <a:cubicBezTo>
                      <a:pt x="425" y="1654"/>
                      <a:pt x="578" y="1706"/>
                      <a:pt x="742" y="1706"/>
                    </a:cubicBezTo>
                    <a:cubicBezTo>
                      <a:pt x="995" y="1706"/>
                      <a:pt x="1271" y="1582"/>
                      <a:pt x="1480" y="1350"/>
                    </a:cubicBezTo>
                    <a:cubicBezTo>
                      <a:pt x="1825" y="966"/>
                      <a:pt x="1857" y="435"/>
                      <a:pt x="1555" y="160"/>
                    </a:cubicBezTo>
                    <a:cubicBezTo>
                      <a:pt x="1436" y="53"/>
                      <a:pt x="1283" y="1"/>
                      <a:pt x="1119" y="1"/>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83;p38"/>
              <p:cNvSpPr/>
              <p:nvPr/>
            </p:nvSpPr>
            <p:spPr>
              <a:xfrm>
                <a:off x="8696606" y="3002085"/>
                <a:ext cx="98738" cy="98001"/>
              </a:xfrm>
              <a:custGeom>
                <a:avLst/>
                <a:gdLst/>
                <a:ahLst/>
                <a:cxnLst/>
                <a:rect l="l" t="t" r="r" b="b"/>
                <a:pathLst>
                  <a:path w="1071" h="1063" extrusionOk="0">
                    <a:moveTo>
                      <a:pt x="577" y="1"/>
                    </a:moveTo>
                    <a:cubicBezTo>
                      <a:pt x="494" y="1"/>
                      <a:pt x="407" y="18"/>
                      <a:pt x="322" y="54"/>
                    </a:cubicBezTo>
                    <a:cubicBezTo>
                      <a:pt x="235" y="92"/>
                      <a:pt x="170" y="139"/>
                      <a:pt x="125" y="196"/>
                    </a:cubicBezTo>
                    <a:cubicBezTo>
                      <a:pt x="65" y="274"/>
                      <a:pt x="48" y="374"/>
                      <a:pt x="75" y="456"/>
                    </a:cubicBezTo>
                    <a:cubicBezTo>
                      <a:pt x="100" y="531"/>
                      <a:pt x="158" y="581"/>
                      <a:pt x="207" y="626"/>
                    </a:cubicBezTo>
                    <a:cubicBezTo>
                      <a:pt x="242" y="656"/>
                      <a:pt x="277" y="686"/>
                      <a:pt x="297" y="720"/>
                    </a:cubicBezTo>
                    <a:cubicBezTo>
                      <a:pt x="325" y="775"/>
                      <a:pt x="315" y="848"/>
                      <a:pt x="272" y="890"/>
                    </a:cubicBezTo>
                    <a:cubicBezTo>
                      <a:pt x="245" y="919"/>
                      <a:pt x="205" y="935"/>
                      <a:pt x="166" y="935"/>
                    </a:cubicBezTo>
                    <a:cubicBezTo>
                      <a:pt x="144" y="935"/>
                      <a:pt x="122" y="930"/>
                      <a:pt x="103" y="920"/>
                    </a:cubicBezTo>
                    <a:cubicBezTo>
                      <a:pt x="93" y="915"/>
                      <a:pt x="83" y="913"/>
                      <a:pt x="74" y="913"/>
                    </a:cubicBezTo>
                    <a:cubicBezTo>
                      <a:pt x="50" y="913"/>
                      <a:pt x="28" y="926"/>
                      <a:pt x="15" y="948"/>
                    </a:cubicBezTo>
                    <a:cubicBezTo>
                      <a:pt x="0" y="980"/>
                      <a:pt x="13" y="1017"/>
                      <a:pt x="43" y="1035"/>
                    </a:cubicBezTo>
                    <a:cubicBezTo>
                      <a:pt x="78" y="1052"/>
                      <a:pt x="118" y="1062"/>
                      <a:pt x="155" y="1062"/>
                    </a:cubicBezTo>
                    <a:cubicBezTo>
                      <a:pt x="158" y="1062"/>
                      <a:pt x="161" y="1062"/>
                      <a:pt x="165" y="1062"/>
                    </a:cubicBezTo>
                    <a:cubicBezTo>
                      <a:pt x="239" y="1062"/>
                      <a:pt x="312" y="1035"/>
                      <a:pt x="365" y="982"/>
                    </a:cubicBezTo>
                    <a:cubicBezTo>
                      <a:pt x="447" y="898"/>
                      <a:pt x="464" y="763"/>
                      <a:pt x="410" y="661"/>
                    </a:cubicBezTo>
                    <a:cubicBezTo>
                      <a:pt x="380" y="603"/>
                      <a:pt x="335" y="563"/>
                      <a:pt x="292" y="526"/>
                    </a:cubicBezTo>
                    <a:cubicBezTo>
                      <a:pt x="252" y="491"/>
                      <a:pt x="212" y="456"/>
                      <a:pt x="197" y="416"/>
                    </a:cubicBezTo>
                    <a:cubicBezTo>
                      <a:pt x="182" y="374"/>
                      <a:pt x="195" y="319"/>
                      <a:pt x="227" y="276"/>
                    </a:cubicBezTo>
                    <a:cubicBezTo>
                      <a:pt x="242" y="259"/>
                      <a:pt x="260" y="241"/>
                      <a:pt x="280" y="229"/>
                    </a:cubicBezTo>
                    <a:cubicBezTo>
                      <a:pt x="345" y="229"/>
                      <a:pt x="422" y="251"/>
                      <a:pt x="462" y="299"/>
                    </a:cubicBezTo>
                    <a:cubicBezTo>
                      <a:pt x="507" y="349"/>
                      <a:pt x="524" y="424"/>
                      <a:pt x="512" y="488"/>
                    </a:cubicBezTo>
                    <a:cubicBezTo>
                      <a:pt x="504" y="523"/>
                      <a:pt x="527" y="558"/>
                      <a:pt x="562" y="566"/>
                    </a:cubicBezTo>
                    <a:lnTo>
                      <a:pt x="572" y="566"/>
                    </a:lnTo>
                    <a:cubicBezTo>
                      <a:pt x="573" y="566"/>
                      <a:pt x="575" y="566"/>
                      <a:pt x="577" y="566"/>
                    </a:cubicBezTo>
                    <a:cubicBezTo>
                      <a:pt x="607" y="566"/>
                      <a:pt x="632" y="544"/>
                      <a:pt x="639" y="516"/>
                    </a:cubicBezTo>
                    <a:cubicBezTo>
                      <a:pt x="659" y="409"/>
                      <a:pt x="632" y="296"/>
                      <a:pt x="562" y="214"/>
                    </a:cubicBezTo>
                    <a:cubicBezTo>
                      <a:pt x="534" y="184"/>
                      <a:pt x="502" y="162"/>
                      <a:pt x="467" y="144"/>
                    </a:cubicBezTo>
                    <a:cubicBezTo>
                      <a:pt x="505" y="135"/>
                      <a:pt x="542" y="131"/>
                      <a:pt x="579" y="131"/>
                    </a:cubicBezTo>
                    <a:cubicBezTo>
                      <a:pt x="645" y="131"/>
                      <a:pt x="707" y="146"/>
                      <a:pt x="759" y="177"/>
                    </a:cubicBezTo>
                    <a:cubicBezTo>
                      <a:pt x="859" y="231"/>
                      <a:pt x="931" y="374"/>
                      <a:pt x="874" y="483"/>
                    </a:cubicBezTo>
                    <a:cubicBezTo>
                      <a:pt x="859" y="516"/>
                      <a:pt x="871" y="553"/>
                      <a:pt x="904" y="571"/>
                    </a:cubicBezTo>
                    <a:cubicBezTo>
                      <a:pt x="912" y="575"/>
                      <a:pt x="922" y="577"/>
                      <a:pt x="931" y="577"/>
                    </a:cubicBezTo>
                    <a:cubicBezTo>
                      <a:pt x="955" y="577"/>
                      <a:pt x="978" y="565"/>
                      <a:pt x="991" y="543"/>
                    </a:cubicBezTo>
                    <a:cubicBezTo>
                      <a:pt x="1071" y="381"/>
                      <a:pt x="996" y="162"/>
                      <a:pt x="824" y="64"/>
                    </a:cubicBezTo>
                    <a:lnTo>
                      <a:pt x="824" y="62"/>
                    </a:lnTo>
                    <a:cubicBezTo>
                      <a:pt x="752" y="21"/>
                      <a:pt x="667" y="1"/>
                      <a:pt x="577" y="1"/>
                    </a:cubicBezTo>
                    <a:close/>
                  </a:path>
                </a:pathLst>
              </a:custGeom>
              <a:solidFill>
                <a:srgbClr val="330502">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84;p38"/>
              <p:cNvSpPr/>
              <p:nvPr/>
            </p:nvSpPr>
            <p:spPr>
              <a:xfrm>
                <a:off x="8643872" y="4387096"/>
                <a:ext cx="477004" cy="270954"/>
              </a:xfrm>
              <a:custGeom>
                <a:avLst/>
                <a:gdLst/>
                <a:ahLst/>
                <a:cxnLst/>
                <a:rect l="l" t="t" r="r" b="b"/>
                <a:pathLst>
                  <a:path w="5174" h="2939" extrusionOk="0">
                    <a:moveTo>
                      <a:pt x="2152" y="0"/>
                    </a:moveTo>
                    <a:cubicBezTo>
                      <a:pt x="2117" y="0"/>
                      <a:pt x="2084" y="4"/>
                      <a:pt x="2054" y="12"/>
                    </a:cubicBezTo>
                    <a:cubicBezTo>
                      <a:pt x="1785" y="87"/>
                      <a:pt x="1" y="1095"/>
                      <a:pt x="253" y="1474"/>
                    </a:cubicBezTo>
                    <a:cubicBezTo>
                      <a:pt x="277" y="1510"/>
                      <a:pt x="321" y="1524"/>
                      <a:pt x="378" y="1524"/>
                    </a:cubicBezTo>
                    <a:cubicBezTo>
                      <a:pt x="680" y="1524"/>
                      <a:pt x="1354" y="1105"/>
                      <a:pt x="1390" y="1105"/>
                    </a:cubicBezTo>
                    <a:cubicBezTo>
                      <a:pt x="1390" y="1105"/>
                      <a:pt x="1391" y="1105"/>
                      <a:pt x="1391" y="1105"/>
                    </a:cubicBezTo>
                    <a:cubicBezTo>
                      <a:pt x="1418" y="1117"/>
                      <a:pt x="300" y="2006"/>
                      <a:pt x="542" y="2293"/>
                    </a:cubicBezTo>
                    <a:cubicBezTo>
                      <a:pt x="569" y="2324"/>
                      <a:pt x="605" y="2338"/>
                      <a:pt x="650" y="2338"/>
                    </a:cubicBezTo>
                    <a:cubicBezTo>
                      <a:pt x="1016" y="2338"/>
                      <a:pt x="1916" y="1419"/>
                      <a:pt x="1963" y="1419"/>
                    </a:cubicBezTo>
                    <a:cubicBezTo>
                      <a:pt x="1964" y="1419"/>
                      <a:pt x="1964" y="1419"/>
                      <a:pt x="1965" y="1419"/>
                    </a:cubicBezTo>
                    <a:cubicBezTo>
                      <a:pt x="1997" y="1442"/>
                      <a:pt x="1181" y="2435"/>
                      <a:pt x="1463" y="2647"/>
                    </a:cubicBezTo>
                    <a:cubicBezTo>
                      <a:pt x="1489" y="2667"/>
                      <a:pt x="1519" y="2675"/>
                      <a:pt x="1552" y="2675"/>
                    </a:cubicBezTo>
                    <a:cubicBezTo>
                      <a:pt x="1869" y="2675"/>
                      <a:pt x="2440" y="1824"/>
                      <a:pt x="2478" y="1824"/>
                    </a:cubicBezTo>
                    <a:cubicBezTo>
                      <a:pt x="2478" y="1824"/>
                      <a:pt x="2478" y="1824"/>
                      <a:pt x="2479" y="1824"/>
                    </a:cubicBezTo>
                    <a:cubicBezTo>
                      <a:pt x="2516" y="1834"/>
                      <a:pt x="2172" y="2824"/>
                      <a:pt x="2396" y="2931"/>
                    </a:cubicBezTo>
                    <a:cubicBezTo>
                      <a:pt x="2406" y="2936"/>
                      <a:pt x="2416" y="2938"/>
                      <a:pt x="2427" y="2938"/>
                    </a:cubicBezTo>
                    <a:cubicBezTo>
                      <a:pt x="2660" y="2938"/>
                      <a:pt x="3093" y="1856"/>
                      <a:pt x="3149" y="1856"/>
                    </a:cubicBezTo>
                    <a:cubicBezTo>
                      <a:pt x="3149" y="1856"/>
                      <a:pt x="3150" y="1856"/>
                      <a:pt x="3150" y="1856"/>
                    </a:cubicBezTo>
                    <a:cubicBezTo>
                      <a:pt x="3207" y="1868"/>
                      <a:pt x="3642" y="2198"/>
                      <a:pt x="4071" y="2198"/>
                    </a:cubicBezTo>
                    <a:cubicBezTo>
                      <a:pt x="4076" y="2198"/>
                      <a:pt x="4081" y="2198"/>
                      <a:pt x="4086" y="2198"/>
                    </a:cubicBezTo>
                    <a:cubicBezTo>
                      <a:pt x="4522" y="2188"/>
                      <a:pt x="5173" y="1512"/>
                      <a:pt x="5109" y="1180"/>
                    </a:cubicBezTo>
                    <a:cubicBezTo>
                      <a:pt x="5044" y="848"/>
                      <a:pt x="4203" y="35"/>
                      <a:pt x="3921" y="12"/>
                    </a:cubicBezTo>
                    <a:cubicBezTo>
                      <a:pt x="3913" y="11"/>
                      <a:pt x="3904" y="11"/>
                      <a:pt x="3896" y="11"/>
                    </a:cubicBezTo>
                    <a:cubicBezTo>
                      <a:pt x="3696" y="11"/>
                      <a:pt x="3560" y="242"/>
                      <a:pt x="3217" y="242"/>
                    </a:cubicBezTo>
                    <a:cubicBezTo>
                      <a:pt x="2899" y="242"/>
                      <a:pt x="2439" y="0"/>
                      <a:pt x="2152" y="0"/>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85;p38"/>
              <p:cNvSpPr/>
              <p:nvPr/>
            </p:nvSpPr>
            <p:spPr>
              <a:xfrm>
                <a:off x="8777828" y="3433731"/>
                <a:ext cx="810003" cy="1102254"/>
              </a:xfrm>
              <a:custGeom>
                <a:avLst/>
                <a:gdLst/>
                <a:ahLst/>
                <a:cxnLst/>
                <a:rect l="l" t="t" r="r" b="b"/>
                <a:pathLst>
                  <a:path w="8786" h="11956" extrusionOk="0">
                    <a:moveTo>
                      <a:pt x="0" y="1"/>
                    </a:moveTo>
                    <a:lnTo>
                      <a:pt x="95" y="3581"/>
                    </a:lnTo>
                    <a:lnTo>
                      <a:pt x="5622" y="5450"/>
                    </a:lnTo>
                    <a:lnTo>
                      <a:pt x="2193" y="10453"/>
                    </a:lnTo>
                    <a:lnTo>
                      <a:pt x="3491" y="11955"/>
                    </a:lnTo>
                    <a:cubicBezTo>
                      <a:pt x="3491" y="11955"/>
                      <a:pt x="8786" y="7124"/>
                      <a:pt x="8526" y="4841"/>
                    </a:cubicBezTo>
                    <a:cubicBezTo>
                      <a:pt x="8326" y="3090"/>
                      <a:pt x="3336" y="742"/>
                      <a:pt x="0" y="1"/>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86;p38"/>
              <p:cNvSpPr/>
              <p:nvPr/>
            </p:nvSpPr>
            <p:spPr>
              <a:xfrm>
                <a:off x="8766765" y="3433731"/>
                <a:ext cx="289023" cy="394400"/>
              </a:xfrm>
              <a:custGeom>
                <a:avLst/>
                <a:gdLst/>
                <a:ahLst/>
                <a:cxnLst/>
                <a:rect l="l" t="t" r="r" b="b"/>
                <a:pathLst>
                  <a:path w="3135" h="4278" extrusionOk="0">
                    <a:moveTo>
                      <a:pt x="120" y="1"/>
                    </a:moveTo>
                    <a:cubicBezTo>
                      <a:pt x="121" y="1"/>
                      <a:pt x="122" y="1"/>
                      <a:pt x="123" y="1"/>
                    </a:cubicBezTo>
                    <a:lnTo>
                      <a:pt x="123" y="1"/>
                    </a:lnTo>
                    <a:lnTo>
                      <a:pt x="123" y="1"/>
                    </a:lnTo>
                    <a:close/>
                    <a:moveTo>
                      <a:pt x="123" y="1"/>
                    </a:moveTo>
                    <a:lnTo>
                      <a:pt x="0" y="3736"/>
                    </a:lnTo>
                    <a:lnTo>
                      <a:pt x="1485" y="4277"/>
                    </a:lnTo>
                    <a:cubicBezTo>
                      <a:pt x="1485" y="4277"/>
                      <a:pt x="3000" y="2431"/>
                      <a:pt x="3134" y="812"/>
                    </a:cubicBezTo>
                    <a:cubicBezTo>
                      <a:pt x="3134" y="812"/>
                      <a:pt x="2341" y="498"/>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87;p38"/>
              <p:cNvSpPr/>
              <p:nvPr/>
            </p:nvSpPr>
            <p:spPr>
              <a:xfrm>
                <a:off x="8740306" y="3769036"/>
                <a:ext cx="132020" cy="40657"/>
              </a:xfrm>
              <a:custGeom>
                <a:avLst/>
                <a:gdLst/>
                <a:ahLst/>
                <a:cxnLst/>
                <a:rect l="l" t="t" r="r" b="b"/>
                <a:pathLst>
                  <a:path w="1432" h="441" extrusionOk="0">
                    <a:moveTo>
                      <a:pt x="42" y="0"/>
                    </a:moveTo>
                    <a:cubicBezTo>
                      <a:pt x="11" y="0"/>
                      <a:pt x="1" y="48"/>
                      <a:pt x="33" y="59"/>
                    </a:cubicBezTo>
                    <a:cubicBezTo>
                      <a:pt x="484" y="186"/>
                      <a:pt x="934" y="311"/>
                      <a:pt x="1383" y="438"/>
                    </a:cubicBezTo>
                    <a:cubicBezTo>
                      <a:pt x="1386" y="440"/>
                      <a:pt x="1390" y="440"/>
                      <a:pt x="1393" y="440"/>
                    </a:cubicBezTo>
                    <a:cubicBezTo>
                      <a:pt x="1423" y="440"/>
                      <a:pt x="1431" y="392"/>
                      <a:pt x="1398" y="383"/>
                    </a:cubicBezTo>
                    <a:cubicBezTo>
                      <a:pt x="949" y="256"/>
                      <a:pt x="499" y="129"/>
                      <a:pt x="50" y="2"/>
                    </a:cubicBezTo>
                    <a:cubicBezTo>
                      <a:pt x="47" y="1"/>
                      <a:pt x="44" y="0"/>
                      <a:pt x="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88;p38"/>
              <p:cNvSpPr/>
              <p:nvPr/>
            </p:nvSpPr>
            <p:spPr>
              <a:xfrm>
                <a:off x="8738001" y="3780191"/>
                <a:ext cx="45174" cy="5624"/>
              </a:xfrm>
              <a:custGeom>
                <a:avLst/>
                <a:gdLst/>
                <a:ahLst/>
                <a:cxnLst/>
                <a:rect l="l" t="t" r="r" b="b"/>
                <a:pathLst>
                  <a:path w="490" h="61" extrusionOk="0">
                    <a:moveTo>
                      <a:pt x="38" y="0"/>
                    </a:moveTo>
                    <a:cubicBezTo>
                      <a:pt x="0" y="0"/>
                      <a:pt x="0" y="60"/>
                      <a:pt x="38" y="60"/>
                    </a:cubicBezTo>
                    <a:lnTo>
                      <a:pt x="452" y="60"/>
                    </a:lnTo>
                    <a:cubicBezTo>
                      <a:pt x="490" y="60"/>
                      <a:pt x="490" y="0"/>
                      <a:pt x="452" y="0"/>
                    </a:cubicBezTo>
                    <a:close/>
                  </a:path>
                </a:pathLst>
              </a:custGeom>
              <a:solidFill>
                <a:srgbClr val="A7C3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 name="Google Shape;489;p38"/>
              <p:cNvGrpSpPr/>
              <p:nvPr/>
            </p:nvGrpSpPr>
            <p:grpSpPr>
              <a:xfrm>
                <a:off x="8221380" y="2936501"/>
                <a:ext cx="52991" cy="53124"/>
                <a:chOff x="7421975" y="3409096"/>
                <a:chExt cx="41100" cy="41204"/>
              </a:xfrm>
            </p:grpSpPr>
            <p:sp>
              <p:nvSpPr>
                <p:cNvPr id="189" name="Google Shape;490;p38"/>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91;p38"/>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492;p38"/>
              <p:cNvGrpSpPr/>
              <p:nvPr/>
            </p:nvGrpSpPr>
            <p:grpSpPr>
              <a:xfrm>
                <a:off x="8379005" y="2936501"/>
                <a:ext cx="52991" cy="53124"/>
                <a:chOff x="7421975" y="3409096"/>
                <a:chExt cx="41100" cy="41204"/>
              </a:xfrm>
            </p:grpSpPr>
            <p:sp>
              <p:nvSpPr>
                <p:cNvPr id="187" name="Google Shape;493;p38"/>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94;p38"/>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95;p38"/>
            <p:cNvGrpSpPr/>
            <p:nvPr/>
          </p:nvGrpSpPr>
          <p:grpSpPr>
            <a:xfrm>
              <a:off x="6668834" y="2749401"/>
              <a:ext cx="1099965" cy="606292"/>
              <a:chOff x="3089784" y="2263801"/>
              <a:chExt cx="1099965" cy="606292"/>
            </a:xfrm>
          </p:grpSpPr>
          <p:sp>
            <p:nvSpPr>
              <p:cNvPr id="154" name="Google Shape;496;p38"/>
              <p:cNvSpPr/>
              <p:nvPr/>
            </p:nvSpPr>
            <p:spPr>
              <a:xfrm flipH="1">
                <a:off x="3089784" y="2263801"/>
                <a:ext cx="1099965" cy="606292"/>
              </a:xfrm>
              <a:custGeom>
                <a:avLst/>
                <a:gdLst/>
                <a:ahLst/>
                <a:cxnLst/>
                <a:rect l="l" t="t" r="r" b="b"/>
                <a:pathLst>
                  <a:path w="17788" h="9805" extrusionOk="0">
                    <a:moveTo>
                      <a:pt x="9420" y="1"/>
                    </a:moveTo>
                    <a:cubicBezTo>
                      <a:pt x="5816" y="1"/>
                      <a:pt x="1974" y="278"/>
                      <a:pt x="1505" y="852"/>
                    </a:cubicBezTo>
                    <a:cubicBezTo>
                      <a:pt x="102" y="2566"/>
                      <a:pt x="152" y="6314"/>
                      <a:pt x="1270" y="7506"/>
                    </a:cubicBezTo>
                    <a:cubicBezTo>
                      <a:pt x="1337" y="7579"/>
                      <a:pt x="1452" y="7649"/>
                      <a:pt x="1599" y="7719"/>
                    </a:cubicBezTo>
                    <a:cubicBezTo>
                      <a:pt x="1592" y="7738"/>
                      <a:pt x="1584" y="7758"/>
                      <a:pt x="1574" y="7776"/>
                    </a:cubicBezTo>
                    <a:cubicBezTo>
                      <a:pt x="1440" y="8038"/>
                      <a:pt x="1215" y="8240"/>
                      <a:pt x="986" y="8422"/>
                    </a:cubicBezTo>
                    <a:cubicBezTo>
                      <a:pt x="756" y="8604"/>
                      <a:pt x="514" y="8776"/>
                      <a:pt x="324" y="9001"/>
                    </a:cubicBezTo>
                    <a:cubicBezTo>
                      <a:pt x="135" y="9223"/>
                      <a:pt x="0" y="9513"/>
                      <a:pt x="32" y="9804"/>
                    </a:cubicBezTo>
                    <a:cubicBezTo>
                      <a:pt x="222" y="9443"/>
                      <a:pt x="589" y="9236"/>
                      <a:pt x="981" y="9116"/>
                    </a:cubicBezTo>
                    <a:cubicBezTo>
                      <a:pt x="1372" y="8994"/>
                      <a:pt x="1784" y="8966"/>
                      <a:pt x="2188" y="8899"/>
                    </a:cubicBezTo>
                    <a:cubicBezTo>
                      <a:pt x="2592" y="8831"/>
                      <a:pt x="3004" y="8714"/>
                      <a:pt x="3319" y="8452"/>
                    </a:cubicBezTo>
                    <a:cubicBezTo>
                      <a:pt x="3396" y="8387"/>
                      <a:pt x="3468" y="8310"/>
                      <a:pt x="3528" y="8228"/>
                    </a:cubicBezTo>
                    <a:cubicBezTo>
                      <a:pt x="6012" y="8660"/>
                      <a:pt x="11133" y="9402"/>
                      <a:pt x="13586" y="9402"/>
                    </a:cubicBezTo>
                    <a:cubicBezTo>
                      <a:pt x="13994" y="9402"/>
                      <a:pt x="14328" y="9381"/>
                      <a:pt x="14564" y="9335"/>
                    </a:cubicBezTo>
                    <a:cubicBezTo>
                      <a:pt x="16872" y="8889"/>
                      <a:pt x="17788" y="1695"/>
                      <a:pt x="15822" y="555"/>
                    </a:cubicBezTo>
                    <a:cubicBezTo>
                      <a:pt x="15191" y="189"/>
                      <a:pt x="12386" y="1"/>
                      <a:pt x="9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497;p38"/>
              <p:cNvGrpSpPr/>
              <p:nvPr/>
            </p:nvGrpSpPr>
            <p:grpSpPr>
              <a:xfrm rot="549793">
                <a:off x="3435662" y="2483900"/>
                <a:ext cx="408680" cy="165866"/>
                <a:chOff x="4779156" y="3262750"/>
                <a:chExt cx="491550" cy="199500"/>
              </a:xfrm>
            </p:grpSpPr>
            <p:sp>
              <p:nvSpPr>
                <p:cNvPr id="156" name="Google Shape;498;p38"/>
                <p:cNvSpPr/>
                <p:nvPr/>
              </p:nvSpPr>
              <p:spPr>
                <a:xfrm>
                  <a:off x="4779156" y="33461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99;p38"/>
                <p:cNvSpPr/>
                <p:nvPr/>
              </p:nvSpPr>
              <p:spPr>
                <a:xfrm>
                  <a:off x="4966881" y="33044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00;p38"/>
                <p:cNvSpPr/>
                <p:nvPr/>
              </p:nvSpPr>
              <p:spPr>
                <a:xfrm>
                  <a:off x="5154606" y="32627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58046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arn(inVertical)">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5">
            <a:extLst>
              <a:ext uri="{FF2B5EF4-FFF2-40B4-BE49-F238E27FC236}">
                <a16:creationId xmlns:a16="http://schemas.microsoft.com/office/drawing/2014/main" id="{B030F64E-D154-7332-C853-4354A2B66AA6}"/>
              </a:ext>
            </a:extLst>
          </p:cNvPr>
          <p:cNvSpPr txBox="1"/>
          <p:nvPr/>
        </p:nvSpPr>
        <p:spPr>
          <a:xfrm>
            <a:off x="614250" y="780829"/>
            <a:ext cx="5929828" cy="3416320"/>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pPr algn="l">
              <a:lnSpc>
                <a:spcPct val="150000"/>
              </a:lnSpc>
            </a:pPr>
            <a:r>
              <a:rPr lang="en-US" sz="3600" smtClean="0">
                <a:solidFill>
                  <a:schemeClr val="tx1"/>
                </a:solidFill>
              </a:rPr>
              <a:t>CHÚC MỪNG </a:t>
            </a:r>
          </a:p>
          <a:p>
            <a:pPr algn="l">
              <a:lnSpc>
                <a:spcPct val="150000"/>
              </a:lnSpc>
            </a:pPr>
            <a:r>
              <a:rPr lang="en-US" sz="3600" smtClean="0">
                <a:solidFill>
                  <a:schemeClr val="tx1"/>
                </a:solidFill>
              </a:rPr>
              <a:t>ĐỘI KỊCH TỐT NHẤT VÀ </a:t>
            </a:r>
          </a:p>
          <a:p>
            <a:pPr algn="l">
              <a:lnSpc>
                <a:spcPct val="150000"/>
              </a:lnSpc>
            </a:pPr>
            <a:r>
              <a:rPr lang="en-US" sz="3600" smtClean="0">
                <a:solidFill>
                  <a:schemeClr val="tx1"/>
                </a:solidFill>
              </a:rPr>
              <a:t>DIỄN VIÊN CÓ DIỄN XUẤT</a:t>
            </a:r>
          </a:p>
          <a:p>
            <a:pPr algn="l">
              <a:lnSpc>
                <a:spcPct val="150000"/>
              </a:lnSpc>
            </a:pPr>
            <a:r>
              <a:rPr lang="en-US" sz="3600" smtClean="0">
                <a:solidFill>
                  <a:schemeClr val="tx1"/>
                </a:solidFill>
              </a:rPr>
              <a:t>TỐT NHẤT!</a:t>
            </a:r>
            <a:endParaRPr lang="en-US" sz="3600">
              <a:solidFill>
                <a:schemeClr val="tx1"/>
              </a:solidFill>
            </a:endParaRPr>
          </a:p>
        </p:txBody>
      </p:sp>
      <p:grpSp>
        <p:nvGrpSpPr>
          <p:cNvPr id="5" name="Google Shape;598;p41"/>
          <p:cNvGrpSpPr/>
          <p:nvPr/>
        </p:nvGrpSpPr>
        <p:grpSpPr>
          <a:xfrm>
            <a:off x="5977652" y="1424738"/>
            <a:ext cx="3861952" cy="3860646"/>
            <a:chOff x="5785936" y="1759274"/>
            <a:chExt cx="3861952" cy="3860646"/>
          </a:xfrm>
        </p:grpSpPr>
        <p:grpSp>
          <p:nvGrpSpPr>
            <p:cNvPr id="6" name="Google Shape;599;p41"/>
            <p:cNvGrpSpPr/>
            <p:nvPr/>
          </p:nvGrpSpPr>
          <p:grpSpPr>
            <a:xfrm>
              <a:off x="5862957" y="1841722"/>
              <a:ext cx="3784931" cy="3778198"/>
              <a:chOff x="5938438" y="1841725"/>
              <a:chExt cx="3546599" cy="3540290"/>
            </a:xfrm>
          </p:grpSpPr>
          <p:sp>
            <p:nvSpPr>
              <p:cNvPr id="12" name="Google Shape;600;p41"/>
              <p:cNvSpPr/>
              <p:nvPr/>
            </p:nvSpPr>
            <p:spPr>
              <a:xfrm flipH="1">
                <a:off x="6516628" y="2063178"/>
                <a:ext cx="2968409" cy="3318837"/>
              </a:xfrm>
              <a:custGeom>
                <a:avLst/>
                <a:gdLst/>
                <a:ahLst/>
                <a:cxnLst/>
                <a:rect l="l" t="t" r="r" b="b"/>
                <a:pathLst>
                  <a:path w="31647" h="35383" extrusionOk="0">
                    <a:moveTo>
                      <a:pt x="15144" y="0"/>
                    </a:moveTo>
                    <a:cubicBezTo>
                      <a:pt x="14467" y="0"/>
                      <a:pt x="13792" y="75"/>
                      <a:pt x="13145" y="217"/>
                    </a:cubicBezTo>
                    <a:cubicBezTo>
                      <a:pt x="12796" y="294"/>
                      <a:pt x="12449" y="386"/>
                      <a:pt x="12105" y="494"/>
                    </a:cubicBezTo>
                    <a:cubicBezTo>
                      <a:pt x="12013" y="521"/>
                      <a:pt x="11920" y="551"/>
                      <a:pt x="11828" y="583"/>
                    </a:cubicBezTo>
                    <a:cubicBezTo>
                      <a:pt x="11289" y="765"/>
                      <a:pt x="10758" y="983"/>
                      <a:pt x="10239" y="1235"/>
                    </a:cubicBezTo>
                    <a:cubicBezTo>
                      <a:pt x="8402" y="2123"/>
                      <a:pt x="6730" y="3418"/>
                      <a:pt x="5425" y="4927"/>
                    </a:cubicBezTo>
                    <a:cubicBezTo>
                      <a:pt x="3147" y="7557"/>
                      <a:pt x="1655" y="10813"/>
                      <a:pt x="869" y="14202"/>
                    </a:cubicBezTo>
                    <a:cubicBezTo>
                      <a:pt x="113" y="17463"/>
                      <a:pt x="1" y="20924"/>
                      <a:pt x="944" y="24135"/>
                    </a:cubicBezTo>
                    <a:cubicBezTo>
                      <a:pt x="2034" y="27855"/>
                      <a:pt x="4577" y="31114"/>
                      <a:pt x="7878" y="33133"/>
                    </a:cubicBezTo>
                    <a:cubicBezTo>
                      <a:pt x="8385" y="33444"/>
                      <a:pt x="8911" y="33726"/>
                      <a:pt x="9453" y="33976"/>
                    </a:cubicBezTo>
                    <a:cubicBezTo>
                      <a:pt x="9480" y="33988"/>
                      <a:pt x="9510" y="34003"/>
                      <a:pt x="9537" y="34013"/>
                    </a:cubicBezTo>
                    <a:cubicBezTo>
                      <a:pt x="9650" y="34063"/>
                      <a:pt x="9762" y="34116"/>
                      <a:pt x="9874" y="34163"/>
                    </a:cubicBezTo>
                    <a:cubicBezTo>
                      <a:pt x="11799" y="34977"/>
                      <a:pt x="13887" y="35382"/>
                      <a:pt x="15975" y="35382"/>
                    </a:cubicBezTo>
                    <a:cubicBezTo>
                      <a:pt x="16217" y="35382"/>
                      <a:pt x="16459" y="35377"/>
                      <a:pt x="16701" y="35366"/>
                    </a:cubicBezTo>
                    <a:cubicBezTo>
                      <a:pt x="16731" y="35363"/>
                      <a:pt x="16756" y="35361"/>
                      <a:pt x="16783" y="35361"/>
                    </a:cubicBezTo>
                    <a:cubicBezTo>
                      <a:pt x="18592" y="35268"/>
                      <a:pt x="20384" y="34877"/>
                      <a:pt x="22056" y="34183"/>
                    </a:cubicBezTo>
                    <a:cubicBezTo>
                      <a:pt x="22475" y="34011"/>
                      <a:pt x="22886" y="33819"/>
                      <a:pt x="23291" y="33604"/>
                    </a:cubicBezTo>
                    <a:cubicBezTo>
                      <a:pt x="27388" y="31453"/>
                      <a:pt x="30429" y="27401"/>
                      <a:pt x="31360" y="22870"/>
                    </a:cubicBezTo>
                    <a:cubicBezTo>
                      <a:pt x="31547" y="21959"/>
                      <a:pt x="31647" y="21021"/>
                      <a:pt x="31639" y="20088"/>
                    </a:cubicBezTo>
                    <a:cubicBezTo>
                      <a:pt x="31632" y="19297"/>
                      <a:pt x="31552" y="18508"/>
                      <a:pt x="31385" y="17745"/>
                    </a:cubicBezTo>
                    <a:cubicBezTo>
                      <a:pt x="31382" y="17740"/>
                      <a:pt x="31380" y="17735"/>
                      <a:pt x="31380" y="17727"/>
                    </a:cubicBezTo>
                    <a:cubicBezTo>
                      <a:pt x="31298" y="17361"/>
                      <a:pt x="31195" y="16999"/>
                      <a:pt x="31073" y="16645"/>
                    </a:cubicBezTo>
                    <a:cubicBezTo>
                      <a:pt x="30849" y="16003"/>
                      <a:pt x="30554" y="15390"/>
                      <a:pt x="30180" y="14813"/>
                    </a:cubicBezTo>
                    <a:cubicBezTo>
                      <a:pt x="29112" y="13164"/>
                      <a:pt x="27565" y="12113"/>
                      <a:pt x="26105" y="10863"/>
                    </a:cubicBezTo>
                    <a:cubicBezTo>
                      <a:pt x="24616" y="9586"/>
                      <a:pt x="23383" y="8001"/>
                      <a:pt x="22522" y="6237"/>
                    </a:cubicBezTo>
                    <a:cubicBezTo>
                      <a:pt x="21963" y="5092"/>
                      <a:pt x="21554" y="3867"/>
                      <a:pt x="20873" y="2792"/>
                    </a:cubicBezTo>
                    <a:cubicBezTo>
                      <a:pt x="20302" y="1886"/>
                      <a:pt x="19516" y="1222"/>
                      <a:pt x="18615" y="768"/>
                    </a:cubicBezTo>
                    <a:cubicBezTo>
                      <a:pt x="18363" y="643"/>
                      <a:pt x="18103" y="533"/>
                      <a:pt x="17839" y="439"/>
                    </a:cubicBezTo>
                    <a:cubicBezTo>
                      <a:pt x="17821" y="434"/>
                      <a:pt x="17801" y="426"/>
                      <a:pt x="17784" y="421"/>
                    </a:cubicBezTo>
                    <a:cubicBezTo>
                      <a:pt x="16946" y="133"/>
                      <a:pt x="16044" y="0"/>
                      <a:pt x="15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01;p41"/>
              <p:cNvSpPr/>
              <p:nvPr/>
            </p:nvSpPr>
            <p:spPr>
              <a:xfrm flipH="1">
                <a:off x="7126170" y="4743972"/>
                <a:ext cx="1333613" cy="638011"/>
              </a:xfrm>
              <a:custGeom>
                <a:avLst/>
                <a:gdLst/>
                <a:ahLst/>
                <a:cxnLst/>
                <a:rect l="l" t="t" r="r" b="b"/>
                <a:pathLst>
                  <a:path w="14218" h="6802" extrusionOk="0">
                    <a:moveTo>
                      <a:pt x="427" y="0"/>
                    </a:moveTo>
                    <a:cubicBezTo>
                      <a:pt x="392" y="133"/>
                      <a:pt x="360" y="270"/>
                      <a:pt x="332" y="407"/>
                    </a:cubicBezTo>
                    <a:cubicBezTo>
                      <a:pt x="55" y="1695"/>
                      <a:pt x="0" y="3187"/>
                      <a:pt x="40" y="4552"/>
                    </a:cubicBezTo>
                    <a:cubicBezTo>
                      <a:pt x="547" y="4863"/>
                      <a:pt x="1073" y="5145"/>
                      <a:pt x="1615" y="5395"/>
                    </a:cubicBezTo>
                    <a:cubicBezTo>
                      <a:pt x="1642" y="5407"/>
                      <a:pt x="1672" y="5422"/>
                      <a:pt x="1699" y="5432"/>
                    </a:cubicBezTo>
                    <a:cubicBezTo>
                      <a:pt x="1812" y="5482"/>
                      <a:pt x="1924" y="5535"/>
                      <a:pt x="2036" y="5582"/>
                    </a:cubicBezTo>
                    <a:cubicBezTo>
                      <a:pt x="3961" y="6396"/>
                      <a:pt x="6049" y="6801"/>
                      <a:pt x="8137" y="6801"/>
                    </a:cubicBezTo>
                    <a:cubicBezTo>
                      <a:pt x="8379" y="6801"/>
                      <a:pt x="8621" y="6796"/>
                      <a:pt x="8863" y="6785"/>
                    </a:cubicBezTo>
                    <a:cubicBezTo>
                      <a:pt x="8893" y="6782"/>
                      <a:pt x="8918" y="6780"/>
                      <a:pt x="8945" y="6780"/>
                    </a:cubicBezTo>
                    <a:cubicBezTo>
                      <a:pt x="10754" y="6687"/>
                      <a:pt x="12546" y="6296"/>
                      <a:pt x="14218" y="5602"/>
                    </a:cubicBezTo>
                    <a:cubicBezTo>
                      <a:pt x="14180" y="3983"/>
                      <a:pt x="14070" y="2049"/>
                      <a:pt x="13773" y="587"/>
                    </a:cubicBezTo>
                    <a:cubicBezTo>
                      <a:pt x="13734" y="382"/>
                      <a:pt x="13686" y="185"/>
                      <a:pt x="13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02;p41"/>
              <p:cNvSpPr/>
              <p:nvPr/>
            </p:nvSpPr>
            <p:spPr>
              <a:xfrm flipH="1">
                <a:off x="7620681" y="4936348"/>
                <a:ext cx="14632" cy="444037"/>
              </a:xfrm>
              <a:custGeom>
                <a:avLst/>
                <a:gdLst/>
                <a:ahLst/>
                <a:cxnLst/>
                <a:rect l="l" t="t" r="r" b="b"/>
                <a:pathLst>
                  <a:path w="156" h="4734" extrusionOk="0">
                    <a:moveTo>
                      <a:pt x="41" y="0"/>
                    </a:moveTo>
                    <a:cubicBezTo>
                      <a:pt x="18" y="0"/>
                      <a:pt x="1" y="20"/>
                      <a:pt x="1" y="43"/>
                    </a:cubicBezTo>
                    <a:lnTo>
                      <a:pt x="75" y="4734"/>
                    </a:lnTo>
                    <a:cubicBezTo>
                      <a:pt x="103" y="4731"/>
                      <a:pt x="128" y="4729"/>
                      <a:pt x="155" y="4729"/>
                    </a:cubicBezTo>
                    <a:lnTo>
                      <a:pt x="108" y="1695"/>
                    </a:lnTo>
                    <a:lnTo>
                      <a:pt x="105" y="1540"/>
                    </a:lnTo>
                    <a:lnTo>
                      <a:pt x="83" y="43"/>
                    </a:lnTo>
                    <a:cubicBezTo>
                      <a:pt x="83" y="20"/>
                      <a:pt x="66" y="0"/>
                      <a:pt x="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03;p41"/>
              <p:cNvSpPr/>
              <p:nvPr/>
            </p:nvSpPr>
            <p:spPr>
              <a:xfrm flipH="1">
                <a:off x="7563371" y="4946572"/>
                <a:ext cx="70161" cy="150639"/>
              </a:xfrm>
              <a:custGeom>
                <a:avLst/>
                <a:gdLst/>
                <a:ahLst/>
                <a:cxnLst/>
                <a:rect l="l" t="t" r="r" b="b"/>
                <a:pathLst>
                  <a:path w="748" h="1606" extrusionOk="0">
                    <a:moveTo>
                      <a:pt x="698" y="1"/>
                    </a:moveTo>
                    <a:cubicBezTo>
                      <a:pt x="682" y="1"/>
                      <a:pt x="666" y="9"/>
                      <a:pt x="660" y="29"/>
                    </a:cubicBezTo>
                    <a:cubicBezTo>
                      <a:pt x="523" y="565"/>
                      <a:pt x="306" y="1074"/>
                      <a:pt x="19" y="1546"/>
                    </a:cubicBezTo>
                    <a:cubicBezTo>
                      <a:pt x="0" y="1577"/>
                      <a:pt x="28" y="1605"/>
                      <a:pt x="55" y="1605"/>
                    </a:cubicBezTo>
                    <a:cubicBezTo>
                      <a:pt x="68" y="1605"/>
                      <a:pt x="80" y="1600"/>
                      <a:pt x="89" y="1586"/>
                    </a:cubicBezTo>
                    <a:cubicBezTo>
                      <a:pt x="381" y="1109"/>
                      <a:pt x="600" y="593"/>
                      <a:pt x="740" y="51"/>
                    </a:cubicBezTo>
                    <a:cubicBezTo>
                      <a:pt x="748" y="21"/>
                      <a:pt x="722" y="1"/>
                      <a:pt x="6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04;p41"/>
              <p:cNvSpPr/>
              <p:nvPr/>
            </p:nvSpPr>
            <p:spPr>
              <a:xfrm flipH="1">
                <a:off x="8122864" y="4861124"/>
                <a:ext cx="236088" cy="200727"/>
              </a:xfrm>
              <a:custGeom>
                <a:avLst/>
                <a:gdLst/>
                <a:ahLst/>
                <a:cxnLst/>
                <a:rect l="l" t="t" r="r" b="b"/>
                <a:pathLst>
                  <a:path w="2517" h="2140" extrusionOk="0">
                    <a:moveTo>
                      <a:pt x="2479" y="0"/>
                    </a:moveTo>
                    <a:cubicBezTo>
                      <a:pt x="2458" y="0"/>
                      <a:pt x="2436" y="14"/>
                      <a:pt x="2433" y="39"/>
                    </a:cubicBezTo>
                    <a:lnTo>
                      <a:pt x="2431" y="39"/>
                    </a:lnTo>
                    <a:cubicBezTo>
                      <a:pt x="2364" y="598"/>
                      <a:pt x="2089" y="1127"/>
                      <a:pt x="1665" y="1496"/>
                    </a:cubicBezTo>
                    <a:cubicBezTo>
                      <a:pt x="1246" y="1863"/>
                      <a:pt x="697" y="2059"/>
                      <a:pt x="141" y="2059"/>
                    </a:cubicBezTo>
                    <a:cubicBezTo>
                      <a:pt x="111" y="2059"/>
                      <a:pt x="81" y="2059"/>
                      <a:pt x="51" y="2057"/>
                    </a:cubicBezTo>
                    <a:cubicBezTo>
                      <a:pt x="50" y="2057"/>
                      <a:pt x="49" y="2057"/>
                      <a:pt x="48" y="2057"/>
                    </a:cubicBezTo>
                    <a:cubicBezTo>
                      <a:pt x="1" y="2057"/>
                      <a:pt x="1" y="2135"/>
                      <a:pt x="51" y="2137"/>
                    </a:cubicBezTo>
                    <a:cubicBezTo>
                      <a:pt x="83" y="2139"/>
                      <a:pt x="116" y="2139"/>
                      <a:pt x="149" y="2139"/>
                    </a:cubicBezTo>
                    <a:cubicBezTo>
                      <a:pt x="722" y="2139"/>
                      <a:pt x="1290" y="1933"/>
                      <a:pt x="1722" y="1553"/>
                    </a:cubicBezTo>
                    <a:cubicBezTo>
                      <a:pt x="2164" y="1167"/>
                      <a:pt x="2443" y="620"/>
                      <a:pt x="2513" y="39"/>
                    </a:cubicBezTo>
                    <a:cubicBezTo>
                      <a:pt x="2517" y="13"/>
                      <a:pt x="2499" y="0"/>
                      <a:pt x="2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05;p41"/>
              <p:cNvSpPr/>
              <p:nvPr/>
            </p:nvSpPr>
            <p:spPr>
              <a:xfrm flipH="1">
                <a:off x="8280444" y="4868346"/>
                <a:ext cx="30297" cy="385226"/>
              </a:xfrm>
              <a:custGeom>
                <a:avLst/>
                <a:gdLst/>
                <a:ahLst/>
                <a:cxnLst/>
                <a:rect l="l" t="t" r="r" b="b"/>
                <a:pathLst>
                  <a:path w="323" h="4107" extrusionOk="0">
                    <a:moveTo>
                      <a:pt x="273" y="0"/>
                    </a:moveTo>
                    <a:cubicBezTo>
                      <a:pt x="257" y="0"/>
                      <a:pt x="243" y="9"/>
                      <a:pt x="240" y="29"/>
                    </a:cubicBezTo>
                    <a:cubicBezTo>
                      <a:pt x="153" y="665"/>
                      <a:pt x="88" y="1304"/>
                      <a:pt x="53" y="1946"/>
                    </a:cubicBezTo>
                    <a:cubicBezTo>
                      <a:pt x="48" y="1970"/>
                      <a:pt x="48" y="1998"/>
                      <a:pt x="48" y="2025"/>
                    </a:cubicBezTo>
                    <a:cubicBezTo>
                      <a:pt x="11" y="2707"/>
                      <a:pt x="1" y="3388"/>
                      <a:pt x="26" y="4069"/>
                    </a:cubicBezTo>
                    <a:cubicBezTo>
                      <a:pt x="53" y="4081"/>
                      <a:pt x="83" y="4096"/>
                      <a:pt x="110" y="4106"/>
                    </a:cubicBezTo>
                    <a:cubicBezTo>
                      <a:pt x="83" y="3408"/>
                      <a:pt x="90" y="2709"/>
                      <a:pt x="128" y="2013"/>
                    </a:cubicBezTo>
                    <a:cubicBezTo>
                      <a:pt x="130" y="1983"/>
                      <a:pt x="130" y="1955"/>
                      <a:pt x="133" y="1926"/>
                    </a:cubicBezTo>
                    <a:cubicBezTo>
                      <a:pt x="135" y="1856"/>
                      <a:pt x="140" y="1783"/>
                      <a:pt x="145" y="1713"/>
                    </a:cubicBezTo>
                    <a:cubicBezTo>
                      <a:pt x="183" y="1157"/>
                      <a:pt x="240" y="603"/>
                      <a:pt x="320" y="52"/>
                    </a:cubicBezTo>
                    <a:cubicBezTo>
                      <a:pt x="323" y="20"/>
                      <a:pt x="296" y="0"/>
                      <a:pt x="2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6;p41"/>
              <p:cNvSpPr/>
              <p:nvPr/>
            </p:nvSpPr>
            <p:spPr>
              <a:xfrm flipH="1">
                <a:off x="6315490" y="2879207"/>
                <a:ext cx="1186632" cy="1271800"/>
              </a:xfrm>
              <a:custGeom>
                <a:avLst/>
                <a:gdLst/>
                <a:ahLst/>
                <a:cxnLst/>
                <a:rect l="l" t="t" r="r" b="b"/>
                <a:pathLst>
                  <a:path w="12651" h="13559" extrusionOk="0">
                    <a:moveTo>
                      <a:pt x="0" y="0"/>
                    </a:moveTo>
                    <a:lnTo>
                      <a:pt x="0" y="0"/>
                    </a:lnTo>
                    <a:cubicBezTo>
                      <a:pt x="0" y="0"/>
                      <a:pt x="145" y="11947"/>
                      <a:pt x="1630" y="13309"/>
                    </a:cubicBezTo>
                    <a:cubicBezTo>
                      <a:pt x="1821" y="13485"/>
                      <a:pt x="2226" y="13559"/>
                      <a:pt x="2772" y="13559"/>
                    </a:cubicBezTo>
                    <a:cubicBezTo>
                      <a:pt x="5691" y="13559"/>
                      <a:pt x="12651" y="11443"/>
                      <a:pt x="12651" y="11443"/>
                    </a:cubicBezTo>
                    <a:lnTo>
                      <a:pt x="12331" y="9629"/>
                    </a:lnTo>
                    <a:lnTo>
                      <a:pt x="3524" y="10599"/>
                    </a:lnTo>
                    <a:cubicBezTo>
                      <a:pt x="3524" y="10599"/>
                      <a:pt x="2301" y="512"/>
                      <a:pt x="0" y="0"/>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07;p41"/>
              <p:cNvSpPr/>
              <p:nvPr/>
            </p:nvSpPr>
            <p:spPr>
              <a:xfrm flipH="1">
                <a:off x="5938438" y="3608755"/>
                <a:ext cx="444788" cy="345362"/>
              </a:xfrm>
              <a:custGeom>
                <a:avLst/>
                <a:gdLst/>
                <a:ahLst/>
                <a:cxnLst/>
                <a:rect l="l" t="t" r="r" b="b"/>
                <a:pathLst>
                  <a:path w="4742" h="3682" extrusionOk="0">
                    <a:moveTo>
                      <a:pt x="1340" y="1"/>
                    </a:moveTo>
                    <a:cubicBezTo>
                      <a:pt x="924" y="1"/>
                      <a:pt x="322" y="1821"/>
                      <a:pt x="1" y="1943"/>
                    </a:cubicBezTo>
                    <a:lnTo>
                      <a:pt x="517" y="3640"/>
                    </a:lnTo>
                    <a:cubicBezTo>
                      <a:pt x="517" y="3640"/>
                      <a:pt x="702" y="3681"/>
                      <a:pt x="992" y="3681"/>
                    </a:cubicBezTo>
                    <a:cubicBezTo>
                      <a:pt x="1399" y="3681"/>
                      <a:pt x="2010" y="3600"/>
                      <a:pt x="2606" y="3208"/>
                    </a:cubicBezTo>
                    <a:cubicBezTo>
                      <a:pt x="2729" y="3222"/>
                      <a:pt x="2858" y="3228"/>
                      <a:pt x="2986" y="3228"/>
                    </a:cubicBezTo>
                    <a:cubicBezTo>
                      <a:pt x="3590" y="3228"/>
                      <a:pt x="4189" y="3090"/>
                      <a:pt x="4185" y="2921"/>
                    </a:cubicBezTo>
                    <a:cubicBezTo>
                      <a:pt x="4178" y="2714"/>
                      <a:pt x="2745" y="2642"/>
                      <a:pt x="2745" y="2642"/>
                    </a:cubicBezTo>
                    <a:cubicBezTo>
                      <a:pt x="2745" y="2642"/>
                      <a:pt x="4539" y="2467"/>
                      <a:pt x="4502" y="2105"/>
                    </a:cubicBezTo>
                    <a:cubicBezTo>
                      <a:pt x="4488" y="1970"/>
                      <a:pt x="4243" y="1927"/>
                      <a:pt x="3941" y="1927"/>
                    </a:cubicBezTo>
                    <a:cubicBezTo>
                      <a:pt x="3431" y="1927"/>
                      <a:pt x="2760" y="2048"/>
                      <a:pt x="2760" y="2048"/>
                    </a:cubicBezTo>
                    <a:cubicBezTo>
                      <a:pt x="2760" y="2048"/>
                      <a:pt x="4742" y="1569"/>
                      <a:pt x="4622" y="1127"/>
                    </a:cubicBezTo>
                    <a:cubicBezTo>
                      <a:pt x="4593" y="1022"/>
                      <a:pt x="4464" y="983"/>
                      <a:pt x="4286" y="983"/>
                    </a:cubicBezTo>
                    <a:cubicBezTo>
                      <a:pt x="3715" y="983"/>
                      <a:pt x="2633" y="1389"/>
                      <a:pt x="2633" y="1389"/>
                    </a:cubicBezTo>
                    <a:cubicBezTo>
                      <a:pt x="2633" y="1389"/>
                      <a:pt x="4158" y="618"/>
                      <a:pt x="4008" y="304"/>
                    </a:cubicBezTo>
                    <a:cubicBezTo>
                      <a:pt x="3979" y="242"/>
                      <a:pt x="3914" y="216"/>
                      <a:pt x="3823" y="216"/>
                    </a:cubicBezTo>
                    <a:cubicBezTo>
                      <a:pt x="3287" y="216"/>
                      <a:pt x="1839" y="1140"/>
                      <a:pt x="1381" y="1274"/>
                    </a:cubicBezTo>
                    <a:cubicBezTo>
                      <a:pt x="1685" y="955"/>
                      <a:pt x="1752" y="94"/>
                      <a:pt x="1371" y="4"/>
                    </a:cubicBezTo>
                    <a:cubicBezTo>
                      <a:pt x="1360" y="2"/>
                      <a:pt x="1350" y="1"/>
                      <a:pt x="1340" y="1"/>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08;p41"/>
              <p:cNvSpPr/>
              <p:nvPr/>
            </p:nvSpPr>
            <p:spPr>
              <a:xfrm flipH="1">
                <a:off x="7137438" y="2879207"/>
                <a:ext cx="364685" cy="782646"/>
              </a:xfrm>
              <a:custGeom>
                <a:avLst/>
                <a:gdLst/>
                <a:ahLst/>
                <a:cxnLst/>
                <a:rect l="l" t="t" r="r" b="b"/>
                <a:pathLst>
                  <a:path w="3888" h="8344" extrusionOk="0">
                    <a:moveTo>
                      <a:pt x="0" y="0"/>
                    </a:moveTo>
                    <a:lnTo>
                      <a:pt x="779" y="8344"/>
                    </a:lnTo>
                    <a:cubicBezTo>
                      <a:pt x="779" y="8344"/>
                      <a:pt x="3484" y="7880"/>
                      <a:pt x="3888" y="7580"/>
                    </a:cubicBezTo>
                    <a:cubicBezTo>
                      <a:pt x="3888" y="7580"/>
                      <a:pt x="2453" y="49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09;p41"/>
              <p:cNvSpPr/>
              <p:nvPr/>
            </p:nvSpPr>
            <p:spPr>
              <a:xfrm flipH="1">
                <a:off x="7112395" y="3466090"/>
                <a:ext cx="309250" cy="199976"/>
              </a:xfrm>
              <a:custGeom>
                <a:avLst/>
                <a:gdLst/>
                <a:ahLst/>
                <a:cxnLst/>
                <a:rect l="l" t="t" r="r" b="b"/>
                <a:pathLst>
                  <a:path w="3297" h="2132" extrusionOk="0">
                    <a:moveTo>
                      <a:pt x="2960" y="1"/>
                    </a:moveTo>
                    <a:cubicBezTo>
                      <a:pt x="1301" y="882"/>
                      <a:pt x="1" y="964"/>
                      <a:pt x="1" y="964"/>
                    </a:cubicBezTo>
                    <a:lnTo>
                      <a:pt x="248" y="2132"/>
                    </a:lnTo>
                    <a:cubicBezTo>
                      <a:pt x="248" y="2132"/>
                      <a:pt x="2132" y="1847"/>
                      <a:pt x="3297" y="1368"/>
                    </a:cubicBezTo>
                    <a:lnTo>
                      <a:pt x="29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10;p41"/>
              <p:cNvSpPr/>
              <p:nvPr/>
            </p:nvSpPr>
            <p:spPr>
              <a:xfrm flipH="1">
                <a:off x="7146712" y="2828838"/>
                <a:ext cx="1298626" cy="2047975"/>
              </a:xfrm>
              <a:custGeom>
                <a:avLst/>
                <a:gdLst/>
                <a:ahLst/>
                <a:cxnLst/>
                <a:rect l="l" t="t" r="r" b="b"/>
                <a:pathLst>
                  <a:path w="13845" h="21834" extrusionOk="0">
                    <a:moveTo>
                      <a:pt x="7404" y="1"/>
                    </a:moveTo>
                    <a:lnTo>
                      <a:pt x="4856" y="16"/>
                    </a:lnTo>
                    <a:lnTo>
                      <a:pt x="2409" y="537"/>
                    </a:lnTo>
                    <a:lnTo>
                      <a:pt x="1" y="20793"/>
                    </a:lnTo>
                    <a:cubicBezTo>
                      <a:pt x="3498" y="21490"/>
                      <a:pt x="6759" y="21834"/>
                      <a:pt x="9236" y="21834"/>
                    </a:cubicBezTo>
                    <a:cubicBezTo>
                      <a:pt x="12043" y="21834"/>
                      <a:pt x="13844" y="21393"/>
                      <a:pt x="13844" y="20523"/>
                    </a:cubicBezTo>
                    <a:lnTo>
                      <a:pt x="10056" y="537"/>
                    </a:lnTo>
                    <a:lnTo>
                      <a:pt x="7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11;p41"/>
              <p:cNvSpPr/>
              <p:nvPr/>
            </p:nvSpPr>
            <p:spPr>
              <a:xfrm flipH="1">
                <a:off x="6533576" y="3412814"/>
                <a:ext cx="433063" cy="368530"/>
              </a:xfrm>
              <a:custGeom>
                <a:avLst/>
                <a:gdLst/>
                <a:ahLst/>
                <a:cxnLst/>
                <a:rect l="l" t="t" r="r" b="b"/>
                <a:pathLst>
                  <a:path w="4617" h="3929" extrusionOk="0">
                    <a:moveTo>
                      <a:pt x="3548" y="0"/>
                    </a:moveTo>
                    <a:cubicBezTo>
                      <a:pt x="3061" y="0"/>
                      <a:pt x="1699" y="1235"/>
                      <a:pt x="1253" y="1452"/>
                    </a:cubicBezTo>
                    <a:cubicBezTo>
                      <a:pt x="1500" y="1085"/>
                      <a:pt x="1425" y="225"/>
                      <a:pt x="1036" y="200"/>
                    </a:cubicBezTo>
                    <a:cubicBezTo>
                      <a:pt x="1033" y="199"/>
                      <a:pt x="1030" y="199"/>
                      <a:pt x="1028" y="199"/>
                    </a:cubicBezTo>
                    <a:cubicBezTo>
                      <a:pt x="605" y="199"/>
                      <a:pt x="303" y="2162"/>
                      <a:pt x="0" y="2335"/>
                    </a:cubicBezTo>
                    <a:lnTo>
                      <a:pt x="791" y="3927"/>
                    </a:lnTo>
                    <a:cubicBezTo>
                      <a:pt x="791" y="3927"/>
                      <a:pt x="809" y="3928"/>
                      <a:pt x="841" y="3928"/>
                    </a:cubicBezTo>
                    <a:cubicBezTo>
                      <a:pt x="1063" y="3928"/>
                      <a:pt x="1994" y="3883"/>
                      <a:pt x="2777" y="3156"/>
                    </a:cubicBezTo>
                    <a:cubicBezTo>
                      <a:pt x="3484" y="3116"/>
                      <a:pt x="4329" y="2817"/>
                      <a:pt x="4289" y="2615"/>
                    </a:cubicBezTo>
                    <a:cubicBezTo>
                      <a:pt x="4273" y="2537"/>
                      <a:pt x="4053" y="2513"/>
                      <a:pt x="3788" y="2513"/>
                    </a:cubicBezTo>
                    <a:cubicBezTo>
                      <a:pt x="3363" y="2513"/>
                      <a:pt x="2822" y="2575"/>
                      <a:pt x="2822" y="2575"/>
                    </a:cubicBezTo>
                    <a:cubicBezTo>
                      <a:pt x="2822" y="2575"/>
                      <a:pt x="4564" y="2108"/>
                      <a:pt x="4469" y="1759"/>
                    </a:cubicBezTo>
                    <a:cubicBezTo>
                      <a:pt x="4446" y="1677"/>
                      <a:pt x="4341" y="1645"/>
                      <a:pt x="4192" y="1645"/>
                    </a:cubicBezTo>
                    <a:cubicBezTo>
                      <a:pt x="3700" y="1645"/>
                      <a:pt x="2740" y="1989"/>
                      <a:pt x="2740" y="1989"/>
                    </a:cubicBezTo>
                    <a:cubicBezTo>
                      <a:pt x="2740" y="1989"/>
                      <a:pt x="4616" y="1188"/>
                      <a:pt x="4424" y="776"/>
                    </a:cubicBezTo>
                    <a:cubicBezTo>
                      <a:pt x="4391" y="705"/>
                      <a:pt x="4313" y="675"/>
                      <a:pt x="4205" y="675"/>
                    </a:cubicBezTo>
                    <a:cubicBezTo>
                      <a:pt x="3689" y="675"/>
                      <a:pt x="2508" y="1357"/>
                      <a:pt x="2508" y="1357"/>
                    </a:cubicBezTo>
                    <a:cubicBezTo>
                      <a:pt x="2508" y="1357"/>
                      <a:pt x="3885" y="349"/>
                      <a:pt x="3686" y="62"/>
                    </a:cubicBezTo>
                    <a:cubicBezTo>
                      <a:pt x="3656" y="19"/>
                      <a:pt x="3609" y="0"/>
                      <a:pt x="3548" y="0"/>
                    </a:cubicBezTo>
                    <a:close/>
                  </a:path>
                </a:pathLst>
              </a:custGeom>
              <a:solidFill>
                <a:srgbClr val="FFB7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2;p41"/>
              <p:cNvSpPr/>
              <p:nvPr/>
            </p:nvSpPr>
            <p:spPr>
              <a:xfrm flipH="1">
                <a:off x="6883704" y="2879207"/>
                <a:ext cx="1574672" cy="1238971"/>
              </a:xfrm>
              <a:custGeom>
                <a:avLst/>
                <a:gdLst/>
                <a:ahLst/>
                <a:cxnLst/>
                <a:rect l="l" t="t" r="r" b="b"/>
                <a:pathLst>
                  <a:path w="16788" h="13209" extrusionOk="0">
                    <a:moveTo>
                      <a:pt x="2548" y="0"/>
                    </a:moveTo>
                    <a:cubicBezTo>
                      <a:pt x="587" y="397"/>
                      <a:pt x="0" y="3131"/>
                      <a:pt x="1602" y="6939"/>
                    </a:cubicBezTo>
                    <a:cubicBezTo>
                      <a:pt x="2977" y="10203"/>
                      <a:pt x="4022" y="12763"/>
                      <a:pt x="5946" y="13169"/>
                    </a:cubicBezTo>
                    <a:cubicBezTo>
                      <a:pt x="6072" y="13196"/>
                      <a:pt x="6219" y="13209"/>
                      <a:pt x="6382" y="13209"/>
                    </a:cubicBezTo>
                    <a:cubicBezTo>
                      <a:pt x="9135" y="13209"/>
                      <a:pt x="16788" y="9616"/>
                      <a:pt x="16788" y="9616"/>
                    </a:cubicBezTo>
                    <a:lnTo>
                      <a:pt x="16121" y="7653"/>
                    </a:lnTo>
                    <a:lnTo>
                      <a:pt x="7061" y="10001"/>
                    </a:lnTo>
                    <a:lnTo>
                      <a:pt x="2548" y="0"/>
                    </a:lnTo>
                    <a:close/>
                  </a:path>
                </a:pathLst>
              </a:custGeom>
              <a:solidFill>
                <a:srgbClr val="FFB7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3;p41"/>
              <p:cNvSpPr/>
              <p:nvPr/>
            </p:nvSpPr>
            <p:spPr>
              <a:xfrm flipH="1">
                <a:off x="7780968" y="2879207"/>
                <a:ext cx="884604" cy="953076"/>
              </a:xfrm>
              <a:custGeom>
                <a:avLst/>
                <a:gdLst/>
                <a:ahLst/>
                <a:cxnLst/>
                <a:rect l="l" t="t" r="r" b="b"/>
                <a:pathLst>
                  <a:path w="9431" h="10161" extrusionOk="0">
                    <a:moveTo>
                      <a:pt x="4757" y="0"/>
                    </a:moveTo>
                    <a:cubicBezTo>
                      <a:pt x="1" y="931"/>
                      <a:pt x="4310" y="10160"/>
                      <a:pt x="4310" y="10160"/>
                    </a:cubicBezTo>
                    <a:cubicBezTo>
                      <a:pt x="6261" y="9704"/>
                      <a:pt x="9430" y="7950"/>
                      <a:pt x="9430" y="7950"/>
                    </a:cubicBezTo>
                    <a:lnTo>
                      <a:pt x="47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4;p41"/>
              <p:cNvSpPr/>
              <p:nvPr/>
            </p:nvSpPr>
            <p:spPr>
              <a:xfrm flipH="1">
                <a:off x="7792228" y="3506141"/>
                <a:ext cx="536522" cy="350427"/>
              </a:xfrm>
              <a:custGeom>
                <a:avLst/>
                <a:gdLst/>
                <a:ahLst/>
                <a:cxnLst/>
                <a:rect l="l" t="t" r="r" b="b"/>
                <a:pathLst>
                  <a:path w="5720" h="3736" extrusionOk="0">
                    <a:moveTo>
                      <a:pt x="5108" y="1"/>
                    </a:moveTo>
                    <a:cubicBezTo>
                      <a:pt x="2880" y="1226"/>
                      <a:pt x="0" y="2101"/>
                      <a:pt x="0" y="2101"/>
                    </a:cubicBezTo>
                    <a:lnTo>
                      <a:pt x="694" y="3736"/>
                    </a:lnTo>
                    <a:cubicBezTo>
                      <a:pt x="3159" y="3199"/>
                      <a:pt x="5719" y="1345"/>
                      <a:pt x="5719" y="1345"/>
                    </a:cubicBezTo>
                    <a:lnTo>
                      <a:pt x="5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15;p41"/>
              <p:cNvSpPr/>
              <p:nvPr/>
            </p:nvSpPr>
            <p:spPr>
              <a:xfrm flipH="1">
                <a:off x="7859297" y="3002174"/>
                <a:ext cx="184406" cy="507069"/>
              </a:xfrm>
              <a:custGeom>
                <a:avLst/>
                <a:gdLst/>
                <a:ahLst/>
                <a:cxnLst/>
                <a:rect l="l" t="t" r="r" b="b"/>
                <a:pathLst>
                  <a:path w="1966" h="5406" extrusionOk="0">
                    <a:moveTo>
                      <a:pt x="39" y="1"/>
                    </a:moveTo>
                    <a:cubicBezTo>
                      <a:pt x="21" y="1"/>
                      <a:pt x="0" y="22"/>
                      <a:pt x="11" y="46"/>
                    </a:cubicBezTo>
                    <a:cubicBezTo>
                      <a:pt x="315" y="720"/>
                      <a:pt x="597" y="1404"/>
                      <a:pt x="856" y="2097"/>
                    </a:cubicBezTo>
                    <a:cubicBezTo>
                      <a:pt x="1116" y="2789"/>
                      <a:pt x="1353" y="3487"/>
                      <a:pt x="1568" y="4193"/>
                    </a:cubicBezTo>
                    <a:cubicBezTo>
                      <a:pt x="1685" y="4588"/>
                      <a:pt x="1800" y="4987"/>
                      <a:pt x="1904" y="5386"/>
                    </a:cubicBezTo>
                    <a:cubicBezTo>
                      <a:pt x="1908" y="5400"/>
                      <a:pt x="1919" y="5406"/>
                      <a:pt x="1931" y="5406"/>
                    </a:cubicBezTo>
                    <a:cubicBezTo>
                      <a:pt x="1948" y="5406"/>
                      <a:pt x="1965" y="5392"/>
                      <a:pt x="1959" y="5371"/>
                    </a:cubicBezTo>
                    <a:cubicBezTo>
                      <a:pt x="1770" y="4652"/>
                      <a:pt x="1558" y="3941"/>
                      <a:pt x="1323" y="3238"/>
                    </a:cubicBezTo>
                    <a:cubicBezTo>
                      <a:pt x="1088" y="2537"/>
                      <a:pt x="831" y="1845"/>
                      <a:pt x="552" y="1162"/>
                    </a:cubicBezTo>
                    <a:cubicBezTo>
                      <a:pt x="395" y="777"/>
                      <a:pt x="233" y="396"/>
                      <a:pt x="60" y="16"/>
                    </a:cubicBezTo>
                    <a:cubicBezTo>
                      <a:pt x="56" y="5"/>
                      <a:pt x="48" y="1"/>
                      <a:pt x="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6;p41"/>
              <p:cNvSpPr/>
              <p:nvPr/>
            </p:nvSpPr>
            <p:spPr>
              <a:xfrm flipH="1">
                <a:off x="7989488" y="3000579"/>
                <a:ext cx="22699" cy="116590"/>
              </a:xfrm>
              <a:custGeom>
                <a:avLst/>
                <a:gdLst/>
                <a:ahLst/>
                <a:cxnLst/>
                <a:rect l="l" t="t" r="r" b="b"/>
                <a:pathLst>
                  <a:path w="242" h="1243" extrusionOk="0">
                    <a:moveTo>
                      <a:pt x="38" y="0"/>
                    </a:moveTo>
                    <a:cubicBezTo>
                      <a:pt x="21" y="0"/>
                      <a:pt x="1" y="15"/>
                      <a:pt x="4" y="36"/>
                    </a:cubicBezTo>
                    <a:cubicBezTo>
                      <a:pt x="64" y="433"/>
                      <a:pt x="124" y="827"/>
                      <a:pt x="181" y="1221"/>
                    </a:cubicBezTo>
                    <a:cubicBezTo>
                      <a:pt x="183" y="1236"/>
                      <a:pt x="194" y="1243"/>
                      <a:pt x="205" y="1243"/>
                    </a:cubicBezTo>
                    <a:cubicBezTo>
                      <a:pt x="222" y="1243"/>
                      <a:pt x="241" y="1228"/>
                      <a:pt x="238" y="1206"/>
                    </a:cubicBezTo>
                    <a:cubicBezTo>
                      <a:pt x="179" y="812"/>
                      <a:pt x="119" y="415"/>
                      <a:pt x="61" y="21"/>
                    </a:cubicBezTo>
                    <a:cubicBezTo>
                      <a:pt x="59" y="6"/>
                      <a:pt x="49" y="0"/>
                      <a:pt x="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7;p41"/>
              <p:cNvSpPr/>
              <p:nvPr/>
            </p:nvSpPr>
            <p:spPr>
              <a:xfrm flipH="1">
                <a:off x="7375402" y="2944676"/>
                <a:ext cx="144542" cy="589142"/>
              </a:xfrm>
              <a:custGeom>
                <a:avLst/>
                <a:gdLst/>
                <a:ahLst/>
                <a:cxnLst/>
                <a:rect l="l" t="t" r="r" b="b"/>
                <a:pathLst>
                  <a:path w="1541" h="6281" extrusionOk="0">
                    <a:moveTo>
                      <a:pt x="36" y="1"/>
                    </a:moveTo>
                    <a:cubicBezTo>
                      <a:pt x="19" y="1"/>
                      <a:pt x="1" y="15"/>
                      <a:pt x="8" y="36"/>
                    </a:cubicBezTo>
                    <a:cubicBezTo>
                      <a:pt x="270" y="829"/>
                      <a:pt x="505" y="1630"/>
                      <a:pt x="712" y="2438"/>
                    </a:cubicBezTo>
                    <a:cubicBezTo>
                      <a:pt x="919" y="3244"/>
                      <a:pt x="1099" y="4055"/>
                      <a:pt x="1251" y="4871"/>
                    </a:cubicBezTo>
                    <a:cubicBezTo>
                      <a:pt x="1336" y="5333"/>
                      <a:pt x="1413" y="5794"/>
                      <a:pt x="1480" y="6261"/>
                    </a:cubicBezTo>
                    <a:cubicBezTo>
                      <a:pt x="1482" y="6275"/>
                      <a:pt x="1492" y="6281"/>
                      <a:pt x="1504" y="6281"/>
                    </a:cubicBezTo>
                    <a:cubicBezTo>
                      <a:pt x="1521" y="6281"/>
                      <a:pt x="1541" y="6266"/>
                      <a:pt x="1538" y="6244"/>
                    </a:cubicBezTo>
                    <a:cubicBezTo>
                      <a:pt x="1415" y="5418"/>
                      <a:pt x="1266" y="4597"/>
                      <a:pt x="1089" y="3781"/>
                    </a:cubicBezTo>
                    <a:cubicBezTo>
                      <a:pt x="914" y="2967"/>
                      <a:pt x="712" y="2164"/>
                      <a:pt x="480" y="1366"/>
                    </a:cubicBezTo>
                    <a:cubicBezTo>
                      <a:pt x="350" y="914"/>
                      <a:pt x="210" y="465"/>
                      <a:pt x="63" y="21"/>
                    </a:cubicBezTo>
                    <a:cubicBezTo>
                      <a:pt x="59" y="7"/>
                      <a:pt x="48"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18;p41"/>
              <p:cNvSpPr/>
              <p:nvPr/>
            </p:nvSpPr>
            <p:spPr>
              <a:xfrm flipH="1">
                <a:off x="7425762" y="1841725"/>
                <a:ext cx="816413" cy="737061"/>
              </a:xfrm>
              <a:custGeom>
                <a:avLst/>
                <a:gdLst/>
                <a:ahLst/>
                <a:cxnLst/>
                <a:rect l="l" t="t" r="r" b="b"/>
                <a:pathLst>
                  <a:path w="8704" h="7858" extrusionOk="0">
                    <a:moveTo>
                      <a:pt x="5723" y="1"/>
                    </a:moveTo>
                    <a:cubicBezTo>
                      <a:pt x="5145" y="1"/>
                      <a:pt x="4569" y="87"/>
                      <a:pt x="4020" y="267"/>
                    </a:cubicBezTo>
                    <a:cubicBezTo>
                      <a:pt x="3882" y="103"/>
                      <a:pt x="3663" y="23"/>
                      <a:pt x="3446" y="23"/>
                    </a:cubicBezTo>
                    <a:cubicBezTo>
                      <a:pt x="3416" y="23"/>
                      <a:pt x="3386" y="24"/>
                      <a:pt x="3357" y="27"/>
                    </a:cubicBezTo>
                    <a:cubicBezTo>
                      <a:pt x="3115" y="50"/>
                      <a:pt x="2888" y="162"/>
                      <a:pt x="2685" y="299"/>
                    </a:cubicBezTo>
                    <a:cubicBezTo>
                      <a:pt x="2219" y="614"/>
                      <a:pt x="1830" y="1083"/>
                      <a:pt x="1613" y="1604"/>
                    </a:cubicBezTo>
                    <a:cubicBezTo>
                      <a:pt x="929" y="1717"/>
                      <a:pt x="325" y="2238"/>
                      <a:pt x="105" y="2904"/>
                    </a:cubicBezTo>
                    <a:cubicBezTo>
                      <a:pt x="31" y="3139"/>
                      <a:pt x="1" y="3401"/>
                      <a:pt x="93" y="3626"/>
                    </a:cubicBezTo>
                    <a:cubicBezTo>
                      <a:pt x="155" y="3773"/>
                      <a:pt x="280" y="3897"/>
                      <a:pt x="425" y="3950"/>
                    </a:cubicBezTo>
                    <a:cubicBezTo>
                      <a:pt x="335" y="4539"/>
                      <a:pt x="353" y="5138"/>
                      <a:pt x="512" y="5709"/>
                    </a:cubicBezTo>
                    <a:cubicBezTo>
                      <a:pt x="789" y="6705"/>
                      <a:pt x="1545" y="7585"/>
                      <a:pt x="2528" y="7857"/>
                    </a:cubicBezTo>
                    <a:lnTo>
                      <a:pt x="7633" y="6952"/>
                    </a:lnTo>
                    <a:cubicBezTo>
                      <a:pt x="8182" y="5894"/>
                      <a:pt x="8399" y="4671"/>
                      <a:pt x="8275" y="3483"/>
                    </a:cubicBezTo>
                    <a:cubicBezTo>
                      <a:pt x="8564" y="3012"/>
                      <a:pt x="8704" y="2440"/>
                      <a:pt x="8631" y="1889"/>
                    </a:cubicBezTo>
                    <a:cubicBezTo>
                      <a:pt x="8559" y="1337"/>
                      <a:pt x="8265" y="813"/>
                      <a:pt x="7813" y="497"/>
                    </a:cubicBezTo>
                    <a:cubicBezTo>
                      <a:pt x="7481" y="262"/>
                      <a:pt x="7079" y="147"/>
                      <a:pt x="6680" y="80"/>
                    </a:cubicBezTo>
                    <a:cubicBezTo>
                      <a:pt x="6364" y="27"/>
                      <a:pt x="6043" y="1"/>
                      <a:pt x="5723"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9;p41"/>
              <p:cNvSpPr/>
              <p:nvPr/>
            </p:nvSpPr>
            <p:spPr>
              <a:xfrm flipH="1">
                <a:off x="7482418" y="1956813"/>
                <a:ext cx="611560" cy="1040777"/>
              </a:xfrm>
              <a:custGeom>
                <a:avLst/>
                <a:gdLst/>
                <a:ahLst/>
                <a:cxnLst/>
                <a:rect l="l" t="t" r="r" b="b"/>
                <a:pathLst>
                  <a:path w="6520" h="11096" extrusionOk="0">
                    <a:moveTo>
                      <a:pt x="3223" y="0"/>
                    </a:moveTo>
                    <a:cubicBezTo>
                      <a:pt x="2088" y="0"/>
                      <a:pt x="933" y="430"/>
                      <a:pt x="439" y="1448"/>
                    </a:cubicBezTo>
                    <a:cubicBezTo>
                      <a:pt x="0" y="2351"/>
                      <a:pt x="92" y="5680"/>
                      <a:pt x="92" y="5680"/>
                    </a:cubicBezTo>
                    <a:cubicBezTo>
                      <a:pt x="92" y="5680"/>
                      <a:pt x="1100" y="7646"/>
                      <a:pt x="1195" y="10298"/>
                    </a:cubicBezTo>
                    <a:cubicBezTo>
                      <a:pt x="1464" y="10847"/>
                      <a:pt x="1955" y="11095"/>
                      <a:pt x="2442" y="11095"/>
                    </a:cubicBezTo>
                    <a:cubicBezTo>
                      <a:pt x="3008" y="11095"/>
                      <a:pt x="3568" y="10761"/>
                      <a:pt x="3768" y="10176"/>
                    </a:cubicBezTo>
                    <a:cubicBezTo>
                      <a:pt x="3723" y="9168"/>
                      <a:pt x="3888" y="8691"/>
                      <a:pt x="4199" y="8334"/>
                    </a:cubicBezTo>
                    <a:cubicBezTo>
                      <a:pt x="4224" y="8305"/>
                      <a:pt x="4249" y="8280"/>
                      <a:pt x="4277" y="8250"/>
                    </a:cubicBezTo>
                    <a:cubicBezTo>
                      <a:pt x="4297" y="8230"/>
                      <a:pt x="4314" y="8212"/>
                      <a:pt x="4334" y="8192"/>
                    </a:cubicBezTo>
                    <a:cubicBezTo>
                      <a:pt x="4372" y="8157"/>
                      <a:pt x="4414" y="8125"/>
                      <a:pt x="4454" y="8087"/>
                    </a:cubicBezTo>
                    <a:cubicBezTo>
                      <a:pt x="4514" y="8040"/>
                      <a:pt x="4574" y="7993"/>
                      <a:pt x="4636" y="7945"/>
                    </a:cubicBezTo>
                    <a:cubicBezTo>
                      <a:pt x="4883" y="7753"/>
                      <a:pt x="5170" y="7551"/>
                      <a:pt x="5489" y="7252"/>
                    </a:cubicBezTo>
                    <a:cubicBezTo>
                      <a:pt x="5956" y="6822"/>
                      <a:pt x="6295" y="6236"/>
                      <a:pt x="6415" y="5328"/>
                    </a:cubicBezTo>
                    <a:cubicBezTo>
                      <a:pt x="6418" y="5318"/>
                      <a:pt x="6418" y="5308"/>
                      <a:pt x="6420" y="5295"/>
                    </a:cubicBezTo>
                    <a:cubicBezTo>
                      <a:pt x="6423" y="5283"/>
                      <a:pt x="6425" y="5268"/>
                      <a:pt x="6425" y="5255"/>
                    </a:cubicBezTo>
                    <a:cubicBezTo>
                      <a:pt x="6428" y="5230"/>
                      <a:pt x="6430" y="5211"/>
                      <a:pt x="6433" y="5186"/>
                    </a:cubicBezTo>
                    <a:cubicBezTo>
                      <a:pt x="6435" y="5176"/>
                      <a:pt x="6435" y="5166"/>
                      <a:pt x="6435" y="5156"/>
                    </a:cubicBezTo>
                    <a:cubicBezTo>
                      <a:pt x="6520" y="4270"/>
                      <a:pt x="6410" y="3092"/>
                      <a:pt x="6026" y="1470"/>
                    </a:cubicBezTo>
                    <a:cubicBezTo>
                      <a:pt x="5814" y="571"/>
                      <a:pt x="4532" y="0"/>
                      <a:pt x="3223" y="0"/>
                    </a:cubicBezTo>
                    <a:close/>
                  </a:path>
                </a:pathLst>
              </a:custGeom>
              <a:solidFill>
                <a:srgbClr val="FFB7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0;p41"/>
              <p:cNvSpPr/>
              <p:nvPr/>
            </p:nvSpPr>
            <p:spPr>
              <a:xfrm flipH="1">
                <a:off x="7511401" y="1947996"/>
                <a:ext cx="602461" cy="507632"/>
              </a:xfrm>
              <a:custGeom>
                <a:avLst/>
                <a:gdLst/>
                <a:ahLst/>
                <a:cxnLst/>
                <a:rect l="l" t="t" r="r" b="b"/>
                <a:pathLst>
                  <a:path w="6423" h="5412" extrusionOk="0">
                    <a:moveTo>
                      <a:pt x="3758" y="1"/>
                    </a:moveTo>
                    <a:cubicBezTo>
                      <a:pt x="3652" y="1"/>
                      <a:pt x="3546" y="4"/>
                      <a:pt x="3441" y="10"/>
                    </a:cubicBezTo>
                    <a:cubicBezTo>
                      <a:pt x="2909" y="37"/>
                      <a:pt x="2378" y="130"/>
                      <a:pt x="1886" y="332"/>
                    </a:cubicBezTo>
                    <a:cubicBezTo>
                      <a:pt x="1395" y="534"/>
                      <a:pt x="941" y="846"/>
                      <a:pt x="619" y="1270"/>
                    </a:cubicBezTo>
                    <a:cubicBezTo>
                      <a:pt x="192" y="1834"/>
                      <a:pt x="18" y="2560"/>
                      <a:pt x="10" y="3268"/>
                    </a:cubicBezTo>
                    <a:cubicBezTo>
                      <a:pt x="0" y="3977"/>
                      <a:pt x="230" y="4721"/>
                      <a:pt x="384" y="5412"/>
                    </a:cubicBezTo>
                    <a:cubicBezTo>
                      <a:pt x="926" y="5162"/>
                      <a:pt x="1375" y="4716"/>
                      <a:pt x="1632" y="4179"/>
                    </a:cubicBezTo>
                    <a:cubicBezTo>
                      <a:pt x="1886" y="3640"/>
                      <a:pt x="1949" y="3011"/>
                      <a:pt x="1802" y="2433"/>
                    </a:cubicBezTo>
                    <a:lnTo>
                      <a:pt x="1802" y="2433"/>
                    </a:lnTo>
                    <a:cubicBezTo>
                      <a:pt x="1852" y="2461"/>
                      <a:pt x="1910" y="2474"/>
                      <a:pt x="1968" y="2474"/>
                    </a:cubicBezTo>
                    <a:cubicBezTo>
                      <a:pt x="2055" y="2474"/>
                      <a:pt x="2141" y="2444"/>
                      <a:pt x="2206" y="2385"/>
                    </a:cubicBezTo>
                    <a:cubicBezTo>
                      <a:pt x="2313" y="2285"/>
                      <a:pt x="2350" y="2118"/>
                      <a:pt x="2293" y="1983"/>
                    </a:cubicBezTo>
                    <a:lnTo>
                      <a:pt x="2293" y="1983"/>
                    </a:lnTo>
                    <a:cubicBezTo>
                      <a:pt x="2910" y="2276"/>
                      <a:pt x="3593" y="2429"/>
                      <a:pt x="4276" y="2429"/>
                    </a:cubicBezTo>
                    <a:cubicBezTo>
                      <a:pt x="4421" y="2429"/>
                      <a:pt x="4566" y="2422"/>
                      <a:pt x="4711" y="2408"/>
                    </a:cubicBezTo>
                    <a:cubicBezTo>
                      <a:pt x="5045" y="2375"/>
                      <a:pt x="5380" y="2308"/>
                      <a:pt x="5682" y="2163"/>
                    </a:cubicBezTo>
                    <a:cubicBezTo>
                      <a:pt x="5986" y="2018"/>
                      <a:pt x="6255" y="1796"/>
                      <a:pt x="6423" y="1504"/>
                    </a:cubicBezTo>
                    <a:cubicBezTo>
                      <a:pt x="6198" y="963"/>
                      <a:pt x="5716" y="469"/>
                      <a:pt x="5172" y="247"/>
                    </a:cubicBezTo>
                    <a:cubicBezTo>
                      <a:pt x="4726" y="67"/>
                      <a:pt x="4242" y="1"/>
                      <a:pt x="3758"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21;p41"/>
              <p:cNvSpPr/>
              <p:nvPr/>
            </p:nvSpPr>
            <p:spPr>
              <a:xfrm flipH="1">
                <a:off x="7630998" y="2412382"/>
                <a:ext cx="46148" cy="39770"/>
              </a:xfrm>
              <a:custGeom>
                <a:avLst/>
                <a:gdLst/>
                <a:ahLst/>
                <a:cxnLst/>
                <a:rect l="l" t="t" r="r" b="b"/>
                <a:pathLst>
                  <a:path w="492" h="424" extrusionOk="0">
                    <a:moveTo>
                      <a:pt x="260" y="0"/>
                    </a:moveTo>
                    <a:cubicBezTo>
                      <a:pt x="247" y="0"/>
                      <a:pt x="234" y="1"/>
                      <a:pt x="222" y="2"/>
                    </a:cubicBezTo>
                    <a:cubicBezTo>
                      <a:pt x="157" y="7"/>
                      <a:pt x="95" y="24"/>
                      <a:pt x="35" y="57"/>
                    </a:cubicBezTo>
                    <a:cubicBezTo>
                      <a:pt x="5" y="72"/>
                      <a:pt x="0" y="114"/>
                      <a:pt x="15" y="141"/>
                    </a:cubicBezTo>
                    <a:cubicBezTo>
                      <a:pt x="26" y="161"/>
                      <a:pt x="47" y="171"/>
                      <a:pt x="68" y="171"/>
                    </a:cubicBezTo>
                    <a:cubicBezTo>
                      <a:pt x="76" y="171"/>
                      <a:pt x="85" y="169"/>
                      <a:pt x="92" y="166"/>
                    </a:cubicBezTo>
                    <a:cubicBezTo>
                      <a:pt x="127" y="151"/>
                      <a:pt x="160" y="136"/>
                      <a:pt x="200" y="129"/>
                    </a:cubicBezTo>
                    <a:cubicBezTo>
                      <a:pt x="202" y="126"/>
                      <a:pt x="202" y="126"/>
                      <a:pt x="202" y="126"/>
                    </a:cubicBezTo>
                    <a:lnTo>
                      <a:pt x="207" y="126"/>
                    </a:lnTo>
                    <a:cubicBezTo>
                      <a:pt x="215" y="126"/>
                      <a:pt x="220" y="126"/>
                      <a:pt x="227" y="124"/>
                    </a:cubicBezTo>
                    <a:lnTo>
                      <a:pt x="284" y="124"/>
                    </a:lnTo>
                    <a:cubicBezTo>
                      <a:pt x="304" y="129"/>
                      <a:pt x="327" y="134"/>
                      <a:pt x="340" y="152"/>
                    </a:cubicBezTo>
                    <a:lnTo>
                      <a:pt x="340" y="152"/>
                    </a:lnTo>
                    <a:cubicBezTo>
                      <a:pt x="340" y="151"/>
                      <a:pt x="340" y="151"/>
                      <a:pt x="339" y="151"/>
                    </a:cubicBezTo>
                    <a:lnTo>
                      <a:pt x="339" y="151"/>
                    </a:lnTo>
                    <a:cubicBezTo>
                      <a:pt x="354" y="169"/>
                      <a:pt x="362" y="191"/>
                      <a:pt x="362" y="216"/>
                    </a:cubicBezTo>
                    <a:cubicBezTo>
                      <a:pt x="362" y="261"/>
                      <a:pt x="344" y="304"/>
                      <a:pt x="329" y="346"/>
                    </a:cubicBezTo>
                    <a:cubicBezTo>
                      <a:pt x="317" y="378"/>
                      <a:pt x="347" y="413"/>
                      <a:pt x="374" y="421"/>
                    </a:cubicBezTo>
                    <a:cubicBezTo>
                      <a:pt x="380" y="422"/>
                      <a:pt x="385" y="423"/>
                      <a:pt x="390" y="423"/>
                    </a:cubicBezTo>
                    <a:cubicBezTo>
                      <a:pt x="418" y="423"/>
                      <a:pt x="441" y="401"/>
                      <a:pt x="449" y="376"/>
                    </a:cubicBezTo>
                    <a:cubicBezTo>
                      <a:pt x="472" y="319"/>
                      <a:pt x="492" y="259"/>
                      <a:pt x="484" y="199"/>
                    </a:cubicBezTo>
                    <a:cubicBezTo>
                      <a:pt x="479" y="134"/>
                      <a:pt x="452" y="74"/>
                      <a:pt x="397" y="37"/>
                    </a:cubicBezTo>
                    <a:cubicBezTo>
                      <a:pt x="357" y="9"/>
                      <a:pt x="308" y="0"/>
                      <a:pt x="260" y="0"/>
                    </a:cubicBezTo>
                    <a:close/>
                  </a:path>
                </a:pathLst>
              </a:custGeom>
              <a:solidFill>
                <a:srgbClr val="330502">
                  <a:alpha val="1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22;p41"/>
              <p:cNvSpPr/>
              <p:nvPr/>
            </p:nvSpPr>
            <p:spPr>
              <a:xfrm flipH="1">
                <a:off x="7538795" y="2256680"/>
                <a:ext cx="119404" cy="42772"/>
              </a:xfrm>
              <a:custGeom>
                <a:avLst/>
                <a:gdLst/>
                <a:ahLst/>
                <a:cxnLst/>
                <a:rect l="l" t="t" r="r" b="b"/>
                <a:pathLst>
                  <a:path w="1273" h="456" extrusionOk="0">
                    <a:moveTo>
                      <a:pt x="641" y="1"/>
                    </a:moveTo>
                    <a:cubicBezTo>
                      <a:pt x="463" y="1"/>
                      <a:pt x="285" y="43"/>
                      <a:pt x="122" y="130"/>
                    </a:cubicBezTo>
                    <a:cubicBezTo>
                      <a:pt x="43" y="175"/>
                      <a:pt x="0" y="282"/>
                      <a:pt x="48" y="367"/>
                    </a:cubicBezTo>
                    <a:cubicBezTo>
                      <a:pt x="83" y="431"/>
                      <a:pt x="136" y="456"/>
                      <a:pt x="194" y="456"/>
                    </a:cubicBezTo>
                    <a:cubicBezTo>
                      <a:pt x="233" y="456"/>
                      <a:pt x="274" y="445"/>
                      <a:pt x="314" y="427"/>
                    </a:cubicBezTo>
                    <a:cubicBezTo>
                      <a:pt x="403" y="385"/>
                      <a:pt x="499" y="357"/>
                      <a:pt x="595" y="347"/>
                    </a:cubicBezTo>
                    <a:lnTo>
                      <a:pt x="595" y="347"/>
                    </a:lnTo>
                    <a:cubicBezTo>
                      <a:pt x="593" y="349"/>
                      <a:pt x="593" y="352"/>
                      <a:pt x="596" y="352"/>
                    </a:cubicBezTo>
                    <a:cubicBezTo>
                      <a:pt x="616" y="350"/>
                      <a:pt x="635" y="349"/>
                      <a:pt x="655" y="349"/>
                    </a:cubicBezTo>
                    <a:cubicBezTo>
                      <a:pt x="760" y="349"/>
                      <a:pt x="864" y="372"/>
                      <a:pt x="961" y="414"/>
                    </a:cubicBezTo>
                    <a:cubicBezTo>
                      <a:pt x="968" y="417"/>
                      <a:pt x="976" y="422"/>
                      <a:pt x="986" y="427"/>
                    </a:cubicBezTo>
                    <a:cubicBezTo>
                      <a:pt x="1018" y="442"/>
                      <a:pt x="1053" y="451"/>
                      <a:pt x="1088" y="451"/>
                    </a:cubicBezTo>
                    <a:cubicBezTo>
                      <a:pt x="1143" y="451"/>
                      <a:pt x="1196" y="429"/>
                      <a:pt x="1228" y="377"/>
                    </a:cubicBezTo>
                    <a:cubicBezTo>
                      <a:pt x="1273" y="302"/>
                      <a:pt x="1265" y="177"/>
                      <a:pt x="1178" y="132"/>
                    </a:cubicBezTo>
                    <a:cubicBezTo>
                      <a:pt x="1010" y="46"/>
                      <a:pt x="826" y="1"/>
                      <a:pt x="641"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23;p41"/>
              <p:cNvSpPr/>
              <p:nvPr/>
            </p:nvSpPr>
            <p:spPr>
              <a:xfrm flipH="1">
                <a:off x="7735392" y="2266998"/>
                <a:ext cx="118466" cy="49056"/>
              </a:xfrm>
              <a:custGeom>
                <a:avLst/>
                <a:gdLst/>
                <a:ahLst/>
                <a:cxnLst/>
                <a:rect l="l" t="t" r="r" b="b"/>
                <a:pathLst>
                  <a:path w="1263" h="523" extrusionOk="0">
                    <a:moveTo>
                      <a:pt x="743" y="1"/>
                    </a:moveTo>
                    <a:cubicBezTo>
                      <a:pt x="517" y="1"/>
                      <a:pt x="293" y="67"/>
                      <a:pt x="102" y="202"/>
                    </a:cubicBezTo>
                    <a:cubicBezTo>
                      <a:pt x="30" y="254"/>
                      <a:pt x="0" y="369"/>
                      <a:pt x="58" y="446"/>
                    </a:cubicBezTo>
                    <a:cubicBezTo>
                      <a:pt x="92" y="494"/>
                      <a:pt x="148" y="522"/>
                      <a:pt x="204" y="522"/>
                    </a:cubicBezTo>
                    <a:cubicBezTo>
                      <a:pt x="237" y="522"/>
                      <a:pt x="270" y="512"/>
                      <a:pt x="300" y="491"/>
                    </a:cubicBezTo>
                    <a:cubicBezTo>
                      <a:pt x="332" y="469"/>
                      <a:pt x="364" y="451"/>
                      <a:pt x="397" y="431"/>
                    </a:cubicBezTo>
                    <a:cubicBezTo>
                      <a:pt x="399" y="431"/>
                      <a:pt x="399" y="431"/>
                      <a:pt x="399" y="429"/>
                    </a:cubicBezTo>
                    <a:lnTo>
                      <a:pt x="417" y="421"/>
                    </a:lnTo>
                    <a:cubicBezTo>
                      <a:pt x="432" y="416"/>
                      <a:pt x="444" y="409"/>
                      <a:pt x="457" y="404"/>
                    </a:cubicBezTo>
                    <a:cubicBezTo>
                      <a:pt x="492" y="391"/>
                      <a:pt x="527" y="379"/>
                      <a:pt x="564" y="369"/>
                    </a:cubicBezTo>
                    <a:cubicBezTo>
                      <a:pt x="569" y="367"/>
                      <a:pt x="601" y="358"/>
                      <a:pt x="603" y="358"/>
                    </a:cubicBezTo>
                    <a:lnTo>
                      <a:pt x="603" y="358"/>
                    </a:lnTo>
                    <a:cubicBezTo>
                      <a:pt x="604" y="358"/>
                      <a:pt x="600" y="360"/>
                      <a:pt x="587" y="364"/>
                    </a:cubicBezTo>
                    <a:cubicBezTo>
                      <a:pt x="601" y="359"/>
                      <a:pt x="619" y="359"/>
                      <a:pt x="634" y="357"/>
                    </a:cubicBezTo>
                    <a:cubicBezTo>
                      <a:pt x="669" y="352"/>
                      <a:pt x="704" y="349"/>
                      <a:pt x="739" y="349"/>
                    </a:cubicBezTo>
                    <a:cubicBezTo>
                      <a:pt x="745" y="348"/>
                      <a:pt x="752" y="348"/>
                      <a:pt x="758" y="348"/>
                    </a:cubicBezTo>
                    <a:cubicBezTo>
                      <a:pt x="771" y="348"/>
                      <a:pt x="783" y="349"/>
                      <a:pt x="796" y="349"/>
                    </a:cubicBezTo>
                    <a:lnTo>
                      <a:pt x="811" y="349"/>
                    </a:lnTo>
                    <a:cubicBezTo>
                      <a:pt x="846" y="354"/>
                      <a:pt x="881" y="359"/>
                      <a:pt x="916" y="367"/>
                    </a:cubicBezTo>
                    <a:cubicBezTo>
                      <a:pt x="933" y="372"/>
                      <a:pt x="953" y="374"/>
                      <a:pt x="971" y="381"/>
                    </a:cubicBezTo>
                    <a:cubicBezTo>
                      <a:pt x="978" y="381"/>
                      <a:pt x="986" y="384"/>
                      <a:pt x="991" y="386"/>
                    </a:cubicBezTo>
                    <a:cubicBezTo>
                      <a:pt x="993" y="386"/>
                      <a:pt x="993" y="386"/>
                      <a:pt x="993" y="389"/>
                    </a:cubicBezTo>
                    <a:lnTo>
                      <a:pt x="996" y="389"/>
                    </a:lnTo>
                    <a:cubicBezTo>
                      <a:pt x="1020" y="398"/>
                      <a:pt x="1047" y="402"/>
                      <a:pt x="1073" y="402"/>
                    </a:cubicBezTo>
                    <a:cubicBezTo>
                      <a:pt x="1137" y="402"/>
                      <a:pt x="1199" y="375"/>
                      <a:pt x="1228" y="309"/>
                    </a:cubicBezTo>
                    <a:cubicBezTo>
                      <a:pt x="1263" y="229"/>
                      <a:pt x="1240" y="107"/>
                      <a:pt x="1150" y="75"/>
                    </a:cubicBezTo>
                    <a:cubicBezTo>
                      <a:pt x="1019" y="25"/>
                      <a:pt x="881" y="1"/>
                      <a:pt x="743"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24;p41"/>
              <p:cNvSpPr/>
              <p:nvPr/>
            </p:nvSpPr>
            <p:spPr>
              <a:xfrm flipH="1">
                <a:off x="7641221" y="2486387"/>
                <a:ext cx="101958" cy="57967"/>
              </a:xfrm>
              <a:custGeom>
                <a:avLst/>
                <a:gdLst/>
                <a:ahLst/>
                <a:cxnLst/>
                <a:rect l="l" t="t" r="r" b="b"/>
                <a:pathLst>
                  <a:path w="1087" h="618" extrusionOk="0">
                    <a:moveTo>
                      <a:pt x="185" y="0"/>
                    </a:moveTo>
                    <a:cubicBezTo>
                      <a:pt x="151" y="0"/>
                      <a:pt x="122" y="11"/>
                      <a:pt x="100" y="39"/>
                    </a:cubicBezTo>
                    <a:cubicBezTo>
                      <a:pt x="0" y="166"/>
                      <a:pt x="128" y="550"/>
                      <a:pt x="484" y="610"/>
                    </a:cubicBezTo>
                    <a:cubicBezTo>
                      <a:pt x="516" y="615"/>
                      <a:pt x="546" y="618"/>
                      <a:pt x="576" y="618"/>
                    </a:cubicBezTo>
                    <a:cubicBezTo>
                      <a:pt x="885" y="618"/>
                      <a:pt x="1086" y="340"/>
                      <a:pt x="1038" y="198"/>
                    </a:cubicBezTo>
                    <a:cubicBezTo>
                      <a:pt x="996" y="76"/>
                      <a:pt x="789" y="141"/>
                      <a:pt x="572" y="103"/>
                    </a:cubicBezTo>
                    <a:cubicBezTo>
                      <a:pt x="414" y="76"/>
                      <a:pt x="278" y="0"/>
                      <a:pt x="185" y="0"/>
                    </a:cubicBezTo>
                    <a:close/>
                  </a:path>
                </a:pathLst>
              </a:custGeom>
              <a:solidFill>
                <a:srgbClr val="E236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25;p41"/>
              <p:cNvSpPr/>
              <p:nvPr/>
            </p:nvSpPr>
            <p:spPr>
              <a:xfrm flipH="1">
                <a:off x="7662138" y="2512463"/>
                <a:ext cx="72599" cy="31985"/>
              </a:xfrm>
              <a:custGeom>
                <a:avLst/>
                <a:gdLst/>
                <a:ahLst/>
                <a:cxnLst/>
                <a:rect l="l" t="t" r="r" b="b"/>
                <a:pathLst>
                  <a:path w="774" h="341" extrusionOk="0">
                    <a:moveTo>
                      <a:pt x="0" y="0"/>
                    </a:moveTo>
                    <a:lnTo>
                      <a:pt x="0" y="0"/>
                    </a:lnTo>
                    <a:cubicBezTo>
                      <a:pt x="50" y="142"/>
                      <a:pt x="180" y="297"/>
                      <a:pt x="394" y="332"/>
                    </a:cubicBezTo>
                    <a:cubicBezTo>
                      <a:pt x="425" y="338"/>
                      <a:pt x="456" y="340"/>
                      <a:pt x="485" y="340"/>
                    </a:cubicBezTo>
                    <a:cubicBezTo>
                      <a:pt x="598" y="340"/>
                      <a:pt x="696" y="301"/>
                      <a:pt x="774" y="247"/>
                    </a:cubicBezTo>
                    <a:cubicBezTo>
                      <a:pt x="684" y="155"/>
                      <a:pt x="474" y="65"/>
                      <a:pt x="222" y="23"/>
                    </a:cubicBezTo>
                    <a:cubicBezTo>
                      <a:pt x="145" y="10"/>
                      <a:pt x="70" y="3"/>
                      <a:pt x="0" y="0"/>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26;p41"/>
              <p:cNvSpPr/>
              <p:nvPr/>
            </p:nvSpPr>
            <p:spPr>
              <a:xfrm flipH="1">
                <a:off x="7649475" y="2486387"/>
                <a:ext cx="79165" cy="22605"/>
              </a:xfrm>
              <a:custGeom>
                <a:avLst/>
                <a:gdLst/>
                <a:ahLst/>
                <a:cxnLst/>
                <a:rect l="l" t="t" r="r" b="b"/>
                <a:pathLst>
                  <a:path w="844" h="241" extrusionOk="0">
                    <a:moveTo>
                      <a:pt x="29" y="1"/>
                    </a:moveTo>
                    <a:cubicBezTo>
                      <a:pt x="19" y="1"/>
                      <a:pt x="9" y="2"/>
                      <a:pt x="0" y="4"/>
                    </a:cubicBezTo>
                    <a:cubicBezTo>
                      <a:pt x="42" y="118"/>
                      <a:pt x="202" y="193"/>
                      <a:pt x="397" y="226"/>
                    </a:cubicBezTo>
                    <a:cubicBezTo>
                      <a:pt x="455" y="235"/>
                      <a:pt x="512" y="241"/>
                      <a:pt x="564" y="241"/>
                    </a:cubicBezTo>
                    <a:cubicBezTo>
                      <a:pt x="686" y="241"/>
                      <a:pt x="788" y="212"/>
                      <a:pt x="843" y="146"/>
                    </a:cubicBezTo>
                    <a:cubicBezTo>
                      <a:pt x="761" y="96"/>
                      <a:pt x="594" y="133"/>
                      <a:pt x="417" y="103"/>
                    </a:cubicBezTo>
                    <a:cubicBezTo>
                      <a:pt x="257" y="76"/>
                      <a:pt x="122" y="1"/>
                      <a:pt x="29" y="1"/>
                    </a:cubicBezTo>
                    <a:close/>
                  </a:path>
                </a:pathLst>
              </a:custGeom>
              <a:solidFill>
                <a:srgbClr val="DBEE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27;p41"/>
              <p:cNvSpPr/>
              <p:nvPr/>
            </p:nvSpPr>
            <p:spPr>
              <a:xfrm flipH="1">
                <a:off x="8021846" y="2365953"/>
                <a:ext cx="185907" cy="169211"/>
              </a:xfrm>
              <a:custGeom>
                <a:avLst/>
                <a:gdLst/>
                <a:ahLst/>
                <a:cxnLst/>
                <a:rect l="l" t="t" r="r" b="b"/>
                <a:pathLst>
                  <a:path w="1982" h="1804" extrusionOk="0">
                    <a:moveTo>
                      <a:pt x="788" y="0"/>
                    </a:moveTo>
                    <a:cubicBezTo>
                      <a:pt x="612" y="0"/>
                      <a:pt x="447" y="57"/>
                      <a:pt x="320" y="175"/>
                    </a:cubicBezTo>
                    <a:cubicBezTo>
                      <a:pt x="0" y="469"/>
                      <a:pt x="43" y="1033"/>
                      <a:pt x="412" y="1435"/>
                    </a:cubicBezTo>
                    <a:cubicBezTo>
                      <a:pt x="635" y="1676"/>
                      <a:pt x="926" y="1804"/>
                      <a:pt x="1192" y="1804"/>
                    </a:cubicBezTo>
                    <a:cubicBezTo>
                      <a:pt x="1369" y="1804"/>
                      <a:pt x="1535" y="1747"/>
                      <a:pt x="1662" y="1630"/>
                    </a:cubicBezTo>
                    <a:cubicBezTo>
                      <a:pt x="1982" y="1335"/>
                      <a:pt x="1939" y="771"/>
                      <a:pt x="1567" y="369"/>
                    </a:cubicBezTo>
                    <a:cubicBezTo>
                      <a:pt x="1344" y="128"/>
                      <a:pt x="1054" y="0"/>
                      <a:pt x="788" y="0"/>
                    </a:cubicBezTo>
                    <a:close/>
                  </a:path>
                </a:pathLst>
              </a:custGeom>
              <a:solidFill>
                <a:srgbClr val="FFB7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28;p41"/>
              <p:cNvSpPr/>
              <p:nvPr/>
            </p:nvSpPr>
            <p:spPr>
              <a:xfrm flipH="1">
                <a:off x="8072122" y="2393998"/>
                <a:ext cx="107586" cy="105428"/>
              </a:xfrm>
              <a:custGeom>
                <a:avLst/>
                <a:gdLst/>
                <a:ahLst/>
                <a:cxnLst/>
                <a:rect l="l" t="t" r="r" b="b"/>
                <a:pathLst>
                  <a:path w="1147" h="1124" extrusionOk="0">
                    <a:moveTo>
                      <a:pt x="526" y="1"/>
                    </a:moveTo>
                    <a:cubicBezTo>
                      <a:pt x="428" y="1"/>
                      <a:pt x="336" y="24"/>
                      <a:pt x="258" y="70"/>
                    </a:cubicBezTo>
                    <a:cubicBezTo>
                      <a:pt x="78" y="178"/>
                      <a:pt x="1" y="412"/>
                      <a:pt x="88" y="582"/>
                    </a:cubicBezTo>
                    <a:cubicBezTo>
                      <a:pt x="100" y="604"/>
                      <a:pt x="124" y="617"/>
                      <a:pt x="149" y="617"/>
                    </a:cubicBezTo>
                    <a:cubicBezTo>
                      <a:pt x="160" y="617"/>
                      <a:pt x="171" y="615"/>
                      <a:pt x="181" y="609"/>
                    </a:cubicBezTo>
                    <a:cubicBezTo>
                      <a:pt x="215" y="592"/>
                      <a:pt x="228" y="552"/>
                      <a:pt x="211" y="517"/>
                    </a:cubicBezTo>
                    <a:cubicBezTo>
                      <a:pt x="151" y="400"/>
                      <a:pt x="223" y="250"/>
                      <a:pt x="328" y="188"/>
                    </a:cubicBezTo>
                    <a:cubicBezTo>
                      <a:pt x="383" y="155"/>
                      <a:pt x="450" y="140"/>
                      <a:pt x="522" y="140"/>
                    </a:cubicBezTo>
                    <a:cubicBezTo>
                      <a:pt x="560" y="140"/>
                      <a:pt x="600" y="144"/>
                      <a:pt x="640" y="153"/>
                    </a:cubicBezTo>
                    <a:cubicBezTo>
                      <a:pt x="602" y="173"/>
                      <a:pt x="567" y="195"/>
                      <a:pt x="540" y="228"/>
                    </a:cubicBezTo>
                    <a:cubicBezTo>
                      <a:pt x="468" y="315"/>
                      <a:pt x="438" y="435"/>
                      <a:pt x="463" y="547"/>
                    </a:cubicBezTo>
                    <a:cubicBezTo>
                      <a:pt x="470" y="580"/>
                      <a:pt x="497" y="602"/>
                      <a:pt x="527" y="602"/>
                    </a:cubicBezTo>
                    <a:cubicBezTo>
                      <a:pt x="529" y="602"/>
                      <a:pt x="531" y="602"/>
                      <a:pt x="532" y="602"/>
                    </a:cubicBezTo>
                    <a:cubicBezTo>
                      <a:pt x="535" y="602"/>
                      <a:pt x="540" y="602"/>
                      <a:pt x="542" y="599"/>
                    </a:cubicBezTo>
                    <a:cubicBezTo>
                      <a:pt x="580" y="592"/>
                      <a:pt x="605" y="557"/>
                      <a:pt x="595" y="520"/>
                    </a:cubicBezTo>
                    <a:cubicBezTo>
                      <a:pt x="580" y="450"/>
                      <a:pt x="600" y="370"/>
                      <a:pt x="647" y="315"/>
                    </a:cubicBezTo>
                    <a:cubicBezTo>
                      <a:pt x="687" y="265"/>
                      <a:pt x="772" y="240"/>
                      <a:pt x="839" y="238"/>
                    </a:cubicBezTo>
                    <a:cubicBezTo>
                      <a:pt x="859" y="253"/>
                      <a:pt x="879" y="270"/>
                      <a:pt x="894" y="288"/>
                    </a:cubicBezTo>
                    <a:cubicBezTo>
                      <a:pt x="929" y="335"/>
                      <a:pt x="942" y="392"/>
                      <a:pt x="929" y="435"/>
                    </a:cubicBezTo>
                    <a:cubicBezTo>
                      <a:pt x="914" y="480"/>
                      <a:pt x="872" y="517"/>
                      <a:pt x="829" y="557"/>
                    </a:cubicBezTo>
                    <a:cubicBezTo>
                      <a:pt x="787" y="594"/>
                      <a:pt x="737" y="639"/>
                      <a:pt x="705" y="699"/>
                    </a:cubicBezTo>
                    <a:cubicBezTo>
                      <a:pt x="647" y="809"/>
                      <a:pt x="670" y="951"/>
                      <a:pt x="757" y="1039"/>
                    </a:cubicBezTo>
                    <a:cubicBezTo>
                      <a:pt x="814" y="1096"/>
                      <a:pt x="892" y="1124"/>
                      <a:pt x="971" y="1124"/>
                    </a:cubicBezTo>
                    <a:cubicBezTo>
                      <a:pt x="975" y="1124"/>
                      <a:pt x="978" y="1124"/>
                      <a:pt x="982" y="1123"/>
                    </a:cubicBezTo>
                    <a:cubicBezTo>
                      <a:pt x="1021" y="1121"/>
                      <a:pt x="1061" y="1111"/>
                      <a:pt x="1099" y="1091"/>
                    </a:cubicBezTo>
                    <a:cubicBezTo>
                      <a:pt x="1131" y="1074"/>
                      <a:pt x="1146" y="1031"/>
                      <a:pt x="1129" y="999"/>
                    </a:cubicBezTo>
                    <a:cubicBezTo>
                      <a:pt x="1116" y="976"/>
                      <a:pt x="1091" y="961"/>
                      <a:pt x="1066" y="961"/>
                    </a:cubicBezTo>
                    <a:cubicBezTo>
                      <a:pt x="1056" y="961"/>
                      <a:pt x="1046" y="964"/>
                      <a:pt x="1036" y="969"/>
                    </a:cubicBezTo>
                    <a:cubicBezTo>
                      <a:pt x="1015" y="980"/>
                      <a:pt x="990" y="986"/>
                      <a:pt x="965" y="986"/>
                    </a:cubicBezTo>
                    <a:cubicBezTo>
                      <a:pt x="925" y="986"/>
                      <a:pt x="884" y="971"/>
                      <a:pt x="854" y="941"/>
                    </a:cubicBezTo>
                    <a:cubicBezTo>
                      <a:pt x="809" y="896"/>
                      <a:pt x="797" y="819"/>
                      <a:pt x="827" y="762"/>
                    </a:cubicBezTo>
                    <a:cubicBezTo>
                      <a:pt x="847" y="724"/>
                      <a:pt x="882" y="692"/>
                      <a:pt x="922" y="657"/>
                    </a:cubicBezTo>
                    <a:cubicBezTo>
                      <a:pt x="974" y="612"/>
                      <a:pt x="1031" y="557"/>
                      <a:pt x="1059" y="480"/>
                    </a:cubicBezTo>
                    <a:cubicBezTo>
                      <a:pt x="1089" y="390"/>
                      <a:pt x="1066" y="285"/>
                      <a:pt x="1001" y="203"/>
                    </a:cubicBezTo>
                    <a:cubicBezTo>
                      <a:pt x="954" y="143"/>
                      <a:pt x="884" y="93"/>
                      <a:pt x="792" y="55"/>
                    </a:cubicBezTo>
                    <a:cubicBezTo>
                      <a:pt x="703" y="19"/>
                      <a:pt x="612" y="1"/>
                      <a:pt x="526" y="1"/>
                    </a:cubicBezTo>
                    <a:close/>
                  </a:path>
                </a:pathLst>
              </a:custGeom>
              <a:solidFill>
                <a:srgbClr val="330502">
                  <a:alpha val="1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629;p41"/>
              <p:cNvGrpSpPr/>
              <p:nvPr/>
            </p:nvGrpSpPr>
            <p:grpSpPr>
              <a:xfrm>
                <a:off x="7760502" y="2338476"/>
                <a:ext cx="55387" cy="55526"/>
                <a:chOff x="7421975" y="3409096"/>
                <a:chExt cx="41100" cy="41204"/>
              </a:xfrm>
            </p:grpSpPr>
            <p:sp>
              <p:nvSpPr>
                <p:cNvPr id="45" name="Google Shape;630;p41"/>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31;p41"/>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632;p41"/>
              <p:cNvGrpSpPr/>
              <p:nvPr/>
            </p:nvGrpSpPr>
            <p:grpSpPr>
              <a:xfrm>
                <a:off x="7563327" y="2338476"/>
                <a:ext cx="55387" cy="55526"/>
                <a:chOff x="7421975" y="3409096"/>
                <a:chExt cx="41100" cy="41204"/>
              </a:xfrm>
            </p:grpSpPr>
            <p:sp>
              <p:nvSpPr>
                <p:cNvPr id="43" name="Google Shape;633;p41"/>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34;p41"/>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Google Shape;635;p41"/>
            <p:cNvGrpSpPr/>
            <p:nvPr/>
          </p:nvGrpSpPr>
          <p:grpSpPr>
            <a:xfrm>
              <a:off x="5785936" y="1759274"/>
              <a:ext cx="1246727" cy="997611"/>
              <a:chOff x="4299848" y="2863793"/>
              <a:chExt cx="1380650" cy="1104774"/>
            </a:xfrm>
          </p:grpSpPr>
          <p:sp>
            <p:nvSpPr>
              <p:cNvPr id="8" name="Google Shape;636;p41"/>
              <p:cNvSpPr/>
              <p:nvPr/>
            </p:nvSpPr>
            <p:spPr>
              <a:xfrm rot="-775786">
                <a:off x="4379852" y="2989536"/>
                <a:ext cx="1220641" cy="853289"/>
              </a:xfrm>
              <a:custGeom>
                <a:avLst/>
                <a:gdLst/>
                <a:ahLst/>
                <a:cxnLst/>
                <a:rect l="l" t="t" r="r" b="b"/>
                <a:pathLst>
                  <a:path w="14126" h="9875" extrusionOk="0">
                    <a:moveTo>
                      <a:pt x="5395" y="0"/>
                    </a:moveTo>
                    <a:cubicBezTo>
                      <a:pt x="3604" y="0"/>
                      <a:pt x="2146" y="106"/>
                      <a:pt x="1859" y="348"/>
                    </a:cubicBezTo>
                    <a:cubicBezTo>
                      <a:pt x="0" y="1915"/>
                      <a:pt x="1026" y="8595"/>
                      <a:pt x="4207" y="9875"/>
                    </a:cubicBezTo>
                    <a:cubicBezTo>
                      <a:pt x="3880" y="9071"/>
                      <a:pt x="4207" y="8350"/>
                      <a:pt x="4207" y="8350"/>
                    </a:cubicBezTo>
                    <a:cubicBezTo>
                      <a:pt x="4207" y="8350"/>
                      <a:pt x="4313" y="8351"/>
                      <a:pt x="4501" y="8351"/>
                    </a:cubicBezTo>
                    <a:cubicBezTo>
                      <a:pt x="5918" y="8351"/>
                      <a:pt x="12006" y="8322"/>
                      <a:pt x="12675" y="7824"/>
                    </a:cubicBezTo>
                    <a:cubicBezTo>
                      <a:pt x="13232" y="7410"/>
                      <a:pt x="14125" y="1671"/>
                      <a:pt x="13456" y="870"/>
                    </a:cubicBezTo>
                    <a:cubicBezTo>
                      <a:pt x="13025" y="351"/>
                      <a:pt x="8656" y="0"/>
                      <a:pt x="5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Google Shape;637;p41"/>
              <p:cNvSpPr/>
              <p:nvPr/>
            </p:nvSpPr>
            <p:spPr>
              <a:xfrm>
                <a:off x="4779156" y="33461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8;p41"/>
              <p:cNvSpPr/>
              <p:nvPr/>
            </p:nvSpPr>
            <p:spPr>
              <a:xfrm>
                <a:off x="4966881" y="33044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9;p41"/>
              <p:cNvSpPr/>
              <p:nvPr/>
            </p:nvSpPr>
            <p:spPr>
              <a:xfrm>
                <a:off x="5154606" y="32627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oogle Shape;640;p41"/>
          <p:cNvGrpSpPr/>
          <p:nvPr/>
        </p:nvGrpSpPr>
        <p:grpSpPr>
          <a:xfrm rot="2315995">
            <a:off x="4391403" y="3965866"/>
            <a:ext cx="931869" cy="901166"/>
            <a:chOff x="4349235" y="3484079"/>
            <a:chExt cx="1272986" cy="1231045"/>
          </a:xfrm>
        </p:grpSpPr>
        <p:sp>
          <p:nvSpPr>
            <p:cNvPr id="48" name="Google Shape;641;p41"/>
            <p:cNvSpPr/>
            <p:nvPr/>
          </p:nvSpPr>
          <p:spPr>
            <a:xfrm>
              <a:off x="4521785" y="3484079"/>
              <a:ext cx="1036518" cy="322023"/>
            </a:xfrm>
            <a:custGeom>
              <a:avLst/>
              <a:gdLst/>
              <a:ahLst/>
              <a:cxnLst/>
              <a:rect l="l" t="t" r="r" b="b"/>
              <a:pathLst>
                <a:path w="32796" h="10189" extrusionOk="0">
                  <a:moveTo>
                    <a:pt x="29155" y="0"/>
                  </a:moveTo>
                  <a:lnTo>
                    <a:pt x="20859" y="6245"/>
                  </a:lnTo>
                  <a:cubicBezTo>
                    <a:pt x="20859" y="6245"/>
                    <a:pt x="15417" y="3658"/>
                    <a:pt x="12473" y="3176"/>
                  </a:cubicBezTo>
                  <a:cubicBezTo>
                    <a:pt x="5588" y="2013"/>
                    <a:pt x="2747" y="1944"/>
                    <a:pt x="2168" y="1944"/>
                  </a:cubicBezTo>
                  <a:cubicBezTo>
                    <a:pt x="2089" y="1944"/>
                    <a:pt x="2052" y="1945"/>
                    <a:pt x="2052" y="1945"/>
                  </a:cubicBezTo>
                  <a:lnTo>
                    <a:pt x="1" y="4550"/>
                  </a:lnTo>
                  <a:lnTo>
                    <a:pt x="20127" y="10188"/>
                  </a:lnTo>
                  <a:lnTo>
                    <a:pt x="32795" y="1624"/>
                  </a:lnTo>
                  <a:lnTo>
                    <a:pt x="32046" y="1838"/>
                  </a:lnTo>
                  <a:lnTo>
                    <a:pt x="291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2;p41"/>
            <p:cNvSpPr/>
            <p:nvPr/>
          </p:nvSpPr>
          <p:spPr>
            <a:xfrm>
              <a:off x="4349235" y="3503893"/>
              <a:ext cx="1272986" cy="1211230"/>
            </a:xfrm>
            <a:custGeom>
              <a:avLst/>
              <a:gdLst/>
              <a:ahLst/>
              <a:cxnLst/>
              <a:rect l="l" t="t" r="r" b="b"/>
              <a:pathLst>
                <a:path w="40278" h="38324" extrusionOk="0">
                  <a:moveTo>
                    <a:pt x="39383" y="0"/>
                  </a:moveTo>
                  <a:cubicBezTo>
                    <a:pt x="39250" y="0"/>
                    <a:pt x="39114" y="33"/>
                    <a:pt x="38987" y="105"/>
                  </a:cubicBezTo>
                  <a:lnTo>
                    <a:pt x="26265" y="7563"/>
                  </a:lnTo>
                  <a:cubicBezTo>
                    <a:pt x="26143" y="7636"/>
                    <a:pt x="25357" y="7685"/>
                    <a:pt x="24806" y="7685"/>
                  </a:cubicBezTo>
                  <a:cubicBezTo>
                    <a:pt x="24554" y="7685"/>
                    <a:pt x="24352" y="7675"/>
                    <a:pt x="24285" y="7652"/>
                  </a:cubicBezTo>
                  <a:lnTo>
                    <a:pt x="4194" y="2139"/>
                  </a:lnTo>
                  <a:cubicBezTo>
                    <a:pt x="4109" y="2112"/>
                    <a:pt x="4023" y="2100"/>
                    <a:pt x="3940" y="2100"/>
                  </a:cubicBezTo>
                  <a:cubicBezTo>
                    <a:pt x="3518" y="2100"/>
                    <a:pt x="3147" y="2420"/>
                    <a:pt x="3087" y="2852"/>
                  </a:cubicBezTo>
                  <a:lnTo>
                    <a:pt x="19" y="32186"/>
                  </a:lnTo>
                  <a:cubicBezTo>
                    <a:pt x="1" y="32578"/>
                    <a:pt x="268" y="32989"/>
                    <a:pt x="661" y="33078"/>
                  </a:cubicBezTo>
                  <a:lnTo>
                    <a:pt x="21055" y="38288"/>
                  </a:lnTo>
                  <a:cubicBezTo>
                    <a:pt x="21126" y="38312"/>
                    <a:pt x="21202" y="38324"/>
                    <a:pt x="21278" y="38324"/>
                  </a:cubicBezTo>
                  <a:cubicBezTo>
                    <a:pt x="21430" y="38324"/>
                    <a:pt x="21584" y="38276"/>
                    <a:pt x="21715" y="38181"/>
                  </a:cubicBezTo>
                  <a:lnTo>
                    <a:pt x="35775" y="30705"/>
                  </a:lnTo>
                  <a:cubicBezTo>
                    <a:pt x="35971" y="30580"/>
                    <a:pt x="36096" y="30330"/>
                    <a:pt x="36132" y="30080"/>
                  </a:cubicBezTo>
                  <a:lnTo>
                    <a:pt x="40236" y="908"/>
                  </a:lnTo>
                  <a:cubicBezTo>
                    <a:pt x="40277" y="395"/>
                    <a:pt x="39845" y="0"/>
                    <a:pt x="39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43;p41"/>
            <p:cNvSpPr/>
            <p:nvPr/>
          </p:nvSpPr>
          <p:spPr>
            <a:xfrm>
              <a:off x="5018543" y="3758102"/>
              <a:ext cx="98165" cy="937815"/>
            </a:xfrm>
            <a:custGeom>
              <a:avLst/>
              <a:gdLst/>
              <a:ahLst/>
              <a:cxnLst/>
              <a:rect l="l" t="t" r="r" b="b"/>
              <a:pathLst>
                <a:path w="3106" h="29673" fill="none" extrusionOk="0">
                  <a:moveTo>
                    <a:pt x="3106" y="1"/>
                  </a:moveTo>
                  <a:lnTo>
                    <a:pt x="1" y="29673"/>
                  </a:ln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44;p41"/>
            <p:cNvSpPr/>
            <p:nvPr/>
          </p:nvSpPr>
          <p:spPr>
            <a:xfrm>
              <a:off x="5081147" y="3744007"/>
              <a:ext cx="98165" cy="936709"/>
            </a:xfrm>
            <a:custGeom>
              <a:avLst/>
              <a:gdLst/>
              <a:ahLst/>
              <a:cxnLst/>
              <a:rect l="l" t="t" r="r" b="b"/>
              <a:pathLst>
                <a:path w="3106" h="29638" fill="none" extrusionOk="0">
                  <a:moveTo>
                    <a:pt x="3105" y="1"/>
                  </a:moveTo>
                  <a:lnTo>
                    <a:pt x="0" y="29637"/>
                  </a:ln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45;p41"/>
            <p:cNvSpPr/>
            <p:nvPr/>
          </p:nvSpPr>
          <p:spPr>
            <a:xfrm>
              <a:off x="4553355" y="3517324"/>
              <a:ext cx="600053" cy="170351"/>
            </a:xfrm>
            <a:custGeom>
              <a:avLst/>
              <a:gdLst/>
              <a:ahLst/>
              <a:cxnLst/>
              <a:rect l="l" t="t" r="r" b="b"/>
              <a:pathLst>
                <a:path w="18986" h="5390" fill="none" extrusionOk="0">
                  <a:moveTo>
                    <a:pt x="1" y="1"/>
                  </a:moveTo>
                  <a:cubicBezTo>
                    <a:pt x="1" y="1"/>
                    <a:pt x="12847" y="839"/>
                    <a:pt x="18985" y="5389"/>
                  </a:cubicBez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46;p41"/>
            <p:cNvSpPr/>
            <p:nvPr/>
          </p:nvSpPr>
          <p:spPr>
            <a:xfrm>
              <a:off x="5180948" y="3619400"/>
              <a:ext cx="82932" cy="62072"/>
            </a:xfrm>
            <a:custGeom>
              <a:avLst/>
              <a:gdLst/>
              <a:ahLst/>
              <a:cxnLst/>
              <a:rect l="l" t="t" r="r" b="b"/>
              <a:pathLst>
                <a:path w="2624" h="1964" fill="none" extrusionOk="0">
                  <a:moveTo>
                    <a:pt x="2623" y="0"/>
                  </a:moveTo>
                  <a:lnTo>
                    <a:pt x="1" y="1963"/>
                  </a:ln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47;p41"/>
            <p:cNvSpPr/>
            <p:nvPr/>
          </p:nvSpPr>
          <p:spPr>
            <a:xfrm>
              <a:off x="4724230" y="3586123"/>
              <a:ext cx="370505" cy="112261"/>
            </a:xfrm>
            <a:custGeom>
              <a:avLst/>
              <a:gdLst/>
              <a:ahLst/>
              <a:cxnLst/>
              <a:rect l="l" t="t" r="r" b="b"/>
              <a:pathLst>
                <a:path w="11723" h="3552" fill="none" extrusionOk="0">
                  <a:moveTo>
                    <a:pt x="0" y="1"/>
                  </a:moveTo>
                  <a:cubicBezTo>
                    <a:pt x="0" y="1"/>
                    <a:pt x="4835" y="697"/>
                    <a:pt x="11723" y="3551"/>
                  </a:cubicBez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942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pSp>
        <p:nvGrpSpPr>
          <p:cNvPr id="308" name="Google Shape;308;p34"/>
          <p:cNvGrpSpPr/>
          <p:nvPr/>
        </p:nvGrpSpPr>
        <p:grpSpPr>
          <a:xfrm rot="1425138">
            <a:off x="7302809" y="3881675"/>
            <a:ext cx="1443874" cy="895254"/>
            <a:chOff x="12481012" y="293219"/>
            <a:chExt cx="1750658" cy="1085470"/>
          </a:xfrm>
        </p:grpSpPr>
        <p:sp>
          <p:nvSpPr>
            <p:cNvPr id="309" name="Google Shape;309;p34"/>
            <p:cNvSpPr/>
            <p:nvPr/>
          </p:nvSpPr>
          <p:spPr>
            <a:xfrm>
              <a:off x="12490129" y="322556"/>
              <a:ext cx="861596" cy="425247"/>
            </a:xfrm>
            <a:custGeom>
              <a:avLst/>
              <a:gdLst/>
              <a:ahLst/>
              <a:cxnLst/>
              <a:rect l="l" t="t" r="r" b="b"/>
              <a:pathLst>
                <a:path w="50371" h="24861" extrusionOk="0">
                  <a:moveTo>
                    <a:pt x="14352" y="1"/>
                  </a:moveTo>
                  <a:cubicBezTo>
                    <a:pt x="12011" y="1"/>
                    <a:pt x="9666" y="152"/>
                    <a:pt x="7339" y="443"/>
                  </a:cubicBezTo>
                  <a:cubicBezTo>
                    <a:pt x="6906" y="476"/>
                    <a:pt x="6405" y="576"/>
                    <a:pt x="5972" y="810"/>
                  </a:cubicBezTo>
                  <a:cubicBezTo>
                    <a:pt x="5571" y="1077"/>
                    <a:pt x="5271" y="1510"/>
                    <a:pt x="4971" y="1944"/>
                  </a:cubicBezTo>
                  <a:cubicBezTo>
                    <a:pt x="3670" y="3879"/>
                    <a:pt x="1302" y="7314"/>
                    <a:pt x="1" y="9282"/>
                  </a:cubicBezTo>
                  <a:lnTo>
                    <a:pt x="50370" y="24860"/>
                  </a:lnTo>
                  <a:lnTo>
                    <a:pt x="50370" y="18489"/>
                  </a:lnTo>
                  <a:cubicBezTo>
                    <a:pt x="46334" y="11484"/>
                    <a:pt x="39529" y="6147"/>
                    <a:pt x="31824" y="3145"/>
                  </a:cubicBezTo>
                  <a:cubicBezTo>
                    <a:pt x="26285" y="987"/>
                    <a:pt x="20333" y="1"/>
                    <a:pt x="14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4"/>
            <p:cNvSpPr/>
            <p:nvPr/>
          </p:nvSpPr>
          <p:spPr>
            <a:xfrm>
              <a:off x="13351761" y="293219"/>
              <a:ext cx="861014" cy="438606"/>
            </a:xfrm>
            <a:custGeom>
              <a:avLst/>
              <a:gdLst/>
              <a:ahLst/>
              <a:cxnLst/>
              <a:rect l="l" t="t" r="r" b="b"/>
              <a:pathLst>
                <a:path w="50337" h="25642" extrusionOk="0">
                  <a:moveTo>
                    <a:pt x="36516" y="0"/>
                  </a:moveTo>
                  <a:cubicBezTo>
                    <a:pt x="30555" y="0"/>
                    <a:pt x="24611" y="1004"/>
                    <a:pt x="19080" y="3158"/>
                  </a:cubicBezTo>
                  <a:cubicBezTo>
                    <a:pt x="11408" y="6161"/>
                    <a:pt x="4070" y="13199"/>
                    <a:pt x="0" y="20204"/>
                  </a:cubicBezTo>
                  <a:lnTo>
                    <a:pt x="500" y="25641"/>
                  </a:lnTo>
                  <a:lnTo>
                    <a:pt x="50336" y="9296"/>
                  </a:lnTo>
                  <a:cubicBezTo>
                    <a:pt x="49102" y="7328"/>
                    <a:pt x="47200" y="3892"/>
                    <a:pt x="45933" y="1958"/>
                  </a:cubicBezTo>
                  <a:cubicBezTo>
                    <a:pt x="45633" y="1524"/>
                    <a:pt x="45332" y="1057"/>
                    <a:pt x="44932" y="823"/>
                  </a:cubicBezTo>
                  <a:cubicBezTo>
                    <a:pt x="44499" y="557"/>
                    <a:pt x="43998" y="490"/>
                    <a:pt x="43531" y="457"/>
                  </a:cubicBezTo>
                  <a:cubicBezTo>
                    <a:pt x="41206" y="155"/>
                    <a:pt x="38859" y="0"/>
                    <a:pt x="36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4"/>
            <p:cNvSpPr/>
            <p:nvPr/>
          </p:nvSpPr>
          <p:spPr>
            <a:xfrm>
              <a:off x="12481012" y="459712"/>
              <a:ext cx="758880" cy="880925"/>
            </a:xfrm>
            <a:custGeom>
              <a:avLst/>
              <a:gdLst/>
              <a:ahLst/>
              <a:cxnLst/>
              <a:rect l="l" t="t" r="r" b="b"/>
              <a:pathLst>
                <a:path w="44366" h="51501" extrusionOk="0">
                  <a:moveTo>
                    <a:pt x="10011" y="0"/>
                  </a:moveTo>
                  <a:cubicBezTo>
                    <a:pt x="6656" y="0"/>
                    <a:pt x="3300" y="317"/>
                    <a:pt x="0" y="964"/>
                  </a:cubicBezTo>
                  <a:cubicBezTo>
                    <a:pt x="2835" y="17443"/>
                    <a:pt x="5204" y="33721"/>
                    <a:pt x="8106" y="50199"/>
                  </a:cubicBezTo>
                  <a:cubicBezTo>
                    <a:pt x="13713" y="48686"/>
                    <a:pt x="19400" y="47844"/>
                    <a:pt x="25048" y="47844"/>
                  </a:cubicBezTo>
                  <a:cubicBezTo>
                    <a:pt x="31598" y="47844"/>
                    <a:pt x="38097" y="48975"/>
                    <a:pt x="44365" y="51500"/>
                  </a:cubicBezTo>
                  <a:lnTo>
                    <a:pt x="44298" y="12239"/>
                  </a:lnTo>
                  <a:cubicBezTo>
                    <a:pt x="34771" y="4313"/>
                    <a:pt x="22394" y="0"/>
                    <a:pt x="10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4"/>
            <p:cNvSpPr/>
            <p:nvPr/>
          </p:nvSpPr>
          <p:spPr>
            <a:xfrm>
              <a:off x="12481012" y="476202"/>
              <a:ext cx="758880" cy="864435"/>
            </a:xfrm>
            <a:custGeom>
              <a:avLst/>
              <a:gdLst/>
              <a:ahLst/>
              <a:cxnLst/>
              <a:rect l="l" t="t" r="r" b="b"/>
              <a:pathLst>
                <a:path w="44366" h="50537" extrusionOk="0">
                  <a:moveTo>
                    <a:pt x="0" y="0"/>
                  </a:moveTo>
                  <a:lnTo>
                    <a:pt x="0" y="0"/>
                  </a:lnTo>
                  <a:cubicBezTo>
                    <a:pt x="2869" y="16479"/>
                    <a:pt x="5237" y="32757"/>
                    <a:pt x="8106" y="49235"/>
                  </a:cubicBezTo>
                  <a:cubicBezTo>
                    <a:pt x="13692" y="47697"/>
                    <a:pt x="19356" y="46853"/>
                    <a:pt x="24984" y="46853"/>
                  </a:cubicBezTo>
                  <a:cubicBezTo>
                    <a:pt x="31555" y="46853"/>
                    <a:pt x="38076" y="48003"/>
                    <a:pt x="44365" y="50536"/>
                  </a:cubicBezTo>
                  <a:cubicBezTo>
                    <a:pt x="7507" y="33959"/>
                    <a:pt x="1" y="3"/>
                    <a:pt x="0" y="0"/>
                  </a:cubicBezTo>
                  <a:close/>
                </a:path>
              </a:pathLst>
            </a:custGeom>
            <a:solidFill>
              <a:srgbClr val="330502">
                <a:alpha val="1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4"/>
            <p:cNvSpPr/>
            <p:nvPr/>
          </p:nvSpPr>
          <p:spPr>
            <a:xfrm>
              <a:off x="13514953" y="433677"/>
              <a:ext cx="716648" cy="906958"/>
            </a:xfrm>
            <a:custGeom>
              <a:avLst/>
              <a:gdLst/>
              <a:ahLst/>
              <a:cxnLst/>
              <a:rect l="l" t="t" r="r" b="b"/>
              <a:pathLst>
                <a:path w="41897" h="53023" extrusionOk="0">
                  <a:moveTo>
                    <a:pt x="33881" y="0"/>
                  </a:moveTo>
                  <a:cubicBezTo>
                    <a:pt x="21491" y="0"/>
                    <a:pt x="9986" y="5581"/>
                    <a:pt x="0" y="13861"/>
                  </a:cubicBezTo>
                  <a:lnTo>
                    <a:pt x="0" y="53022"/>
                  </a:lnTo>
                  <a:lnTo>
                    <a:pt x="34" y="53022"/>
                  </a:lnTo>
                  <a:cubicBezTo>
                    <a:pt x="7501" y="50014"/>
                    <a:pt x="14258" y="48261"/>
                    <a:pt x="21336" y="48261"/>
                  </a:cubicBezTo>
                  <a:cubicBezTo>
                    <a:pt x="25325" y="48261"/>
                    <a:pt x="29415" y="48818"/>
                    <a:pt x="33791" y="50020"/>
                  </a:cubicBezTo>
                  <a:cubicBezTo>
                    <a:pt x="36626" y="33542"/>
                    <a:pt x="38995" y="17263"/>
                    <a:pt x="41897" y="785"/>
                  </a:cubicBezTo>
                  <a:cubicBezTo>
                    <a:pt x="39189" y="253"/>
                    <a:pt x="36515" y="0"/>
                    <a:pt x="33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34"/>
            <p:cNvGrpSpPr/>
            <p:nvPr/>
          </p:nvGrpSpPr>
          <p:grpSpPr>
            <a:xfrm>
              <a:off x="13593770" y="632782"/>
              <a:ext cx="562903" cy="505424"/>
              <a:chOff x="2819907" y="2874840"/>
              <a:chExt cx="630491" cy="566111"/>
            </a:xfrm>
          </p:grpSpPr>
          <p:sp>
            <p:nvSpPr>
              <p:cNvPr id="315" name="Google Shape;315;p34"/>
              <p:cNvSpPr/>
              <p:nvPr/>
            </p:nvSpPr>
            <p:spPr>
              <a:xfrm rot="5040089" flipH="1">
                <a:off x="2881046" y="2867621"/>
                <a:ext cx="508212" cy="580561"/>
              </a:xfrm>
              <a:custGeom>
                <a:avLst/>
                <a:gdLst/>
                <a:ahLst/>
                <a:cxnLst/>
                <a:rect l="l" t="t" r="r" b="b"/>
                <a:pathLst>
                  <a:path w="20329" h="23223" extrusionOk="0">
                    <a:moveTo>
                      <a:pt x="606" y="5991"/>
                    </a:moveTo>
                    <a:lnTo>
                      <a:pt x="0" y="23223"/>
                    </a:lnTo>
                    <a:lnTo>
                      <a:pt x="18445" y="18242"/>
                    </a:lnTo>
                    <a:lnTo>
                      <a:pt x="20329" y="0"/>
                    </a:lnTo>
                    <a:close/>
                  </a:path>
                </a:pathLst>
              </a:custGeom>
              <a:solidFill>
                <a:schemeClr val="lt2"/>
              </a:solidFill>
              <a:ln>
                <a:noFill/>
              </a:ln>
            </p:spPr>
          </p:sp>
          <p:sp>
            <p:nvSpPr>
              <p:cNvPr id="316" name="Google Shape;316;p34"/>
              <p:cNvSpPr/>
              <p:nvPr/>
            </p:nvSpPr>
            <p:spPr>
              <a:xfrm rot="5040089" flipH="1">
                <a:off x="3039519" y="2899635"/>
                <a:ext cx="188470" cy="489713"/>
              </a:xfrm>
              <a:custGeom>
                <a:avLst/>
                <a:gdLst/>
                <a:ahLst/>
                <a:cxnLst/>
                <a:rect l="l" t="t" r="r" b="b"/>
                <a:pathLst>
                  <a:path w="7539" h="19589" extrusionOk="0">
                    <a:moveTo>
                      <a:pt x="673" y="2154"/>
                    </a:moveTo>
                    <a:lnTo>
                      <a:pt x="7539" y="0"/>
                    </a:lnTo>
                    <a:lnTo>
                      <a:pt x="6597" y="17771"/>
                    </a:lnTo>
                    <a:lnTo>
                      <a:pt x="0" y="19589"/>
                    </a:lnTo>
                    <a:close/>
                  </a:path>
                </a:pathLst>
              </a:custGeom>
              <a:solidFill>
                <a:schemeClr val="accent1"/>
              </a:solidFill>
              <a:ln>
                <a:noFill/>
              </a:ln>
            </p:spPr>
          </p:sp>
          <p:sp>
            <p:nvSpPr>
              <p:cNvPr id="317" name="Google Shape;317;p34"/>
              <p:cNvSpPr/>
              <p:nvPr/>
            </p:nvSpPr>
            <p:spPr>
              <a:xfrm rot="5040089" flipH="1">
                <a:off x="3078547" y="2740841"/>
                <a:ext cx="169946" cy="488013"/>
              </a:xfrm>
              <a:custGeom>
                <a:avLst/>
                <a:gdLst/>
                <a:ahLst/>
                <a:cxnLst/>
                <a:rect l="l" t="t" r="r" b="b"/>
                <a:pathLst>
                  <a:path w="6798" h="19521" extrusionOk="0">
                    <a:moveTo>
                      <a:pt x="807" y="1817"/>
                    </a:moveTo>
                    <a:lnTo>
                      <a:pt x="6798" y="0"/>
                    </a:lnTo>
                    <a:lnTo>
                      <a:pt x="5654" y="18242"/>
                    </a:lnTo>
                    <a:lnTo>
                      <a:pt x="0" y="19521"/>
                    </a:lnTo>
                    <a:close/>
                  </a:path>
                </a:pathLst>
              </a:custGeom>
              <a:solidFill>
                <a:schemeClr val="lt2"/>
              </a:solidFill>
              <a:ln>
                <a:noFill/>
              </a:ln>
            </p:spPr>
          </p:sp>
        </p:grpSp>
        <p:sp>
          <p:nvSpPr>
            <p:cNvPr id="318" name="Google Shape;318;p34"/>
            <p:cNvSpPr/>
            <p:nvPr/>
          </p:nvSpPr>
          <p:spPr>
            <a:xfrm>
              <a:off x="13515517" y="447105"/>
              <a:ext cx="716152" cy="893531"/>
            </a:xfrm>
            <a:custGeom>
              <a:avLst/>
              <a:gdLst/>
              <a:ahLst/>
              <a:cxnLst/>
              <a:rect l="l" t="t" r="r" b="b"/>
              <a:pathLst>
                <a:path w="41868" h="52238" extrusionOk="0">
                  <a:moveTo>
                    <a:pt x="41864" y="0"/>
                  </a:moveTo>
                  <a:lnTo>
                    <a:pt x="41864" y="0"/>
                  </a:lnTo>
                  <a:cubicBezTo>
                    <a:pt x="41794" y="397"/>
                    <a:pt x="41724" y="794"/>
                    <a:pt x="41655" y="1190"/>
                  </a:cubicBezTo>
                  <a:lnTo>
                    <a:pt x="41655" y="1190"/>
                  </a:lnTo>
                  <a:cubicBezTo>
                    <a:pt x="41807" y="421"/>
                    <a:pt x="41867" y="0"/>
                    <a:pt x="41864" y="0"/>
                  </a:cubicBezTo>
                  <a:close/>
                  <a:moveTo>
                    <a:pt x="41655" y="1190"/>
                  </a:moveTo>
                  <a:cubicBezTo>
                    <a:pt x="40375" y="7676"/>
                    <a:pt x="32593" y="38929"/>
                    <a:pt x="1756" y="51549"/>
                  </a:cubicBezTo>
                  <a:lnTo>
                    <a:pt x="1756" y="51549"/>
                  </a:lnTo>
                  <a:cubicBezTo>
                    <a:pt x="8536" y="48963"/>
                    <a:pt x="14784" y="47476"/>
                    <a:pt x="21303" y="47476"/>
                  </a:cubicBezTo>
                  <a:cubicBezTo>
                    <a:pt x="25292" y="47476"/>
                    <a:pt x="29382" y="48033"/>
                    <a:pt x="33758" y="49235"/>
                  </a:cubicBezTo>
                  <a:cubicBezTo>
                    <a:pt x="36525" y="33154"/>
                    <a:pt x="38847" y="17263"/>
                    <a:pt x="41655" y="1190"/>
                  </a:cubicBezTo>
                  <a:close/>
                  <a:moveTo>
                    <a:pt x="1756" y="51549"/>
                  </a:moveTo>
                  <a:cubicBezTo>
                    <a:pt x="1175" y="51770"/>
                    <a:pt x="590" y="52000"/>
                    <a:pt x="1" y="52237"/>
                  </a:cubicBezTo>
                  <a:cubicBezTo>
                    <a:pt x="594" y="52015"/>
                    <a:pt x="1179" y="51785"/>
                    <a:pt x="1756" y="51549"/>
                  </a:cubicBezTo>
                  <a:close/>
                </a:path>
              </a:pathLst>
            </a:custGeom>
            <a:solidFill>
              <a:srgbClr val="330502">
                <a:alpha val="1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4"/>
            <p:cNvSpPr/>
            <p:nvPr/>
          </p:nvSpPr>
          <p:spPr>
            <a:xfrm>
              <a:off x="13231933" y="636537"/>
              <a:ext cx="284148" cy="742152"/>
            </a:xfrm>
            <a:custGeom>
              <a:avLst/>
              <a:gdLst/>
              <a:ahLst/>
              <a:cxnLst/>
              <a:rect l="l" t="t" r="r" b="b"/>
              <a:pathLst>
                <a:path w="16612" h="43388" extrusionOk="0">
                  <a:moveTo>
                    <a:pt x="9034" y="1"/>
                  </a:moveTo>
                  <a:cubicBezTo>
                    <a:pt x="6646" y="1"/>
                    <a:pt x="3758" y="501"/>
                    <a:pt x="467" y="2002"/>
                  </a:cubicBezTo>
                  <a:cubicBezTo>
                    <a:pt x="0" y="2236"/>
                    <a:pt x="467" y="41163"/>
                    <a:pt x="467" y="41163"/>
                  </a:cubicBezTo>
                  <a:cubicBezTo>
                    <a:pt x="467" y="41163"/>
                    <a:pt x="4040" y="43387"/>
                    <a:pt x="8824" y="43387"/>
                  </a:cubicBezTo>
                  <a:cubicBezTo>
                    <a:pt x="11216" y="43387"/>
                    <a:pt x="13910" y="42831"/>
                    <a:pt x="16612" y="41163"/>
                  </a:cubicBezTo>
                  <a:lnTo>
                    <a:pt x="16612" y="2002"/>
                  </a:lnTo>
                  <a:cubicBezTo>
                    <a:pt x="16590" y="2002"/>
                    <a:pt x="13810" y="1"/>
                    <a:pt x="9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4"/>
            <p:cNvSpPr/>
            <p:nvPr/>
          </p:nvSpPr>
          <p:spPr>
            <a:xfrm>
              <a:off x="12617946" y="418846"/>
              <a:ext cx="641916" cy="209998"/>
            </a:xfrm>
            <a:custGeom>
              <a:avLst/>
              <a:gdLst/>
              <a:ahLst/>
              <a:cxnLst/>
              <a:rect l="l" t="t" r="r" b="b"/>
              <a:pathLst>
                <a:path w="37528" h="12277" extrusionOk="0">
                  <a:moveTo>
                    <a:pt x="6821" y="0"/>
                  </a:moveTo>
                  <a:cubicBezTo>
                    <a:pt x="4560" y="0"/>
                    <a:pt x="2293" y="215"/>
                    <a:pt x="101" y="685"/>
                  </a:cubicBezTo>
                  <a:cubicBezTo>
                    <a:pt x="34" y="718"/>
                    <a:pt x="1" y="785"/>
                    <a:pt x="1" y="851"/>
                  </a:cubicBezTo>
                  <a:cubicBezTo>
                    <a:pt x="1" y="885"/>
                    <a:pt x="68" y="952"/>
                    <a:pt x="134" y="952"/>
                  </a:cubicBezTo>
                  <a:cubicBezTo>
                    <a:pt x="2278" y="532"/>
                    <a:pt x="4481" y="331"/>
                    <a:pt x="6693" y="331"/>
                  </a:cubicBezTo>
                  <a:cubicBezTo>
                    <a:pt x="7820" y="331"/>
                    <a:pt x="8949" y="383"/>
                    <a:pt x="10075" y="485"/>
                  </a:cubicBezTo>
                  <a:cubicBezTo>
                    <a:pt x="13377" y="785"/>
                    <a:pt x="16679" y="1485"/>
                    <a:pt x="19848" y="2553"/>
                  </a:cubicBezTo>
                  <a:cubicBezTo>
                    <a:pt x="23017" y="3653"/>
                    <a:pt x="26053" y="5054"/>
                    <a:pt x="28988" y="6689"/>
                  </a:cubicBezTo>
                  <a:cubicBezTo>
                    <a:pt x="31890" y="8323"/>
                    <a:pt x="34659" y="10191"/>
                    <a:pt x="37327" y="12226"/>
                  </a:cubicBezTo>
                  <a:cubicBezTo>
                    <a:pt x="37361" y="12260"/>
                    <a:pt x="37394" y="12276"/>
                    <a:pt x="37423" y="12276"/>
                  </a:cubicBezTo>
                  <a:cubicBezTo>
                    <a:pt x="37453" y="12276"/>
                    <a:pt x="37478" y="12260"/>
                    <a:pt x="37494" y="12226"/>
                  </a:cubicBezTo>
                  <a:cubicBezTo>
                    <a:pt x="37528" y="12160"/>
                    <a:pt x="37528" y="12126"/>
                    <a:pt x="37494" y="12059"/>
                  </a:cubicBezTo>
                  <a:cubicBezTo>
                    <a:pt x="34859" y="9991"/>
                    <a:pt x="32057" y="8057"/>
                    <a:pt x="29155" y="6389"/>
                  </a:cubicBezTo>
                  <a:cubicBezTo>
                    <a:pt x="26220" y="4721"/>
                    <a:pt x="23184" y="3320"/>
                    <a:pt x="19982" y="2219"/>
                  </a:cubicBezTo>
                  <a:cubicBezTo>
                    <a:pt x="16813" y="1152"/>
                    <a:pt x="13477" y="451"/>
                    <a:pt x="10141" y="151"/>
                  </a:cubicBezTo>
                  <a:cubicBezTo>
                    <a:pt x="9042" y="52"/>
                    <a:pt x="7933" y="0"/>
                    <a:pt x="6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4"/>
            <p:cNvSpPr/>
            <p:nvPr/>
          </p:nvSpPr>
          <p:spPr>
            <a:xfrm>
              <a:off x="12627080" y="378595"/>
              <a:ext cx="663024" cy="233124"/>
            </a:xfrm>
            <a:custGeom>
              <a:avLst/>
              <a:gdLst/>
              <a:ahLst/>
              <a:cxnLst/>
              <a:rect l="l" t="t" r="r" b="b"/>
              <a:pathLst>
                <a:path w="38762" h="13629" extrusionOk="0">
                  <a:moveTo>
                    <a:pt x="7171" y="1"/>
                  </a:moveTo>
                  <a:cubicBezTo>
                    <a:pt x="4833" y="1"/>
                    <a:pt x="2486" y="171"/>
                    <a:pt x="167" y="503"/>
                  </a:cubicBezTo>
                  <a:cubicBezTo>
                    <a:pt x="134" y="503"/>
                    <a:pt x="101" y="536"/>
                    <a:pt x="1" y="669"/>
                  </a:cubicBezTo>
                  <a:cubicBezTo>
                    <a:pt x="67" y="703"/>
                    <a:pt x="101" y="736"/>
                    <a:pt x="134" y="736"/>
                  </a:cubicBezTo>
                  <a:cubicBezTo>
                    <a:pt x="2353" y="440"/>
                    <a:pt x="4572" y="305"/>
                    <a:pt x="6790" y="305"/>
                  </a:cubicBezTo>
                  <a:cubicBezTo>
                    <a:pt x="8074" y="305"/>
                    <a:pt x="9358" y="350"/>
                    <a:pt x="10641" y="436"/>
                  </a:cubicBezTo>
                  <a:cubicBezTo>
                    <a:pt x="14144" y="669"/>
                    <a:pt x="17646" y="1270"/>
                    <a:pt x="20949" y="2404"/>
                  </a:cubicBezTo>
                  <a:cubicBezTo>
                    <a:pt x="22583" y="3004"/>
                    <a:pt x="24184" y="3638"/>
                    <a:pt x="25786" y="4405"/>
                  </a:cubicBezTo>
                  <a:cubicBezTo>
                    <a:pt x="27353" y="5206"/>
                    <a:pt x="28921" y="6040"/>
                    <a:pt x="30356" y="7007"/>
                  </a:cubicBezTo>
                  <a:cubicBezTo>
                    <a:pt x="33324" y="8909"/>
                    <a:pt x="36026" y="11143"/>
                    <a:pt x="38528" y="13579"/>
                  </a:cubicBezTo>
                  <a:cubicBezTo>
                    <a:pt x="38561" y="13612"/>
                    <a:pt x="38595" y="13629"/>
                    <a:pt x="38624" y="13629"/>
                  </a:cubicBezTo>
                  <a:cubicBezTo>
                    <a:pt x="38653" y="13629"/>
                    <a:pt x="38678" y="13612"/>
                    <a:pt x="38695" y="13579"/>
                  </a:cubicBezTo>
                  <a:cubicBezTo>
                    <a:pt x="38762" y="13545"/>
                    <a:pt x="38762" y="13478"/>
                    <a:pt x="38695" y="13412"/>
                  </a:cubicBezTo>
                  <a:cubicBezTo>
                    <a:pt x="37494" y="12178"/>
                    <a:pt x="36160" y="10943"/>
                    <a:pt x="34825" y="9843"/>
                  </a:cubicBezTo>
                  <a:cubicBezTo>
                    <a:pt x="33491" y="8708"/>
                    <a:pt x="32023" y="7674"/>
                    <a:pt x="30589" y="6707"/>
                  </a:cubicBezTo>
                  <a:cubicBezTo>
                    <a:pt x="27620" y="4806"/>
                    <a:pt x="24451" y="3204"/>
                    <a:pt x="21116" y="2070"/>
                  </a:cubicBezTo>
                  <a:cubicBezTo>
                    <a:pt x="17747" y="903"/>
                    <a:pt x="14244" y="369"/>
                    <a:pt x="10742" y="136"/>
                  </a:cubicBezTo>
                  <a:cubicBezTo>
                    <a:pt x="9557" y="45"/>
                    <a:pt x="8366" y="1"/>
                    <a:pt x="7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4"/>
            <p:cNvSpPr/>
            <p:nvPr/>
          </p:nvSpPr>
          <p:spPr>
            <a:xfrm>
              <a:off x="13491552" y="395701"/>
              <a:ext cx="636203" cy="223579"/>
            </a:xfrm>
            <a:custGeom>
              <a:avLst/>
              <a:gdLst/>
              <a:ahLst/>
              <a:cxnLst/>
              <a:rect l="l" t="t" r="r" b="b"/>
              <a:pathLst>
                <a:path w="37194" h="13071" extrusionOk="0">
                  <a:moveTo>
                    <a:pt x="31244" y="1"/>
                  </a:moveTo>
                  <a:cubicBezTo>
                    <a:pt x="29841" y="1"/>
                    <a:pt x="28438" y="84"/>
                    <a:pt x="27053" y="236"/>
                  </a:cubicBezTo>
                  <a:cubicBezTo>
                    <a:pt x="23718" y="603"/>
                    <a:pt x="20449" y="1404"/>
                    <a:pt x="17280" y="2571"/>
                  </a:cubicBezTo>
                  <a:cubicBezTo>
                    <a:pt x="14111" y="3739"/>
                    <a:pt x="11109" y="5240"/>
                    <a:pt x="8206" y="7008"/>
                  </a:cubicBezTo>
                  <a:cubicBezTo>
                    <a:pt x="5338" y="8742"/>
                    <a:pt x="2636" y="10711"/>
                    <a:pt x="34" y="12879"/>
                  </a:cubicBezTo>
                  <a:cubicBezTo>
                    <a:pt x="1" y="12912"/>
                    <a:pt x="1" y="13012"/>
                    <a:pt x="34" y="13046"/>
                  </a:cubicBezTo>
                  <a:cubicBezTo>
                    <a:pt x="67" y="13062"/>
                    <a:pt x="101" y="13071"/>
                    <a:pt x="130" y="13071"/>
                  </a:cubicBezTo>
                  <a:cubicBezTo>
                    <a:pt x="159" y="13071"/>
                    <a:pt x="184" y="13062"/>
                    <a:pt x="201" y="13046"/>
                  </a:cubicBezTo>
                  <a:cubicBezTo>
                    <a:pt x="2803" y="10911"/>
                    <a:pt x="5505" y="9009"/>
                    <a:pt x="8373" y="7241"/>
                  </a:cubicBezTo>
                  <a:cubicBezTo>
                    <a:pt x="11275" y="5507"/>
                    <a:pt x="14277" y="4039"/>
                    <a:pt x="17380" y="2872"/>
                  </a:cubicBezTo>
                  <a:cubicBezTo>
                    <a:pt x="20515" y="1704"/>
                    <a:pt x="23784" y="870"/>
                    <a:pt x="27120" y="503"/>
                  </a:cubicBezTo>
                  <a:cubicBezTo>
                    <a:pt x="28587" y="313"/>
                    <a:pt x="30060" y="219"/>
                    <a:pt x="31532" y="219"/>
                  </a:cubicBezTo>
                  <a:cubicBezTo>
                    <a:pt x="33406" y="219"/>
                    <a:pt x="35277" y="371"/>
                    <a:pt x="37127" y="670"/>
                  </a:cubicBezTo>
                  <a:cubicBezTo>
                    <a:pt x="37149" y="670"/>
                    <a:pt x="37172" y="655"/>
                    <a:pt x="37184" y="655"/>
                  </a:cubicBezTo>
                  <a:cubicBezTo>
                    <a:pt x="37190" y="655"/>
                    <a:pt x="37194" y="659"/>
                    <a:pt x="37194" y="670"/>
                  </a:cubicBezTo>
                  <a:cubicBezTo>
                    <a:pt x="37194" y="570"/>
                    <a:pt x="37160" y="537"/>
                    <a:pt x="37127" y="537"/>
                  </a:cubicBezTo>
                  <a:cubicBezTo>
                    <a:pt x="35196" y="166"/>
                    <a:pt x="33219" y="1"/>
                    <a:pt x="31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4"/>
            <p:cNvSpPr/>
            <p:nvPr/>
          </p:nvSpPr>
          <p:spPr>
            <a:xfrm>
              <a:off x="13460162" y="353244"/>
              <a:ext cx="655874" cy="247783"/>
            </a:xfrm>
            <a:custGeom>
              <a:avLst/>
              <a:gdLst/>
              <a:ahLst/>
              <a:cxnLst/>
              <a:rect l="l" t="t" r="r" b="b"/>
              <a:pathLst>
                <a:path w="38344" h="14486" extrusionOk="0">
                  <a:moveTo>
                    <a:pt x="32301" y="0"/>
                  </a:moveTo>
                  <a:cubicBezTo>
                    <a:pt x="30750" y="0"/>
                    <a:pt x="29199" y="69"/>
                    <a:pt x="27654" y="217"/>
                  </a:cubicBezTo>
                  <a:cubicBezTo>
                    <a:pt x="24152" y="550"/>
                    <a:pt x="20649" y="1284"/>
                    <a:pt x="17347" y="2485"/>
                  </a:cubicBezTo>
                  <a:cubicBezTo>
                    <a:pt x="14078" y="3686"/>
                    <a:pt x="10942" y="5354"/>
                    <a:pt x="8007" y="7355"/>
                  </a:cubicBezTo>
                  <a:cubicBezTo>
                    <a:pt x="6606" y="8389"/>
                    <a:pt x="5171" y="9457"/>
                    <a:pt x="3837" y="10624"/>
                  </a:cubicBezTo>
                  <a:cubicBezTo>
                    <a:pt x="2503" y="11792"/>
                    <a:pt x="1269" y="12992"/>
                    <a:pt x="68" y="14293"/>
                  </a:cubicBezTo>
                  <a:cubicBezTo>
                    <a:pt x="1" y="14327"/>
                    <a:pt x="1" y="14393"/>
                    <a:pt x="68" y="14460"/>
                  </a:cubicBezTo>
                  <a:cubicBezTo>
                    <a:pt x="84" y="14477"/>
                    <a:pt x="109" y="14485"/>
                    <a:pt x="139" y="14485"/>
                  </a:cubicBezTo>
                  <a:cubicBezTo>
                    <a:pt x="168" y="14485"/>
                    <a:pt x="201" y="14477"/>
                    <a:pt x="234" y="14460"/>
                  </a:cubicBezTo>
                  <a:cubicBezTo>
                    <a:pt x="2670" y="11958"/>
                    <a:pt x="5338" y="9657"/>
                    <a:pt x="8240" y="7655"/>
                  </a:cubicBezTo>
                  <a:cubicBezTo>
                    <a:pt x="9675" y="6655"/>
                    <a:pt x="11176" y="5787"/>
                    <a:pt x="12743" y="4953"/>
                  </a:cubicBezTo>
                  <a:cubicBezTo>
                    <a:pt x="14278" y="4119"/>
                    <a:pt x="15912" y="3452"/>
                    <a:pt x="17513" y="2818"/>
                  </a:cubicBezTo>
                  <a:cubicBezTo>
                    <a:pt x="20782" y="1618"/>
                    <a:pt x="24252" y="884"/>
                    <a:pt x="27754" y="550"/>
                  </a:cubicBezTo>
                  <a:cubicBezTo>
                    <a:pt x="29505" y="383"/>
                    <a:pt x="31257" y="300"/>
                    <a:pt x="33008" y="300"/>
                  </a:cubicBezTo>
                  <a:cubicBezTo>
                    <a:pt x="34759" y="300"/>
                    <a:pt x="36510" y="383"/>
                    <a:pt x="38262" y="550"/>
                  </a:cubicBezTo>
                  <a:cubicBezTo>
                    <a:pt x="38271" y="569"/>
                    <a:pt x="38283" y="577"/>
                    <a:pt x="38294" y="577"/>
                  </a:cubicBezTo>
                  <a:cubicBezTo>
                    <a:pt x="38322" y="577"/>
                    <a:pt x="38343" y="522"/>
                    <a:pt x="38295" y="450"/>
                  </a:cubicBezTo>
                  <a:cubicBezTo>
                    <a:pt x="38295" y="350"/>
                    <a:pt x="38262" y="317"/>
                    <a:pt x="38195" y="317"/>
                  </a:cubicBezTo>
                  <a:cubicBezTo>
                    <a:pt x="36237" y="112"/>
                    <a:pt x="34269" y="0"/>
                    <a:pt x="32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13270730" y="705013"/>
              <a:ext cx="208270" cy="32739"/>
            </a:xfrm>
            <a:custGeom>
              <a:avLst/>
              <a:gdLst/>
              <a:ahLst/>
              <a:cxnLst/>
              <a:rect l="l" t="t" r="r" b="b"/>
              <a:pathLst>
                <a:path w="12176" h="1914" extrusionOk="0">
                  <a:moveTo>
                    <a:pt x="6138" y="0"/>
                  </a:moveTo>
                  <a:cubicBezTo>
                    <a:pt x="5071" y="0"/>
                    <a:pt x="4070" y="134"/>
                    <a:pt x="3069" y="334"/>
                  </a:cubicBezTo>
                  <a:cubicBezTo>
                    <a:pt x="2135" y="568"/>
                    <a:pt x="1135" y="834"/>
                    <a:pt x="201" y="1268"/>
                  </a:cubicBezTo>
                  <a:cubicBezTo>
                    <a:pt x="67" y="1301"/>
                    <a:pt x="34" y="1435"/>
                    <a:pt x="0" y="1502"/>
                  </a:cubicBezTo>
                  <a:cubicBezTo>
                    <a:pt x="26" y="1606"/>
                    <a:pt x="113" y="1690"/>
                    <a:pt x="214" y="1690"/>
                  </a:cubicBezTo>
                  <a:cubicBezTo>
                    <a:pt x="242" y="1690"/>
                    <a:pt x="271" y="1683"/>
                    <a:pt x="301" y="1668"/>
                  </a:cubicBezTo>
                  <a:cubicBezTo>
                    <a:pt x="1235" y="1435"/>
                    <a:pt x="2202" y="1235"/>
                    <a:pt x="3169" y="1068"/>
                  </a:cubicBezTo>
                  <a:cubicBezTo>
                    <a:pt x="4137" y="901"/>
                    <a:pt x="5137" y="801"/>
                    <a:pt x="6071" y="801"/>
                  </a:cubicBezTo>
                  <a:cubicBezTo>
                    <a:pt x="7039" y="801"/>
                    <a:pt x="8006" y="901"/>
                    <a:pt x="8973" y="1068"/>
                  </a:cubicBezTo>
                  <a:cubicBezTo>
                    <a:pt x="9907" y="1235"/>
                    <a:pt x="10841" y="1502"/>
                    <a:pt x="11742" y="1902"/>
                  </a:cubicBezTo>
                  <a:cubicBezTo>
                    <a:pt x="11774" y="1910"/>
                    <a:pt x="11805" y="1914"/>
                    <a:pt x="11836" y="1914"/>
                  </a:cubicBezTo>
                  <a:cubicBezTo>
                    <a:pt x="11935" y="1914"/>
                    <a:pt x="12025" y="1870"/>
                    <a:pt x="12076" y="1768"/>
                  </a:cubicBezTo>
                  <a:cubicBezTo>
                    <a:pt x="12176" y="1635"/>
                    <a:pt x="12142" y="1502"/>
                    <a:pt x="12009" y="1435"/>
                  </a:cubicBezTo>
                  <a:cubicBezTo>
                    <a:pt x="11142" y="934"/>
                    <a:pt x="10174" y="601"/>
                    <a:pt x="9174" y="334"/>
                  </a:cubicBezTo>
                  <a:cubicBezTo>
                    <a:pt x="8173" y="101"/>
                    <a:pt x="7139" y="0"/>
                    <a:pt x="6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13277008" y="769486"/>
              <a:ext cx="194586" cy="29335"/>
            </a:xfrm>
            <a:custGeom>
              <a:avLst/>
              <a:gdLst/>
              <a:ahLst/>
              <a:cxnLst/>
              <a:rect l="l" t="t" r="r" b="b"/>
              <a:pathLst>
                <a:path w="11376" h="1715" extrusionOk="0">
                  <a:moveTo>
                    <a:pt x="5704" y="1"/>
                  </a:moveTo>
                  <a:cubicBezTo>
                    <a:pt x="4770" y="34"/>
                    <a:pt x="3803" y="101"/>
                    <a:pt x="2869" y="334"/>
                  </a:cubicBezTo>
                  <a:cubicBezTo>
                    <a:pt x="1968" y="535"/>
                    <a:pt x="1034" y="868"/>
                    <a:pt x="200" y="1268"/>
                  </a:cubicBezTo>
                  <a:cubicBezTo>
                    <a:pt x="100" y="1335"/>
                    <a:pt x="34" y="1469"/>
                    <a:pt x="0" y="1569"/>
                  </a:cubicBezTo>
                  <a:cubicBezTo>
                    <a:pt x="28" y="1651"/>
                    <a:pt x="123" y="1711"/>
                    <a:pt x="230" y="1711"/>
                  </a:cubicBezTo>
                  <a:cubicBezTo>
                    <a:pt x="253" y="1711"/>
                    <a:pt x="277" y="1708"/>
                    <a:pt x="301" y="1702"/>
                  </a:cubicBezTo>
                  <a:cubicBezTo>
                    <a:pt x="1134" y="1402"/>
                    <a:pt x="2035" y="1168"/>
                    <a:pt x="2936" y="1035"/>
                  </a:cubicBezTo>
                  <a:cubicBezTo>
                    <a:pt x="3836" y="901"/>
                    <a:pt x="4704" y="835"/>
                    <a:pt x="5638" y="835"/>
                  </a:cubicBezTo>
                  <a:cubicBezTo>
                    <a:pt x="6538" y="835"/>
                    <a:pt x="7472" y="868"/>
                    <a:pt x="8340" y="1035"/>
                  </a:cubicBezTo>
                  <a:cubicBezTo>
                    <a:pt x="9274" y="1168"/>
                    <a:pt x="10141" y="1402"/>
                    <a:pt x="10975" y="1702"/>
                  </a:cubicBezTo>
                  <a:cubicBezTo>
                    <a:pt x="11006" y="1710"/>
                    <a:pt x="11040" y="1714"/>
                    <a:pt x="11073" y="1714"/>
                  </a:cubicBezTo>
                  <a:cubicBezTo>
                    <a:pt x="11180" y="1714"/>
                    <a:pt x="11283" y="1671"/>
                    <a:pt x="11308" y="1569"/>
                  </a:cubicBezTo>
                  <a:cubicBezTo>
                    <a:pt x="11375" y="1435"/>
                    <a:pt x="11342" y="1335"/>
                    <a:pt x="11208" y="1235"/>
                  </a:cubicBezTo>
                  <a:cubicBezTo>
                    <a:pt x="10374" y="768"/>
                    <a:pt x="9474" y="501"/>
                    <a:pt x="8540" y="268"/>
                  </a:cubicBezTo>
                  <a:cubicBezTo>
                    <a:pt x="7639" y="68"/>
                    <a:pt x="6672" y="1"/>
                    <a:pt x="5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13279864" y="841382"/>
              <a:ext cx="192859" cy="25897"/>
            </a:xfrm>
            <a:custGeom>
              <a:avLst/>
              <a:gdLst/>
              <a:ahLst/>
              <a:cxnLst/>
              <a:rect l="l" t="t" r="r" b="b"/>
              <a:pathLst>
                <a:path w="11275" h="1514" extrusionOk="0">
                  <a:moveTo>
                    <a:pt x="5604" y="1"/>
                  </a:moveTo>
                  <a:cubicBezTo>
                    <a:pt x="4670" y="1"/>
                    <a:pt x="3769" y="101"/>
                    <a:pt x="2835" y="268"/>
                  </a:cubicBezTo>
                  <a:cubicBezTo>
                    <a:pt x="1935" y="401"/>
                    <a:pt x="1001" y="668"/>
                    <a:pt x="167" y="1035"/>
                  </a:cubicBezTo>
                  <a:cubicBezTo>
                    <a:pt x="100" y="1135"/>
                    <a:pt x="0" y="1202"/>
                    <a:pt x="0" y="1335"/>
                  </a:cubicBezTo>
                  <a:cubicBezTo>
                    <a:pt x="28" y="1446"/>
                    <a:pt x="124" y="1510"/>
                    <a:pt x="232" y="1510"/>
                  </a:cubicBezTo>
                  <a:cubicBezTo>
                    <a:pt x="255" y="1510"/>
                    <a:pt x="277" y="1508"/>
                    <a:pt x="300" y="1502"/>
                  </a:cubicBezTo>
                  <a:cubicBezTo>
                    <a:pt x="1168" y="1302"/>
                    <a:pt x="2035" y="1135"/>
                    <a:pt x="2936" y="1002"/>
                  </a:cubicBezTo>
                  <a:cubicBezTo>
                    <a:pt x="3803" y="868"/>
                    <a:pt x="4703" y="835"/>
                    <a:pt x="5604" y="835"/>
                  </a:cubicBezTo>
                  <a:cubicBezTo>
                    <a:pt x="6505" y="835"/>
                    <a:pt x="7372" y="868"/>
                    <a:pt x="8273" y="1002"/>
                  </a:cubicBezTo>
                  <a:cubicBezTo>
                    <a:pt x="9140" y="1102"/>
                    <a:pt x="10007" y="1302"/>
                    <a:pt x="10875" y="1502"/>
                  </a:cubicBezTo>
                  <a:cubicBezTo>
                    <a:pt x="10906" y="1510"/>
                    <a:pt x="10938" y="1514"/>
                    <a:pt x="10968" y="1514"/>
                  </a:cubicBezTo>
                  <a:cubicBezTo>
                    <a:pt x="11065" y="1514"/>
                    <a:pt x="11149" y="1470"/>
                    <a:pt x="11175" y="1368"/>
                  </a:cubicBezTo>
                  <a:cubicBezTo>
                    <a:pt x="11275" y="1235"/>
                    <a:pt x="11175" y="1102"/>
                    <a:pt x="11041" y="1035"/>
                  </a:cubicBezTo>
                  <a:cubicBezTo>
                    <a:pt x="10207" y="668"/>
                    <a:pt x="9307" y="401"/>
                    <a:pt x="8373" y="268"/>
                  </a:cubicBezTo>
                  <a:cubicBezTo>
                    <a:pt x="7472" y="68"/>
                    <a:pt x="6505" y="1"/>
                    <a:pt x="5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p:nvPr/>
          </p:nvSpPr>
          <p:spPr>
            <a:xfrm>
              <a:off x="13271294" y="1151224"/>
              <a:ext cx="208288" cy="32175"/>
            </a:xfrm>
            <a:custGeom>
              <a:avLst/>
              <a:gdLst/>
              <a:ahLst/>
              <a:cxnLst/>
              <a:rect l="l" t="t" r="r" b="b"/>
              <a:pathLst>
                <a:path w="12177" h="1881" extrusionOk="0">
                  <a:moveTo>
                    <a:pt x="6138" y="1"/>
                  </a:moveTo>
                  <a:cubicBezTo>
                    <a:pt x="5104" y="1"/>
                    <a:pt x="4104" y="101"/>
                    <a:pt x="3103" y="334"/>
                  </a:cubicBezTo>
                  <a:cubicBezTo>
                    <a:pt x="2136" y="535"/>
                    <a:pt x="1135" y="835"/>
                    <a:pt x="201" y="1235"/>
                  </a:cubicBezTo>
                  <a:cubicBezTo>
                    <a:pt x="134" y="1268"/>
                    <a:pt x="34" y="1402"/>
                    <a:pt x="1" y="1502"/>
                  </a:cubicBezTo>
                  <a:cubicBezTo>
                    <a:pt x="30" y="1589"/>
                    <a:pt x="134" y="1675"/>
                    <a:pt x="248" y="1675"/>
                  </a:cubicBezTo>
                  <a:cubicBezTo>
                    <a:pt x="265" y="1675"/>
                    <a:pt x="283" y="1673"/>
                    <a:pt x="301" y="1669"/>
                  </a:cubicBezTo>
                  <a:cubicBezTo>
                    <a:pt x="1268" y="1402"/>
                    <a:pt x="2202" y="1202"/>
                    <a:pt x="3170" y="1035"/>
                  </a:cubicBezTo>
                  <a:cubicBezTo>
                    <a:pt x="4137" y="868"/>
                    <a:pt x="5138" y="768"/>
                    <a:pt x="6105" y="768"/>
                  </a:cubicBezTo>
                  <a:cubicBezTo>
                    <a:pt x="7039" y="768"/>
                    <a:pt x="8006" y="868"/>
                    <a:pt x="8974" y="1035"/>
                  </a:cubicBezTo>
                  <a:cubicBezTo>
                    <a:pt x="9941" y="1202"/>
                    <a:pt x="10842" y="1502"/>
                    <a:pt x="11776" y="1869"/>
                  </a:cubicBezTo>
                  <a:cubicBezTo>
                    <a:pt x="11799" y="1877"/>
                    <a:pt x="11825" y="1881"/>
                    <a:pt x="11851" y="1881"/>
                  </a:cubicBezTo>
                  <a:cubicBezTo>
                    <a:pt x="11937" y="1881"/>
                    <a:pt x="12033" y="1837"/>
                    <a:pt x="12109" y="1735"/>
                  </a:cubicBezTo>
                  <a:cubicBezTo>
                    <a:pt x="12176" y="1602"/>
                    <a:pt x="12143" y="1502"/>
                    <a:pt x="12009" y="1402"/>
                  </a:cubicBezTo>
                  <a:cubicBezTo>
                    <a:pt x="11142" y="901"/>
                    <a:pt x="10175" y="568"/>
                    <a:pt x="9174" y="334"/>
                  </a:cubicBezTo>
                  <a:cubicBezTo>
                    <a:pt x="8173" y="68"/>
                    <a:pt x="7139" y="1"/>
                    <a:pt x="6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4"/>
            <p:cNvSpPr/>
            <p:nvPr/>
          </p:nvSpPr>
          <p:spPr>
            <a:xfrm>
              <a:off x="13277572" y="1214568"/>
              <a:ext cx="195151" cy="29318"/>
            </a:xfrm>
            <a:custGeom>
              <a:avLst/>
              <a:gdLst/>
              <a:ahLst/>
              <a:cxnLst/>
              <a:rect l="l" t="t" r="r" b="b"/>
              <a:pathLst>
                <a:path w="11409" h="1714" extrusionOk="0">
                  <a:moveTo>
                    <a:pt x="5738" y="0"/>
                  </a:moveTo>
                  <a:cubicBezTo>
                    <a:pt x="4771" y="34"/>
                    <a:pt x="3803" y="134"/>
                    <a:pt x="2903" y="334"/>
                  </a:cubicBezTo>
                  <a:cubicBezTo>
                    <a:pt x="1969" y="534"/>
                    <a:pt x="1068" y="868"/>
                    <a:pt x="234" y="1301"/>
                  </a:cubicBezTo>
                  <a:cubicBezTo>
                    <a:pt x="134" y="1368"/>
                    <a:pt x="67" y="1468"/>
                    <a:pt x="1" y="1568"/>
                  </a:cubicBezTo>
                  <a:cubicBezTo>
                    <a:pt x="28" y="1651"/>
                    <a:pt x="123" y="1710"/>
                    <a:pt x="231" y="1710"/>
                  </a:cubicBezTo>
                  <a:cubicBezTo>
                    <a:pt x="254" y="1710"/>
                    <a:pt x="277" y="1708"/>
                    <a:pt x="301" y="1702"/>
                  </a:cubicBezTo>
                  <a:cubicBezTo>
                    <a:pt x="1135" y="1401"/>
                    <a:pt x="2069" y="1168"/>
                    <a:pt x="2936" y="1035"/>
                  </a:cubicBezTo>
                  <a:cubicBezTo>
                    <a:pt x="3837" y="901"/>
                    <a:pt x="4737" y="834"/>
                    <a:pt x="5638" y="834"/>
                  </a:cubicBezTo>
                  <a:cubicBezTo>
                    <a:pt x="6539" y="834"/>
                    <a:pt x="7473" y="868"/>
                    <a:pt x="8340" y="1035"/>
                  </a:cubicBezTo>
                  <a:cubicBezTo>
                    <a:pt x="9274" y="1168"/>
                    <a:pt x="10141" y="1401"/>
                    <a:pt x="10975" y="1702"/>
                  </a:cubicBezTo>
                  <a:cubicBezTo>
                    <a:pt x="11007" y="1710"/>
                    <a:pt x="11040" y="1714"/>
                    <a:pt x="11073" y="1714"/>
                  </a:cubicBezTo>
                  <a:cubicBezTo>
                    <a:pt x="11180" y="1714"/>
                    <a:pt x="11283" y="1670"/>
                    <a:pt x="11309" y="1568"/>
                  </a:cubicBezTo>
                  <a:cubicBezTo>
                    <a:pt x="11409" y="1468"/>
                    <a:pt x="11342" y="1335"/>
                    <a:pt x="11242" y="1235"/>
                  </a:cubicBezTo>
                  <a:cubicBezTo>
                    <a:pt x="10408" y="801"/>
                    <a:pt x="9474" y="501"/>
                    <a:pt x="8573" y="301"/>
                  </a:cubicBezTo>
                  <a:cubicBezTo>
                    <a:pt x="7639" y="67"/>
                    <a:pt x="6672" y="0"/>
                    <a:pt x="57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4"/>
            <p:cNvSpPr/>
            <p:nvPr/>
          </p:nvSpPr>
          <p:spPr>
            <a:xfrm>
              <a:off x="13280429" y="1287029"/>
              <a:ext cx="192876" cy="26154"/>
            </a:xfrm>
            <a:custGeom>
              <a:avLst/>
              <a:gdLst/>
              <a:ahLst/>
              <a:cxnLst/>
              <a:rect l="l" t="t" r="r" b="b"/>
              <a:pathLst>
                <a:path w="11276" h="1529" extrusionOk="0">
                  <a:moveTo>
                    <a:pt x="5604" y="1"/>
                  </a:moveTo>
                  <a:cubicBezTo>
                    <a:pt x="4670" y="1"/>
                    <a:pt x="3770" y="101"/>
                    <a:pt x="2836" y="268"/>
                  </a:cubicBezTo>
                  <a:cubicBezTo>
                    <a:pt x="1935" y="434"/>
                    <a:pt x="1001" y="668"/>
                    <a:pt x="167" y="1068"/>
                  </a:cubicBezTo>
                  <a:cubicBezTo>
                    <a:pt x="101" y="1102"/>
                    <a:pt x="0" y="1235"/>
                    <a:pt x="0" y="1335"/>
                  </a:cubicBezTo>
                  <a:cubicBezTo>
                    <a:pt x="27" y="1439"/>
                    <a:pt x="114" y="1523"/>
                    <a:pt x="214" y="1523"/>
                  </a:cubicBezTo>
                  <a:cubicBezTo>
                    <a:pt x="242" y="1523"/>
                    <a:pt x="271" y="1517"/>
                    <a:pt x="301" y="1502"/>
                  </a:cubicBezTo>
                  <a:cubicBezTo>
                    <a:pt x="1168" y="1302"/>
                    <a:pt x="2035" y="1135"/>
                    <a:pt x="2936" y="1002"/>
                  </a:cubicBezTo>
                  <a:cubicBezTo>
                    <a:pt x="3803" y="901"/>
                    <a:pt x="4704" y="835"/>
                    <a:pt x="5604" y="835"/>
                  </a:cubicBezTo>
                  <a:cubicBezTo>
                    <a:pt x="6505" y="835"/>
                    <a:pt x="7372" y="901"/>
                    <a:pt x="8273" y="1002"/>
                  </a:cubicBezTo>
                  <a:cubicBezTo>
                    <a:pt x="9140" y="1102"/>
                    <a:pt x="10008" y="1302"/>
                    <a:pt x="10875" y="1502"/>
                  </a:cubicBezTo>
                  <a:cubicBezTo>
                    <a:pt x="10912" y="1521"/>
                    <a:pt x="10949" y="1529"/>
                    <a:pt x="10984" y="1529"/>
                  </a:cubicBezTo>
                  <a:cubicBezTo>
                    <a:pt x="11075" y="1529"/>
                    <a:pt x="11151" y="1474"/>
                    <a:pt x="11175" y="1402"/>
                  </a:cubicBezTo>
                  <a:cubicBezTo>
                    <a:pt x="11275" y="1268"/>
                    <a:pt x="11175" y="1102"/>
                    <a:pt x="11042" y="1068"/>
                  </a:cubicBezTo>
                  <a:cubicBezTo>
                    <a:pt x="10208" y="668"/>
                    <a:pt x="9307" y="434"/>
                    <a:pt x="8373" y="268"/>
                  </a:cubicBezTo>
                  <a:cubicBezTo>
                    <a:pt x="7472" y="101"/>
                    <a:pt x="6505" y="1"/>
                    <a:pt x="5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TextBox 35">
            <a:extLst>
              <a:ext uri="{FF2B5EF4-FFF2-40B4-BE49-F238E27FC236}">
                <a16:creationId xmlns:a16="http://schemas.microsoft.com/office/drawing/2014/main" id="{C1936600-9605-427E-3927-C3B5EAF62D89}"/>
              </a:ext>
            </a:extLst>
          </p:cNvPr>
          <p:cNvSpPr txBox="1"/>
          <p:nvPr/>
        </p:nvSpPr>
        <p:spPr>
          <a:xfrm>
            <a:off x="-86412" y="909177"/>
            <a:ext cx="9016067" cy="809261"/>
          </a:xfrm>
          <a:prstGeom prst="rect">
            <a:avLst/>
          </a:prstGeom>
        </p:spPr>
        <p:txBody>
          <a:bodyPr wrap="square" lIns="0" tIns="0" rIns="0" bIns="0" rtlCol="0" anchor="t">
            <a:spAutoFit/>
          </a:bodyPr>
          <a:lstStyle/>
          <a:p>
            <a:pPr algn="ctr">
              <a:lnSpc>
                <a:spcPct val="150000"/>
              </a:lnSpc>
            </a:pPr>
            <a:r>
              <a:rPr lang="en-US" sz="4000" b="1" u="sng" dirty="0" smtClean="0">
                <a:solidFill>
                  <a:schemeClr val="accent6">
                    <a:lumMod val="10000"/>
                  </a:schemeClr>
                </a:solidFill>
                <a:latin typeface="Arial" panose="020B0604020202020204" pitchFamily="34" charset="0"/>
                <a:cs typeface="Arial" panose="020B0604020202020204" pitchFamily="34" charset="0"/>
              </a:rPr>
              <a:t>BÀI 6</a:t>
            </a:r>
            <a:r>
              <a:rPr lang="en-US" sz="4000" b="1" dirty="0" smtClean="0">
                <a:solidFill>
                  <a:schemeClr val="accent6">
                    <a:lumMod val="10000"/>
                  </a:schemeClr>
                </a:solidFill>
                <a:latin typeface="Arial" panose="020B0604020202020204" pitchFamily="34" charset="0"/>
                <a:cs typeface="Arial" panose="020B0604020202020204" pitchFamily="34" charset="0"/>
              </a:rPr>
              <a:t>: ƯỚC MƠ CỦA EM </a:t>
            </a:r>
            <a:endParaRPr lang="en-US" sz="4000" b="1" dirty="0">
              <a:solidFill>
                <a:schemeClr val="accent6">
                  <a:lumMod val="10000"/>
                </a:schemeClr>
              </a:solidFill>
              <a:latin typeface="Arial" panose="020B0604020202020204" pitchFamily="34" charset="0"/>
              <a:cs typeface="Arial" panose="020B0604020202020204" pitchFamily="34" charset="0"/>
            </a:endParaRPr>
          </a:p>
        </p:txBody>
      </p:sp>
      <p:sp>
        <p:nvSpPr>
          <p:cNvPr id="68" name="Rectangle 67"/>
          <p:cNvSpPr/>
          <p:nvPr/>
        </p:nvSpPr>
        <p:spPr>
          <a:xfrm>
            <a:off x="-76814" y="1794945"/>
            <a:ext cx="9006469" cy="1938992"/>
          </a:xfrm>
          <a:prstGeom prst="rect">
            <a:avLst/>
          </a:prstGeom>
        </p:spPr>
        <p:txBody>
          <a:bodyPr wrap="square">
            <a:spAutoFit/>
          </a:bodyPr>
          <a:lstStyle/>
          <a:p>
            <a:pPr algn="ctr">
              <a:lnSpc>
                <a:spcPct val="150000"/>
              </a:lnSpc>
            </a:pPr>
            <a:r>
              <a:rPr lang="vi-VN" sz="4000" b="1">
                <a:solidFill>
                  <a:schemeClr val="tx2"/>
                </a:solidFill>
                <a:latin typeface="Arial" panose="020B0604020202020204" pitchFamily="34" charset="0"/>
                <a:cs typeface="Arial" panose="020B0604020202020204" pitchFamily="34" charset="0"/>
              </a:rPr>
              <a:t>TỰ ĐÁNH GIÁ</a:t>
            </a:r>
          </a:p>
          <a:p>
            <a:pPr algn="ctr">
              <a:lnSpc>
                <a:spcPct val="150000"/>
              </a:lnSpc>
            </a:pPr>
            <a:r>
              <a:rPr lang="en-US" sz="4000" b="1" smtClean="0">
                <a:solidFill>
                  <a:schemeClr val="tx1"/>
                </a:solidFill>
                <a:latin typeface="Arial" panose="020B0604020202020204" pitchFamily="34" charset="0"/>
                <a:cs typeface="Arial" panose="020B0604020202020204" pitchFamily="34" charset="0"/>
              </a:rPr>
              <a:t>(</a:t>
            </a:r>
            <a:r>
              <a:rPr lang="vi-VN" sz="4000" b="1" i="1" smtClean="0">
                <a:solidFill>
                  <a:schemeClr val="tx1"/>
                </a:solidFill>
                <a:latin typeface="Arial" panose="020B0604020202020204" pitchFamily="34" charset="0"/>
                <a:cs typeface="Arial" panose="020B0604020202020204" pitchFamily="34" charset="0"/>
              </a:rPr>
              <a:t>HS </a:t>
            </a:r>
            <a:r>
              <a:rPr lang="vi-VN" sz="4000" b="1" i="1">
                <a:solidFill>
                  <a:schemeClr val="tx1"/>
                </a:solidFill>
                <a:latin typeface="Arial" panose="020B0604020202020204" pitchFamily="34" charset="0"/>
                <a:cs typeface="Arial" panose="020B0604020202020204" pitchFamily="34" charset="0"/>
              </a:rPr>
              <a:t>tự đánh giá ở </a:t>
            </a:r>
            <a:r>
              <a:rPr lang="vi-VN" sz="4000" b="1" i="1" smtClean="0">
                <a:solidFill>
                  <a:schemeClr val="tx1"/>
                </a:solidFill>
                <a:latin typeface="Arial" panose="020B0604020202020204" pitchFamily="34" charset="0"/>
                <a:cs typeface="Arial" panose="020B0604020202020204" pitchFamily="34" charset="0"/>
              </a:rPr>
              <a:t>nhà</a:t>
            </a:r>
            <a:r>
              <a:rPr lang="en-US" sz="4000" b="1" smtClean="0">
                <a:solidFill>
                  <a:schemeClr val="tx1"/>
                </a:solidFill>
                <a:latin typeface="Arial" panose="020B0604020202020204" pitchFamily="34" charset="0"/>
                <a:cs typeface="Arial" panose="020B0604020202020204" pitchFamily="34" charset="0"/>
              </a:rPr>
              <a:t>)</a:t>
            </a:r>
            <a:endParaRPr lang="vi-VN" sz="4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186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anim calcmode="lin" valueType="num">
                                      <p:cBhvr>
                                        <p:cTn id="8" dur="500" fill="hold"/>
                                        <p:tgtEl>
                                          <p:spTgt spid="67"/>
                                        </p:tgtEl>
                                        <p:attrNameLst>
                                          <p:attrName>ppt_x</p:attrName>
                                        </p:attrNameLst>
                                      </p:cBhvr>
                                      <p:tavLst>
                                        <p:tav tm="0">
                                          <p:val>
                                            <p:strVal val="#ppt_x"/>
                                          </p:val>
                                        </p:tav>
                                        <p:tav tm="100000">
                                          <p:val>
                                            <p:strVal val="#ppt_x"/>
                                          </p:val>
                                        </p:tav>
                                      </p:tavLst>
                                    </p:anim>
                                    <p:anim calcmode="lin" valueType="num">
                                      <p:cBhvr>
                                        <p:cTn id="9" dur="500" fill="hold"/>
                                        <p:tgtEl>
                                          <p:spTgt spid="6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anim calcmode="lin" valueType="num">
                                      <p:cBhvr>
                                        <p:cTn id="14" dur="500" fill="hold"/>
                                        <p:tgtEl>
                                          <p:spTgt spid="68"/>
                                        </p:tgtEl>
                                        <p:attrNameLst>
                                          <p:attrName>ppt_x</p:attrName>
                                        </p:attrNameLst>
                                      </p:cBhvr>
                                      <p:tavLst>
                                        <p:tav tm="0">
                                          <p:val>
                                            <p:strVal val="#ppt_x"/>
                                          </p:val>
                                        </p:tav>
                                        <p:tav tm="100000">
                                          <p:val>
                                            <p:strVal val="#ppt_x"/>
                                          </p:val>
                                        </p:tav>
                                      </p:tavLst>
                                    </p:anim>
                                    <p:anim calcmode="lin" valueType="num">
                                      <p:cBhvr>
                                        <p:cTn id="15"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3845429" y="406582"/>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1606795" y="2023432"/>
            <a:ext cx="1878299" cy="68805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2859924" y="437442"/>
            <a:ext cx="3438442" cy="830997"/>
          </a:xfrm>
          <a:prstGeom prst="rect">
            <a:avLst/>
          </a:prstGeom>
          <a:noFill/>
        </p:spPr>
        <p:txBody>
          <a:bodyPr wrap="none" lIns="0" tIns="0" rIns="0" bIns="0" rtlCol="0">
            <a:spAutoFit/>
          </a:bodyPr>
          <a:lstStyle/>
          <a:p>
            <a:pPr algn="ctr"/>
            <a:r>
              <a:rPr lang="en-US" sz="5400" b="1">
                <a:ln w="31750">
                  <a:solidFill>
                    <a:schemeClr val="bg1"/>
                  </a:solidFill>
                </a:ln>
                <a:solidFill>
                  <a:schemeClr val="bg2">
                    <a:lumMod val="75000"/>
                  </a:schemeClr>
                </a:solidFill>
                <a:effectLst>
                  <a:outerShdw blurRad="50800" dist="38100" dir="2700000" algn="tl" rotWithShape="0">
                    <a:prstClr val="black">
                      <a:alpha val="40000"/>
                    </a:prstClr>
                  </a:outerShdw>
                </a:effectLst>
                <a:latin typeface="+mj-lt"/>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7486651" y="400050"/>
            <a:ext cx="2171888"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614654" y="112048"/>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6936402" y="1943251"/>
            <a:ext cx="1071939" cy="392669"/>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81918" y="1143001"/>
            <a:ext cx="2588191" cy="1399166"/>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4722619" y="1143000"/>
            <a:ext cx="2441294" cy="1332323"/>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1514151" y="2599056"/>
            <a:ext cx="6115698" cy="1458594"/>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92215" y="0"/>
            <a:ext cx="621388" cy="621388"/>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3779084" y="4156225"/>
            <a:ext cx="1582049" cy="580694"/>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153581" y="757231"/>
            <a:ext cx="578685" cy="161583"/>
          </a:xfrm>
          <a:prstGeom prst="rect">
            <a:avLst/>
          </a:prstGeom>
          <a:noFill/>
        </p:spPr>
        <p:txBody>
          <a:bodyPr wrap="none" lIns="0" tIns="0" rIns="0" bIns="0" rtlCol="0">
            <a:spAutoFit/>
          </a:bodyPr>
          <a:lstStyle/>
          <a:p>
            <a:pPr algn="ctr"/>
            <a:r>
              <a:rPr lang="en-US" sz="1050">
                <a:solidFill>
                  <a:schemeClr val="tx1">
                    <a:lumMod val="50000"/>
                    <a:lumOff val="50000"/>
                  </a:schemeClr>
                </a:solidFill>
              </a:rPr>
              <a:t>Nhạc nền</a:t>
            </a:r>
          </a:p>
        </p:txBody>
      </p:sp>
    </p:spTree>
    <p:custDataLst>
      <p:tags r:id="rId1"/>
    </p:custDataLst>
    <p:extLst>
      <p:ext uri="{BB962C8B-B14F-4D97-AF65-F5344CB8AC3E}">
        <p14:creationId xmlns:p14="http://schemas.microsoft.com/office/powerpoint/2010/main" val="421413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14:presetBounceEnd="64000">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14:bounceEnd="64000">
                                          <p:cBhvr additive="base">
                                            <p:cTn id="10"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1" dur="100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14:presetBounceEnd="6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60000">
                                          <p:cBhvr additive="base">
                                            <p:cTn id="20"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14:presetBounceEnd="60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0000">
                                          <p:cBhvr additive="base">
                                            <p:cTn id="25"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6" dur="1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7" dur="5000" fill="hold"/>
                                            <p:tgtEl>
                                              <p:spTgt spid="19"/>
                                            </p:tgtEl>
                                            <p:attrNameLst>
                                              <p:attrName>ppt_x</p:attrName>
                                              <p:attrName>ppt_y</p:attrName>
                                            </p:attrNameLst>
                                          </p:cBhvr>
                                          <p:rCtr x="-1875" y="-1644"/>
                                        </p:animMotion>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42" dur="5000" fill="hold"/>
                                            <p:tgtEl>
                                              <p:spTgt spid="21"/>
                                            </p:tgtEl>
                                            <p:attrNameLst>
                                              <p:attrName>ppt_x</p:attrName>
                                              <p:attrName>ppt_y</p:attrName>
                                            </p:attrNameLst>
                                          </p:cBhvr>
                                          <p:rCtr x="-4688" y="23"/>
                                        </p:animMotion>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7" dur="5000" fill="hold"/>
                                            <p:tgtEl>
                                              <p:spTgt spid="22"/>
                                            </p:tgtEl>
                                            <p:attrNameLst>
                                              <p:attrName>ppt_x</p:attrName>
                                              <p:attrName>ppt_y</p:attrName>
                                            </p:attrNameLst>
                                          </p:cBhvr>
                                          <p:rCtr x="-4688" y="23"/>
                                        </p:animMotion>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52" dur="5000" fill="hold"/>
                                            <p:tgtEl>
                                              <p:spTgt spid="23"/>
                                            </p:tgtEl>
                                            <p:attrNameLst>
                                              <p:attrName>ppt_x</p:attrName>
                                              <p:attrName>ppt_y</p:attrName>
                                            </p:attrNameLst>
                                          </p:cBhvr>
                                          <p:rCtr x="5078" y="-1019"/>
                                        </p:animMotion>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7"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8"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ppt_x"/>
                                              </p:val>
                                            </p:tav>
                                            <p:tav tm="100000">
                                              <p:val>
                                                <p:strVal val="#ppt_x"/>
                                              </p:val>
                                            </p:tav>
                                          </p:tavLst>
                                        </p:anim>
                                        <p:anim calcmode="lin" valueType="num">
                                          <p:cBhvr additive="base">
                                            <p:cTn id="11" dur="100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500" fill="hold"/>
                                            <p:tgtEl>
                                              <p:spTgt spid="13"/>
                                            </p:tgtEl>
                                            <p:attrNameLst>
                                              <p:attrName>ppt_x</p:attrName>
                                            </p:attrNameLst>
                                          </p:cBhvr>
                                          <p:tavLst>
                                            <p:tav tm="0">
                                              <p:val>
                                                <p:strVal val="#ppt_x"/>
                                              </p:val>
                                            </p:tav>
                                            <p:tav tm="100000">
                                              <p:val>
                                                <p:strVal val="#ppt_x"/>
                                              </p:val>
                                            </p:tav>
                                          </p:tavLst>
                                        </p:anim>
                                        <p:anim calcmode="lin" valueType="num">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500" fill="hold"/>
                                            <p:tgtEl>
                                              <p:spTgt spid="16"/>
                                            </p:tgtEl>
                                            <p:attrNameLst>
                                              <p:attrName>ppt_x</p:attrName>
                                            </p:attrNameLst>
                                          </p:cBhvr>
                                          <p:tavLst>
                                            <p:tav tm="0">
                                              <p:val>
                                                <p:strVal val="#ppt_x"/>
                                              </p:val>
                                            </p:tav>
                                            <p:tav tm="100000">
                                              <p:val>
                                                <p:strVal val="#ppt_x"/>
                                              </p:val>
                                            </p:tav>
                                          </p:tavLst>
                                        </p:anim>
                                        <p:anim calcmode="lin" valueType="num">
                                          <p:cBhvr additive="base">
                                            <p:cTn id="26" dur="1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7" dur="5000" fill="hold"/>
                                            <p:tgtEl>
                                              <p:spTgt spid="19"/>
                                            </p:tgtEl>
                                            <p:attrNameLst>
                                              <p:attrName>ppt_x</p:attrName>
                                              <p:attrName>ppt_y</p:attrName>
                                            </p:attrNameLst>
                                          </p:cBhvr>
                                          <p:rCtr x="-1875" y="-1644"/>
                                        </p:animMotion>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42" dur="5000" fill="hold"/>
                                            <p:tgtEl>
                                              <p:spTgt spid="21"/>
                                            </p:tgtEl>
                                            <p:attrNameLst>
                                              <p:attrName>ppt_x</p:attrName>
                                              <p:attrName>ppt_y</p:attrName>
                                            </p:attrNameLst>
                                          </p:cBhvr>
                                          <p:rCtr x="-4688" y="23"/>
                                        </p:animMotion>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7" dur="5000" fill="hold"/>
                                            <p:tgtEl>
                                              <p:spTgt spid="22"/>
                                            </p:tgtEl>
                                            <p:attrNameLst>
                                              <p:attrName>ppt_x</p:attrName>
                                              <p:attrName>ppt_y</p:attrName>
                                            </p:attrNameLst>
                                          </p:cBhvr>
                                          <p:rCtr x="-4688" y="23"/>
                                        </p:animMotion>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52" dur="5000" fill="hold"/>
                                            <p:tgtEl>
                                              <p:spTgt spid="23"/>
                                            </p:tgtEl>
                                            <p:attrNameLst>
                                              <p:attrName>ppt_x</p:attrName>
                                              <p:attrName>ppt_y</p:attrName>
                                            </p:attrNameLst>
                                          </p:cBhvr>
                                          <p:rCtr x="5078" y="-1019"/>
                                        </p:animMotion>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7"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8"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25580" y="184639"/>
            <a:ext cx="7115176" cy="2387111"/>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2" cy="670355"/>
            </a:xfrm>
            <a:prstGeom prst="rect">
              <a:avLst/>
            </a:prstGeom>
            <a:noFill/>
          </p:spPr>
          <p:txBody>
            <a:bodyPr wrap="square" lIns="0" tIns="0" rIns="0" bIns="0" rtlCol="0">
              <a:spAutoFit/>
            </a:bodyPr>
            <a:lstStyle/>
            <a:p>
              <a:pPr algn="ctr">
                <a:lnSpc>
                  <a:spcPct val="121000"/>
                </a:lnSpc>
              </a:pPr>
              <a:r>
                <a:rPr lang="en-US" sz="2700">
                  <a:solidFill>
                    <a:schemeClr val="tx2"/>
                  </a:solidFill>
                  <a:latin typeface="+mn-lt"/>
                </a:rPr>
                <a:t>1. Nội dung bài văn là gì?</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692387" y="2571751"/>
            <a:ext cx="3508263" cy="1162442"/>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hq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459540" y="3896700"/>
              <a:ext cx="2918327" cy="923330"/>
            </a:xfrm>
            <a:prstGeom prst="rect">
              <a:avLst/>
            </a:prstGeom>
            <a:noFill/>
          </p:spPr>
          <p:txBody>
            <a:bodyPr wrap="square" lIns="0" tIns="0" rIns="0" bIns="0" rtlCol="0">
              <a:spAutoFit/>
            </a:bodyPr>
            <a:lstStyle/>
            <a:p>
              <a:pPr algn="ctr">
                <a:lnSpc>
                  <a:spcPct val="150000"/>
                </a:lnSpc>
              </a:pPr>
              <a:r>
                <a:rPr lang="vi-VN" sz="1500">
                  <a:solidFill>
                    <a:schemeClr val="tx1">
                      <a:lumMod val="50000"/>
                      <a:lumOff val="50000"/>
                    </a:schemeClr>
                  </a:solidFill>
                  <a:latin typeface="+mn-lt"/>
                </a:rPr>
                <a:t>Tả các loại sáo diều: sáo đơn, sáo kép, sáo bè,...</a:t>
              </a:r>
              <a:endParaRPr lang="en-US" sz="1500">
                <a:solidFill>
                  <a:schemeClr val="tx1">
                    <a:lumMod val="50000"/>
                    <a:lumOff val="50000"/>
                  </a:schemeClr>
                </a:solidFill>
                <a:latin typeface="+mn-lt"/>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375539" y="2515269"/>
            <a:ext cx="3425561" cy="1258716"/>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1" y="3672841"/>
              <a:ext cx="4343399" cy="1310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hq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155886" y="3862757"/>
              <a:ext cx="3314594" cy="923329"/>
            </a:xfrm>
            <a:prstGeom prst="rect">
              <a:avLst/>
            </a:prstGeom>
            <a:noFill/>
          </p:spPr>
          <p:txBody>
            <a:bodyPr wrap="square" lIns="0" tIns="0" rIns="0" bIns="0" rtlCol="0">
              <a:spAutoFit/>
            </a:bodyPr>
            <a:lstStyle/>
            <a:p>
              <a:pPr algn="ctr">
                <a:lnSpc>
                  <a:spcPct val="150000"/>
                </a:lnSpc>
              </a:pPr>
              <a:r>
                <a:rPr lang="en-US" sz="1500">
                  <a:solidFill>
                    <a:schemeClr val="tx1">
                      <a:lumMod val="50000"/>
                      <a:lumOff val="50000"/>
                    </a:schemeClr>
                  </a:solidFill>
                  <a:latin typeface="+mn-lt"/>
                </a:rPr>
                <a:t>Kể về những buổi thả diều của học sinh thành phố.</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671019" y="3846787"/>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hq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149619" y="5480729"/>
              <a:ext cx="3538169" cy="923330"/>
            </a:xfrm>
            <a:prstGeom prst="rect">
              <a:avLst/>
            </a:prstGeom>
            <a:noFill/>
          </p:spPr>
          <p:txBody>
            <a:bodyPr wrap="square" lIns="0" tIns="0" rIns="0" bIns="0" rtlCol="0">
              <a:spAutoFit/>
            </a:bodyPr>
            <a:lstStyle/>
            <a:p>
              <a:pPr algn="ctr">
                <a:lnSpc>
                  <a:spcPct val="150000"/>
                </a:lnSpc>
              </a:pPr>
              <a:r>
                <a:rPr lang="vi-VN" sz="1500">
                  <a:solidFill>
                    <a:schemeClr val="tx1">
                      <a:lumMod val="50000"/>
                      <a:lumOff val="50000"/>
                    </a:schemeClr>
                  </a:solidFill>
                  <a:latin typeface="+mn-lt"/>
                </a:rPr>
                <a:t>Giới thiệu trò chơi thả diều và ích lợi của trò chơi ấy.</a:t>
              </a:r>
              <a:endParaRPr lang="en-US" sz="1500">
                <a:solidFill>
                  <a:schemeClr val="tx1">
                    <a:lumMod val="50000"/>
                    <a:lumOff val="50000"/>
                  </a:schemeClr>
                </a:solidFill>
                <a:latin typeface="+mn-lt"/>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358741" y="3817268"/>
            <a:ext cx="3442359"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hq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001000" y="5492485"/>
              <a:ext cx="3562021" cy="923329"/>
            </a:xfrm>
            <a:prstGeom prst="rect">
              <a:avLst/>
            </a:prstGeom>
            <a:noFill/>
          </p:spPr>
          <p:txBody>
            <a:bodyPr wrap="square" lIns="0" tIns="0" rIns="0" bIns="0" rtlCol="0">
              <a:spAutoFit/>
            </a:bodyPr>
            <a:lstStyle/>
            <a:p>
              <a:pPr algn="ctr">
                <a:lnSpc>
                  <a:spcPct val="150000"/>
                </a:lnSpc>
              </a:pPr>
              <a:r>
                <a:rPr lang="vi-VN" sz="1500">
                  <a:solidFill>
                    <a:schemeClr val="tx1">
                      <a:lumMod val="50000"/>
                      <a:lumOff val="50000"/>
                    </a:schemeClr>
                  </a:solidFill>
                  <a:latin typeface="+mn-lt"/>
                </a:rPr>
                <a:t>Viết về cảm xúc của đám trẻ mục đồng</a:t>
              </a:r>
              <a:r>
                <a:rPr lang="en-US" sz="1500">
                  <a:solidFill>
                    <a:schemeClr val="tx1">
                      <a:lumMod val="50000"/>
                      <a:lumOff val="50000"/>
                    </a:schemeClr>
                  </a:solidFill>
                  <a:latin typeface="+mn-lt"/>
                </a:rPr>
                <a:t> </a:t>
              </a:r>
              <a:r>
                <a:rPr lang="vi-VN" sz="1500">
                  <a:solidFill>
                    <a:schemeClr val="tx1">
                      <a:lumMod val="50000"/>
                      <a:lumOff val="50000"/>
                    </a:schemeClr>
                  </a:solidFill>
                  <a:latin typeface="+mn-lt"/>
                </a:rPr>
                <a:t>với trò chơi thả diều.</a:t>
              </a:r>
              <a:endParaRPr lang="en-US" sz="1500">
                <a:solidFill>
                  <a:schemeClr val="tx1">
                    <a:lumMod val="50000"/>
                    <a:lumOff val="50000"/>
                  </a:schemeClr>
                </a:solidFill>
                <a:latin typeface="+mn-lt"/>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943349"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Khi đến mỗi Slide, thầy cô</a:t>
            </a:r>
            <a:br>
              <a:rPr lang="en-US" sz="1800">
                <a:solidFill>
                  <a:schemeClr val="tx1"/>
                </a:solidFill>
              </a:rPr>
            </a:br>
            <a:r>
              <a:rPr lang="en-US" sz="1800">
                <a:solidFill>
                  <a:schemeClr val="tx1"/>
                </a:solidFill>
              </a:rPr>
              <a:t>nhấp chuột trái 1 lần hoặc</a:t>
            </a:r>
            <a:br>
              <a:rPr lang="en-US" sz="1800">
                <a:solidFill>
                  <a:schemeClr val="tx1"/>
                </a:solidFill>
              </a:rPr>
            </a:br>
            <a:r>
              <a:rPr lang="en-US" sz="1800">
                <a:solidFill>
                  <a:schemeClr val="tx1"/>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2761362"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6480361"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Tree>
    <p:extLst>
      <p:ext uri="{BB962C8B-B14F-4D97-AF65-F5344CB8AC3E}">
        <p14:creationId xmlns:p14="http://schemas.microsoft.com/office/powerpoint/2010/main" val="165581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25580" y="184639"/>
            <a:ext cx="7115176" cy="2387111"/>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820635" y="1053206"/>
              <a:ext cx="8648706" cy="1559316"/>
            </a:xfrm>
            <a:prstGeom prst="rect">
              <a:avLst/>
            </a:prstGeom>
            <a:noFill/>
          </p:spPr>
          <p:txBody>
            <a:bodyPr wrap="square" lIns="0" tIns="0" rIns="0" bIns="0" rtlCol="0">
              <a:spAutoFit/>
            </a:bodyPr>
            <a:lstStyle/>
            <a:p>
              <a:pPr algn="ctr">
                <a:lnSpc>
                  <a:spcPct val="150000"/>
                </a:lnSpc>
              </a:pPr>
              <a:r>
                <a:rPr lang="en-US" sz="2700">
                  <a:solidFill>
                    <a:schemeClr val="tx2"/>
                  </a:solidFill>
                  <a:latin typeface="+mn-lt"/>
                </a:rPr>
                <a:t>2. Bài văn sử dụng những động từ nào để tả niềm vui của đám trẻ?</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692387" y="2571751"/>
            <a:ext cx="3508263" cy="1162442"/>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hq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588663" y="3770353"/>
              <a:ext cx="2686241" cy="1107996"/>
            </a:xfrm>
            <a:prstGeom prst="rect">
              <a:avLst/>
            </a:prstGeom>
            <a:noFill/>
          </p:spPr>
          <p:txBody>
            <a:bodyPr wrap="square" lIns="0" tIns="0" rIns="0" bIns="0" rtlCol="0">
              <a:spAutoFit/>
            </a:bodyPr>
            <a:lstStyle/>
            <a:p>
              <a:pPr algn="ctr">
                <a:lnSpc>
                  <a:spcPct val="150000"/>
                </a:lnSpc>
              </a:pPr>
              <a:r>
                <a:rPr lang="vi-VN" sz="1800">
                  <a:solidFill>
                    <a:schemeClr val="tx1">
                      <a:lumMod val="50000"/>
                      <a:lumOff val="50000"/>
                    </a:schemeClr>
                  </a:solidFill>
                  <a:latin typeface="+mn-lt"/>
                </a:rPr>
                <a:t>hò hét, vui sướng, phát dại</a:t>
              </a:r>
              <a:endParaRPr lang="en-US" sz="1800">
                <a:solidFill>
                  <a:schemeClr val="tx1">
                    <a:lumMod val="50000"/>
                    <a:lumOff val="50000"/>
                  </a:schemeClr>
                </a:solidFill>
                <a:latin typeface="+mn-lt"/>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375539" y="2515269"/>
            <a:ext cx="3425561" cy="1258716"/>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hq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366027" y="3809917"/>
              <a:ext cx="2950364" cy="1107996"/>
            </a:xfrm>
            <a:prstGeom prst="rect">
              <a:avLst/>
            </a:prstGeom>
            <a:noFill/>
          </p:spPr>
          <p:txBody>
            <a:bodyPr wrap="square" lIns="0" tIns="0" rIns="0" bIns="0" rtlCol="0">
              <a:spAutoFit/>
            </a:bodyPr>
            <a:lstStyle/>
            <a:p>
              <a:pPr algn="ctr">
                <a:lnSpc>
                  <a:spcPct val="150000"/>
                </a:lnSpc>
              </a:pPr>
              <a:r>
                <a:rPr lang="en-US" sz="1800">
                  <a:solidFill>
                    <a:schemeClr val="tx1">
                      <a:lumMod val="50000"/>
                      <a:lumOff val="50000"/>
                    </a:schemeClr>
                  </a:solidFill>
                  <a:latin typeface="+mn-lt"/>
                </a:rPr>
                <a:t>chiều chiều, bãi thả, đám trẻ</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671019" y="3846787"/>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hq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4083535" y="5823505"/>
              <a:ext cx="1504686" cy="369332"/>
            </a:xfrm>
            <a:prstGeom prst="rect">
              <a:avLst/>
            </a:prstGeom>
            <a:noFill/>
          </p:spPr>
          <p:txBody>
            <a:bodyPr wrap="none" lIns="0" tIns="0" rIns="0" bIns="0" rtlCol="0">
              <a:spAutoFit/>
            </a:bodyPr>
            <a:lstStyle/>
            <a:p>
              <a:pPr algn="ctr"/>
              <a:r>
                <a:rPr lang="en-US" sz="1800">
                  <a:solidFill>
                    <a:schemeClr val="tx1">
                      <a:lumMod val="50000"/>
                      <a:lumOff val="50000"/>
                    </a:schemeClr>
                  </a:solidFill>
                  <a:latin typeface="+mn-lt"/>
                </a:rPr>
                <a:t>thi, thả, gọi</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358741" y="3817268"/>
            <a:ext cx="3442359"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hq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411735" y="5400153"/>
              <a:ext cx="2799156" cy="1107996"/>
            </a:xfrm>
            <a:prstGeom prst="rect">
              <a:avLst/>
            </a:prstGeom>
            <a:noFill/>
          </p:spPr>
          <p:txBody>
            <a:bodyPr wrap="square" lIns="0" tIns="0" rIns="0" bIns="0" rtlCol="0">
              <a:spAutoFit/>
            </a:bodyPr>
            <a:lstStyle/>
            <a:p>
              <a:pPr algn="ctr">
                <a:lnSpc>
                  <a:spcPct val="150000"/>
                </a:lnSpc>
              </a:pPr>
              <a:r>
                <a:rPr lang="en-US" sz="1800">
                  <a:solidFill>
                    <a:schemeClr val="tx1">
                      <a:lumMod val="50000"/>
                      <a:lumOff val="50000"/>
                    </a:schemeClr>
                  </a:solidFill>
                  <a:latin typeface="+mn-lt"/>
                </a:rPr>
                <a:t> vi vu, trầm bổng, mềm mại</a:t>
              </a:r>
            </a:p>
          </p:txBody>
        </p:sp>
      </p:grpSp>
      <p:sp>
        <p:nvSpPr>
          <p:cNvPr id="29" name="Rectangle 28">
            <a:extLst>
              <a:ext uri="{FF2B5EF4-FFF2-40B4-BE49-F238E27FC236}">
                <a16:creationId xmlns:a16="http://schemas.microsoft.com/office/drawing/2014/main" id="{B792BB09-07F5-4F2A-A006-4A958E2892B1}"/>
              </a:ext>
            </a:extLst>
          </p:cNvPr>
          <p:cNvSpPr/>
          <p:nvPr/>
        </p:nvSpPr>
        <p:spPr>
          <a:xfrm>
            <a:off x="-943349"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Khi đến mỗi Slide, thầy cô</a:t>
            </a:r>
            <a:br>
              <a:rPr lang="en-US" sz="1800">
                <a:solidFill>
                  <a:schemeClr val="tx1"/>
                </a:solidFill>
              </a:rPr>
            </a:br>
            <a:r>
              <a:rPr lang="en-US" sz="1800">
                <a:solidFill>
                  <a:schemeClr val="tx1"/>
                </a:solidFill>
              </a:rPr>
              <a:t>nhấp chuột trái 1 lần hoặc</a:t>
            </a:r>
            <a:br>
              <a:rPr lang="en-US" sz="1800">
                <a:solidFill>
                  <a:schemeClr val="tx1"/>
                </a:solidFill>
              </a:rPr>
            </a:br>
            <a:r>
              <a:rPr lang="en-US" sz="1800">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2761362"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6480361"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Tree>
    <p:extLst>
      <p:ext uri="{BB962C8B-B14F-4D97-AF65-F5344CB8AC3E}">
        <p14:creationId xmlns:p14="http://schemas.microsoft.com/office/powerpoint/2010/main" val="308825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25580" y="184639"/>
            <a:ext cx="7115176" cy="1447364"/>
            <a:chOff x="2434106" y="246185"/>
            <a:chExt cx="9486901" cy="1929819"/>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1929819"/>
            </a:xfrm>
            <a:prstGeom prst="rect">
              <a:avLst/>
            </a:prstGeom>
            <a:ln>
              <a:solidFill>
                <a:schemeClr val="tx2"/>
              </a:solidFill>
            </a:ln>
          </p:spPr>
        </p:pic>
        <p:sp>
          <p:nvSpPr>
            <p:cNvPr id="33" name="TextBox 32">
              <a:extLst>
                <a:ext uri="{FF2B5EF4-FFF2-40B4-BE49-F238E27FC236}">
                  <a16:creationId xmlns:a16="http://schemas.microsoft.com/office/drawing/2014/main" id="{74025C03-BBC1-4E41-924B-1D89C7CB42D3}"/>
                </a:ext>
              </a:extLst>
            </p:cNvPr>
            <p:cNvSpPr txBox="1"/>
            <p:nvPr/>
          </p:nvSpPr>
          <p:spPr>
            <a:xfrm>
              <a:off x="3402983" y="596558"/>
              <a:ext cx="7383522" cy="1278214"/>
            </a:xfrm>
            <a:prstGeom prst="rect">
              <a:avLst/>
            </a:prstGeom>
            <a:noFill/>
          </p:spPr>
          <p:txBody>
            <a:bodyPr wrap="square" lIns="0" tIns="0" rIns="0" bIns="0" rtlCol="0">
              <a:spAutoFit/>
            </a:bodyPr>
            <a:lstStyle/>
            <a:p>
              <a:pPr algn="ctr">
                <a:lnSpc>
                  <a:spcPct val="121000"/>
                </a:lnSpc>
              </a:pPr>
              <a:r>
                <a:rPr lang="en-US" sz="2700">
                  <a:solidFill>
                    <a:schemeClr val="tx2"/>
                  </a:solidFill>
                  <a:latin typeface="+mn-lt"/>
                </a:rPr>
                <a:t>3. Các hình ảnh đẹp ở đoạn 3 thể hiện điều gì?</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671020" y="1747742"/>
            <a:ext cx="3508263" cy="1490589"/>
            <a:chOff x="2256516" y="3642362"/>
            <a:chExt cx="4677684" cy="1341118"/>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2"/>
              <a:ext cx="4343400" cy="1310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hqprint">
              <a:extLst>
                <a:ext uri="{28A0092B-C50C-407E-A947-70E740481C1C}">
                  <a14:useLocalDpi xmlns:a14="http://schemas.microsoft.com/office/drawing/2010/main" val="0"/>
                </a:ext>
              </a:extLst>
            </a:blip>
            <a:srcRect/>
            <a:stretch/>
          </p:blipFill>
          <p:spPr>
            <a:xfrm>
              <a:off x="2256516" y="3720128"/>
              <a:ext cx="1154488" cy="1263352"/>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459540" y="3830390"/>
              <a:ext cx="3222156" cy="897028"/>
            </a:xfrm>
            <a:prstGeom prst="rect">
              <a:avLst/>
            </a:prstGeom>
            <a:noFill/>
          </p:spPr>
          <p:txBody>
            <a:bodyPr wrap="square" lIns="0" tIns="0" rIns="0" bIns="0" rtlCol="0">
              <a:spAutoFit/>
            </a:bodyPr>
            <a:lstStyle/>
            <a:p>
              <a:pPr algn="ctr">
                <a:lnSpc>
                  <a:spcPct val="150000"/>
                </a:lnSpc>
              </a:pPr>
              <a:r>
                <a:rPr lang="vi-VN" sz="1500">
                  <a:solidFill>
                    <a:schemeClr val="tx1">
                      <a:lumMod val="50000"/>
                      <a:lumOff val="50000"/>
                    </a:schemeClr>
                  </a:solidFill>
                  <a:latin typeface="+mn-lt"/>
                </a:rPr>
                <a:t>Thể hiện vẻ đẹp của cảnh thả diều ban đêm và niềm vui của đám trẻ mục đồng.</a:t>
              </a:r>
              <a:endParaRPr lang="en-US" sz="1500">
                <a:solidFill>
                  <a:schemeClr val="tx1">
                    <a:lumMod val="50000"/>
                    <a:lumOff val="50000"/>
                  </a:schemeClr>
                </a:solidFill>
                <a:latin typeface="+mn-lt"/>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354172" y="1767505"/>
            <a:ext cx="3425561" cy="1510619"/>
            <a:chOff x="7167386" y="3672841"/>
            <a:chExt cx="4567414" cy="1359139"/>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hqprint">
              <a:extLst>
                <a:ext uri="{28A0092B-C50C-407E-A947-70E740481C1C}">
                  <a14:useLocalDpi xmlns:a14="http://schemas.microsoft.com/office/drawing/2010/main" val="0"/>
                </a:ext>
              </a:extLst>
            </a:blip>
            <a:srcRect/>
            <a:stretch/>
          </p:blipFill>
          <p:spPr>
            <a:xfrm>
              <a:off x="7167386" y="3790057"/>
              <a:ext cx="987997" cy="1241923"/>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329760" y="3813058"/>
              <a:ext cx="2961480" cy="934584"/>
            </a:xfrm>
            <a:prstGeom prst="rect">
              <a:avLst/>
            </a:prstGeom>
            <a:noFill/>
          </p:spPr>
          <p:txBody>
            <a:bodyPr wrap="square" lIns="0" tIns="0" rIns="0" bIns="0" rtlCol="0">
              <a:spAutoFit/>
            </a:bodyPr>
            <a:lstStyle/>
            <a:p>
              <a:pPr algn="ctr">
                <a:lnSpc>
                  <a:spcPct val="150000"/>
                </a:lnSpc>
              </a:pPr>
              <a:r>
                <a:rPr lang="en-US" sz="1500">
                  <a:solidFill>
                    <a:schemeClr val="tx1">
                      <a:lumMod val="50000"/>
                      <a:lumOff val="50000"/>
                    </a:schemeClr>
                  </a:solidFill>
                  <a:latin typeface="+mn-lt"/>
                </a:rPr>
                <a:t>Thể hiện vẻ đẹp của cảnh thả diều ban đêm và khát vọng gửi theo cánh diều.</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671019" y="3475268"/>
            <a:ext cx="3529631" cy="1533960"/>
            <a:chOff x="2228026" y="5298831"/>
            <a:chExt cx="4706174" cy="1380140"/>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hqprint">
              <a:extLst>
                <a:ext uri="{28A0092B-C50C-407E-A947-70E740481C1C}">
                  <a14:useLocalDpi xmlns:a14="http://schemas.microsoft.com/office/drawing/2010/main" val="0"/>
                </a:ext>
              </a:extLst>
            </a:blip>
            <a:srcRect/>
            <a:stretch/>
          </p:blipFill>
          <p:spPr>
            <a:xfrm>
              <a:off x="2228026" y="5401666"/>
              <a:ext cx="929351" cy="1277305"/>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086098" y="5612012"/>
              <a:ext cx="3538169" cy="623056"/>
            </a:xfrm>
            <a:prstGeom prst="rect">
              <a:avLst/>
            </a:prstGeom>
            <a:noFill/>
          </p:spPr>
          <p:txBody>
            <a:bodyPr wrap="square" lIns="0" tIns="0" rIns="0" bIns="0" rtlCol="0">
              <a:spAutoFit/>
            </a:bodyPr>
            <a:lstStyle/>
            <a:p>
              <a:pPr algn="ctr">
                <a:lnSpc>
                  <a:spcPct val="150000"/>
                </a:lnSpc>
              </a:pPr>
              <a:r>
                <a:rPr lang="vi-VN" sz="1500">
                  <a:solidFill>
                    <a:schemeClr val="tx1">
                      <a:lumMod val="50000"/>
                      <a:lumOff val="50000"/>
                    </a:schemeClr>
                  </a:solidFill>
                  <a:latin typeface="+mn-lt"/>
                </a:rPr>
                <a:t>Thể hiện niềm vui và vẻ đẹp của cảnh thả diều ban đêm</a:t>
              </a:r>
              <a:endParaRPr lang="en-US" sz="1500">
                <a:solidFill>
                  <a:schemeClr val="tx1">
                    <a:lumMod val="50000"/>
                    <a:lumOff val="50000"/>
                  </a:schemeClr>
                </a:solidFill>
                <a:latin typeface="+mn-lt"/>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358741" y="3489999"/>
            <a:ext cx="3442359" cy="1488660"/>
            <a:chOff x="7144988" y="5298831"/>
            <a:chExt cx="4589812" cy="1339383"/>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hqprint">
              <a:extLst>
                <a:ext uri="{28A0092B-C50C-407E-A947-70E740481C1C}">
                  <a14:useLocalDpi xmlns:a14="http://schemas.microsoft.com/office/drawing/2010/main" val="0"/>
                </a:ext>
              </a:extLst>
            </a:blip>
            <a:srcRect/>
            <a:stretch/>
          </p:blipFill>
          <p:spPr>
            <a:xfrm>
              <a:off x="7144988" y="5340789"/>
              <a:ext cx="951590" cy="1297425"/>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000999" y="5562932"/>
              <a:ext cx="3562021" cy="623056"/>
            </a:xfrm>
            <a:prstGeom prst="rect">
              <a:avLst/>
            </a:prstGeom>
            <a:noFill/>
          </p:spPr>
          <p:txBody>
            <a:bodyPr wrap="square" lIns="0" tIns="0" rIns="0" bIns="0" rtlCol="0">
              <a:spAutoFit/>
            </a:bodyPr>
            <a:lstStyle/>
            <a:p>
              <a:pPr algn="ctr">
                <a:lnSpc>
                  <a:spcPct val="150000"/>
                </a:lnSpc>
              </a:pPr>
              <a:r>
                <a:rPr lang="vi-VN" sz="1500">
                  <a:solidFill>
                    <a:schemeClr val="tx1">
                      <a:lumMod val="50000"/>
                      <a:lumOff val="50000"/>
                    </a:schemeClr>
                  </a:solidFill>
                  <a:latin typeface="+mn-lt"/>
                </a:rPr>
                <a:t>Thể hiện niểm vui và khát vọng chinh phục bầu trời bao la</a:t>
              </a:r>
              <a:endParaRPr lang="en-US" sz="1500">
                <a:solidFill>
                  <a:schemeClr val="tx1">
                    <a:lumMod val="50000"/>
                    <a:lumOff val="50000"/>
                  </a:schemeClr>
                </a:solidFill>
                <a:latin typeface="+mn-lt"/>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943349"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Khi đến mỗi Slide, thầy cô</a:t>
            </a:r>
            <a:br>
              <a:rPr lang="en-US" sz="1800">
                <a:solidFill>
                  <a:schemeClr val="tx1"/>
                </a:solidFill>
              </a:rPr>
            </a:br>
            <a:r>
              <a:rPr lang="en-US" sz="1800">
                <a:solidFill>
                  <a:schemeClr val="tx1"/>
                </a:solidFill>
              </a:rPr>
              <a:t>nhấp chuột trái 1 lần hoặc</a:t>
            </a:r>
            <a:br>
              <a:rPr lang="en-US" sz="1800">
                <a:solidFill>
                  <a:schemeClr val="tx1"/>
                </a:solidFill>
              </a:rPr>
            </a:br>
            <a:r>
              <a:rPr lang="en-US" sz="1800">
                <a:solidFill>
                  <a:schemeClr val="tx1"/>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2761362"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6480361"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Tree>
    <p:extLst>
      <p:ext uri="{BB962C8B-B14F-4D97-AF65-F5344CB8AC3E}">
        <p14:creationId xmlns:p14="http://schemas.microsoft.com/office/powerpoint/2010/main" val="133127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001" y="1600200"/>
            <a:ext cx="3184987" cy="302895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3086100" y="514350"/>
            <a:ext cx="5926481" cy="20574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DBE89296-2F1A-4013-90E9-A0295113DFA4}"/>
                </a:ext>
              </a:extLst>
            </p:cNvPr>
            <p:cNvSpPr txBox="1"/>
            <p:nvPr/>
          </p:nvSpPr>
          <p:spPr>
            <a:xfrm>
              <a:off x="4611649" y="999731"/>
              <a:ext cx="6753985" cy="1848113"/>
            </a:xfrm>
            <a:prstGeom prst="rect">
              <a:avLst/>
            </a:prstGeom>
            <a:noFill/>
          </p:spPr>
          <p:txBody>
            <a:bodyPr wrap="none" lIns="0" tIns="0" rIns="0" bIns="0" rtlCol="0">
              <a:spAutoFit/>
            </a:bodyPr>
            <a:lstStyle/>
            <a:p>
              <a:pPr algn="l">
                <a:lnSpc>
                  <a:spcPct val="150000"/>
                </a:lnSpc>
              </a:pPr>
              <a:r>
                <a:rPr lang="en-US" sz="3200" b="1">
                  <a:solidFill>
                    <a:schemeClr val="tx2"/>
                  </a:solidFill>
                  <a:latin typeface="+mj-lt"/>
                </a:rPr>
                <a:t>CẢM ƠN CÁC BẠN</a:t>
              </a:r>
            </a:p>
            <a:p>
              <a:pPr algn="l">
                <a:lnSpc>
                  <a:spcPct val="150000"/>
                </a:lnSpc>
              </a:pPr>
              <a:r>
                <a:rPr lang="en-US" sz="3200" b="1">
                  <a:solidFill>
                    <a:schemeClr val="tx2"/>
                  </a:solidFill>
                  <a:latin typeface="+mj-lt"/>
                </a:rPr>
                <a:t>ĐÃ GIẢI CỨU CHÚNG TỚ!</a:t>
              </a:r>
            </a:p>
          </p:txBody>
        </p:sp>
      </p:grpSp>
    </p:spTree>
    <p:extLst>
      <p:ext uri="{BB962C8B-B14F-4D97-AF65-F5344CB8AC3E}">
        <p14:creationId xmlns:p14="http://schemas.microsoft.com/office/powerpoint/2010/main" val="44829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grpSp>
        <p:nvGrpSpPr>
          <p:cNvPr id="1091" name="Google Shape;1091;p49"/>
          <p:cNvGrpSpPr/>
          <p:nvPr/>
        </p:nvGrpSpPr>
        <p:grpSpPr>
          <a:xfrm rot="1363115">
            <a:off x="7942007" y="3746082"/>
            <a:ext cx="933888" cy="1033244"/>
            <a:chOff x="6956121" y="2216558"/>
            <a:chExt cx="933901" cy="1033258"/>
          </a:xfrm>
        </p:grpSpPr>
        <p:sp>
          <p:nvSpPr>
            <p:cNvPr id="1092" name="Google Shape;1092;p49"/>
            <p:cNvSpPr/>
            <p:nvPr/>
          </p:nvSpPr>
          <p:spPr>
            <a:xfrm flipH="1">
              <a:off x="7168908" y="2403250"/>
              <a:ext cx="572481" cy="148348"/>
            </a:xfrm>
            <a:custGeom>
              <a:avLst/>
              <a:gdLst/>
              <a:ahLst/>
              <a:cxnLst/>
              <a:rect l="l" t="t" r="r" b="b"/>
              <a:pathLst>
                <a:path w="18900" h="4898" extrusionOk="0">
                  <a:moveTo>
                    <a:pt x="16563" y="0"/>
                  </a:moveTo>
                  <a:cubicBezTo>
                    <a:pt x="13804" y="0"/>
                    <a:pt x="5586" y="395"/>
                    <a:pt x="0" y="4813"/>
                  </a:cubicBezTo>
                  <a:lnTo>
                    <a:pt x="18899" y="4897"/>
                  </a:lnTo>
                  <a:lnTo>
                    <a:pt x="17506" y="19"/>
                  </a:lnTo>
                  <a:cubicBezTo>
                    <a:pt x="17506" y="19"/>
                    <a:pt x="17164" y="0"/>
                    <a:pt x="16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9"/>
            <p:cNvSpPr/>
            <p:nvPr/>
          </p:nvSpPr>
          <p:spPr>
            <a:xfrm flipH="1">
              <a:off x="7455148" y="2246785"/>
              <a:ext cx="434874" cy="498987"/>
            </a:xfrm>
            <a:custGeom>
              <a:avLst/>
              <a:gdLst/>
              <a:ahLst/>
              <a:cxnLst/>
              <a:rect l="l" t="t" r="r" b="b"/>
              <a:pathLst>
                <a:path w="14357" h="16475" extrusionOk="0">
                  <a:moveTo>
                    <a:pt x="10733" y="0"/>
                  </a:moveTo>
                  <a:cubicBezTo>
                    <a:pt x="1" y="13798"/>
                    <a:pt x="5242" y="16474"/>
                    <a:pt x="5269" y="16474"/>
                  </a:cubicBezTo>
                  <a:lnTo>
                    <a:pt x="14357" y="14523"/>
                  </a:lnTo>
                  <a:lnTo>
                    <a:pt x="10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9"/>
            <p:cNvSpPr/>
            <p:nvPr/>
          </p:nvSpPr>
          <p:spPr>
            <a:xfrm flipH="1">
              <a:off x="6956121" y="2216558"/>
              <a:ext cx="849453" cy="1033258"/>
            </a:xfrm>
            <a:custGeom>
              <a:avLst/>
              <a:gdLst/>
              <a:ahLst/>
              <a:cxnLst/>
              <a:rect l="l" t="t" r="r" b="b"/>
              <a:pathLst>
                <a:path w="28044" h="34115" extrusionOk="0">
                  <a:moveTo>
                    <a:pt x="7389" y="1"/>
                  </a:moveTo>
                  <a:cubicBezTo>
                    <a:pt x="7164" y="1"/>
                    <a:pt x="6945" y="119"/>
                    <a:pt x="6830" y="329"/>
                  </a:cubicBezTo>
                  <a:lnTo>
                    <a:pt x="279" y="11284"/>
                  </a:lnTo>
                  <a:cubicBezTo>
                    <a:pt x="84" y="11619"/>
                    <a:pt x="0" y="12037"/>
                    <a:pt x="112" y="12427"/>
                  </a:cubicBezTo>
                  <a:lnTo>
                    <a:pt x="4767" y="32386"/>
                  </a:lnTo>
                  <a:cubicBezTo>
                    <a:pt x="5013" y="33398"/>
                    <a:pt x="5904" y="34115"/>
                    <a:pt x="6912" y="34115"/>
                  </a:cubicBezTo>
                  <a:cubicBezTo>
                    <a:pt x="6931" y="34115"/>
                    <a:pt x="6950" y="34114"/>
                    <a:pt x="6969" y="34114"/>
                  </a:cubicBezTo>
                  <a:lnTo>
                    <a:pt x="26705" y="33835"/>
                  </a:lnTo>
                  <a:cubicBezTo>
                    <a:pt x="27486" y="33835"/>
                    <a:pt x="28043" y="33083"/>
                    <a:pt x="27876" y="32330"/>
                  </a:cubicBezTo>
                  <a:lnTo>
                    <a:pt x="22663" y="9751"/>
                  </a:lnTo>
                  <a:cubicBezTo>
                    <a:pt x="22485" y="9165"/>
                    <a:pt x="21980" y="8765"/>
                    <a:pt x="21426" y="8765"/>
                  </a:cubicBezTo>
                  <a:cubicBezTo>
                    <a:pt x="21374" y="8765"/>
                    <a:pt x="21322" y="8768"/>
                    <a:pt x="21269" y="8775"/>
                  </a:cubicBezTo>
                  <a:lnTo>
                    <a:pt x="2119" y="10977"/>
                  </a:lnTo>
                  <a:lnTo>
                    <a:pt x="7945" y="998"/>
                  </a:lnTo>
                  <a:cubicBezTo>
                    <a:pt x="8112" y="691"/>
                    <a:pt x="8029" y="273"/>
                    <a:pt x="7694" y="78"/>
                  </a:cubicBezTo>
                  <a:cubicBezTo>
                    <a:pt x="7598" y="26"/>
                    <a:pt x="7493" y="1"/>
                    <a:pt x="7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9"/>
            <p:cNvSpPr/>
            <p:nvPr/>
          </p:nvSpPr>
          <p:spPr>
            <a:xfrm flipH="1">
              <a:off x="7514244" y="2440958"/>
              <a:ext cx="214483" cy="99646"/>
            </a:xfrm>
            <a:custGeom>
              <a:avLst/>
              <a:gdLst/>
              <a:ahLst/>
              <a:cxnLst/>
              <a:rect l="l" t="t" r="r" b="b"/>
              <a:pathLst>
                <a:path w="7081" h="3290" fill="none" extrusionOk="0">
                  <a:moveTo>
                    <a:pt x="0" y="3290"/>
                  </a:moveTo>
                  <a:cubicBezTo>
                    <a:pt x="223" y="3150"/>
                    <a:pt x="2620" y="1478"/>
                    <a:pt x="7080" y="0"/>
                  </a:cubicBezTo>
                </a:path>
              </a:pathLst>
            </a:custGeom>
            <a:noFill/>
            <a:ln w="9050" cap="rnd" cmpd="sng">
              <a:solidFill>
                <a:schemeClr val="dk1"/>
              </a:solidFill>
              <a:prstDash val="solid"/>
              <a:miter lim="27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9"/>
            <p:cNvSpPr/>
            <p:nvPr/>
          </p:nvSpPr>
          <p:spPr>
            <a:xfrm flipH="1">
              <a:off x="7569130" y="2343008"/>
              <a:ext cx="79390" cy="124148"/>
            </a:xfrm>
            <a:custGeom>
              <a:avLst/>
              <a:gdLst/>
              <a:ahLst/>
              <a:cxnLst/>
              <a:rect l="l" t="t" r="r" b="b"/>
              <a:pathLst>
                <a:path w="2621" h="4099" fill="none" extrusionOk="0">
                  <a:moveTo>
                    <a:pt x="2621" y="1"/>
                  </a:moveTo>
                  <a:lnTo>
                    <a:pt x="0" y="4099"/>
                  </a:lnTo>
                </a:path>
              </a:pathLst>
            </a:custGeom>
            <a:noFill/>
            <a:ln w="9050" cap="rnd" cmpd="sng">
              <a:solidFill>
                <a:schemeClr val="dk1"/>
              </a:solidFill>
              <a:prstDash val="solid"/>
              <a:miter lim="27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9"/>
            <p:cNvSpPr/>
            <p:nvPr/>
          </p:nvSpPr>
          <p:spPr>
            <a:xfrm flipH="1">
              <a:off x="7638373" y="2613173"/>
              <a:ext cx="93748" cy="509133"/>
            </a:xfrm>
            <a:custGeom>
              <a:avLst/>
              <a:gdLst/>
              <a:ahLst/>
              <a:cxnLst/>
              <a:rect l="l" t="t" r="r" b="b"/>
              <a:pathLst>
                <a:path w="3095" h="16810" fill="none" extrusionOk="0">
                  <a:moveTo>
                    <a:pt x="1" y="1"/>
                  </a:moveTo>
                  <a:lnTo>
                    <a:pt x="3095" y="16810"/>
                  </a:lnTo>
                </a:path>
              </a:pathLst>
            </a:custGeom>
            <a:noFill/>
            <a:ln w="9050" cap="rnd" cmpd="sng">
              <a:solidFill>
                <a:schemeClr val="dk1"/>
              </a:solidFill>
              <a:prstDash val="solid"/>
              <a:miter lim="27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9"/>
            <p:cNvSpPr/>
            <p:nvPr/>
          </p:nvSpPr>
          <p:spPr>
            <a:xfrm flipH="1">
              <a:off x="7244905" y="2680441"/>
              <a:ext cx="249105" cy="410911"/>
            </a:xfrm>
            <a:custGeom>
              <a:avLst/>
              <a:gdLst/>
              <a:ahLst/>
              <a:cxnLst/>
              <a:rect l="l" t="t" r="r" b="b"/>
              <a:pathLst>
                <a:path w="8224" h="13567" extrusionOk="0">
                  <a:moveTo>
                    <a:pt x="3007" y="0"/>
                  </a:moveTo>
                  <a:cubicBezTo>
                    <a:pt x="2887" y="0"/>
                    <a:pt x="2767" y="13"/>
                    <a:pt x="2649" y="38"/>
                  </a:cubicBezTo>
                  <a:cubicBezTo>
                    <a:pt x="837" y="428"/>
                    <a:pt x="0" y="3773"/>
                    <a:pt x="809" y="7508"/>
                  </a:cubicBezTo>
                  <a:cubicBezTo>
                    <a:pt x="1565" y="10977"/>
                    <a:pt x="3468" y="13567"/>
                    <a:pt x="5217" y="13567"/>
                  </a:cubicBezTo>
                  <a:cubicBezTo>
                    <a:pt x="5337" y="13567"/>
                    <a:pt x="5457" y="13555"/>
                    <a:pt x="5576" y="13529"/>
                  </a:cubicBezTo>
                  <a:cubicBezTo>
                    <a:pt x="7387" y="13139"/>
                    <a:pt x="8224" y="9794"/>
                    <a:pt x="7415" y="6087"/>
                  </a:cubicBezTo>
                  <a:cubicBezTo>
                    <a:pt x="6659" y="2592"/>
                    <a:pt x="4756" y="0"/>
                    <a:pt x="3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TextBox 35">
            <a:extLst>
              <a:ext uri="{FF2B5EF4-FFF2-40B4-BE49-F238E27FC236}">
                <a16:creationId xmlns:a16="http://schemas.microsoft.com/office/drawing/2014/main" id="{B030F64E-D154-7332-C853-4354A2B66AA6}"/>
              </a:ext>
            </a:extLst>
          </p:cNvPr>
          <p:cNvSpPr txBox="1"/>
          <p:nvPr/>
        </p:nvSpPr>
        <p:spPr>
          <a:xfrm>
            <a:off x="4004737" y="417681"/>
            <a:ext cx="1125629" cy="577850"/>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pPr>
              <a:lnSpc>
                <a:spcPct val="150000"/>
              </a:lnSpc>
            </a:pPr>
            <a:r>
              <a:rPr lang="en-US" sz="2400" u="sng" smtClean="0">
                <a:solidFill>
                  <a:schemeClr val="tx1"/>
                </a:solidFill>
              </a:rPr>
              <a:t>Câu 4:</a:t>
            </a:r>
            <a:endParaRPr lang="en-US" sz="2400" u="sng">
              <a:solidFill>
                <a:schemeClr val="tx1"/>
              </a:solidFill>
            </a:endParaRPr>
          </a:p>
        </p:txBody>
      </p:sp>
      <p:sp>
        <p:nvSpPr>
          <p:cNvPr id="51" name="Rectangle 50"/>
          <p:cNvSpPr/>
          <p:nvPr/>
        </p:nvSpPr>
        <p:spPr>
          <a:xfrm>
            <a:off x="735422" y="1405258"/>
            <a:ext cx="7534560" cy="2421176"/>
          </a:xfrm>
          <a:prstGeom prst="rect">
            <a:avLst/>
          </a:prstGeom>
        </p:spPr>
        <p:txBody>
          <a:bodyPr wrap="square">
            <a:spAutoFit/>
          </a:bodyPr>
          <a:lstStyle/>
          <a:p>
            <a:pPr indent="171450" algn="just">
              <a:lnSpc>
                <a:spcPct val="150000"/>
              </a:lnSpc>
              <a:spcBef>
                <a:spcPts val="240"/>
              </a:spcBef>
              <a:spcAft>
                <a:spcPts val="2400"/>
              </a:spcAft>
            </a:pPr>
            <a:r>
              <a:rPr lang="vi-VN" sz="2400" b="1">
                <a:latin typeface="+mn-lt"/>
                <a:ea typeface="Calibri" panose="020F0502020204030204" pitchFamily="34" charset="0"/>
                <a:cs typeface="Times New Roman" panose="02020603050405020304" pitchFamily="18" charset="0"/>
              </a:rPr>
              <a:t>Tìm động từ trong các câu sau</a:t>
            </a:r>
            <a:r>
              <a:rPr lang="vi-VN" sz="2400" b="1" smtClean="0">
                <a:latin typeface="+mn-lt"/>
                <a:ea typeface="Calibri" panose="020F0502020204030204" pitchFamily="34" charset="0"/>
                <a:cs typeface="Times New Roman" panose="02020603050405020304" pitchFamily="18" charset="0"/>
              </a:rPr>
              <a:t>:</a:t>
            </a:r>
            <a:endParaRPr lang="vi-VN" sz="2400" b="1">
              <a:latin typeface="+mn-lt"/>
              <a:ea typeface="Calibri" panose="020F0502020204030204" pitchFamily="34" charset="0"/>
              <a:cs typeface="Times New Roman" panose="02020603050405020304" pitchFamily="18" charset="0"/>
            </a:endParaRPr>
          </a:p>
          <a:p>
            <a:pPr indent="171450" algn="just">
              <a:lnSpc>
                <a:spcPct val="150000"/>
              </a:lnSpc>
              <a:spcBef>
                <a:spcPts val="240"/>
              </a:spcBef>
              <a:spcAft>
                <a:spcPts val="2400"/>
              </a:spcAft>
            </a:pPr>
            <a:r>
              <a:rPr lang="vi-VN" sz="2400">
                <a:latin typeface="+mn-lt"/>
                <a:ea typeface="Calibri" panose="020F0502020204030204" pitchFamily="34" charset="0"/>
                <a:cs typeface="Times New Roman" panose="02020603050405020304" pitchFamily="18" charset="0"/>
              </a:rPr>
              <a:t>a) Cánh diều như đang trôi trên dải Ngân Hà</a:t>
            </a:r>
            <a:r>
              <a:rPr lang="vi-VN" sz="2400" smtClean="0">
                <a:latin typeface="+mn-lt"/>
                <a:ea typeface="Calibri" panose="020F0502020204030204" pitchFamily="34" charset="0"/>
                <a:cs typeface="Times New Roman" panose="02020603050405020304" pitchFamily="18" charset="0"/>
              </a:rPr>
              <a:t>.</a:t>
            </a:r>
            <a:endParaRPr lang="vi-VN" sz="2400">
              <a:latin typeface="+mn-lt"/>
              <a:ea typeface="Calibri" panose="020F0502020204030204" pitchFamily="34" charset="0"/>
              <a:cs typeface="Times New Roman" panose="02020603050405020304" pitchFamily="18" charset="0"/>
            </a:endParaRPr>
          </a:p>
          <a:p>
            <a:pPr indent="171450" algn="just">
              <a:lnSpc>
                <a:spcPct val="150000"/>
              </a:lnSpc>
              <a:spcBef>
                <a:spcPts val="240"/>
              </a:spcBef>
              <a:spcAft>
                <a:spcPts val="2400"/>
              </a:spcAft>
            </a:pPr>
            <a:r>
              <a:rPr lang="vi-VN" sz="2400">
                <a:latin typeface="+mn-lt"/>
                <a:ea typeface="Calibri" panose="020F0502020204030204" pitchFamily="34" charset="0"/>
                <a:cs typeface="Times New Roman" panose="02020603050405020304" pitchFamily="18" charset="0"/>
              </a:rPr>
              <a:t>b) Khát vọng cứ cháy mãi trong tâm hồn chúng tôi.</a:t>
            </a:r>
            <a:endParaRPr lang="en-US" sz="2400">
              <a:effectLst/>
              <a:latin typeface="+mn-lt"/>
              <a:ea typeface="Calibri" panose="020F0502020204030204" pitchFamily="34" charset="0"/>
              <a:cs typeface="Times New Roman" panose="02020603050405020304" pitchFamily="18" charset="0"/>
            </a:endParaRPr>
          </a:p>
        </p:txBody>
      </p:sp>
      <p:cxnSp>
        <p:nvCxnSpPr>
          <p:cNvPr id="3" name="Straight Connector 2"/>
          <p:cNvCxnSpPr/>
          <p:nvPr/>
        </p:nvCxnSpPr>
        <p:spPr>
          <a:xfrm>
            <a:off x="3239145" y="3669959"/>
            <a:ext cx="66485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219627" y="2799471"/>
            <a:ext cx="45311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96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50" name="TextBox 35">
            <a:extLst>
              <a:ext uri="{FF2B5EF4-FFF2-40B4-BE49-F238E27FC236}">
                <a16:creationId xmlns:a16="http://schemas.microsoft.com/office/drawing/2014/main" id="{B030F64E-D154-7332-C853-4354A2B66AA6}"/>
              </a:ext>
            </a:extLst>
          </p:cNvPr>
          <p:cNvSpPr txBox="1"/>
          <p:nvPr/>
        </p:nvSpPr>
        <p:spPr>
          <a:xfrm>
            <a:off x="3989237" y="262847"/>
            <a:ext cx="1125629" cy="577850"/>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pPr>
              <a:lnSpc>
                <a:spcPct val="150000"/>
              </a:lnSpc>
            </a:pPr>
            <a:r>
              <a:rPr lang="en-US" sz="2400" u="sng" smtClean="0">
                <a:solidFill>
                  <a:schemeClr val="tx1"/>
                </a:solidFill>
              </a:rPr>
              <a:t>Câu 5:</a:t>
            </a:r>
            <a:endParaRPr lang="en-US" sz="2400" u="sng">
              <a:solidFill>
                <a:schemeClr val="tx1"/>
              </a:solidFill>
            </a:endParaRPr>
          </a:p>
        </p:txBody>
      </p:sp>
      <p:sp>
        <p:nvSpPr>
          <p:cNvPr id="51" name="Rectangle 50"/>
          <p:cNvSpPr/>
          <p:nvPr/>
        </p:nvSpPr>
        <p:spPr>
          <a:xfrm>
            <a:off x="841661" y="984701"/>
            <a:ext cx="7420782" cy="785343"/>
          </a:xfrm>
          <a:prstGeom prst="rect">
            <a:avLst/>
          </a:prstGeom>
        </p:spPr>
        <p:txBody>
          <a:bodyPr wrap="square">
            <a:spAutoFit/>
          </a:bodyPr>
          <a:lstStyle/>
          <a:p>
            <a:pPr indent="171450" algn="just">
              <a:lnSpc>
                <a:spcPct val="150000"/>
              </a:lnSpc>
              <a:spcBef>
                <a:spcPts val="240"/>
              </a:spcBef>
              <a:spcAft>
                <a:spcPts val="2400"/>
              </a:spcAft>
            </a:pPr>
            <a:r>
              <a:rPr lang="en-US" sz="1600" b="1" smtClean="0">
                <a:latin typeface="+mn-lt"/>
                <a:ea typeface="Calibri" panose="020F0502020204030204" pitchFamily="34" charset="0"/>
                <a:cs typeface="Times New Roman" panose="02020603050405020304" pitchFamily="18" charset="0"/>
              </a:rPr>
              <a:t>Đề 1: </a:t>
            </a:r>
            <a:r>
              <a:rPr lang="vi-VN" sz="1600" b="1">
                <a:latin typeface="+mn-lt"/>
                <a:ea typeface="Calibri" panose="020F0502020204030204" pitchFamily="34" charset="0"/>
                <a:cs typeface="Times New Roman" panose="02020603050405020304" pitchFamily="18" charset="0"/>
              </a:rPr>
              <a:t> </a:t>
            </a:r>
            <a:r>
              <a:rPr lang="vi-VN" sz="1600">
                <a:latin typeface="+mn-lt"/>
                <a:ea typeface="Calibri" panose="020F0502020204030204" pitchFamily="34" charset="0"/>
                <a:cs typeface="Times New Roman" panose="02020603050405020304" pitchFamily="18" charset="0"/>
              </a:rPr>
              <a:t>Hãy viết một đoạn văn tưởng tượng cảnh Tin-tin và Mi-tin (trong vở kịch “Ở Vương quốc Tương Lai”) bước vào khu vườn kì diệu.</a:t>
            </a:r>
            <a:endParaRPr lang="en-US" sz="1600">
              <a:effectLst/>
              <a:latin typeface="+mn-lt"/>
              <a:ea typeface="Calibri" panose="020F0502020204030204" pitchFamily="34" charset="0"/>
              <a:cs typeface="Times New Roman" panose="02020603050405020304" pitchFamily="18" charset="0"/>
            </a:endParaRPr>
          </a:p>
        </p:txBody>
      </p:sp>
      <p:sp>
        <p:nvSpPr>
          <p:cNvPr id="2" name="Rectangle 1"/>
          <p:cNvSpPr/>
          <p:nvPr/>
        </p:nvSpPr>
        <p:spPr>
          <a:xfrm>
            <a:off x="306262" y="2302355"/>
            <a:ext cx="8491577" cy="2308324"/>
          </a:xfrm>
          <a:prstGeom prst="rect">
            <a:avLst/>
          </a:prstGeom>
        </p:spPr>
        <p:txBody>
          <a:bodyPr wrap="square">
            <a:spAutoFit/>
          </a:bodyPr>
          <a:lstStyle/>
          <a:p>
            <a:pPr algn="just">
              <a:lnSpc>
                <a:spcPct val="150000"/>
              </a:lnSpc>
            </a:pPr>
            <a:r>
              <a:rPr lang="en-US" sz="1600" smtClean="0">
                <a:latin typeface="+mn-lt"/>
                <a:ea typeface="Calibri" panose="020F0502020204030204" pitchFamily="34" charset="0"/>
                <a:cs typeface="Times New Roman" panose="02020603050405020304" pitchFamily="18" charset="0"/>
              </a:rPr>
              <a:t>         </a:t>
            </a:r>
            <a:r>
              <a:rPr lang="vi-VN" sz="1600" smtClean="0">
                <a:latin typeface="+mn-lt"/>
                <a:ea typeface="Calibri" panose="020F0502020204030204" pitchFamily="34" charset="0"/>
                <a:cs typeface="Times New Roman" panose="02020603050405020304" pitchFamily="18" charset="0"/>
              </a:rPr>
              <a:t>Rời </a:t>
            </a:r>
            <a:r>
              <a:rPr lang="vi-VN" sz="1600">
                <a:latin typeface="+mn-lt"/>
                <a:ea typeface="Calibri" panose="020F0502020204030204" pitchFamily="34" charset="0"/>
                <a:cs typeface="Times New Roman" panose="02020603050405020304" pitchFamily="18" charset="0"/>
              </a:rPr>
              <a:t>công xưởng xanh, Tin-tin và Mi-tin đến khu vườn kì diệu. Thấy một em bé mang một chùm quả trên đầu gậy, Tin-tin khen: "Chùm lê đẹp quá!". Đó khồng phải lê mà là nho. Em đã nghĩ ra cách trồng và chăm bón những quả nho đó. Em bé thứ hai bê một sọt quả to như quả dưa, Mi-tin tưỏng đó là dưa đỏ, hoá ra đó là những quả táo, mà vẫn chưa phải loại to nhất. Em bé thứ ba khoe một xe quả mà Tin-tin tưởng là bí đỏ nhưng đó lại là những quả dưa. Em bé nói rằng khi ra đời sẽ trồng những quả dưa to như thế.</a:t>
            </a:r>
            <a:endParaRPr lang="en-US" sz="1600">
              <a:latin typeface="+mn-lt"/>
              <a:ea typeface="Calibri" panose="020F0502020204030204" pitchFamily="34" charset="0"/>
              <a:cs typeface="Times New Roman" panose="02020603050405020304" pitchFamily="18" charset="0"/>
            </a:endParaRPr>
          </a:p>
        </p:txBody>
      </p:sp>
      <p:sp>
        <p:nvSpPr>
          <p:cNvPr id="15" name="TextBox 35">
            <a:extLst>
              <a:ext uri="{FF2B5EF4-FFF2-40B4-BE49-F238E27FC236}">
                <a16:creationId xmlns:a16="http://schemas.microsoft.com/office/drawing/2014/main" id="{B030F64E-D154-7332-C853-4354A2B66AA6}"/>
              </a:ext>
            </a:extLst>
          </p:cNvPr>
          <p:cNvSpPr txBox="1"/>
          <p:nvPr/>
        </p:nvSpPr>
        <p:spPr>
          <a:xfrm>
            <a:off x="3131984" y="1770044"/>
            <a:ext cx="2518639" cy="456535"/>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pPr>
              <a:lnSpc>
                <a:spcPct val="150000"/>
              </a:lnSpc>
            </a:pPr>
            <a:r>
              <a:rPr lang="en-US" sz="1800" smtClean="0">
                <a:solidFill>
                  <a:schemeClr val="tx1"/>
                </a:solidFill>
              </a:rPr>
              <a:t>Đoạn văn tham khảo:</a:t>
            </a:r>
            <a:endParaRPr lang="en-US" sz="1800">
              <a:solidFill>
                <a:schemeClr val="tx1"/>
              </a:solidFill>
            </a:endParaRPr>
          </a:p>
        </p:txBody>
      </p:sp>
    </p:spTree>
    <p:extLst>
      <p:ext uri="{BB962C8B-B14F-4D97-AF65-F5344CB8AC3E}">
        <p14:creationId xmlns:p14="http://schemas.microsoft.com/office/powerpoint/2010/main" val="357238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0917" y="1442224"/>
            <a:ext cx="8184995" cy="3456878"/>
          </a:xfrm>
          <a:prstGeom prst="rect">
            <a:avLst/>
          </a:prstGeom>
          <a:ln>
            <a:solidFill>
              <a:schemeClr val="accent6">
                <a:lumMod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 name="Rectangle 4"/>
          <p:cNvSpPr/>
          <p:nvPr/>
        </p:nvSpPr>
        <p:spPr>
          <a:xfrm>
            <a:off x="832625" y="2046448"/>
            <a:ext cx="7553093" cy="2568717"/>
          </a:xfrm>
          <a:prstGeom prst="rect">
            <a:avLst/>
          </a:prstGeom>
        </p:spPr>
        <p:txBody>
          <a:bodyPr wrap="square">
            <a:spAutoFit/>
          </a:bodyPr>
          <a:lstStyle/>
          <a:p>
            <a:pPr algn="just">
              <a:lnSpc>
                <a:spcPct val="150000"/>
              </a:lnSpc>
            </a:pPr>
            <a:r>
              <a:rPr lang="vi-VN" sz="2200">
                <a:latin typeface="+mn-lt"/>
                <a:ea typeface="Calibri" panose="020F0502020204030204" pitchFamily="34" charset="0"/>
                <a:cs typeface="Times New Roman" panose="02020603050405020304" pitchFamily="18" charset="0"/>
              </a:rPr>
              <a:t>Tất cả học sinh đều im lặng, quản trò đến trước mặt một người trong lớp và được làm 3 động tác thật hài hoặc một câu nói dí dỏm sao cho người đối diện mình phải cười. Người đối diện với người quản trò không được cười, nếu cười là vi phạm sẽ thay thế làm quản trò hoặc bị phạt.</a:t>
            </a:r>
            <a:endParaRPr lang="en-US" sz="2200">
              <a:latin typeface="+mn-lt"/>
            </a:endParaRPr>
          </a:p>
        </p:txBody>
      </p:sp>
      <p:sp>
        <p:nvSpPr>
          <p:cNvPr id="6" name="Freeform 5"/>
          <p:cNvSpPr/>
          <p:nvPr/>
        </p:nvSpPr>
        <p:spPr>
          <a:xfrm>
            <a:off x="749186" y="1152293"/>
            <a:ext cx="4365507" cy="691375"/>
          </a:xfrm>
          <a:custGeom>
            <a:avLst/>
            <a:gdLst>
              <a:gd name="connsiteX0" fmla="*/ 0 w 3456878"/>
              <a:gd name="connsiteY0" fmla="*/ 0 h 587298"/>
              <a:gd name="connsiteX1" fmla="*/ 3055434 w 3456878"/>
              <a:gd name="connsiteY1" fmla="*/ 0 h 587298"/>
              <a:gd name="connsiteX2" fmla="*/ 3456878 w 3456878"/>
              <a:gd name="connsiteY2" fmla="*/ 223025 h 587298"/>
              <a:gd name="connsiteX3" fmla="*/ 3092605 w 3456878"/>
              <a:gd name="connsiteY3" fmla="*/ 587298 h 587298"/>
              <a:gd name="connsiteX4" fmla="*/ 7434 w 3456878"/>
              <a:gd name="connsiteY4" fmla="*/ 587298 h 587298"/>
              <a:gd name="connsiteX5" fmla="*/ 0 w 3456878"/>
              <a:gd name="connsiteY5" fmla="*/ 0 h 5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878" h="587298">
                <a:moveTo>
                  <a:pt x="0" y="0"/>
                </a:moveTo>
                <a:lnTo>
                  <a:pt x="3055434" y="0"/>
                </a:lnTo>
                <a:lnTo>
                  <a:pt x="3456878" y="223025"/>
                </a:lnTo>
                <a:lnTo>
                  <a:pt x="3092605" y="587298"/>
                </a:lnTo>
                <a:lnTo>
                  <a:pt x="7434" y="587298"/>
                </a:lnTo>
                <a:lnTo>
                  <a:pt x="0" y="0"/>
                </a:lnTo>
                <a:close/>
              </a:path>
            </a:pathLst>
          </a:custGeom>
          <a:solidFill>
            <a:schemeClr val="accent1">
              <a:lumMod val="20000"/>
              <a:lumOff val="80000"/>
            </a:schemeClr>
          </a:solidFill>
          <a:ln>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ct val="150000"/>
              </a:lnSpc>
            </a:pPr>
            <a:r>
              <a:rPr lang="en-US" sz="2400" b="1" smtClean="0">
                <a:solidFill>
                  <a:schemeClr val="accent6">
                    <a:lumMod val="10000"/>
                  </a:schemeClr>
                </a:solidFill>
              </a:rPr>
              <a:t> Trò </a:t>
            </a:r>
            <a:r>
              <a:rPr lang="en-US" sz="2400" b="1">
                <a:solidFill>
                  <a:schemeClr val="accent6">
                    <a:lumMod val="10000"/>
                  </a:schemeClr>
                </a:solidFill>
              </a:rPr>
              <a:t>chơi: Chú hề </a:t>
            </a:r>
            <a:r>
              <a:rPr lang="vi-VN" sz="2400" b="1">
                <a:solidFill>
                  <a:schemeClr val="accent6">
                    <a:lumMod val="10000"/>
                  </a:schemeClr>
                </a:solidFill>
              </a:rPr>
              <a:t>dí dỏm </a:t>
            </a:r>
            <a:endParaRPr lang="en-US" sz="2400" b="1">
              <a:solidFill>
                <a:schemeClr val="accent6">
                  <a:lumMod val="10000"/>
                </a:schemeClr>
              </a:solidFill>
            </a:endParaRPr>
          </a:p>
        </p:txBody>
      </p:sp>
      <p:sp>
        <p:nvSpPr>
          <p:cNvPr id="8" name="TextBox 35">
            <a:extLst>
              <a:ext uri="{FF2B5EF4-FFF2-40B4-BE49-F238E27FC236}">
                <a16:creationId xmlns:a16="http://schemas.microsoft.com/office/drawing/2014/main" id="{B030F64E-D154-7332-C853-4354A2B66AA6}"/>
              </a:ext>
            </a:extLst>
          </p:cNvPr>
          <p:cNvSpPr txBox="1"/>
          <p:nvPr/>
        </p:nvSpPr>
        <p:spPr>
          <a:xfrm>
            <a:off x="3185091" y="262950"/>
            <a:ext cx="2736647" cy="615553"/>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3400" smtClean="0">
                <a:solidFill>
                  <a:schemeClr val="tx1"/>
                </a:solidFill>
              </a:rPr>
              <a:t>KHỞI ĐỘNG</a:t>
            </a:r>
            <a:endParaRPr lang="en-US" sz="3400" dirty="0">
              <a:solidFill>
                <a:schemeClr val="tx1"/>
              </a:solidFill>
            </a:endParaRPr>
          </a:p>
        </p:txBody>
      </p:sp>
    </p:spTree>
    <p:extLst>
      <p:ext uri="{BB962C8B-B14F-4D97-AF65-F5344CB8AC3E}">
        <p14:creationId xmlns:p14="http://schemas.microsoft.com/office/powerpoint/2010/main" val="428955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50" name="TextBox 35">
            <a:extLst>
              <a:ext uri="{FF2B5EF4-FFF2-40B4-BE49-F238E27FC236}">
                <a16:creationId xmlns:a16="http://schemas.microsoft.com/office/drawing/2014/main" id="{B030F64E-D154-7332-C853-4354A2B66AA6}"/>
              </a:ext>
            </a:extLst>
          </p:cNvPr>
          <p:cNvSpPr txBox="1"/>
          <p:nvPr/>
        </p:nvSpPr>
        <p:spPr>
          <a:xfrm>
            <a:off x="3989237" y="262847"/>
            <a:ext cx="1125629" cy="577850"/>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pPr>
              <a:lnSpc>
                <a:spcPct val="150000"/>
              </a:lnSpc>
            </a:pPr>
            <a:r>
              <a:rPr lang="en-US" sz="2400" u="sng" smtClean="0">
                <a:solidFill>
                  <a:schemeClr val="tx1"/>
                </a:solidFill>
              </a:rPr>
              <a:t>Câu 5:</a:t>
            </a:r>
            <a:endParaRPr lang="en-US" sz="2400" u="sng">
              <a:solidFill>
                <a:schemeClr val="tx1"/>
              </a:solidFill>
            </a:endParaRPr>
          </a:p>
        </p:txBody>
      </p:sp>
      <p:sp>
        <p:nvSpPr>
          <p:cNvPr id="51" name="Rectangle 50"/>
          <p:cNvSpPr/>
          <p:nvPr/>
        </p:nvSpPr>
        <p:spPr>
          <a:xfrm>
            <a:off x="841661" y="984701"/>
            <a:ext cx="7420782" cy="830997"/>
          </a:xfrm>
          <a:prstGeom prst="rect">
            <a:avLst/>
          </a:prstGeom>
        </p:spPr>
        <p:txBody>
          <a:bodyPr wrap="square">
            <a:spAutoFit/>
          </a:bodyPr>
          <a:lstStyle/>
          <a:p>
            <a:pPr indent="171450" algn="just">
              <a:lnSpc>
                <a:spcPct val="150000"/>
              </a:lnSpc>
              <a:spcBef>
                <a:spcPts val="240"/>
              </a:spcBef>
              <a:spcAft>
                <a:spcPts val="2400"/>
              </a:spcAft>
            </a:pPr>
            <a:r>
              <a:rPr lang="en-US" sz="1600" b="1" smtClean="0">
                <a:latin typeface="+mn-lt"/>
                <a:ea typeface="Calibri" panose="020F0502020204030204" pitchFamily="34" charset="0"/>
                <a:cs typeface="Times New Roman" panose="02020603050405020304" pitchFamily="18" charset="0"/>
              </a:rPr>
              <a:t>Đề 2: </a:t>
            </a:r>
            <a:r>
              <a:rPr lang="vi-VN" sz="1600" b="1" smtClean="0">
                <a:latin typeface="+mn-lt"/>
                <a:ea typeface="Calibri" panose="020F0502020204030204" pitchFamily="34" charset="0"/>
                <a:cs typeface="Times New Roman" panose="02020603050405020304" pitchFamily="18" charset="0"/>
              </a:rPr>
              <a:t> </a:t>
            </a:r>
            <a:r>
              <a:rPr lang="vi-VN" sz="1600">
                <a:latin typeface="+mn-lt"/>
                <a:ea typeface="Calibri" panose="020F0502020204030204" pitchFamily="34" charset="0"/>
                <a:cs typeface="Times New Roman" panose="02020603050405020304" pitchFamily="18" charset="0"/>
              </a:rPr>
              <a:t>Tưởng tượng em là cánh diều bay lượn trên bầu trời, hãy viết một đoạn văn tả cánh diều được tự do bay lượn và cảm xúc của em khi đó.</a:t>
            </a:r>
            <a:endParaRPr lang="en-US" sz="1600">
              <a:effectLst/>
              <a:latin typeface="+mn-lt"/>
              <a:ea typeface="Calibri" panose="020F0502020204030204" pitchFamily="34" charset="0"/>
              <a:cs typeface="Times New Roman" panose="02020603050405020304" pitchFamily="18" charset="0"/>
            </a:endParaRPr>
          </a:p>
        </p:txBody>
      </p:sp>
      <p:sp>
        <p:nvSpPr>
          <p:cNvPr id="2" name="Rectangle 1"/>
          <p:cNvSpPr/>
          <p:nvPr/>
        </p:nvSpPr>
        <p:spPr>
          <a:xfrm>
            <a:off x="306262" y="2302355"/>
            <a:ext cx="8491577" cy="2308324"/>
          </a:xfrm>
          <a:prstGeom prst="rect">
            <a:avLst/>
          </a:prstGeom>
        </p:spPr>
        <p:txBody>
          <a:bodyPr wrap="square">
            <a:spAutoFit/>
          </a:bodyPr>
          <a:lstStyle/>
          <a:p>
            <a:pPr algn="just">
              <a:lnSpc>
                <a:spcPct val="150000"/>
              </a:lnSpc>
            </a:pPr>
            <a:r>
              <a:rPr lang="en-US" sz="1600">
                <a:ea typeface="Calibri" panose="020F0502020204030204" pitchFamily="34" charset="0"/>
                <a:cs typeface="Times New Roman" panose="02020603050405020304" pitchFamily="18" charset="0"/>
              </a:rPr>
              <a:t>         </a:t>
            </a:r>
            <a:r>
              <a:rPr lang="vi-VN" sz="1600" smtClean="0">
                <a:latin typeface="+mn-lt"/>
                <a:ea typeface="Calibri" panose="020F0502020204030204" pitchFamily="34" charset="0"/>
                <a:cs typeface="Times New Roman" panose="02020603050405020304" pitchFamily="18" charset="0"/>
              </a:rPr>
              <a:t>Tôi </a:t>
            </a:r>
            <a:r>
              <a:rPr lang="vi-VN" sz="1600">
                <a:latin typeface="+mn-lt"/>
                <a:ea typeface="Calibri" panose="020F0502020204030204" pitchFamily="34" charset="0"/>
                <a:cs typeface="Times New Roman" panose="02020603050405020304" pitchFamily="18" charset="0"/>
              </a:rPr>
              <a:t>là một cánh diều nhẹ nhàng trôi dạt trên không trung, bay lượn tự do giữa những đám mây trắng xóa. Mỗi cơn gió làm cho tôi bập bềnh, cùng những lần xoay tròn nhẹ nhàng khiến tôi cảm thấy thật sự tự do. Tôi cảm nhận được sự thoải mái, yên bình và sự yêu thích khi đang bay trên cao. Đôi khi, tôi cảm thấy mình được giải thoát khỏi những tầng áp lực và căng thẳng của cuộc sống hàng ngày, và được giải tỏa những ấn tượng khó chịu, trở nên thanh thản hơn</a:t>
            </a:r>
            <a:r>
              <a:rPr lang="vi-VN" sz="1600">
                <a:latin typeface="+mn-lt"/>
                <a:ea typeface="Calibri" panose="020F0502020204030204" pitchFamily="34" charset="0"/>
                <a:cs typeface="Times New Roman" panose="02020603050405020304" pitchFamily="18" charset="0"/>
              </a:rPr>
              <a:t>. </a:t>
            </a:r>
            <a:endParaRPr lang="en-US" sz="1600">
              <a:latin typeface="+mn-lt"/>
              <a:ea typeface="Calibri" panose="020F0502020204030204" pitchFamily="34" charset="0"/>
              <a:cs typeface="Times New Roman" panose="02020603050405020304" pitchFamily="18" charset="0"/>
            </a:endParaRPr>
          </a:p>
        </p:txBody>
      </p:sp>
      <p:sp>
        <p:nvSpPr>
          <p:cNvPr id="15" name="TextBox 35">
            <a:extLst>
              <a:ext uri="{FF2B5EF4-FFF2-40B4-BE49-F238E27FC236}">
                <a16:creationId xmlns:a16="http://schemas.microsoft.com/office/drawing/2014/main" id="{B030F64E-D154-7332-C853-4354A2B66AA6}"/>
              </a:ext>
            </a:extLst>
          </p:cNvPr>
          <p:cNvSpPr txBox="1"/>
          <p:nvPr/>
        </p:nvSpPr>
        <p:spPr>
          <a:xfrm>
            <a:off x="3131984" y="1770044"/>
            <a:ext cx="2518639" cy="456535"/>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pPr>
              <a:lnSpc>
                <a:spcPct val="150000"/>
              </a:lnSpc>
            </a:pPr>
            <a:r>
              <a:rPr lang="en-US" sz="1800" smtClean="0">
                <a:solidFill>
                  <a:schemeClr val="tx1"/>
                </a:solidFill>
              </a:rPr>
              <a:t>Đoạn văn tham khảo:</a:t>
            </a:r>
            <a:endParaRPr lang="en-US" sz="1800">
              <a:solidFill>
                <a:schemeClr val="tx1"/>
              </a:solidFill>
            </a:endParaRPr>
          </a:p>
        </p:txBody>
      </p:sp>
    </p:spTree>
    <p:extLst>
      <p:ext uri="{BB962C8B-B14F-4D97-AF65-F5344CB8AC3E}">
        <p14:creationId xmlns:p14="http://schemas.microsoft.com/office/powerpoint/2010/main" val="368319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2"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grpSp>
        <p:nvGrpSpPr>
          <p:cNvPr id="657" name="Google Shape;657;p42"/>
          <p:cNvGrpSpPr/>
          <p:nvPr/>
        </p:nvGrpSpPr>
        <p:grpSpPr>
          <a:xfrm flipH="1">
            <a:off x="7935676" y="249913"/>
            <a:ext cx="1080065" cy="606292"/>
            <a:chOff x="3089784" y="2263801"/>
            <a:chExt cx="1099965" cy="606292"/>
          </a:xfrm>
        </p:grpSpPr>
        <p:sp>
          <p:nvSpPr>
            <p:cNvPr id="658" name="Google Shape;658;p42"/>
            <p:cNvSpPr/>
            <p:nvPr/>
          </p:nvSpPr>
          <p:spPr>
            <a:xfrm flipH="1">
              <a:off x="3089784" y="2263801"/>
              <a:ext cx="1099965" cy="606292"/>
            </a:xfrm>
            <a:custGeom>
              <a:avLst/>
              <a:gdLst/>
              <a:ahLst/>
              <a:cxnLst/>
              <a:rect l="l" t="t" r="r" b="b"/>
              <a:pathLst>
                <a:path w="17788" h="9805" extrusionOk="0">
                  <a:moveTo>
                    <a:pt x="9420" y="1"/>
                  </a:moveTo>
                  <a:cubicBezTo>
                    <a:pt x="5816" y="1"/>
                    <a:pt x="1974" y="278"/>
                    <a:pt x="1505" y="852"/>
                  </a:cubicBezTo>
                  <a:cubicBezTo>
                    <a:pt x="102" y="2566"/>
                    <a:pt x="152" y="6314"/>
                    <a:pt x="1270" y="7506"/>
                  </a:cubicBezTo>
                  <a:cubicBezTo>
                    <a:pt x="1337" y="7579"/>
                    <a:pt x="1452" y="7649"/>
                    <a:pt x="1599" y="7719"/>
                  </a:cubicBezTo>
                  <a:cubicBezTo>
                    <a:pt x="1592" y="7738"/>
                    <a:pt x="1584" y="7758"/>
                    <a:pt x="1574" y="7776"/>
                  </a:cubicBezTo>
                  <a:cubicBezTo>
                    <a:pt x="1440" y="8038"/>
                    <a:pt x="1215" y="8240"/>
                    <a:pt x="986" y="8422"/>
                  </a:cubicBezTo>
                  <a:cubicBezTo>
                    <a:pt x="756" y="8604"/>
                    <a:pt x="514" y="8776"/>
                    <a:pt x="324" y="9001"/>
                  </a:cubicBezTo>
                  <a:cubicBezTo>
                    <a:pt x="135" y="9223"/>
                    <a:pt x="0" y="9513"/>
                    <a:pt x="32" y="9804"/>
                  </a:cubicBezTo>
                  <a:cubicBezTo>
                    <a:pt x="222" y="9443"/>
                    <a:pt x="589" y="9236"/>
                    <a:pt x="981" y="9116"/>
                  </a:cubicBezTo>
                  <a:cubicBezTo>
                    <a:pt x="1372" y="8994"/>
                    <a:pt x="1784" y="8966"/>
                    <a:pt x="2188" y="8899"/>
                  </a:cubicBezTo>
                  <a:cubicBezTo>
                    <a:pt x="2592" y="8831"/>
                    <a:pt x="3004" y="8714"/>
                    <a:pt x="3319" y="8452"/>
                  </a:cubicBezTo>
                  <a:cubicBezTo>
                    <a:pt x="3396" y="8387"/>
                    <a:pt x="3468" y="8310"/>
                    <a:pt x="3528" y="8228"/>
                  </a:cubicBezTo>
                  <a:cubicBezTo>
                    <a:pt x="6012" y="8660"/>
                    <a:pt x="11133" y="9402"/>
                    <a:pt x="13586" y="9402"/>
                  </a:cubicBezTo>
                  <a:cubicBezTo>
                    <a:pt x="13994" y="9402"/>
                    <a:pt x="14328" y="9381"/>
                    <a:pt x="14564" y="9335"/>
                  </a:cubicBezTo>
                  <a:cubicBezTo>
                    <a:pt x="16872" y="8889"/>
                    <a:pt x="17788" y="1695"/>
                    <a:pt x="15822" y="555"/>
                  </a:cubicBezTo>
                  <a:cubicBezTo>
                    <a:pt x="15191" y="189"/>
                    <a:pt x="12386" y="1"/>
                    <a:pt x="9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9" name="Google Shape;659;p42"/>
            <p:cNvGrpSpPr/>
            <p:nvPr/>
          </p:nvGrpSpPr>
          <p:grpSpPr>
            <a:xfrm rot="549793">
              <a:off x="3435662" y="2483900"/>
              <a:ext cx="408680" cy="165866"/>
              <a:chOff x="4779156" y="3262750"/>
              <a:chExt cx="491550" cy="199500"/>
            </a:xfrm>
          </p:grpSpPr>
          <p:sp>
            <p:nvSpPr>
              <p:cNvPr id="660" name="Google Shape;660;p42"/>
              <p:cNvSpPr/>
              <p:nvPr/>
            </p:nvSpPr>
            <p:spPr>
              <a:xfrm>
                <a:off x="4779156" y="33461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2"/>
              <p:cNvSpPr/>
              <p:nvPr/>
            </p:nvSpPr>
            <p:spPr>
              <a:xfrm>
                <a:off x="4966881" y="33044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2"/>
              <p:cNvSpPr/>
              <p:nvPr/>
            </p:nvSpPr>
            <p:spPr>
              <a:xfrm>
                <a:off x="5154606" y="32627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3" name="Google Shape;663;p42"/>
          <p:cNvSpPr/>
          <p:nvPr/>
        </p:nvSpPr>
        <p:spPr>
          <a:xfrm>
            <a:off x="7919527" y="3417401"/>
            <a:ext cx="2652050" cy="2021000"/>
          </a:xfrm>
          <a:custGeom>
            <a:avLst/>
            <a:gdLst/>
            <a:ahLst/>
            <a:cxnLst/>
            <a:rect l="l" t="t" r="r" b="b"/>
            <a:pathLst>
              <a:path w="106082" h="80840" extrusionOk="0">
                <a:moveTo>
                  <a:pt x="106082" y="1652"/>
                </a:moveTo>
                <a:cubicBezTo>
                  <a:pt x="92551" y="-3760"/>
                  <a:pt x="74408" y="5468"/>
                  <a:pt x="64994" y="16593"/>
                </a:cubicBezTo>
                <a:cubicBezTo>
                  <a:pt x="58579" y="24174"/>
                  <a:pt x="54762" y="34393"/>
                  <a:pt x="46566" y="40001"/>
                </a:cubicBezTo>
                <a:cubicBezTo>
                  <a:pt x="40547" y="44119"/>
                  <a:pt x="29196" y="50551"/>
                  <a:pt x="25151" y="44483"/>
                </a:cubicBezTo>
                <a:cubicBezTo>
                  <a:pt x="24129" y="42950"/>
                  <a:pt x="27861" y="40740"/>
                  <a:pt x="29633" y="41246"/>
                </a:cubicBezTo>
                <a:cubicBezTo>
                  <a:pt x="32064" y="41941"/>
                  <a:pt x="33170" y="45750"/>
                  <a:pt x="32621" y="48219"/>
                </a:cubicBezTo>
                <a:cubicBezTo>
                  <a:pt x="29285" y="63230"/>
                  <a:pt x="4863" y="66251"/>
                  <a:pt x="0" y="80840"/>
                </a:cubicBezTo>
              </a:path>
            </a:pathLst>
          </a:custGeom>
          <a:noFill/>
          <a:ln w="19050" cap="rnd" cmpd="sng">
            <a:solidFill>
              <a:schemeClr val="dk1"/>
            </a:solidFill>
            <a:prstDash val="dash"/>
            <a:round/>
            <a:headEnd type="none" w="med" len="med"/>
            <a:tailEnd type="none" w="med" len="med"/>
          </a:ln>
        </p:spPr>
      </p:sp>
      <p:sp>
        <p:nvSpPr>
          <p:cNvPr id="19" name="TextBox 35">
            <a:extLst>
              <a:ext uri="{FF2B5EF4-FFF2-40B4-BE49-F238E27FC236}">
                <a16:creationId xmlns:a16="http://schemas.microsoft.com/office/drawing/2014/main" id="{B030F64E-D154-7332-C853-4354A2B66AA6}"/>
              </a:ext>
            </a:extLst>
          </p:cNvPr>
          <p:cNvSpPr txBox="1"/>
          <p:nvPr/>
        </p:nvSpPr>
        <p:spPr>
          <a:xfrm>
            <a:off x="3356548" y="12558"/>
            <a:ext cx="2286203" cy="577850"/>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pPr>
              <a:lnSpc>
                <a:spcPct val="150000"/>
              </a:lnSpc>
            </a:pPr>
            <a:r>
              <a:rPr lang="en-US" sz="2400" smtClean="0">
                <a:solidFill>
                  <a:schemeClr val="tx1"/>
                </a:solidFill>
              </a:rPr>
              <a:t>TỰ NHẬN XÉT</a:t>
            </a:r>
            <a:endParaRPr lang="en-US" sz="2400">
              <a:solidFill>
                <a:schemeClr val="tx1"/>
              </a:solidFill>
            </a:endParaRPr>
          </a:p>
        </p:txBody>
      </p:sp>
      <p:sp>
        <p:nvSpPr>
          <p:cNvPr id="7" name="Rectangle 6"/>
          <p:cNvSpPr/>
          <p:nvPr/>
        </p:nvSpPr>
        <p:spPr>
          <a:xfrm>
            <a:off x="440993" y="798817"/>
            <a:ext cx="6036341" cy="2462213"/>
          </a:xfrm>
          <a:prstGeom prst="rect">
            <a:avLst/>
          </a:prstGeom>
        </p:spPr>
        <p:txBody>
          <a:bodyPr wrap="square">
            <a:spAutoFit/>
          </a:bodyPr>
          <a:lstStyle/>
          <a:p>
            <a:pPr indent="171450" algn="just">
              <a:lnSpc>
                <a:spcPct val="150000"/>
              </a:lnSpc>
              <a:spcBef>
                <a:spcPts val="240"/>
              </a:spcBef>
              <a:spcAft>
                <a:spcPts val="240"/>
              </a:spcAft>
            </a:pPr>
            <a:r>
              <a:rPr lang="vi-VN" sz="2400" b="1">
                <a:latin typeface="+mn-lt"/>
                <a:ea typeface="Calibri" panose="020F0502020204030204" pitchFamily="34" charset="0"/>
                <a:cs typeface="Times New Roman" panose="02020603050405020304" pitchFamily="18" charset="0"/>
              </a:rPr>
              <a:t>a. Giỏi: </a:t>
            </a:r>
            <a:r>
              <a:rPr lang="vi-VN" sz="2400">
                <a:latin typeface="+mn-lt"/>
                <a:ea typeface="Calibri" panose="020F0502020204030204" pitchFamily="34" charset="0"/>
                <a:cs typeface="Times New Roman" panose="02020603050405020304" pitchFamily="18" charset="0"/>
              </a:rPr>
              <a:t>từ 9 đến 10 điểm.</a:t>
            </a:r>
          </a:p>
          <a:p>
            <a:pPr indent="171450" algn="just">
              <a:lnSpc>
                <a:spcPct val="150000"/>
              </a:lnSpc>
              <a:spcBef>
                <a:spcPts val="240"/>
              </a:spcBef>
              <a:spcAft>
                <a:spcPts val="240"/>
              </a:spcAft>
            </a:pPr>
            <a:r>
              <a:rPr lang="vi-VN" sz="2400" b="1">
                <a:latin typeface="+mn-lt"/>
                <a:ea typeface="Calibri" panose="020F0502020204030204" pitchFamily="34" charset="0"/>
                <a:cs typeface="Times New Roman" panose="02020603050405020304" pitchFamily="18" charset="0"/>
              </a:rPr>
              <a:t>b. Khá: </a:t>
            </a:r>
            <a:r>
              <a:rPr lang="vi-VN" sz="2400">
                <a:latin typeface="+mn-lt"/>
                <a:ea typeface="Calibri" panose="020F0502020204030204" pitchFamily="34" charset="0"/>
                <a:cs typeface="Times New Roman" panose="02020603050405020304" pitchFamily="18" charset="0"/>
              </a:rPr>
              <a:t>từ 7 đến 8 điểm.</a:t>
            </a:r>
          </a:p>
          <a:p>
            <a:pPr indent="171450" algn="just">
              <a:lnSpc>
                <a:spcPct val="150000"/>
              </a:lnSpc>
              <a:spcBef>
                <a:spcPts val="240"/>
              </a:spcBef>
              <a:spcAft>
                <a:spcPts val="240"/>
              </a:spcAft>
            </a:pPr>
            <a:r>
              <a:rPr lang="vi-VN" sz="2400" b="1">
                <a:latin typeface="+mn-lt"/>
                <a:ea typeface="Calibri" panose="020F0502020204030204" pitchFamily="34" charset="0"/>
                <a:cs typeface="Times New Roman" panose="02020603050405020304" pitchFamily="18" charset="0"/>
              </a:rPr>
              <a:t>c. Trung bình: </a:t>
            </a:r>
            <a:r>
              <a:rPr lang="vi-VN" sz="2400">
                <a:latin typeface="+mn-lt"/>
                <a:ea typeface="Calibri" panose="020F0502020204030204" pitchFamily="34" charset="0"/>
                <a:cs typeface="Times New Roman" panose="02020603050405020304" pitchFamily="18" charset="0"/>
              </a:rPr>
              <a:t>từ 5 đến 6 điểm.</a:t>
            </a:r>
          </a:p>
          <a:p>
            <a:pPr indent="171450" algn="just">
              <a:lnSpc>
                <a:spcPct val="150000"/>
              </a:lnSpc>
              <a:spcBef>
                <a:spcPts val="240"/>
              </a:spcBef>
              <a:spcAft>
                <a:spcPts val="240"/>
              </a:spcAft>
            </a:pPr>
            <a:r>
              <a:rPr lang="vi-VN" sz="2400" b="1">
                <a:latin typeface="+mn-lt"/>
                <a:ea typeface="Calibri" panose="020F0502020204030204" pitchFamily="34" charset="0"/>
                <a:cs typeface="Times New Roman" panose="02020603050405020304" pitchFamily="18" charset="0"/>
              </a:rPr>
              <a:t>d. Chưa đạt: </a:t>
            </a:r>
            <a:r>
              <a:rPr lang="vi-VN" sz="2400">
                <a:latin typeface="+mn-lt"/>
                <a:ea typeface="Calibri" panose="020F0502020204030204" pitchFamily="34" charset="0"/>
                <a:cs typeface="Times New Roman" panose="02020603050405020304" pitchFamily="18" charset="0"/>
              </a:rPr>
              <a:t>dưới 5 điểm.</a:t>
            </a:r>
          </a:p>
        </p:txBody>
      </p:sp>
      <p:sp>
        <p:nvSpPr>
          <p:cNvPr id="8" name="Rectangle 7"/>
          <p:cNvSpPr/>
          <p:nvPr/>
        </p:nvSpPr>
        <p:spPr>
          <a:xfrm>
            <a:off x="703145" y="3469440"/>
            <a:ext cx="7634140" cy="1159292"/>
          </a:xfrm>
          <a:prstGeom prst="rect">
            <a:avLst/>
          </a:prstGeom>
          <a:solidFill>
            <a:schemeClr val="accent2"/>
          </a:solidFill>
          <a:ln w="28575">
            <a:solidFill>
              <a:schemeClr val="tx1"/>
            </a:solidFill>
          </a:ln>
        </p:spPr>
        <p:txBody>
          <a:bodyPr wrap="square">
            <a:spAutoFit/>
          </a:bodyPr>
          <a:lstStyle/>
          <a:p>
            <a:pPr indent="171450" algn="ctr">
              <a:lnSpc>
                <a:spcPct val="150000"/>
              </a:lnSpc>
              <a:spcBef>
                <a:spcPts val="240"/>
              </a:spcBef>
              <a:spcAft>
                <a:spcPts val="240"/>
              </a:spcAft>
            </a:pPr>
            <a:r>
              <a:rPr lang="vi-VN" sz="2200">
                <a:solidFill>
                  <a:schemeClr val="tx1"/>
                </a:solidFill>
                <a:latin typeface="+mn-lt"/>
                <a:ea typeface="Calibri" panose="020F0502020204030204" pitchFamily="34" charset="0"/>
                <a:cs typeface="Times New Roman" panose="02020603050405020304" pitchFamily="18" charset="0"/>
              </a:rPr>
              <a:t>Em cần cố gắng thêm về mặt nào?</a:t>
            </a:r>
            <a:endParaRPr lang="en-US" sz="2200">
              <a:solidFill>
                <a:schemeClr val="tx1"/>
              </a:solidFill>
              <a:latin typeface="+mn-lt"/>
              <a:ea typeface="Calibri" panose="020F0502020204030204" pitchFamily="34" charset="0"/>
              <a:cs typeface="Times New Roman" panose="02020603050405020304" pitchFamily="18" charset="0"/>
            </a:endParaRPr>
          </a:p>
          <a:p>
            <a:pPr indent="171450" algn="ctr">
              <a:lnSpc>
                <a:spcPct val="150000"/>
              </a:lnSpc>
              <a:spcBef>
                <a:spcPts val="240"/>
              </a:spcBef>
              <a:spcAft>
                <a:spcPts val="240"/>
              </a:spcAft>
            </a:pPr>
            <a:r>
              <a:rPr lang="vi-VN" sz="2200">
                <a:solidFill>
                  <a:schemeClr val="tx1"/>
                </a:solidFill>
                <a:latin typeface="+mn-lt"/>
                <a:ea typeface="Calibri" panose="020F0502020204030204" pitchFamily="34" charset="0"/>
                <a:cs typeface="Times New Roman" panose="02020603050405020304" pitchFamily="18" charset="0"/>
              </a:rPr>
              <a:t>Em cần phải làm gì để có kiến thức, kĩ năng tốt hơn?</a:t>
            </a:r>
            <a:endParaRPr lang="en-US" sz="2200">
              <a:solidFill>
                <a:schemeClr val="tx1"/>
              </a:solidFill>
              <a:effectLst/>
              <a:latin typeface="+mn-lt"/>
              <a:ea typeface="Calibri" panose="020F0502020204030204" pitchFamily="34" charset="0"/>
              <a:cs typeface="Times New Roman" panose="02020603050405020304" pitchFamily="18" charset="0"/>
            </a:endParaRPr>
          </a:p>
        </p:txBody>
      </p:sp>
      <p:grpSp>
        <p:nvGrpSpPr>
          <p:cNvPr id="44" name="Google Shape;1055;p48"/>
          <p:cNvGrpSpPr/>
          <p:nvPr/>
        </p:nvGrpSpPr>
        <p:grpSpPr>
          <a:xfrm flipH="1">
            <a:off x="5770880" y="821210"/>
            <a:ext cx="2781580" cy="2400303"/>
            <a:chOff x="-881325" y="2464050"/>
            <a:chExt cx="3423161" cy="2968367"/>
          </a:xfrm>
        </p:grpSpPr>
        <p:sp>
          <p:nvSpPr>
            <p:cNvPr id="45" name="Google Shape;1056;p48"/>
            <p:cNvSpPr/>
            <p:nvPr/>
          </p:nvSpPr>
          <p:spPr>
            <a:xfrm>
              <a:off x="531461" y="5054601"/>
              <a:ext cx="438921" cy="250180"/>
            </a:xfrm>
            <a:custGeom>
              <a:avLst/>
              <a:gdLst/>
              <a:ahLst/>
              <a:cxnLst/>
              <a:rect l="l" t="t" r="r" b="b"/>
              <a:pathLst>
                <a:path w="4465" h="2545" extrusionOk="0">
                  <a:moveTo>
                    <a:pt x="2597" y="0"/>
                  </a:moveTo>
                  <a:cubicBezTo>
                    <a:pt x="2349" y="0"/>
                    <a:pt x="1951" y="221"/>
                    <a:pt x="1672" y="226"/>
                  </a:cubicBezTo>
                  <a:cubicBezTo>
                    <a:pt x="1669" y="226"/>
                    <a:pt x="1665" y="226"/>
                    <a:pt x="1661" y="226"/>
                  </a:cubicBezTo>
                  <a:cubicBezTo>
                    <a:pt x="1374" y="226"/>
                    <a:pt x="1254" y="37"/>
                    <a:pt x="1083" y="37"/>
                  </a:cubicBezTo>
                  <a:cubicBezTo>
                    <a:pt x="1075" y="37"/>
                    <a:pt x="1067" y="38"/>
                    <a:pt x="1058" y="39"/>
                  </a:cubicBezTo>
                  <a:cubicBezTo>
                    <a:pt x="816" y="66"/>
                    <a:pt x="105" y="780"/>
                    <a:pt x="53" y="1067"/>
                  </a:cubicBezTo>
                  <a:cubicBezTo>
                    <a:pt x="0" y="1356"/>
                    <a:pt x="577" y="1930"/>
                    <a:pt x="954" y="1930"/>
                  </a:cubicBezTo>
                  <a:cubicBezTo>
                    <a:pt x="1328" y="1930"/>
                    <a:pt x="1707" y="1633"/>
                    <a:pt x="1754" y="1621"/>
                  </a:cubicBezTo>
                  <a:cubicBezTo>
                    <a:pt x="1755" y="1620"/>
                    <a:pt x="1755" y="1620"/>
                    <a:pt x="1755" y="1620"/>
                  </a:cubicBezTo>
                  <a:cubicBezTo>
                    <a:pt x="1805" y="1620"/>
                    <a:pt x="2195" y="2545"/>
                    <a:pt x="2399" y="2545"/>
                  </a:cubicBezTo>
                  <a:cubicBezTo>
                    <a:pt x="2408" y="2545"/>
                    <a:pt x="2417" y="2543"/>
                    <a:pt x="2426" y="2539"/>
                  </a:cubicBezTo>
                  <a:cubicBezTo>
                    <a:pt x="2618" y="2441"/>
                    <a:pt x="2303" y="1588"/>
                    <a:pt x="2336" y="1581"/>
                  </a:cubicBezTo>
                  <a:cubicBezTo>
                    <a:pt x="2336" y="1581"/>
                    <a:pt x="2336" y="1581"/>
                    <a:pt x="2336" y="1581"/>
                  </a:cubicBezTo>
                  <a:cubicBezTo>
                    <a:pt x="2370" y="1581"/>
                    <a:pt x="2873" y="2301"/>
                    <a:pt x="3147" y="2301"/>
                  </a:cubicBezTo>
                  <a:cubicBezTo>
                    <a:pt x="3177" y="2301"/>
                    <a:pt x="3203" y="2293"/>
                    <a:pt x="3227" y="2274"/>
                  </a:cubicBezTo>
                  <a:cubicBezTo>
                    <a:pt x="3469" y="2087"/>
                    <a:pt x="2745" y="1244"/>
                    <a:pt x="2773" y="1224"/>
                  </a:cubicBezTo>
                  <a:cubicBezTo>
                    <a:pt x="2773" y="1224"/>
                    <a:pt x="2773" y="1224"/>
                    <a:pt x="2774" y="1224"/>
                  </a:cubicBezTo>
                  <a:cubicBezTo>
                    <a:pt x="2817" y="1224"/>
                    <a:pt x="3603" y="1996"/>
                    <a:pt x="3920" y="1996"/>
                  </a:cubicBezTo>
                  <a:cubicBezTo>
                    <a:pt x="3960" y="1996"/>
                    <a:pt x="3993" y="1983"/>
                    <a:pt x="4015" y="1955"/>
                  </a:cubicBezTo>
                  <a:cubicBezTo>
                    <a:pt x="4220" y="1700"/>
                    <a:pt x="3239" y="954"/>
                    <a:pt x="3264" y="942"/>
                  </a:cubicBezTo>
                  <a:cubicBezTo>
                    <a:pt x="3264" y="942"/>
                    <a:pt x="3265" y="942"/>
                    <a:pt x="3265" y="942"/>
                  </a:cubicBezTo>
                  <a:cubicBezTo>
                    <a:pt x="3297" y="942"/>
                    <a:pt x="3876" y="1287"/>
                    <a:pt x="4140" y="1287"/>
                  </a:cubicBezTo>
                  <a:cubicBezTo>
                    <a:pt x="4192" y="1287"/>
                    <a:pt x="4231" y="1273"/>
                    <a:pt x="4252" y="1241"/>
                  </a:cubicBezTo>
                  <a:cubicBezTo>
                    <a:pt x="4464" y="909"/>
                    <a:pt x="2905" y="69"/>
                    <a:pt x="2673" y="9"/>
                  </a:cubicBezTo>
                  <a:cubicBezTo>
                    <a:pt x="2649" y="3"/>
                    <a:pt x="2624" y="0"/>
                    <a:pt x="2597" y="0"/>
                  </a:cubicBezTo>
                  <a:close/>
                </a:path>
              </a:pathLst>
            </a:custGeom>
            <a:solidFill>
              <a:srgbClr val="714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57;p48"/>
            <p:cNvSpPr/>
            <p:nvPr/>
          </p:nvSpPr>
          <p:spPr>
            <a:xfrm>
              <a:off x="-881325" y="2464052"/>
              <a:ext cx="3423159" cy="2968364"/>
            </a:xfrm>
            <a:custGeom>
              <a:avLst/>
              <a:gdLst/>
              <a:ahLst/>
              <a:cxnLst/>
              <a:rect l="l" t="t" r="r" b="b"/>
              <a:pathLst>
                <a:path w="28760" h="24939" extrusionOk="0">
                  <a:moveTo>
                    <a:pt x="11158" y="0"/>
                  </a:moveTo>
                  <a:cubicBezTo>
                    <a:pt x="9202" y="0"/>
                    <a:pt x="7325" y="735"/>
                    <a:pt x="5637" y="2386"/>
                  </a:cubicBezTo>
                  <a:cubicBezTo>
                    <a:pt x="1101" y="6820"/>
                    <a:pt x="0" y="15965"/>
                    <a:pt x="5133" y="21212"/>
                  </a:cubicBezTo>
                  <a:cubicBezTo>
                    <a:pt x="6093" y="22195"/>
                    <a:pt x="7204" y="22974"/>
                    <a:pt x="8404" y="23555"/>
                  </a:cubicBezTo>
                  <a:cubicBezTo>
                    <a:pt x="10337" y="24497"/>
                    <a:pt x="12503" y="24939"/>
                    <a:pt x="14653" y="24939"/>
                  </a:cubicBezTo>
                  <a:cubicBezTo>
                    <a:pt x="16968" y="24939"/>
                    <a:pt x="19263" y="24426"/>
                    <a:pt x="21224" y="23473"/>
                  </a:cubicBezTo>
                  <a:cubicBezTo>
                    <a:pt x="22352" y="22924"/>
                    <a:pt x="23372" y="22225"/>
                    <a:pt x="24221" y="21397"/>
                  </a:cubicBezTo>
                  <a:cubicBezTo>
                    <a:pt x="28759" y="16963"/>
                    <a:pt x="26332" y="10635"/>
                    <a:pt x="21199" y="5385"/>
                  </a:cubicBezTo>
                  <a:cubicBezTo>
                    <a:pt x="17979" y="2088"/>
                    <a:pt x="14456" y="0"/>
                    <a:pt x="111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8;p48"/>
            <p:cNvSpPr/>
            <p:nvPr/>
          </p:nvSpPr>
          <p:spPr>
            <a:xfrm>
              <a:off x="1254570" y="3587662"/>
              <a:ext cx="976046" cy="1362178"/>
            </a:xfrm>
            <a:custGeom>
              <a:avLst/>
              <a:gdLst/>
              <a:ahLst/>
              <a:cxnLst/>
              <a:rect l="l" t="t" r="r" b="b"/>
              <a:pathLst>
                <a:path w="9929" h="13857" extrusionOk="0">
                  <a:moveTo>
                    <a:pt x="0" y="1"/>
                  </a:moveTo>
                  <a:lnTo>
                    <a:pt x="0" y="1"/>
                  </a:lnTo>
                  <a:cubicBezTo>
                    <a:pt x="0" y="1"/>
                    <a:pt x="140" y="10116"/>
                    <a:pt x="789" y="11019"/>
                  </a:cubicBezTo>
                  <a:cubicBezTo>
                    <a:pt x="1437" y="11925"/>
                    <a:pt x="9596" y="13856"/>
                    <a:pt x="9596" y="13856"/>
                  </a:cubicBezTo>
                  <a:lnTo>
                    <a:pt x="9928" y="12244"/>
                  </a:lnTo>
                  <a:lnTo>
                    <a:pt x="2590" y="9278"/>
                  </a:lnTo>
                  <a:cubicBezTo>
                    <a:pt x="2590" y="9278"/>
                    <a:pt x="1545" y="430"/>
                    <a:pt x="0" y="1"/>
                  </a:cubicBezTo>
                  <a:close/>
                </a:path>
              </a:pathLst>
            </a:custGeom>
            <a:solidFill>
              <a:srgbClr val="F6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59;p48"/>
            <p:cNvSpPr/>
            <p:nvPr/>
          </p:nvSpPr>
          <p:spPr>
            <a:xfrm>
              <a:off x="1254570" y="3588624"/>
              <a:ext cx="296087" cy="803918"/>
            </a:xfrm>
            <a:custGeom>
              <a:avLst/>
              <a:gdLst/>
              <a:ahLst/>
              <a:cxnLst/>
              <a:rect l="l" t="t" r="r" b="b"/>
              <a:pathLst>
                <a:path w="3012" h="8178" extrusionOk="0">
                  <a:moveTo>
                    <a:pt x="0" y="1"/>
                  </a:moveTo>
                  <a:lnTo>
                    <a:pt x="412" y="8177"/>
                  </a:lnTo>
                  <a:cubicBezTo>
                    <a:pt x="412" y="8177"/>
                    <a:pt x="2064" y="8127"/>
                    <a:pt x="3012" y="7446"/>
                  </a:cubicBezTo>
                  <a:cubicBezTo>
                    <a:pt x="3012" y="7446"/>
                    <a:pt x="2208" y="63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60;p48"/>
            <p:cNvSpPr/>
            <p:nvPr/>
          </p:nvSpPr>
          <p:spPr>
            <a:xfrm>
              <a:off x="2181655" y="4689606"/>
              <a:ext cx="360180" cy="274657"/>
            </a:xfrm>
            <a:custGeom>
              <a:avLst/>
              <a:gdLst/>
              <a:ahLst/>
              <a:cxnLst/>
              <a:rect l="l" t="t" r="r" b="b"/>
              <a:pathLst>
                <a:path w="3664" h="2794" extrusionOk="0">
                  <a:moveTo>
                    <a:pt x="1306" y="0"/>
                  </a:moveTo>
                  <a:cubicBezTo>
                    <a:pt x="977" y="0"/>
                    <a:pt x="259" y="1221"/>
                    <a:pt x="1" y="1259"/>
                  </a:cubicBezTo>
                  <a:lnTo>
                    <a:pt x="121" y="2634"/>
                  </a:lnTo>
                  <a:cubicBezTo>
                    <a:pt x="121" y="2634"/>
                    <a:pt x="468" y="2794"/>
                    <a:pt x="964" y="2794"/>
                  </a:cubicBezTo>
                  <a:cubicBezTo>
                    <a:pt x="1206" y="2794"/>
                    <a:pt x="1485" y="2755"/>
                    <a:pt x="1775" y="2641"/>
                  </a:cubicBezTo>
                  <a:cubicBezTo>
                    <a:pt x="2059" y="2735"/>
                    <a:pt x="2395" y="2785"/>
                    <a:pt x="2647" y="2785"/>
                  </a:cubicBezTo>
                  <a:cubicBezTo>
                    <a:pt x="2857" y="2785"/>
                    <a:pt x="3007" y="2750"/>
                    <a:pt x="3020" y="2679"/>
                  </a:cubicBezTo>
                  <a:cubicBezTo>
                    <a:pt x="3050" y="2522"/>
                    <a:pt x="1972" y="2235"/>
                    <a:pt x="1972" y="2235"/>
                  </a:cubicBezTo>
                  <a:lnTo>
                    <a:pt x="1972" y="2235"/>
                  </a:lnTo>
                  <a:cubicBezTo>
                    <a:pt x="1972" y="2235"/>
                    <a:pt x="2362" y="2279"/>
                    <a:pt x="2734" y="2279"/>
                  </a:cubicBezTo>
                  <a:cubicBezTo>
                    <a:pt x="3064" y="2279"/>
                    <a:pt x="3380" y="2244"/>
                    <a:pt x="3394" y="2112"/>
                  </a:cubicBezTo>
                  <a:cubicBezTo>
                    <a:pt x="3424" y="1828"/>
                    <a:pt x="2079" y="1785"/>
                    <a:pt x="2079" y="1785"/>
                  </a:cubicBezTo>
                  <a:cubicBezTo>
                    <a:pt x="2079" y="1785"/>
                    <a:pt x="3664" y="1741"/>
                    <a:pt x="3641" y="1389"/>
                  </a:cubicBezTo>
                  <a:cubicBezTo>
                    <a:pt x="3633" y="1234"/>
                    <a:pt x="3337" y="1191"/>
                    <a:pt x="3006" y="1191"/>
                  </a:cubicBezTo>
                  <a:cubicBezTo>
                    <a:pt x="2577" y="1191"/>
                    <a:pt x="2089" y="1264"/>
                    <a:pt x="2089" y="1264"/>
                  </a:cubicBezTo>
                  <a:cubicBezTo>
                    <a:pt x="2089" y="1264"/>
                    <a:pt x="3372" y="927"/>
                    <a:pt x="3309" y="663"/>
                  </a:cubicBezTo>
                  <a:cubicBezTo>
                    <a:pt x="3291" y="586"/>
                    <a:pt x="3199" y="555"/>
                    <a:pt x="3063" y="555"/>
                  </a:cubicBezTo>
                  <a:cubicBezTo>
                    <a:pt x="2571" y="555"/>
                    <a:pt x="1496" y="950"/>
                    <a:pt x="1156" y="977"/>
                  </a:cubicBezTo>
                  <a:cubicBezTo>
                    <a:pt x="1441" y="782"/>
                    <a:pt x="1580" y="121"/>
                    <a:pt x="1356" y="11"/>
                  </a:cubicBezTo>
                  <a:cubicBezTo>
                    <a:pt x="1340" y="4"/>
                    <a:pt x="1324" y="0"/>
                    <a:pt x="1306" y="0"/>
                  </a:cubicBezTo>
                  <a:close/>
                </a:path>
              </a:pathLst>
            </a:custGeom>
            <a:solidFill>
              <a:srgbClr val="F6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61;p48"/>
            <p:cNvSpPr/>
            <p:nvPr/>
          </p:nvSpPr>
          <p:spPr>
            <a:xfrm>
              <a:off x="332006" y="3529741"/>
              <a:ext cx="1260336" cy="1902645"/>
            </a:xfrm>
            <a:custGeom>
              <a:avLst/>
              <a:gdLst/>
              <a:ahLst/>
              <a:cxnLst/>
              <a:rect l="l" t="t" r="r" b="b"/>
              <a:pathLst>
                <a:path w="12821" h="19355" extrusionOk="0">
                  <a:moveTo>
                    <a:pt x="7077" y="1"/>
                  </a:moveTo>
                  <a:lnTo>
                    <a:pt x="4702" y="28"/>
                  </a:lnTo>
                  <a:lnTo>
                    <a:pt x="2217" y="705"/>
                  </a:lnTo>
                  <a:cubicBezTo>
                    <a:pt x="1695" y="5348"/>
                    <a:pt x="370" y="15224"/>
                    <a:pt x="1" y="17971"/>
                  </a:cubicBezTo>
                  <a:cubicBezTo>
                    <a:pt x="1934" y="18913"/>
                    <a:pt x="4100" y="19355"/>
                    <a:pt x="6250" y="19355"/>
                  </a:cubicBezTo>
                  <a:cubicBezTo>
                    <a:pt x="8565" y="19355"/>
                    <a:pt x="10860" y="18842"/>
                    <a:pt x="12821" y="17889"/>
                  </a:cubicBezTo>
                  <a:lnTo>
                    <a:pt x="9383" y="600"/>
                  </a:lnTo>
                  <a:lnTo>
                    <a:pt x="70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62;p48"/>
            <p:cNvSpPr/>
            <p:nvPr/>
          </p:nvSpPr>
          <p:spPr>
            <a:xfrm>
              <a:off x="641756" y="4593761"/>
              <a:ext cx="117471" cy="61537"/>
            </a:xfrm>
            <a:custGeom>
              <a:avLst/>
              <a:gdLst/>
              <a:ahLst/>
              <a:cxnLst/>
              <a:rect l="l" t="t" r="r" b="b"/>
              <a:pathLst>
                <a:path w="1195" h="626" extrusionOk="0">
                  <a:moveTo>
                    <a:pt x="28" y="0"/>
                  </a:moveTo>
                  <a:cubicBezTo>
                    <a:pt x="14" y="0"/>
                    <a:pt x="0" y="20"/>
                    <a:pt x="14" y="33"/>
                  </a:cubicBezTo>
                  <a:cubicBezTo>
                    <a:pt x="266" y="260"/>
                    <a:pt x="563" y="435"/>
                    <a:pt x="882" y="545"/>
                  </a:cubicBezTo>
                  <a:cubicBezTo>
                    <a:pt x="972" y="577"/>
                    <a:pt x="1067" y="605"/>
                    <a:pt x="1159" y="625"/>
                  </a:cubicBezTo>
                  <a:cubicBezTo>
                    <a:pt x="1161" y="625"/>
                    <a:pt x="1162" y="625"/>
                    <a:pt x="1163" y="625"/>
                  </a:cubicBezTo>
                  <a:cubicBezTo>
                    <a:pt x="1185" y="625"/>
                    <a:pt x="1195" y="592"/>
                    <a:pt x="1171" y="587"/>
                  </a:cubicBezTo>
                  <a:cubicBezTo>
                    <a:pt x="845" y="515"/>
                    <a:pt x="535" y="378"/>
                    <a:pt x="263" y="183"/>
                  </a:cubicBezTo>
                  <a:cubicBezTo>
                    <a:pt x="186" y="128"/>
                    <a:pt x="114" y="68"/>
                    <a:pt x="41" y="6"/>
                  </a:cubicBezTo>
                  <a:cubicBezTo>
                    <a:pt x="37" y="2"/>
                    <a:pt x="33"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63;p48"/>
            <p:cNvSpPr/>
            <p:nvPr/>
          </p:nvSpPr>
          <p:spPr>
            <a:xfrm>
              <a:off x="640183" y="4616567"/>
              <a:ext cx="292155" cy="123763"/>
            </a:xfrm>
            <a:custGeom>
              <a:avLst/>
              <a:gdLst/>
              <a:ahLst/>
              <a:cxnLst/>
              <a:rect l="l" t="t" r="r" b="b"/>
              <a:pathLst>
                <a:path w="2972" h="1259" extrusionOk="0">
                  <a:moveTo>
                    <a:pt x="30" y="1"/>
                  </a:moveTo>
                  <a:cubicBezTo>
                    <a:pt x="15" y="1"/>
                    <a:pt x="1" y="22"/>
                    <a:pt x="15" y="36"/>
                  </a:cubicBezTo>
                  <a:lnTo>
                    <a:pt x="15" y="33"/>
                  </a:lnTo>
                  <a:cubicBezTo>
                    <a:pt x="324" y="323"/>
                    <a:pt x="673" y="567"/>
                    <a:pt x="1050" y="757"/>
                  </a:cubicBezTo>
                  <a:cubicBezTo>
                    <a:pt x="1427" y="949"/>
                    <a:pt x="1829" y="1089"/>
                    <a:pt x="2240" y="1174"/>
                  </a:cubicBezTo>
                  <a:cubicBezTo>
                    <a:pt x="2472" y="1219"/>
                    <a:pt x="2709" y="1248"/>
                    <a:pt x="2947" y="1258"/>
                  </a:cubicBezTo>
                  <a:cubicBezTo>
                    <a:pt x="2971" y="1258"/>
                    <a:pt x="2971" y="1219"/>
                    <a:pt x="2947" y="1219"/>
                  </a:cubicBezTo>
                  <a:cubicBezTo>
                    <a:pt x="2527" y="1201"/>
                    <a:pt x="2113" y="1124"/>
                    <a:pt x="1716" y="994"/>
                  </a:cubicBezTo>
                  <a:cubicBezTo>
                    <a:pt x="1320" y="862"/>
                    <a:pt x="940" y="677"/>
                    <a:pt x="594" y="445"/>
                  </a:cubicBezTo>
                  <a:cubicBezTo>
                    <a:pt x="399" y="313"/>
                    <a:pt x="214" y="166"/>
                    <a:pt x="42" y="6"/>
                  </a:cubicBezTo>
                  <a:cubicBezTo>
                    <a:pt x="38" y="2"/>
                    <a:pt x="34"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64;p48"/>
            <p:cNvSpPr/>
            <p:nvPr/>
          </p:nvSpPr>
          <p:spPr>
            <a:xfrm>
              <a:off x="534115" y="2464050"/>
              <a:ext cx="834785" cy="790844"/>
            </a:xfrm>
            <a:custGeom>
              <a:avLst/>
              <a:gdLst/>
              <a:ahLst/>
              <a:cxnLst/>
              <a:rect l="l" t="t" r="r" b="b"/>
              <a:pathLst>
                <a:path w="8492" h="8045" extrusionOk="0">
                  <a:moveTo>
                    <a:pt x="5638" y="1"/>
                  </a:moveTo>
                  <a:cubicBezTo>
                    <a:pt x="5069" y="1"/>
                    <a:pt x="4496" y="139"/>
                    <a:pt x="3993" y="395"/>
                  </a:cubicBezTo>
                  <a:cubicBezTo>
                    <a:pt x="3941" y="391"/>
                    <a:pt x="3890" y="389"/>
                    <a:pt x="3838" y="389"/>
                  </a:cubicBezTo>
                  <a:cubicBezTo>
                    <a:pt x="3377" y="389"/>
                    <a:pt x="2919" y="538"/>
                    <a:pt x="2548" y="811"/>
                  </a:cubicBezTo>
                  <a:cubicBezTo>
                    <a:pt x="2137" y="1113"/>
                    <a:pt x="1902" y="1545"/>
                    <a:pt x="1787" y="2044"/>
                  </a:cubicBezTo>
                  <a:cubicBezTo>
                    <a:pt x="1009" y="2159"/>
                    <a:pt x="323" y="2753"/>
                    <a:pt x="96" y="3506"/>
                  </a:cubicBezTo>
                  <a:cubicBezTo>
                    <a:pt x="56" y="3646"/>
                    <a:pt x="28" y="3793"/>
                    <a:pt x="66" y="3933"/>
                  </a:cubicBezTo>
                  <a:cubicBezTo>
                    <a:pt x="101" y="4075"/>
                    <a:pt x="215" y="4202"/>
                    <a:pt x="360" y="4215"/>
                  </a:cubicBezTo>
                  <a:cubicBezTo>
                    <a:pt x="318" y="4449"/>
                    <a:pt x="218" y="4656"/>
                    <a:pt x="141" y="4881"/>
                  </a:cubicBezTo>
                  <a:cubicBezTo>
                    <a:pt x="61" y="5103"/>
                    <a:pt x="1" y="5340"/>
                    <a:pt x="33" y="5575"/>
                  </a:cubicBezTo>
                  <a:cubicBezTo>
                    <a:pt x="63" y="5809"/>
                    <a:pt x="208" y="6041"/>
                    <a:pt x="430" y="6116"/>
                  </a:cubicBezTo>
                  <a:cubicBezTo>
                    <a:pt x="739" y="7077"/>
                    <a:pt x="1573" y="7853"/>
                    <a:pt x="2563" y="8045"/>
                  </a:cubicBezTo>
                  <a:lnTo>
                    <a:pt x="7194" y="5642"/>
                  </a:lnTo>
                  <a:cubicBezTo>
                    <a:pt x="7816" y="4978"/>
                    <a:pt x="8180" y="4038"/>
                    <a:pt x="8078" y="3134"/>
                  </a:cubicBezTo>
                  <a:cubicBezTo>
                    <a:pt x="8392" y="2758"/>
                    <a:pt x="8492" y="2214"/>
                    <a:pt x="8337" y="1750"/>
                  </a:cubicBezTo>
                  <a:lnTo>
                    <a:pt x="8340" y="1750"/>
                  </a:lnTo>
                  <a:cubicBezTo>
                    <a:pt x="8185" y="1283"/>
                    <a:pt x="7768" y="939"/>
                    <a:pt x="7289" y="824"/>
                  </a:cubicBezTo>
                  <a:cubicBezTo>
                    <a:pt x="7284" y="639"/>
                    <a:pt x="7174" y="472"/>
                    <a:pt x="7030" y="357"/>
                  </a:cubicBezTo>
                  <a:cubicBezTo>
                    <a:pt x="6887" y="242"/>
                    <a:pt x="6710" y="175"/>
                    <a:pt x="6533" y="123"/>
                  </a:cubicBezTo>
                  <a:cubicBezTo>
                    <a:pt x="6244" y="40"/>
                    <a:pt x="5942" y="1"/>
                    <a:pt x="5638"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65;p48"/>
            <p:cNvSpPr/>
            <p:nvPr/>
          </p:nvSpPr>
          <p:spPr>
            <a:xfrm>
              <a:off x="701228" y="2647306"/>
              <a:ext cx="599744" cy="1024115"/>
            </a:xfrm>
            <a:custGeom>
              <a:avLst/>
              <a:gdLst/>
              <a:ahLst/>
              <a:cxnLst/>
              <a:rect l="l" t="t" r="r" b="b"/>
              <a:pathLst>
                <a:path w="6101" h="10418" extrusionOk="0">
                  <a:moveTo>
                    <a:pt x="2991" y="0"/>
                  </a:moveTo>
                  <a:cubicBezTo>
                    <a:pt x="1975" y="0"/>
                    <a:pt x="957" y="372"/>
                    <a:pt x="479" y="1263"/>
                  </a:cubicBezTo>
                  <a:cubicBezTo>
                    <a:pt x="35" y="2099"/>
                    <a:pt x="0" y="5233"/>
                    <a:pt x="0" y="5233"/>
                  </a:cubicBezTo>
                  <a:cubicBezTo>
                    <a:pt x="0" y="5233"/>
                    <a:pt x="878" y="7121"/>
                    <a:pt x="868" y="9622"/>
                  </a:cubicBezTo>
                  <a:cubicBezTo>
                    <a:pt x="1112" y="10168"/>
                    <a:pt x="1591" y="10417"/>
                    <a:pt x="2067" y="10417"/>
                  </a:cubicBezTo>
                  <a:cubicBezTo>
                    <a:pt x="2582" y="10417"/>
                    <a:pt x="3094" y="10125"/>
                    <a:pt x="3296" y="9599"/>
                  </a:cubicBezTo>
                  <a:cubicBezTo>
                    <a:pt x="3289" y="8648"/>
                    <a:pt x="3461" y="8204"/>
                    <a:pt x="3768" y="7882"/>
                  </a:cubicBezTo>
                  <a:cubicBezTo>
                    <a:pt x="3793" y="7855"/>
                    <a:pt x="3818" y="7830"/>
                    <a:pt x="3845" y="7805"/>
                  </a:cubicBezTo>
                  <a:cubicBezTo>
                    <a:pt x="3863" y="7788"/>
                    <a:pt x="3880" y="7770"/>
                    <a:pt x="3902" y="7753"/>
                  </a:cubicBezTo>
                  <a:cubicBezTo>
                    <a:pt x="3937" y="7720"/>
                    <a:pt x="3980" y="7693"/>
                    <a:pt x="4017" y="7658"/>
                  </a:cubicBezTo>
                  <a:cubicBezTo>
                    <a:pt x="4075" y="7616"/>
                    <a:pt x="4132" y="7573"/>
                    <a:pt x="4192" y="7531"/>
                  </a:cubicBezTo>
                  <a:lnTo>
                    <a:pt x="4194" y="7531"/>
                  </a:lnTo>
                  <a:cubicBezTo>
                    <a:pt x="4434" y="7359"/>
                    <a:pt x="4711" y="7179"/>
                    <a:pt x="5023" y="6909"/>
                  </a:cubicBezTo>
                  <a:cubicBezTo>
                    <a:pt x="5477" y="6520"/>
                    <a:pt x="5819" y="5981"/>
                    <a:pt x="5963" y="5133"/>
                  </a:cubicBezTo>
                  <a:cubicBezTo>
                    <a:pt x="5966" y="5123"/>
                    <a:pt x="5968" y="5113"/>
                    <a:pt x="5968" y="5103"/>
                  </a:cubicBezTo>
                  <a:cubicBezTo>
                    <a:pt x="5971" y="5090"/>
                    <a:pt x="5973" y="5078"/>
                    <a:pt x="5976" y="5065"/>
                  </a:cubicBezTo>
                  <a:cubicBezTo>
                    <a:pt x="5978" y="5043"/>
                    <a:pt x="5981" y="5023"/>
                    <a:pt x="5983" y="5001"/>
                  </a:cubicBezTo>
                  <a:cubicBezTo>
                    <a:pt x="5986" y="4991"/>
                    <a:pt x="5988" y="4981"/>
                    <a:pt x="5988" y="4973"/>
                  </a:cubicBezTo>
                  <a:cubicBezTo>
                    <a:pt x="6101" y="4142"/>
                    <a:pt x="6041" y="3027"/>
                    <a:pt x="5739" y="1490"/>
                  </a:cubicBezTo>
                  <a:cubicBezTo>
                    <a:pt x="5563" y="597"/>
                    <a:pt x="4279" y="0"/>
                    <a:pt x="2991" y="0"/>
                  </a:cubicBezTo>
                  <a:close/>
                </a:path>
              </a:pathLst>
            </a:custGeom>
            <a:solidFill>
              <a:srgbClr val="F6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66;p48"/>
            <p:cNvSpPr/>
            <p:nvPr/>
          </p:nvSpPr>
          <p:spPr>
            <a:xfrm>
              <a:off x="655321" y="2628804"/>
              <a:ext cx="643980" cy="514024"/>
            </a:xfrm>
            <a:custGeom>
              <a:avLst/>
              <a:gdLst/>
              <a:ahLst/>
              <a:cxnLst/>
              <a:rect l="l" t="t" r="r" b="b"/>
              <a:pathLst>
                <a:path w="6551" h="5229" extrusionOk="0">
                  <a:moveTo>
                    <a:pt x="3343" y="1"/>
                  </a:moveTo>
                  <a:cubicBezTo>
                    <a:pt x="3316" y="1"/>
                    <a:pt x="3289" y="1"/>
                    <a:pt x="3262" y="1"/>
                  </a:cubicBezTo>
                  <a:cubicBezTo>
                    <a:pt x="2820" y="9"/>
                    <a:pt x="2371" y="74"/>
                    <a:pt x="1977" y="273"/>
                  </a:cubicBezTo>
                  <a:cubicBezTo>
                    <a:pt x="1555" y="488"/>
                    <a:pt x="1221" y="842"/>
                    <a:pt x="956" y="1234"/>
                  </a:cubicBezTo>
                  <a:cubicBezTo>
                    <a:pt x="175" y="2397"/>
                    <a:pt x="0" y="3961"/>
                    <a:pt x="592" y="5229"/>
                  </a:cubicBezTo>
                  <a:cubicBezTo>
                    <a:pt x="971" y="4872"/>
                    <a:pt x="1156" y="4348"/>
                    <a:pt x="1063" y="3836"/>
                  </a:cubicBezTo>
                  <a:cubicBezTo>
                    <a:pt x="1460" y="3642"/>
                    <a:pt x="1772" y="3300"/>
                    <a:pt x="1969" y="2903"/>
                  </a:cubicBezTo>
                  <a:cubicBezTo>
                    <a:pt x="2166" y="2506"/>
                    <a:pt x="2251" y="2062"/>
                    <a:pt x="2259" y="1621"/>
                  </a:cubicBezTo>
                  <a:cubicBezTo>
                    <a:pt x="2322" y="1678"/>
                    <a:pt x="2408" y="1710"/>
                    <a:pt x="2493" y="1710"/>
                  </a:cubicBezTo>
                  <a:cubicBezTo>
                    <a:pt x="2526" y="1710"/>
                    <a:pt x="2559" y="1705"/>
                    <a:pt x="2590" y="1695"/>
                  </a:cubicBezTo>
                  <a:cubicBezTo>
                    <a:pt x="2705" y="1663"/>
                    <a:pt x="2798" y="1566"/>
                    <a:pt x="2827" y="1451"/>
                  </a:cubicBezTo>
                  <a:cubicBezTo>
                    <a:pt x="3157" y="1862"/>
                    <a:pt x="3703" y="2054"/>
                    <a:pt x="4230" y="2054"/>
                  </a:cubicBezTo>
                  <a:cubicBezTo>
                    <a:pt x="4263" y="2054"/>
                    <a:pt x="4295" y="2054"/>
                    <a:pt x="4327" y="2052"/>
                  </a:cubicBezTo>
                  <a:cubicBezTo>
                    <a:pt x="4886" y="2030"/>
                    <a:pt x="5420" y="1823"/>
                    <a:pt x="5926" y="1588"/>
                  </a:cubicBezTo>
                  <a:lnTo>
                    <a:pt x="6435" y="2511"/>
                  </a:lnTo>
                  <a:cubicBezTo>
                    <a:pt x="6550" y="2057"/>
                    <a:pt x="6356" y="1628"/>
                    <a:pt x="6168" y="1196"/>
                  </a:cubicBezTo>
                  <a:cubicBezTo>
                    <a:pt x="6029" y="875"/>
                    <a:pt x="5867" y="538"/>
                    <a:pt x="5570" y="348"/>
                  </a:cubicBezTo>
                  <a:cubicBezTo>
                    <a:pt x="5340" y="201"/>
                    <a:pt x="5058" y="161"/>
                    <a:pt x="4789" y="126"/>
                  </a:cubicBezTo>
                  <a:cubicBezTo>
                    <a:pt x="4309" y="62"/>
                    <a:pt x="3827" y="1"/>
                    <a:pt x="3343"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67;p48"/>
            <p:cNvSpPr/>
            <p:nvPr/>
          </p:nvSpPr>
          <p:spPr>
            <a:xfrm>
              <a:off x="1106134" y="3102914"/>
              <a:ext cx="45023" cy="39911"/>
            </a:xfrm>
            <a:custGeom>
              <a:avLst/>
              <a:gdLst/>
              <a:ahLst/>
              <a:cxnLst/>
              <a:rect l="l" t="t" r="r" b="b"/>
              <a:pathLst>
                <a:path w="458" h="406" extrusionOk="0">
                  <a:moveTo>
                    <a:pt x="232" y="1"/>
                  </a:moveTo>
                  <a:cubicBezTo>
                    <a:pt x="226" y="1"/>
                    <a:pt x="221" y="1"/>
                    <a:pt x="215" y="1"/>
                  </a:cubicBezTo>
                  <a:cubicBezTo>
                    <a:pt x="153" y="4"/>
                    <a:pt x="93" y="19"/>
                    <a:pt x="38" y="46"/>
                  </a:cubicBezTo>
                  <a:cubicBezTo>
                    <a:pt x="8" y="61"/>
                    <a:pt x="1" y="99"/>
                    <a:pt x="16" y="126"/>
                  </a:cubicBezTo>
                  <a:cubicBezTo>
                    <a:pt x="25" y="145"/>
                    <a:pt x="45" y="155"/>
                    <a:pt x="65" y="155"/>
                  </a:cubicBezTo>
                  <a:cubicBezTo>
                    <a:pt x="72" y="155"/>
                    <a:pt x="79" y="154"/>
                    <a:pt x="85" y="151"/>
                  </a:cubicBezTo>
                  <a:cubicBezTo>
                    <a:pt x="120" y="139"/>
                    <a:pt x="153" y="126"/>
                    <a:pt x="188" y="119"/>
                  </a:cubicBezTo>
                  <a:lnTo>
                    <a:pt x="215" y="119"/>
                  </a:lnTo>
                  <a:cubicBezTo>
                    <a:pt x="218" y="118"/>
                    <a:pt x="222" y="117"/>
                    <a:pt x="226" y="117"/>
                  </a:cubicBezTo>
                  <a:cubicBezTo>
                    <a:pt x="233" y="117"/>
                    <a:pt x="242" y="119"/>
                    <a:pt x="250" y="119"/>
                  </a:cubicBezTo>
                  <a:lnTo>
                    <a:pt x="263" y="119"/>
                  </a:lnTo>
                  <a:cubicBezTo>
                    <a:pt x="265" y="119"/>
                    <a:pt x="268" y="121"/>
                    <a:pt x="268" y="121"/>
                  </a:cubicBezTo>
                  <a:cubicBezTo>
                    <a:pt x="290" y="124"/>
                    <a:pt x="312" y="131"/>
                    <a:pt x="322" y="151"/>
                  </a:cubicBezTo>
                  <a:cubicBezTo>
                    <a:pt x="322" y="150"/>
                    <a:pt x="322" y="150"/>
                    <a:pt x="322" y="150"/>
                  </a:cubicBezTo>
                  <a:lnTo>
                    <a:pt x="322" y="150"/>
                  </a:lnTo>
                  <a:cubicBezTo>
                    <a:pt x="333" y="167"/>
                    <a:pt x="337" y="188"/>
                    <a:pt x="337" y="208"/>
                  </a:cubicBezTo>
                  <a:cubicBezTo>
                    <a:pt x="337" y="251"/>
                    <a:pt x="320" y="293"/>
                    <a:pt x="302" y="331"/>
                  </a:cubicBezTo>
                  <a:cubicBezTo>
                    <a:pt x="290" y="361"/>
                    <a:pt x="317" y="393"/>
                    <a:pt x="342" y="403"/>
                  </a:cubicBezTo>
                  <a:cubicBezTo>
                    <a:pt x="348" y="405"/>
                    <a:pt x="354" y="405"/>
                    <a:pt x="359" y="405"/>
                  </a:cubicBezTo>
                  <a:cubicBezTo>
                    <a:pt x="386" y="405"/>
                    <a:pt x="406" y="386"/>
                    <a:pt x="415" y="363"/>
                  </a:cubicBezTo>
                  <a:cubicBezTo>
                    <a:pt x="437" y="311"/>
                    <a:pt x="457" y="253"/>
                    <a:pt x="455" y="196"/>
                  </a:cubicBezTo>
                  <a:cubicBezTo>
                    <a:pt x="452" y="136"/>
                    <a:pt x="427" y="79"/>
                    <a:pt x="377" y="41"/>
                  </a:cubicBezTo>
                  <a:cubicBezTo>
                    <a:pt x="337" y="12"/>
                    <a:pt x="284" y="1"/>
                    <a:pt x="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68;p48"/>
            <p:cNvSpPr/>
            <p:nvPr/>
          </p:nvSpPr>
          <p:spPr>
            <a:xfrm>
              <a:off x="1130414" y="2951529"/>
              <a:ext cx="117570" cy="43450"/>
            </a:xfrm>
            <a:custGeom>
              <a:avLst/>
              <a:gdLst/>
              <a:ahLst/>
              <a:cxnLst/>
              <a:rect l="l" t="t" r="r" b="b"/>
              <a:pathLst>
                <a:path w="1196" h="442" extrusionOk="0">
                  <a:moveTo>
                    <a:pt x="571" y="1"/>
                  </a:moveTo>
                  <a:cubicBezTo>
                    <a:pt x="417" y="1"/>
                    <a:pt x="263" y="34"/>
                    <a:pt x="120" y="104"/>
                  </a:cubicBezTo>
                  <a:cubicBezTo>
                    <a:pt x="43" y="142"/>
                    <a:pt x="1" y="244"/>
                    <a:pt x="40" y="324"/>
                  </a:cubicBezTo>
                  <a:cubicBezTo>
                    <a:pt x="75" y="389"/>
                    <a:pt x="126" y="414"/>
                    <a:pt x="183" y="414"/>
                  </a:cubicBezTo>
                  <a:cubicBezTo>
                    <a:pt x="217" y="414"/>
                    <a:pt x="254" y="405"/>
                    <a:pt x="290" y="389"/>
                  </a:cubicBezTo>
                  <a:cubicBezTo>
                    <a:pt x="376" y="354"/>
                    <a:pt x="464" y="332"/>
                    <a:pt x="556" y="326"/>
                  </a:cubicBezTo>
                  <a:lnTo>
                    <a:pt x="556" y="326"/>
                  </a:lnTo>
                  <a:cubicBezTo>
                    <a:pt x="555" y="328"/>
                    <a:pt x="555" y="329"/>
                    <a:pt x="557" y="329"/>
                  </a:cubicBezTo>
                  <a:cubicBezTo>
                    <a:pt x="562" y="329"/>
                    <a:pt x="568" y="329"/>
                    <a:pt x="573" y="329"/>
                  </a:cubicBezTo>
                  <a:cubicBezTo>
                    <a:pt x="687" y="329"/>
                    <a:pt x="796" y="354"/>
                    <a:pt x="899" y="404"/>
                  </a:cubicBezTo>
                  <a:cubicBezTo>
                    <a:pt x="906" y="406"/>
                    <a:pt x="911" y="409"/>
                    <a:pt x="921" y="414"/>
                  </a:cubicBezTo>
                  <a:cubicBezTo>
                    <a:pt x="953" y="431"/>
                    <a:pt x="989" y="442"/>
                    <a:pt x="1025" y="442"/>
                  </a:cubicBezTo>
                  <a:cubicBezTo>
                    <a:pt x="1074" y="442"/>
                    <a:pt x="1121" y="422"/>
                    <a:pt x="1151" y="376"/>
                  </a:cubicBezTo>
                  <a:cubicBezTo>
                    <a:pt x="1196" y="309"/>
                    <a:pt x="1193" y="191"/>
                    <a:pt x="1113" y="147"/>
                  </a:cubicBezTo>
                  <a:cubicBezTo>
                    <a:pt x="946" y="51"/>
                    <a:pt x="759" y="1"/>
                    <a:pt x="571"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69;p48"/>
            <p:cNvSpPr/>
            <p:nvPr/>
          </p:nvSpPr>
          <p:spPr>
            <a:xfrm>
              <a:off x="936661" y="2954675"/>
              <a:ext cx="117570" cy="46497"/>
            </a:xfrm>
            <a:custGeom>
              <a:avLst/>
              <a:gdLst/>
              <a:ahLst/>
              <a:cxnLst/>
              <a:rect l="l" t="t" r="r" b="b"/>
              <a:pathLst>
                <a:path w="1196" h="473" extrusionOk="0">
                  <a:moveTo>
                    <a:pt x="669" y="0"/>
                  </a:moveTo>
                  <a:cubicBezTo>
                    <a:pt x="471" y="0"/>
                    <a:pt x="275" y="54"/>
                    <a:pt x="103" y="167"/>
                  </a:cubicBezTo>
                  <a:cubicBezTo>
                    <a:pt x="30" y="214"/>
                    <a:pt x="0" y="319"/>
                    <a:pt x="50" y="394"/>
                  </a:cubicBezTo>
                  <a:cubicBezTo>
                    <a:pt x="84" y="442"/>
                    <a:pt x="139" y="473"/>
                    <a:pt x="196" y="473"/>
                  </a:cubicBezTo>
                  <a:cubicBezTo>
                    <a:pt x="224" y="473"/>
                    <a:pt x="252" y="465"/>
                    <a:pt x="277" y="449"/>
                  </a:cubicBezTo>
                  <a:cubicBezTo>
                    <a:pt x="307" y="429"/>
                    <a:pt x="340" y="411"/>
                    <a:pt x="370" y="394"/>
                  </a:cubicBezTo>
                  <a:lnTo>
                    <a:pt x="375" y="391"/>
                  </a:lnTo>
                  <a:cubicBezTo>
                    <a:pt x="380" y="389"/>
                    <a:pt x="385" y="387"/>
                    <a:pt x="392" y="387"/>
                  </a:cubicBezTo>
                  <a:cubicBezTo>
                    <a:pt x="405" y="382"/>
                    <a:pt x="417" y="377"/>
                    <a:pt x="430" y="372"/>
                  </a:cubicBezTo>
                  <a:cubicBezTo>
                    <a:pt x="462" y="359"/>
                    <a:pt x="497" y="349"/>
                    <a:pt x="529" y="342"/>
                  </a:cubicBezTo>
                  <a:cubicBezTo>
                    <a:pt x="533" y="342"/>
                    <a:pt x="544" y="339"/>
                    <a:pt x="553" y="336"/>
                  </a:cubicBezTo>
                  <a:lnTo>
                    <a:pt x="553" y="336"/>
                  </a:lnTo>
                  <a:cubicBezTo>
                    <a:pt x="568" y="334"/>
                    <a:pt x="582" y="334"/>
                    <a:pt x="597" y="332"/>
                  </a:cubicBezTo>
                  <a:cubicBezTo>
                    <a:pt x="621" y="330"/>
                    <a:pt x="645" y="328"/>
                    <a:pt x="668" y="328"/>
                  </a:cubicBezTo>
                  <a:cubicBezTo>
                    <a:pt x="678" y="328"/>
                    <a:pt x="687" y="328"/>
                    <a:pt x="697" y="329"/>
                  </a:cubicBezTo>
                  <a:cubicBezTo>
                    <a:pt x="714" y="329"/>
                    <a:pt x="731" y="329"/>
                    <a:pt x="749" y="332"/>
                  </a:cubicBezTo>
                  <a:lnTo>
                    <a:pt x="766" y="332"/>
                  </a:lnTo>
                  <a:cubicBezTo>
                    <a:pt x="799" y="337"/>
                    <a:pt x="831" y="344"/>
                    <a:pt x="864" y="352"/>
                  </a:cubicBezTo>
                  <a:cubicBezTo>
                    <a:pt x="879" y="357"/>
                    <a:pt x="896" y="362"/>
                    <a:pt x="914" y="367"/>
                  </a:cubicBezTo>
                  <a:cubicBezTo>
                    <a:pt x="921" y="369"/>
                    <a:pt x="926" y="372"/>
                    <a:pt x="934" y="374"/>
                  </a:cubicBezTo>
                  <a:lnTo>
                    <a:pt x="936" y="374"/>
                  </a:lnTo>
                  <a:cubicBezTo>
                    <a:pt x="939" y="374"/>
                    <a:pt x="939" y="377"/>
                    <a:pt x="939" y="377"/>
                  </a:cubicBezTo>
                  <a:cubicBezTo>
                    <a:pt x="963" y="386"/>
                    <a:pt x="990" y="391"/>
                    <a:pt x="1017" y="391"/>
                  </a:cubicBezTo>
                  <a:cubicBezTo>
                    <a:pt x="1075" y="391"/>
                    <a:pt x="1132" y="367"/>
                    <a:pt x="1161" y="309"/>
                  </a:cubicBezTo>
                  <a:cubicBezTo>
                    <a:pt x="1196" y="237"/>
                    <a:pt x="1178" y="120"/>
                    <a:pt x="1093" y="85"/>
                  </a:cubicBezTo>
                  <a:cubicBezTo>
                    <a:pt x="958" y="29"/>
                    <a:pt x="813" y="0"/>
                    <a:pt x="669" y="0"/>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70;p48"/>
            <p:cNvSpPr/>
            <p:nvPr/>
          </p:nvSpPr>
          <p:spPr>
            <a:xfrm>
              <a:off x="1037617" y="3183620"/>
              <a:ext cx="91815" cy="34996"/>
            </a:xfrm>
            <a:custGeom>
              <a:avLst/>
              <a:gdLst/>
              <a:ahLst/>
              <a:cxnLst/>
              <a:rect l="l" t="t" r="r" b="b"/>
              <a:pathLst>
                <a:path w="934" h="356" extrusionOk="0">
                  <a:moveTo>
                    <a:pt x="88" y="1"/>
                  </a:moveTo>
                  <a:cubicBezTo>
                    <a:pt x="40" y="1"/>
                    <a:pt x="1" y="60"/>
                    <a:pt x="46" y="96"/>
                  </a:cubicBezTo>
                  <a:cubicBezTo>
                    <a:pt x="256" y="262"/>
                    <a:pt x="517" y="356"/>
                    <a:pt x="785" y="356"/>
                  </a:cubicBezTo>
                  <a:cubicBezTo>
                    <a:pt x="811" y="356"/>
                    <a:pt x="836" y="355"/>
                    <a:pt x="862" y="353"/>
                  </a:cubicBezTo>
                  <a:cubicBezTo>
                    <a:pt x="933" y="346"/>
                    <a:pt x="932" y="238"/>
                    <a:pt x="864" y="238"/>
                  </a:cubicBezTo>
                  <a:cubicBezTo>
                    <a:pt x="863" y="238"/>
                    <a:pt x="861" y="238"/>
                    <a:pt x="860" y="238"/>
                  </a:cubicBezTo>
                  <a:cubicBezTo>
                    <a:pt x="833" y="240"/>
                    <a:pt x="806" y="241"/>
                    <a:pt x="780" y="241"/>
                  </a:cubicBezTo>
                  <a:cubicBezTo>
                    <a:pt x="543" y="241"/>
                    <a:pt x="310" y="162"/>
                    <a:pt x="124" y="14"/>
                  </a:cubicBezTo>
                  <a:cubicBezTo>
                    <a:pt x="112" y="5"/>
                    <a:pt x="100"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71;p48"/>
            <p:cNvSpPr/>
            <p:nvPr/>
          </p:nvSpPr>
          <p:spPr>
            <a:xfrm>
              <a:off x="583462" y="3039018"/>
              <a:ext cx="180090" cy="168490"/>
            </a:xfrm>
            <a:custGeom>
              <a:avLst/>
              <a:gdLst/>
              <a:ahLst/>
              <a:cxnLst/>
              <a:rect l="l" t="t" r="r" b="b"/>
              <a:pathLst>
                <a:path w="1832" h="1714" extrusionOk="0">
                  <a:moveTo>
                    <a:pt x="730" y="0"/>
                  </a:moveTo>
                  <a:cubicBezTo>
                    <a:pt x="575" y="0"/>
                    <a:pt x="428" y="48"/>
                    <a:pt x="312" y="147"/>
                  </a:cubicBezTo>
                  <a:cubicBezTo>
                    <a:pt x="0" y="414"/>
                    <a:pt x="20" y="946"/>
                    <a:pt x="355" y="1337"/>
                  </a:cubicBezTo>
                  <a:cubicBezTo>
                    <a:pt x="563" y="1582"/>
                    <a:pt x="844" y="1713"/>
                    <a:pt x="1102" y="1713"/>
                  </a:cubicBezTo>
                  <a:cubicBezTo>
                    <a:pt x="1258" y="1713"/>
                    <a:pt x="1405" y="1665"/>
                    <a:pt x="1522" y="1565"/>
                  </a:cubicBezTo>
                  <a:cubicBezTo>
                    <a:pt x="1832" y="1300"/>
                    <a:pt x="1814" y="769"/>
                    <a:pt x="1480" y="377"/>
                  </a:cubicBezTo>
                  <a:cubicBezTo>
                    <a:pt x="1271" y="132"/>
                    <a:pt x="988" y="0"/>
                    <a:pt x="730" y="0"/>
                  </a:cubicBezTo>
                  <a:close/>
                </a:path>
              </a:pathLst>
            </a:custGeom>
            <a:solidFill>
              <a:srgbClr val="F6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72;p48"/>
            <p:cNvSpPr/>
            <p:nvPr/>
          </p:nvSpPr>
          <p:spPr>
            <a:xfrm>
              <a:off x="610201" y="3066837"/>
              <a:ext cx="103807" cy="105479"/>
            </a:xfrm>
            <a:custGeom>
              <a:avLst/>
              <a:gdLst/>
              <a:ahLst/>
              <a:cxnLst/>
              <a:rect l="l" t="t" r="r" b="b"/>
              <a:pathLst>
                <a:path w="1056" h="1073" extrusionOk="0">
                  <a:moveTo>
                    <a:pt x="491" y="1"/>
                  </a:moveTo>
                  <a:cubicBezTo>
                    <a:pt x="406" y="1"/>
                    <a:pt x="326" y="20"/>
                    <a:pt x="257" y="56"/>
                  </a:cubicBezTo>
                  <a:cubicBezTo>
                    <a:pt x="83" y="151"/>
                    <a:pt x="0" y="366"/>
                    <a:pt x="78" y="531"/>
                  </a:cubicBezTo>
                  <a:cubicBezTo>
                    <a:pt x="88" y="554"/>
                    <a:pt x="112" y="567"/>
                    <a:pt x="136" y="567"/>
                  </a:cubicBezTo>
                  <a:cubicBezTo>
                    <a:pt x="146" y="567"/>
                    <a:pt x="156" y="565"/>
                    <a:pt x="165" y="560"/>
                  </a:cubicBezTo>
                  <a:cubicBezTo>
                    <a:pt x="197" y="545"/>
                    <a:pt x="210" y="508"/>
                    <a:pt x="195" y="476"/>
                  </a:cubicBezTo>
                  <a:cubicBezTo>
                    <a:pt x="143" y="363"/>
                    <a:pt x="217" y="224"/>
                    <a:pt x="317" y="171"/>
                  </a:cubicBezTo>
                  <a:cubicBezTo>
                    <a:pt x="368" y="144"/>
                    <a:pt x="427" y="130"/>
                    <a:pt x="489" y="130"/>
                  </a:cubicBezTo>
                  <a:cubicBezTo>
                    <a:pt x="529" y="130"/>
                    <a:pt x="570" y="136"/>
                    <a:pt x="612" y="146"/>
                  </a:cubicBezTo>
                  <a:cubicBezTo>
                    <a:pt x="577" y="164"/>
                    <a:pt x="542" y="184"/>
                    <a:pt x="517" y="214"/>
                  </a:cubicBezTo>
                  <a:cubicBezTo>
                    <a:pt x="444" y="296"/>
                    <a:pt x="412" y="406"/>
                    <a:pt x="430" y="513"/>
                  </a:cubicBezTo>
                  <a:cubicBezTo>
                    <a:pt x="437" y="545"/>
                    <a:pt x="464" y="565"/>
                    <a:pt x="494" y="565"/>
                  </a:cubicBezTo>
                  <a:lnTo>
                    <a:pt x="504" y="565"/>
                  </a:lnTo>
                  <a:cubicBezTo>
                    <a:pt x="539" y="558"/>
                    <a:pt x="564" y="526"/>
                    <a:pt x="557" y="491"/>
                  </a:cubicBezTo>
                  <a:cubicBezTo>
                    <a:pt x="547" y="423"/>
                    <a:pt x="567" y="351"/>
                    <a:pt x="612" y="301"/>
                  </a:cubicBezTo>
                  <a:cubicBezTo>
                    <a:pt x="652" y="256"/>
                    <a:pt x="734" y="236"/>
                    <a:pt x="796" y="236"/>
                  </a:cubicBezTo>
                  <a:cubicBezTo>
                    <a:pt x="816" y="251"/>
                    <a:pt x="834" y="266"/>
                    <a:pt x="846" y="283"/>
                  </a:cubicBezTo>
                  <a:cubicBezTo>
                    <a:pt x="879" y="328"/>
                    <a:pt x="889" y="383"/>
                    <a:pt x="874" y="423"/>
                  </a:cubicBezTo>
                  <a:cubicBezTo>
                    <a:pt x="859" y="466"/>
                    <a:pt x="819" y="498"/>
                    <a:pt x="776" y="533"/>
                  </a:cubicBezTo>
                  <a:cubicBezTo>
                    <a:pt x="734" y="568"/>
                    <a:pt x="687" y="608"/>
                    <a:pt x="654" y="663"/>
                  </a:cubicBezTo>
                  <a:cubicBezTo>
                    <a:pt x="597" y="765"/>
                    <a:pt x="612" y="900"/>
                    <a:pt x="692" y="987"/>
                  </a:cubicBezTo>
                  <a:cubicBezTo>
                    <a:pt x="742" y="1040"/>
                    <a:pt x="816" y="1072"/>
                    <a:pt x="890" y="1072"/>
                  </a:cubicBezTo>
                  <a:cubicBezTo>
                    <a:pt x="893" y="1072"/>
                    <a:pt x="896" y="1072"/>
                    <a:pt x="899" y="1072"/>
                  </a:cubicBezTo>
                  <a:cubicBezTo>
                    <a:pt x="936" y="1072"/>
                    <a:pt x="976" y="1064"/>
                    <a:pt x="1011" y="1047"/>
                  </a:cubicBezTo>
                  <a:cubicBezTo>
                    <a:pt x="1043" y="1032"/>
                    <a:pt x="1056" y="995"/>
                    <a:pt x="1041" y="962"/>
                  </a:cubicBezTo>
                  <a:cubicBezTo>
                    <a:pt x="1030" y="938"/>
                    <a:pt x="1007" y="924"/>
                    <a:pt x="982" y="924"/>
                  </a:cubicBezTo>
                  <a:cubicBezTo>
                    <a:pt x="974" y="924"/>
                    <a:pt x="965" y="926"/>
                    <a:pt x="956" y="930"/>
                  </a:cubicBezTo>
                  <a:cubicBezTo>
                    <a:pt x="937" y="939"/>
                    <a:pt x="917" y="944"/>
                    <a:pt x="896" y="944"/>
                  </a:cubicBezTo>
                  <a:cubicBezTo>
                    <a:pt x="855" y="944"/>
                    <a:pt x="814" y="927"/>
                    <a:pt x="786" y="897"/>
                  </a:cubicBezTo>
                  <a:cubicBezTo>
                    <a:pt x="746" y="855"/>
                    <a:pt x="736" y="780"/>
                    <a:pt x="766" y="728"/>
                  </a:cubicBezTo>
                  <a:cubicBezTo>
                    <a:pt x="786" y="693"/>
                    <a:pt x="821" y="665"/>
                    <a:pt x="859" y="633"/>
                  </a:cubicBezTo>
                  <a:cubicBezTo>
                    <a:pt x="909" y="590"/>
                    <a:pt x="968" y="543"/>
                    <a:pt x="996" y="471"/>
                  </a:cubicBezTo>
                  <a:cubicBezTo>
                    <a:pt x="1026" y="388"/>
                    <a:pt x="1008" y="288"/>
                    <a:pt x="951" y="209"/>
                  </a:cubicBezTo>
                  <a:cubicBezTo>
                    <a:pt x="909" y="149"/>
                    <a:pt x="846" y="101"/>
                    <a:pt x="759" y="61"/>
                  </a:cubicBezTo>
                  <a:cubicBezTo>
                    <a:pt x="670" y="21"/>
                    <a:pt x="578" y="1"/>
                    <a:pt x="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73;p48"/>
            <p:cNvSpPr/>
            <p:nvPr/>
          </p:nvSpPr>
          <p:spPr>
            <a:xfrm>
              <a:off x="-28270" y="3598749"/>
              <a:ext cx="709941" cy="1587290"/>
            </a:xfrm>
            <a:custGeom>
              <a:avLst/>
              <a:gdLst/>
              <a:ahLst/>
              <a:cxnLst/>
              <a:rect l="l" t="t" r="r" b="b"/>
              <a:pathLst>
                <a:path w="7222" h="16147" extrusionOk="0">
                  <a:moveTo>
                    <a:pt x="5882" y="0"/>
                  </a:moveTo>
                  <a:cubicBezTo>
                    <a:pt x="3801" y="624"/>
                    <a:pt x="0" y="6540"/>
                    <a:pt x="145" y="8683"/>
                  </a:cubicBezTo>
                  <a:cubicBezTo>
                    <a:pt x="252" y="10305"/>
                    <a:pt x="5799" y="16146"/>
                    <a:pt x="5799" y="16146"/>
                  </a:cubicBezTo>
                  <a:lnTo>
                    <a:pt x="7221" y="15021"/>
                  </a:lnTo>
                  <a:lnTo>
                    <a:pt x="3084" y="8666"/>
                  </a:lnTo>
                  <a:lnTo>
                    <a:pt x="5570" y="4526"/>
                  </a:lnTo>
                  <a:lnTo>
                    <a:pt x="5882" y="0"/>
                  </a:lnTo>
                  <a:close/>
                </a:path>
              </a:pathLst>
            </a:custGeom>
            <a:solidFill>
              <a:srgbClr val="F6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74;p48"/>
            <p:cNvSpPr/>
            <p:nvPr/>
          </p:nvSpPr>
          <p:spPr>
            <a:xfrm>
              <a:off x="2400" y="3598946"/>
              <a:ext cx="547545" cy="819056"/>
            </a:xfrm>
            <a:custGeom>
              <a:avLst/>
              <a:gdLst/>
              <a:ahLst/>
              <a:cxnLst/>
              <a:rect l="l" t="t" r="r" b="b"/>
              <a:pathLst>
                <a:path w="5570" h="8332" extrusionOk="0">
                  <a:moveTo>
                    <a:pt x="5570" y="1"/>
                  </a:moveTo>
                  <a:cubicBezTo>
                    <a:pt x="2830" y="776"/>
                    <a:pt x="0" y="6206"/>
                    <a:pt x="0" y="6206"/>
                  </a:cubicBezTo>
                  <a:cubicBezTo>
                    <a:pt x="826" y="7444"/>
                    <a:pt x="3778" y="8332"/>
                    <a:pt x="3778" y="8332"/>
                  </a:cubicBezTo>
                  <a:lnTo>
                    <a:pt x="5570" y="4534"/>
                  </a:lnTo>
                  <a:lnTo>
                    <a:pt x="55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75;p48"/>
            <p:cNvSpPr/>
            <p:nvPr/>
          </p:nvSpPr>
          <p:spPr>
            <a:xfrm>
              <a:off x="471398" y="3922949"/>
              <a:ext cx="162691" cy="274067"/>
            </a:xfrm>
            <a:custGeom>
              <a:avLst/>
              <a:gdLst/>
              <a:ahLst/>
              <a:cxnLst/>
              <a:rect l="l" t="t" r="r" b="b"/>
              <a:pathLst>
                <a:path w="1655" h="2788" extrusionOk="0">
                  <a:moveTo>
                    <a:pt x="1628" y="1"/>
                  </a:moveTo>
                  <a:cubicBezTo>
                    <a:pt x="1622" y="1"/>
                    <a:pt x="1616" y="4"/>
                    <a:pt x="1612" y="11"/>
                  </a:cubicBezTo>
                  <a:cubicBezTo>
                    <a:pt x="1380" y="352"/>
                    <a:pt x="1158" y="702"/>
                    <a:pt x="946" y="1056"/>
                  </a:cubicBezTo>
                  <a:cubicBezTo>
                    <a:pt x="731" y="1413"/>
                    <a:pt x="527" y="1772"/>
                    <a:pt x="332" y="2136"/>
                  </a:cubicBezTo>
                  <a:cubicBezTo>
                    <a:pt x="220" y="2341"/>
                    <a:pt x="112" y="2551"/>
                    <a:pt x="8" y="2758"/>
                  </a:cubicBezTo>
                  <a:cubicBezTo>
                    <a:pt x="1" y="2773"/>
                    <a:pt x="14" y="2788"/>
                    <a:pt x="27" y="2788"/>
                  </a:cubicBezTo>
                  <a:cubicBezTo>
                    <a:pt x="33" y="2788"/>
                    <a:pt x="39" y="2785"/>
                    <a:pt x="43" y="2778"/>
                  </a:cubicBezTo>
                  <a:cubicBezTo>
                    <a:pt x="227" y="2408"/>
                    <a:pt x="422" y="2044"/>
                    <a:pt x="626" y="1682"/>
                  </a:cubicBezTo>
                  <a:cubicBezTo>
                    <a:pt x="831" y="1323"/>
                    <a:pt x="1043" y="966"/>
                    <a:pt x="1263" y="617"/>
                  </a:cubicBezTo>
                  <a:cubicBezTo>
                    <a:pt x="1387" y="420"/>
                    <a:pt x="1515" y="223"/>
                    <a:pt x="1644" y="31"/>
                  </a:cubicBezTo>
                  <a:cubicBezTo>
                    <a:pt x="1655" y="15"/>
                    <a:pt x="1641" y="1"/>
                    <a:pt x="1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76;p48"/>
            <p:cNvSpPr/>
            <p:nvPr/>
          </p:nvSpPr>
          <p:spPr>
            <a:xfrm>
              <a:off x="583757" y="3945362"/>
              <a:ext cx="72351" cy="53083"/>
            </a:xfrm>
            <a:custGeom>
              <a:avLst/>
              <a:gdLst/>
              <a:ahLst/>
              <a:cxnLst/>
              <a:rect l="l" t="t" r="r" b="b"/>
              <a:pathLst>
                <a:path w="736" h="540" extrusionOk="0">
                  <a:moveTo>
                    <a:pt x="709" y="1"/>
                  </a:moveTo>
                  <a:cubicBezTo>
                    <a:pt x="705" y="1"/>
                    <a:pt x="702" y="2"/>
                    <a:pt x="699" y="5"/>
                  </a:cubicBezTo>
                  <a:cubicBezTo>
                    <a:pt x="471" y="172"/>
                    <a:pt x="244" y="336"/>
                    <a:pt x="17" y="501"/>
                  </a:cubicBezTo>
                  <a:cubicBezTo>
                    <a:pt x="1" y="514"/>
                    <a:pt x="12" y="540"/>
                    <a:pt x="27" y="540"/>
                  </a:cubicBezTo>
                  <a:cubicBezTo>
                    <a:pt x="31" y="540"/>
                    <a:pt x="34" y="539"/>
                    <a:pt x="37" y="536"/>
                  </a:cubicBezTo>
                  <a:cubicBezTo>
                    <a:pt x="264" y="371"/>
                    <a:pt x="491" y="204"/>
                    <a:pt x="718" y="40"/>
                  </a:cubicBezTo>
                  <a:cubicBezTo>
                    <a:pt x="735" y="27"/>
                    <a:pt x="724"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77;p48"/>
            <p:cNvSpPr/>
            <p:nvPr/>
          </p:nvSpPr>
          <p:spPr>
            <a:xfrm>
              <a:off x="1243855" y="3665693"/>
              <a:ext cx="132807" cy="541057"/>
            </a:xfrm>
            <a:custGeom>
              <a:avLst/>
              <a:gdLst/>
              <a:ahLst/>
              <a:cxnLst/>
              <a:rect l="l" t="t" r="r" b="b"/>
              <a:pathLst>
                <a:path w="1351" h="5504" extrusionOk="0">
                  <a:moveTo>
                    <a:pt x="26" y="0"/>
                  </a:moveTo>
                  <a:cubicBezTo>
                    <a:pt x="13" y="0"/>
                    <a:pt x="1" y="10"/>
                    <a:pt x="7" y="25"/>
                  </a:cubicBezTo>
                  <a:lnTo>
                    <a:pt x="7" y="23"/>
                  </a:lnTo>
                  <a:cubicBezTo>
                    <a:pt x="132" y="367"/>
                    <a:pt x="249" y="714"/>
                    <a:pt x="359" y="1063"/>
                  </a:cubicBezTo>
                  <a:cubicBezTo>
                    <a:pt x="466" y="1412"/>
                    <a:pt x="568" y="1764"/>
                    <a:pt x="663" y="2119"/>
                  </a:cubicBezTo>
                  <a:cubicBezTo>
                    <a:pt x="755" y="2470"/>
                    <a:pt x="840" y="2825"/>
                    <a:pt x="920" y="3181"/>
                  </a:cubicBezTo>
                  <a:cubicBezTo>
                    <a:pt x="997" y="3538"/>
                    <a:pt x="1067" y="3898"/>
                    <a:pt x="1130" y="4259"/>
                  </a:cubicBezTo>
                  <a:cubicBezTo>
                    <a:pt x="1192" y="4621"/>
                    <a:pt x="1247" y="4985"/>
                    <a:pt x="1294" y="5350"/>
                  </a:cubicBezTo>
                  <a:cubicBezTo>
                    <a:pt x="1299" y="5395"/>
                    <a:pt x="1304" y="5440"/>
                    <a:pt x="1309" y="5485"/>
                  </a:cubicBezTo>
                  <a:cubicBezTo>
                    <a:pt x="1311" y="5497"/>
                    <a:pt x="1321" y="5503"/>
                    <a:pt x="1331" y="5503"/>
                  </a:cubicBezTo>
                  <a:cubicBezTo>
                    <a:pt x="1341" y="5503"/>
                    <a:pt x="1350" y="5497"/>
                    <a:pt x="1349" y="5485"/>
                  </a:cubicBezTo>
                  <a:cubicBezTo>
                    <a:pt x="1304" y="5120"/>
                    <a:pt x="1252" y="4758"/>
                    <a:pt x="1192" y="4397"/>
                  </a:cubicBezTo>
                  <a:cubicBezTo>
                    <a:pt x="1132" y="4037"/>
                    <a:pt x="1065" y="3678"/>
                    <a:pt x="990" y="3319"/>
                  </a:cubicBezTo>
                  <a:cubicBezTo>
                    <a:pt x="913" y="2959"/>
                    <a:pt x="828" y="2600"/>
                    <a:pt x="735" y="2246"/>
                  </a:cubicBezTo>
                  <a:cubicBezTo>
                    <a:pt x="643" y="1892"/>
                    <a:pt x="546" y="1537"/>
                    <a:pt x="436" y="1188"/>
                  </a:cubicBezTo>
                  <a:cubicBezTo>
                    <a:pt x="329" y="836"/>
                    <a:pt x="214" y="487"/>
                    <a:pt x="89" y="140"/>
                  </a:cubicBezTo>
                  <a:cubicBezTo>
                    <a:pt x="74" y="97"/>
                    <a:pt x="59" y="55"/>
                    <a:pt x="44" y="13"/>
                  </a:cubicBezTo>
                  <a:cubicBezTo>
                    <a:pt x="41" y="4"/>
                    <a:pt x="34"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1078;p48"/>
            <p:cNvGrpSpPr/>
            <p:nvPr/>
          </p:nvGrpSpPr>
          <p:grpSpPr>
            <a:xfrm flipH="1">
              <a:off x="972053" y="3040254"/>
              <a:ext cx="72373" cy="47668"/>
              <a:chOff x="7416547" y="3409104"/>
              <a:chExt cx="62526" cy="41182"/>
            </a:xfrm>
          </p:grpSpPr>
          <p:sp>
            <p:nvSpPr>
              <p:cNvPr id="72" name="Google Shape;1079;p48"/>
              <p:cNvSpPr/>
              <p:nvPr/>
            </p:nvSpPr>
            <p:spPr>
              <a:xfrm>
                <a:off x="7416547" y="3409104"/>
                <a:ext cx="62526" cy="41182"/>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0;p48"/>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1081;p48"/>
            <p:cNvGrpSpPr/>
            <p:nvPr/>
          </p:nvGrpSpPr>
          <p:grpSpPr>
            <a:xfrm flipH="1">
              <a:off x="1167240" y="3040254"/>
              <a:ext cx="72373" cy="47668"/>
              <a:chOff x="7411267" y="3409104"/>
              <a:chExt cx="62526" cy="41182"/>
            </a:xfrm>
          </p:grpSpPr>
          <p:sp>
            <p:nvSpPr>
              <p:cNvPr id="70" name="Google Shape;1082;p48"/>
              <p:cNvSpPr/>
              <p:nvPr/>
            </p:nvSpPr>
            <p:spPr>
              <a:xfrm>
                <a:off x="7411267" y="3409104"/>
                <a:ext cx="62526" cy="41182"/>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3;p48"/>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1084;p48"/>
            <p:cNvSpPr/>
            <p:nvPr/>
          </p:nvSpPr>
          <p:spPr>
            <a:xfrm flipH="1">
              <a:off x="533121" y="5069927"/>
              <a:ext cx="438926" cy="267526"/>
            </a:xfrm>
            <a:custGeom>
              <a:avLst/>
              <a:gdLst/>
              <a:ahLst/>
              <a:cxnLst/>
              <a:rect l="l" t="t" r="r" b="b"/>
              <a:pathLst>
                <a:path w="4063" h="2476" extrusionOk="0">
                  <a:moveTo>
                    <a:pt x="2900" y="0"/>
                  </a:moveTo>
                  <a:cubicBezTo>
                    <a:pt x="2896" y="0"/>
                    <a:pt x="2891" y="0"/>
                    <a:pt x="2887" y="1"/>
                  </a:cubicBezTo>
                  <a:cubicBezTo>
                    <a:pt x="2715" y="16"/>
                    <a:pt x="2648" y="228"/>
                    <a:pt x="2371" y="275"/>
                  </a:cubicBezTo>
                  <a:cubicBezTo>
                    <a:pt x="2332" y="282"/>
                    <a:pt x="2291" y="285"/>
                    <a:pt x="2247" y="285"/>
                  </a:cubicBezTo>
                  <a:cubicBezTo>
                    <a:pt x="2049" y="285"/>
                    <a:pt x="1803" y="228"/>
                    <a:pt x="1617" y="228"/>
                  </a:cubicBezTo>
                  <a:cubicBezTo>
                    <a:pt x="1548" y="228"/>
                    <a:pt x="1487" y="236"/>
                    <a:pt x="1440" y="258"/>
                  </a:cubicBezTo>
                  <a:cubicBezTo>
                    <a:pt x="1243" y="353"/>
                    <a:pt x="0" y="1378"/>
                    <a:pt x="247" y="1638"/>
                  </a:cubicBezTo>
                  <a:cubicBezTo>
                    <a:pt x="264" y="1655"/>
                    <a:pt x="288" y="1663"/>
                    <a:pt x="317" y="1663"/>
                  </a:cubicBezTo>
                  <a:cubicBezTo>
                    <a:pt x="538" y="1663"/>
                    <a:pt x="1053" y="1196"/>
                    <a:pt x="1078" y="1196"/>
                  </a:cubicBezTo>
                  <a:cubicBezTo>
                    <a:pt x="1078" y="1196"/>
                    <a:pt x="1078" y="1196"/>
                    <a:pt x="1078" y="1196"/>
                  </a:cubicBezTo>
                  <a:cubicBezTo>
                    <a:pt x="1101" y="1201"/>
                    <a:pt x="357" y="2042"/>
                    <a:pt x="584" y="2232"/>
                  </a:cubicBezTo>
                  <a:cubicBezTo>
                    <a:pt x="603" y="2247"/>
                    <a:pt x="624" y="2254"/>
                    <a:pt x="649" y="2254"/>
                  </a:cubicBezTo>
                  <a:cubicBezTo>
                    <a:pt x="923" y="2254"/>
                    <a:pt x="1532" y="1361"/>
                    <a:pt x="1564" y="1361"/>
                  </a:cubicBezTo>
                  <a:cubicBezTo>
                    <a:pt x="1564" y="1361"/>
                    <a:pt x="1565" y="1361"/>
                    <a:pt x="1565" y="1361"/>
                  </a:cubicBezTo>
                  <a:cubicBezTo>
                    <a:pt x="1595" y="1373"/>
                    <a:pt x="1098" y="2254"/>
                    <a:pt x="1345" y="2379"/>
                  </a:cubicBezTo>
                  <a:cubicBezTo>
                    <a:pt x="1361" y="2387"/>
                    <a:pt x="1378" y="2391"/>
                    <a:pt x="1395" y="2391"/>
                  </a:cubicBezTo>
                  <a:cubicBezTo>
                    <a:pt x="1644" y="2391"/>
                    <a:pt x="1991" y="1603"/>
                    <a:pt x="2019" y="1603"/>
                  </a:cubicBezTo>
                  <a:lnTo>
                    <a:pt x="2019" y="1603"/>
                  </a:lnTo>
                  <a:cubicBezTo>
                    <a:pt x="2049" y="1605"/>
                    <a:pt x="1919" y="2421"/>
                    <a:pt x="2106" y="2474"/>
                  </a:cubicBezTo>
                  <a:cubicBezTo>
                    <a:pt x="2111" y="2475"/>
                    <a:pt x="2116" y="2476"/>
                    <a:pt x="2121" y="2476"/>
                  </a:cubicBezTo>
                  <a:cubicBezTo>
                    <a:pt x="2306" y="2476"/>
                    <a:pt x="2499" y="1535"/>
                    <a:pt x="2543" y="1535"/>
                  </a:cubicBezTo>
                  <a:cubicBezTo>
                    <a:pt x="2581" y="1538"/>
                    <a:pt x="2877" y="1686"/>
                    <a:pt x="3171" y="1686"/>
                  </a:cubicBezTo>
                  <a:cubicBezTo>
                    <a:pt x="3219" y="1686"/>
                    <a:pt x="3267" y="1682"/>
                    <a:pt x="3314" y="1673"/>
                  </a:cubicBezTo>
                  <a:cubicBezTo>
                    <a:pt x="3651" y="1605"/>
                    <a:pt x="4062" y="991"/>
                    <a:pt x="3965" y="742"/>
                  </a:cubicBezTo>
                  <a:cubicBezTo>
                    <a:pt x="3872" y="500"/>
                    <a:pt x="3138" y="0"/>
                    <a:pt x="2900" y="0"/>
                  </a:cubicBezTo>
                  <a:close/>
                </a:path>
              </a:pathLst>
            </a:custGeom>
            <a:solidFill>
              <a:srgbClr val="F6D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extLst>
      <p:ext uri="{BB962C8B-B14F-4D97-AF65-F5344CB8AC3E}">
        <p14:creationId xmlns:p14="http://schemas.microsoft.com/office/powerpoint/2010/main" val="312549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5">
            <a:extLst>
              <a:ext uri="{FF2B5EF4-FFF2-40B4-BE49-F238E27FC236}">
                <a16:creationId xmlns:a16="http://schemas.microsoft.com/office/drawing/2014/main" id="{B030F64E-D154-7332-C853-4354A2B66AA6}"/>
              </a:ext>
            </a:extLst>
          </p:cNvPr>
          <p:cNvSpPr txBox="1"/>
          <p:nvPr/>
        </p:nvSpPr>
        <p:spPr>
          <a:xfrm>
            <a:off x="3528738" y="168107"/>
            <a:ext cx="1803700" cy="584775"/>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mtClean="0">
                <a:solidFill>
                  <a:schemeClr val="accent2">
                    <a:lumMod val="25000"/>
                  </a:schemeClr>
                </a:solidFill>
              </a:rPr>
              <a:t>DẶN DÒ</a:t>
            </a:r>
            <a:endParaRPr lang="en-US" dirty="0">
              <a:solidFill>
                <a:schemeClr val="accent2">
                  <a:lumMod val="25000"/>
                </a:schemeClr>
              </a:solidFill>
            </a:endParaRPr>
          </a:p>
        </p:txBody>
      </p:sp>
      <p:sp>
        <p:nvSpPr>
          <p:cNvPr id="3" name="Rectangle 2"/>
          <p:cNvSpPr/>
          <p:nvPr/>
        </p:nvSpPr>
        <p:spPr>
          <a:xfrm>
            <a:off x="1171605" y="1054486"/>
            <a:ext cx="6517966" cy="2492990"/>
          </a:xfrm>
          <a:prstGeom prst="rect">
            <a:avLst/>
          </a:prstGeom>
        </p:spPr>
        <p:txBody>
          <a:bodyPr wrap="square">
            <a:spAutoFit/>
          </a:bodyPr>
          <a:lstStyle/>
          <a:p>
            <a:pPr algn="ctr">
              <a:lnSpc>
                <a:spcPct val="150000"/>
              </a:lnSpc>
              <a:buSzPts val="3000"/>
              <a:buFont typeface="Pompiere"/>
              <a:buNone/>
            </a:pPr>
            <a:r>
              <a:rPr lang="en-US" sz="3200">
                <a:solidFill>
                  <a:schemeClr val="tx1"/>
                </a:solidFill>
                <a:latin typeface="+mn-lt"/>
                <a:ea typeface="Pompiere"/>
                <a:cs typeface="Pompiere"/>
                <a:sym typeface="Pompiere"/>
              </a:rPr>
              <a:t>C</a:t>
            </a:r>
            <a:r>
              <a:rPr lang="vi-VN" sz="3200">
                <a:solidFill>
                  <a:schemeClr val="tx1"/>
                </a:solidFill>
                <a:latin typeface="+mn-lt"/>
                <a:ea typeface="Pompiere"/>
                <a:cs typeface="Pompiere"/>
                <a:sym typeface="Pompiere"/>
              </a:rPr>
              <a:t>huẩn </a:t>
            </a:r>
            <a:r>
              <a:rPr lang="vi-VN" sz="3200" smtClean="0">
                <a:solidFill>
                  <a:schemeClr val="tx1"/>
                </a:solidFill>
                <a:latin typeface="+mn-lt"/>
                <a:ea typeface="Pompiere"/>
                <a:cs typeface="Pompiere"/>
                <a:sym typeface="Pompiere"/>
              </a:rPr>
              <a:t>bị</a:t>
            </a:r>
            <a:endParaRPr lang="en-US" sz="3200" smtClean="0">
              <a:solidFill>
                <a:schemeClr val="tx1"/>
              </a:solidFill>
              <a:latin typeface="+mn-lt"/>
              <a:ea typeface="Pompiere"/>
              <a:cs typeface="Pompiere"/>
              <a:sym typeface="Pompiere"/>
            </a:endParaRPr>
          </a:p>
          <a:p>
            <a:pPr algn="ctr">
              <a:lnSpc>
                <a:spcPct val="150000"/>
              </a:lnSpc>
              <a:buSzPts val="3000"/>
              <a:buFont typeface="Pompiere"/>
              <a:buNone/>
            </a:pPr>
            <a:r>
              <a:rPr lang="vi-VN" sz="3600" b="1" smtClean="0">
                <a:solidFill>
                  <a:schemeClr val="tx1"/>
                </a:solidFill>
                <a:latin typeface="+mn-lt"/>
                <a:ea typeface="Pompiere"/>
                <a:cs typeface="Pompiere"/>
                <a:sym typeface="Pompiere"/>
              </a:rPr>
              <a:t>CHỦ </a:t>
            </a:r>
            <a:r>
              <a:rPr lang="vi-VN" sz="3600" b="1">
                <a:solidFill>
                  <a:schemeClr val="tx1"/>
                </a:solidFill>
                <a:latin typeface="+mn-lt"/>
                <a:ea typeface="Pompiere"/>
                <a:cs typeface="Pompiere"/>
                <a:sym typeface="Pompiere"/>
              </a:rPr>
              <a:t>ĐỀ: CỘNG ĐỒNG</a:t>
            </a:r>
          </a:p>
          <a:p>
            <a:pPr algn="ctr">
              <a:lnSpc>
                <a:spcPct val="150000"/>
              </a:lnSpc>
              <a:buSzPts val="3000"/>
              <a:buFont typeface="Pompiere"/>
              <a:buNone/>
            </a:pPr>
            <a:r>
              <a:rPr lang="vi-VN" sz="3600" b="1">
                <a:solidFill>
                  <a:schemeClr val="tx1"/>
                </a:solidFill>
                <a:latin typeface="+mn-lt"/>
                <a:ea typeface="Pompiere"/>
                <a:cs typeface="Pompiere"/>
                <a:sym typeface="Pompiere"/>
              </a:rPr>
              <a:t>BÀI 7: HỌ HÀNG, LÀNG XÓM</a:t>
            </a:r>
          </a:p>
        </p:txBody>
      </p:sp>
    </p:spTree>
    <p:extLst>
      <p:ext uri="{BB962C8B-B14F-4D97-AF65-F5344CB8AC3E}">
        <p14:creationId xmlns:p14="http://schemas.microsoft.com/office/powerpoint/2010/main" val="357982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66" name="TextBox 65"/>
          <p:cNvSpPr txBox="1"/>
          <p:nvPr/>
        </p:nvSpPr>
        <p:spPr>
          <a:xfrm>
            <a:off x="887871" y="1269736"/>
            <a:ext cx="7354899" cy="2431371"/>
          </a:xfrm>
          <a:prstGeom prst="rect">
            <a:avLst/>
          </a:prstGeom>
          <a:noFill/>
        </p:spPr>
        <p:txBody>
          <a:bodyPr wrap="none" rtlCol="0">
            <a:spAutoFit/>
          </a:bodyPr>
          <a:lstStyle/>
          <a:p>
            <a:pPr algn="ctr">
              <a:lnSpc>
                <a:spcPct val="150000"/>
              </a:lnSpc>
            </a:pPr>
            <a:r>
              <a:rPr lang="vi-VN" sz="5400" b="1">
                <a:solidFill>
                  <a:schemeClr val="accent2">
                    <a:lumMod val="25000"/>
                  </a:schemeClr>
                </a:solidFill>
              </a:rPr>
              <a:t>CẢM ƠN CÁC EM ĐÃ </a:t>
            </a:r>
            <a:br>
              <a:rPr lang="vi-VN" sz="5400" b="1">
                <a:solidFill>
                  <a:schemeClr val="accent2">
                    <a:lumMod val="25000"/>
                  </a:schemeClr>
                </a:solidFill>
              </a:rPr>
            </a:br>
            <a:r>
              <a:rPr lang="vi-VN" sz="5400" b="1">
                <a:solidFill>
                  <a:schemeClr val="accent2">
                    <a:lumMod val="25000"/>
                  </a:schemeClr>
                </a:solidFill>
              </a:rPr>
              <a:t>CHÚ Ý LẮNG NGHE!</a:t>
            </a:r>
          </a:p>
        </p:txBody>
      </p:sp>
    </p:spTree>
    <p:extLst>
      <p:ext uri="{BB962C8B-B14F-4D97-AF65-F5344CB8AC3E}">
        <p14:creationId xmlns:p14="http://schemas.microsoft.com/office/powerpoint/2010/main" val="353075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pSp>
        <p:nvGrpSpPr>
          <p:cNvPr id="308" name="Google Shape;308;p34"/>
          <p:cNvGrpSpPr/>
          <p:nvPr/>
        </p:nvGrpSpPr>
        <p:grpSpPr>
          <a:xfrm rot="1425138">
            <a:off x="7302809" y="3881675"/>
            <a:ext cx="1443874" cy="895254"/>
            <a:chOff x="12481012" y="293219"/>
            <a:chExt cx="1750658" cy="1085470"/>
          </a:xfrm>
        </p:grpSpPr>
        <p:sp>
          <p:nvSpPr>
            <p:cNvPr id="309" name="Google Shape;309;p34"/>
            <p:cNvSpPr/>
            <p:nvPr/>
          </p:nvSpPr>
          <p:spPr>
            <a:xfrm>
              <a:off x="12490129" y="322556"/>
              <a:ext cx="861596" cy="425247"/>
            </a:xfrm>
            <a:custGeom>
              <a:avLst/>
              <a:gdLst/>
              <a:ahLst/>
              <a:cxnLst/>
              <a:rect l="l" t="t" r="r" b="b"/>
              <a:pathLst>
                <a:path w="50371" h="24861" extrusionOk="0">
                  <a:moveTo>
                    <a:pt x="14352" y="1"/>
                  </a:moveTo>
                  <a:cubicBezTo>
                    <a:pt x="12011" y="1"/>
                    <a:pt x="9666" y="152"/>
                    <a:pt x="7339" y="443"/>
                  </a:cubicBezTo>
                  <a:cubicBezTo>
                    <a:pt x="6906" y="476"/>
                    <a:pt x="6405" y="576"/>
                    <a:pt x="5972" y="810"/>
                  </a:cubicBezTo>
                  <a:cubicBezTo>
                    <a:pt x="5571" y="1077"/>
                    <a:pt x="5271" y="1510"/>
                    <a:pt x="4971" y="1944"/>
                  </a:cubicBezTo>
                  <a:cubicBezTo>
                    <a:pt x="3670" y="3879"/>
                    <a:pt x="1302" y="7314"/>
                    <a:pt x="1" y="9282"/>
                  </a:cubicBezTo>
                  <a:lnTo>
                    <a:pt x="50370" y="24860"/>
                  </a:lnTo>
                  <a:lnTo>
                    <a:pt x="50370" y="18489"/>
                  </a:lnTo>
                  <a:cubicBezTo>
                    <a:pt x="46334" y="11484"/>
                    <a:pt x="39529" y="6147"/>
                    <a:pt x="31824" y="3145"/>
                  </a:cubicBezTo>
                  <a:cubicBezTo>
                    <a:pt x="26285" y="987"/>
                    <a:pt x="20333" y="1"/>
                    <a:pt x="14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4"/>
            <p:cNvSpPr/>
            <p:nvPr/>
          </p:nvSpPr>
          <p:spPr>
            <a:xfrm>
              <a:off x="13351761" y="293219"/>
              <a:ext cx="861014" cy="438606"/>
            </a:xfrm>
            <a:custGeom>
              <a:avLst/>
              <a:gdLst/>
              <a:ahLst/>
              <a:cxnLst/>
              <a:rect l="l" t="t" r="r" b="b"/>
              <a:pathLst>
                <a:path w="50337" h="25642" extrusionOk="0">
                  <a:moveTo>
                    <a:pt x="36516" y="0"/>
                  </a:moveTo>
                  <a:cubicBezTo>
                    <a:pt x="30555" y="0"/>
                    <a:pt x="24611" y="1004"/>
                    <a:pt x="19080" y="3158"/>
                  </a:cubicBezTo>
                  <a:cubicBezTo>
                    <a:pt x="11408" y="6161"/>
                    <a:pt x="4070" y="13199"/>
                    <a:pt x="0" y="20204"/>
                  </a:cubicBezTo>
                  <a:lnTo>
                    <a:pt x="500" y="25641"/>
                  </a:lnTo>
                  <a:lnTo>
                    <a:pt x="50336" y="9296"/>
                  </a:lnTo>
                  <a:cubicBezTo>
                    <a:pt x="49102" y="7328"/>
                    <a:pt x="47200" y="3892"/>
                    <a:pt x="45933" y="1958"/>
                  </a:cubicBezTo>
                  <a:cubicBezTo>
                    <a:pt x="45633" y="1524"/>
                    <a:pt x="45332" y="1057"/>
                    <a:pt x="44932" y="823"/>
                  </a:cubicBezTo>
                  <a:cubicBezTo>
                    <a:pt x="44499" y="557"/>
                    <a:pt x="43998" y="490"/>
                    <a:pt x="43531" y="457"/>
                  </a:cubicBezTo>
                  <a:cubicBezTo>
                    <a:pt x="41206" y="155"/>
                    <a:pt x="38859" y="0"/>
                    <a:pt x="36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4"/>
            <p:cNvSpPr/>
            <p:nvPr/>
          </p:nvSpPr>
          <p:spPr>
            <a:xfrm>
              <a:off x="12481012" y="459712"/>
              <a:ext cx="758880" cy="880925"/>
            </a:xfrm>
            <a:custGeom>
              <a:avLst/>
              <a:gdLst/>
              <a:ahLst/>
              <a:cxnLst/>
              <a:rect l="l" t="t" r="r" b="b"/>
              <a:pathLst>
                <a:path w="44366" h="51501" extrusionOk="0">
                  <a:moveTo>
                    <a:pt x="10011" y="0"/>
                  </a:moveTo>
                  <a:cubicBezTo>
                    <a:pt x="6656" y="0"/>
                    <a:pt x="3300" y="317"/>
                    <a:pt x="0" y="964"/>
                  </a:cubicBezTo>
                  <a:cubicBezTo>
                    <a:pt x="2835" y="17443"/>
                    <a:pt x="5204" y="33721"/>
                    <a:pt x="8106" y="50199"/>
                  </a:cubicBezTo>
                  <a:cubicBezTo>
                    <a:pt x="13713" y="48686"/>
                    <a:pt x="19400" y="47844"/>
                    <a:pt x="25048" y="47844"/>
                  </a:cubicBezTo>
                  <a:cubicBezTo>
                    <a:pt x="31598" y="47844"/>
                    <a:pt x="38097" y="48975"/>
                    <a:pt x="44365" y="51500"/>
                  </a:cubicBezTo>
                  <a:lnTo>
                    <a:pt x="44298" y="12239"/>
                  </a:lnTo>
                  <a:cubicBezTo>
                    <a:pt x="34771" y="4313"/>
                    <a:pt x="22394" y="0"/>
                    <a:pt x="10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4"/>
            <p:cNvSpPr/>
            <p:nvPr/>
          </p:nvSpPr>
          <p:spPr>
            <a:xfrm>
              <a:off x="12481012" y="476202"/>
              <a:ext cx="758880" cy="864435"/>
            </a:xfrm>
            <a:custGeom>
              <a:avLst/>
              <a:gdLst/>
              <a:ahLst/>
              <a:cxnLst/>
              <a:rect l="l" t="t" r="r" b="b"/>
              <a:pathLst>
                <a:path w="44366" h="50537" extrusionOk="0">
                  <a:moveTo>
                    <a:pt x="0" y="0"/>
                  </a:moveTo>
                  <a:lnTo>
                    <a:pt x="0" y="0"/>
                  </a:lnTo>
                  <a:cubicBezTo>
                    <a:pt x="2869" y="16479"/>
                    <a:pt x="5237" y="32757"/>
                    <a:pt x="8106" y="49235"/>
                  </a:cubicBezTo>
                  <a:cubicBezTo>
                    <a:pt x="13692" y="47697"/>
                    <a:pt x="19356" y="46853"/>
                    <a:pt x="24984" y="46853"/>
                  </a:cubicBezTo>
                  <a:cubicBezTo>
                    <a:pt x="31555" y="46853"/>
                    <a:pt x="38076" y="48003"/>
                    <a:pt x="44365" y="50536"/>
                  </a:cubicBezTo>
                  <a:cubicBezTo>
                    <a:pt x="7507" y="33959"/>
                    <a:pt x="1" y="3"/>
                    <a:pt x="0" y="0"/>
                  </a:cubicBezTo>
                  <a:close/>
                </a:path>
              </a:pathLst>
            </a:custGeom>
            <a:solidFill>
              <a:srgbClr val="330502">
                <a:alpha val="1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4"/>
            <p:cNvSpPr/>
            <p:nvPr/>
          </p:nvSpPr>
          <p:spPr>
            <a:xfrm>
              <a:off x="13514953" y="433677"/>
              <a:ext cx="716648" cy="906958"/>
            </a:xfrm>
            <a:custGeom>
              <a:avLst/>
              <a:gdLst/>
              <a:ahLst/>
              <a:cxnLst/>
              <a:rect l="l" t="t" r="r" b="b"/>
              <a:pathLst>
                <a:path w="41897" h="53023" extrusionOk="0">
                  <a:moveTo>
                    <a:pt x="33881" y="0"/>
                  </a:moveTo>
                  <a:cubicBezTo>
                    <a:pt x="21491" y="0"/>
                    <a:pt x="9986" y="5581"/>
                    <a:pt x="0" y="13861"/>
                  </a:cubicBezTo>
                  <a:lnTo>
                    <a:pt x="0" y="53022"/>
                  </a:lnTo>
                  <a:lnTo>
                    <a:pt x="34" y="53022"/>
                  </a:lnTo>
                  <a:cubicBezTo>
                    <a:pt x="7501" y="50014"/>
                    <a:pt x="14258" y="48261"/>
                    <a:pt x="21336" y="48261"/>
                  </a:cubicBezTo>
                  <a:cubicBezTo>
                    <a:pt x="25325" y="48261"/>
                    <a:pt x="29415" y="48818"/>
                    <a:pt x="33791" y="50020"/>
                  </a:cubicBezTo>
                  <a:cubicBezTo>
                    <a:pt x="36626" y="33542"/>
                    <a:pt x="38995" y="17263"/>
                    <a:pt x="41897" y="785"/>
                  </a:cubicBezTo>
                  <a:cubicBezTo>
                    <a:pt x="39189" y="253"/>
                    <a:pt x="36515" y="0"/>
                    <a:pt x="33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34"/>
            <p:cNvGrpSpPr/>
            <p:nvPr/>
          </p:nvGrpSpPr>
          <p:grpSpPr>
            <a:xfrm>
              <a:off x="13593770" y="632782"/>
              <a:ext cx="562903" cy="505424"/>
              <a:chOff x="2819907" y="2874840"/>
              <a:chExt cx="630491" cy="566111"/>
            </a:xfrm>
          </p:grpSpPr>
          <p:sp>
            <p:nvSpPr>
              <p:cNvPr id="315" name="Google Shape;315;p34"/>
              <p:cNvSpPr/>
              <p:nvPr/>
            </p:nvSpPr>
            <p:spPr>
              <a:xfrm rot="5040089" flipH="1">
                <a:off x="2881046" y="2867621"/>
                <a:ext cx="508212" cy="580561"/>
              </a:xfrm>
              <a:custGeom>
                <a:avLst/>
                <a:gdLst/>
                <a:ahLst/>
                <a:cxnLst/>
                <a:rect l="l" t="t" r="r" b="b"/>
                <a:pathLst>
                  <a:path w="20329" h="23223" extrusionOk="0">
                    <a:moveTo>
                      <a:pt x="606" y="5991"/>
                    </a:moveTo>
                    <a:lnTo>
                      <a:pt x="0" y="23223"/>
                    </a:lnTo>
                    <a:lnTo>
                      <a:pt x="18445" y="18242"/>
                    </a:lnTo>
                    <a:lnTo>
                      <a:pt x="20329" y="0"/>
                    </a:lnTo>
                    <a:close/>
                  </a:path>
                </a:pathLst>
              </a:custGeom>
              <a:solidFill>
                <a:schemeClr val="lt2"/>
              </a:solidFill>
              <a:ln>
                <a:noFill/>
              </a:ln>
            </p:spPr>
          </p:sp>
          <p:sp>
            <p:nvSpPr>
              <p:cNvPr id="316" name="Google Shape;316;p34"/>
              <p:cNvSpPr/>
              <p:nvPr/>
            </p:nvSpPr>
            <p:spPr>
              <a:xfrm rot="5040089" flipH="1">
                <a:off x="3039519" y="2899635"/>
                <a:ext cx="188470" cy="489713"/>
              </a:xfrm>
              <a:custGeom>
                <a:avLst/>
                <a:gdLst/>
                <a:ahLst/>
                <a:cxnLst/>
                <a:rect l="l" t="t" r="r" b="b"/>
                <a:pathLst>
                  <a:path w="7539" h="19589" extrusionOk="0">
                    <a:moveTo>
                      <a:pt x="673" y="2154"/>
                    </a:moveTo>
                    <a:lnTo>
                      <a:pt x="7539" y="0"/>
                    </a:lnTo>
                    <a:lnTo>
                      <a:pt x="6597" y="17771"/>
                    </a:lnTo>
                    <a:lnTo>
                      <a:pt x="0" y="19589"/>
                    </a:lnTo>
                    <a:close/>
                  </a:path>
                </a:pathLst>
              </a:custGeom>
              <a:solidFill>
                <a:schemeClr val="accent1"/>
              </a:solidFill>
              <a:ln>
                <a:noFill/>
              </a:ln>
            </p:spPr>
          </p:sp>
          <p:sp>
            <p:nvSpPr>
              <p:cNvPr id="317" name="Google Shape;317;p34"/>
              <p:cNvSpPr/>
              <p:nvPr/>
            </p:nvSpPr>
            <p:spPr>
              <a:xfrm rot="5040089" flipH="1">
                <a:off x="3078547" y="2740841"/>
                <a:ext cx="169946" cy="488013"/>
              </a:xfrm>
              <a:custGeom>
                <a:avLst/>
                <a:gdLst/>
                <a:ahLst/>
                <a:cxnLst/>
                <a:rect l="l" t="t" r="r" b="b"/>
                <a:pathLst>
                  <a:path w="6798" h="19521" extrusionOk="0">
                    <a:moveTo>
                      <a:pt x="807" y="1817"/>
                    </a:moveTo>
                    <a:lnTo>
                      <a:pt x="6798" y="0"/>
                    </a:lnTo>
                    <a:lnTo>
                      <a:pt x="5654" y="18242"/>
                    </a:lnTo>
                    <a:lnTo>
                      <a:pt x="0" y="19521"/>
                    </a:lnTo>
                    <a:close/>
                  </a:path>
                </a:pathLst>
              </a:custGeom>
              <a:solidFill>
                <a:schemeClr val="lt2"/>
              </a:solidFill>
              <a:ln>
                <a:noFill/>
              </a:ln>
            </p:spPr>
          </p:sp>
        </p:grpSp>
        <p:sp>
          <p:nvSpPr>
            <p:cNvPr id="318" name="Google Shape;318;p34"/>
            <p:cNvSpPr/>
            <p:nvPr/>
          </p:nvSpPr>
          <p:spPr>
            <a:xfrm>
              <a:off x="13515517" y="447105"/>
              <a:ext cx="716152" cy="893531"/>
            </a:xfrm>
            <a:custGeom>
              <a:avLst/>
              <a:gdLst/>
              <a:ahLst/>
              <a:cxnLst/>
              <a:rect l="l" t="t" r="r" b="b"/>
              <a:pathLst>
                <a:path w="41868" h="52238" extrusionOk="0">
                  <a:moveTo>
                    <a:pt x="41864" y="0"/>
                  </a:moveTo>
                  <a:lnTo>
                    <a:pt x="41864" y="0"/>
                  </a:lnTo>
                  <a:cubicBezTo>
                    <a:pt x="41794" y="397"/>
                    <a:pt x="41724" y="794"/>
                    <a:pt x="41655" y="1190"/>
                  </a:cubicBezTo>
                  <a:lnTo>
                    <a:pt x="41655" y="1190"/>
                  </a:lnTo>
                  <a:cubicBezTo>
                    <a:pt x="41807" y="421"/>
                    <a:pt x="41867" y="0"/>
                    <a:pt x="41864" y="0"/>
                  </a:cubicBezTo>
                  <a:close/>
                  <a:moveTo>
                    <a:pt x="41655" y="1190"/>
                  </a:moveTo>
                  <a:cubicBezTo>
                    <a:pt x="40375" y="7676"/>
                    <a:pt x="32593" y="38929"/>
                    <a:pt x="1756" y="51549"/>
                  </a:cubicBezTo>
                  <a:lnTo>
                    <a:pt x="1756" y="51549"/>
                  </a:lnTo>
                  <a:cubicBezTo>
                    <a:pt x="8536" y="48963"/>
                    <a:pt x="14784" y="47476"/>
                    <a:pt x="21303" y="47476"/>
                  </a:cubicBezTo>
                  <a:cubicBezTo>
                    <a:pt x="25292" y="47476"/>
                    <a:pt x="29382" y="48033"/>
                    <a:pt x="33758" y="49235"/>
                  </a:cubicBezTo>
                  <a:cubicBezTo>
                    <a:pt x="36525" y="33154"/>
                    <a:pt x="38847" y="17263"/>
                    <a:pt x="41655" y="1190"/>
                  </a:cubicBezTo>
                  <a:close/>
                  <a:moveTo>
                    <a:pt x="1756" y="51549"/>
                  </a:moveTo>
                  <a:cubicBezTo>
                    <a:pt x="1175" y="51770"/>
                    <a:pt x="590" y="52000"/>
                    <a:pt x="1" y="52237"/>
                  </a:cubicBezTo>
                  <a:cubicBezTo>
                    <a:pt x="594" y="52015"/>
                    <a:pt x="1179" y="51785"/>
                    <a:pt x="1756" y="51549"/>
                  </a:cubicBezTo>
                  <a:close/>
                </a:path>
              </a:pathLst>
            </a:custGeom>
            <a:solidFill>
              <a:srgbClr val="330502">
                <a:alpha val="1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4"/>
            <p:cNvSpPr/>
            <p:nvPr/>
          </p:nvSpPr>
          <p:spPr>
            <a:xfrm>
              <a:off x="13231933" y="636537"/>
              <a:ext cx="284148" cy="742152"/>
            </a:xfrm>
            <a:custGeom>
              <a:avLst/>
              <a:gdLst/>
              <a:ahLst/>
              <a:cxnLst/>
              <a:rect l="l" t="t" r="r" b="b"/>
              <a:pathLst>
                <a:path w="16612" h="43388" extrusionOk="0">
                  <a:moveTo>
                    <a:pt x="9034" y="1"/>
                  </a:moveTo>
                  <a:cubicBezTo>
                    <a:pt x="6646" y="1"/>
                    <a:pt x="3758" y="501"/>
                    <a:pt x="467" y="2002"/>
                  </a:cubicBezTo>
                  <a:cubicBezTo>
                    <a:pt x="0" y="2236"/>
                    <a:pt x="467" y="41163"/>
                    <a:pt x="467" y="41163"/>
                  </a:cubicBezTo>
                  <a:cubicBezTo>
                    <a:pt x="467" y="41163"/>
                    <a:pt x="4040" y="43387"/>
                    <a:pt x="8824" y="43387"/>
                  </a:cubicBezTo>
                  <a:cubicBezTo>
                    <a:pt x="11216" y="43387"/>
                    <a:pt x="13910" y="42831"/>
                    <a:pt x="16612" y="41163"/>
                  </a:cubicBezTo>
                  <a:lnTo>
                    <a:pt x="16612" y="2002"/>
                  </a:lnTo>
                  <a:cubicBezTo>
                    <a:pt x="16590" y="2002"/>
                    <a:pt x="13810" y="1"/>
                    <a:pt x="9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4"/>
            <p:cNvSpPr/>
            <p:nvPr/>
          </p:nvSpPr>
          <p:spPr>
            <a:xfrm>
              <a:off x="12617946" y="418846"/>
              <a:ext cx="641916" cy="209998"/>
            </a:xfrm>
            <a:custGeom>
              <a:avLst/>
              <a:gdLst/>
              <a:ahLst/>
              <a:cxnLst/>
              <a:rect l="l" t="t" r="r" b="b"/>
              <a:pathLst>
                <a:path w="37528" h="12277" extrusionOk="0">
                  <a:moveTo>
                    <a:pt x="6821" y="0"/>
                  </a:moveTo>
                  <a:cubicBezTo>
                    <a:pt x="4560" y="0"/>
                    <a:pt x="2293" y="215"/>
                    <a:pt x="101" y="685"/>
                  </a:cubicBezTo>
                  <a:cubicBezTo>
                    <a:pt x="34" y="718"/>
                    <a:pt x="1" y="785"/>
                    <a:pt x="1" y="851"/>
                  </a:cubicBezTo>
                  <a:cubicBezTo>
                    <a:pt x="1" y="885"/>
                    <a:pt x="68" y="952"/>
                    <a:pt x="134" y="952"/>
                  </a:cubicBezTo>
                  <a:cubicBezTo>
                    <a:pt x="2278" y="532"/>
                    <a:pt x="4481" y="331"/>
                    <a:pt x="6693" y="331"/>
                  </a:cubicBezTo>
                  <a:cubicBezTo>
                    <a:pt x="7820" y="331"/>
                    <a:pt x="8949" y="383"/>
                    <a:pt x="10075" y="485"/>
                  </a:cubicBezTo>
                  <a:cubicBezTo>
                    <a:pt x="13377" y="785"/>
                    <a:pt x="16679" y="1485"/>
                    <a:pt x="19848" y="2553"/>
                  </a:cubicBezTo>
                  <a:cubicBezTo>
                    <a:pt x="23017" y="3653"/>
                    <a:pt x="26053" y="5054"/>
                    <a:pt x="28988" y="6689"/>
                  </a:cubicBezTo>
                  <a:cubicBezTo>
                    <a:pt x="31890" y="8323"/>
                    <a:pt x="34659" y="10191"/>
                    <a:pt x="37327" y="12226"/>
                  </a:cubicBezTo>
                  <a:cubicBezTo>
                    <a:pt x="37361" y="12260"/>
                    <a:pt x="37394" y="12276"/>
                    <a:pt x="37423" y="12276"/>
                  </a:cubicBezTo>
                  <a:cubicBezTo>
                    <a:pt x="37453" y="12276"/>
                    <a:pt x="37478" y="12260"/>
                    <a:pt x="37494" y="12226"/>
                  </a:cubicBezTo>
                  <a:cubicBezTo>
                    <a:pt x="37528" y="12160"/>
                    <a:pt x="37528" y="12126"/>
                    <a:pt x="37494" y="12059"/>
                  </a:cubicBezTo>
                  <a:cubicBezTo>
                    <a:pt x="34859" y="9991"/>
                    <a:pt x="32057" y="8057"/>
                    <a:pt x="29155" y="6389"/>
                  </a:cubicBezTo>
                  <a:cubicBezTo>
                    <a:pt x="26220" y="4721"/>
                    <a:pt x="23184" y="3320"/>
                    <a:pt x="19982" y="2219"/>
                  </a:cubicBezTo>
                  <a:cubicBezTo>
                    <a:pt x="16813" y="1152"/>
                    <a:pt x="13477" y="451"/>
                    <a:pt x="10141" y="151"/>
                  </a:cubicBezTo>
                  <a:cubicBezTo>
                    <a:pt x="9042" y="52"/>
                    <a:pt x="7933" y="0"/>
                    <a:pt x="6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4"/>
            <p:cNvSpPr/>
            <p:nvPr/>
          </p:nvSpPr>
          <p:spPr>
            <a:xfrm>
              <a:off x="12627080" y="378595"/>
              <a:ext cx="663024" cy="233124"/>
            </a:xfrm>
            <a:custGeom>
              <a:avLst/>
              <a:gdLst/>
              <a:ahLst/>
              <a:cxnLst/>
              <a:rect l="l" t="t" r="r" b="b"/>
              <a:pathLst>
                <a:path w="38762" h="13629" extrusionOk="0">
                  <a:moveTo>
                    <a:pt x="7171" y="1"/>
                  </a:moveTo>
                  <a:cubicBezTo>
                    <a:pt x="4833" y="1"/>
                    <a:pt x="2486" y="171"/>
                    <a:pt x="167" y="503"/>
                  </a:cubicBezTo>
                  <a:cubicBezTo>
                    <a:pt x="134" y="503"/>
                    <a:pt x="101" y="536"/>
                    <a:pt x="1" y="669"/>
                  </a:cubicBezTo>
                  <a:cubicBezTo>
                    <a:pt x="67" y="703"/>
                    <a:pt x="101" y="736"/>
                    <a:pt x="134" y="736"/>
                  </a:cubicBezTo>
                  <a:cubicBezTo>
                    <a:pt x="2353" y="440"/>
                    <a:pt x="4572" y="305"/>
                    <a:pt x="6790" y="305"/>
                  </a:cubicBezTo>
                  <a:cubicBezTo>
                    <a:pt x="8074" y="305"/>
                    <a:pt x="9358" y="350"/>
                    <a:pt x="10641" y="436"/>
                  </a:cubicBezTo>
                  <a:cubicBezTo>
                    <a:pt x="14144" y="669"/>
                    <a:pt x="17646" y="1270"/>
                    <a:pt x="20949" y="2404"/>
                  </a:cubicBezTo>
                  <a:cubicBezTo>
                    <a:pt x="22583" y="3004"/>
                    <a:pt x="24184" y="3638"/>
                    <a:pt x="25786" y="4405"/>
                  </a:cubicBezTo>
                  <a:cubicBezTo>
                    <a:pt x="27353" y="5206"/>
                    <a:pt x="28921" y="6040"/>
                    <a:pt x="30356" y="7007"/>
                  </a:cubicBezTo>
                  <a:cubicBezTo>
                    <a:pt x="33324" y="8909"/>
                    <a:pt x="36026" y="11143"/>
                    <a:pt x="38528" y="13579"/>
                  </a:cubicBezTo>
                  <a:cubicBezTo>
                    <a:pt x="38561" y="13612"/>
                    <a:pt x="38595" y="13629"/>
                    <a:pt x="38624" y="13629"/>
                  </a:cubicBezTo>
                  <a:cubicBezTo>
                    <a:pt x="38653" y="13629"/>
                    <a:pt x="38678" y="13612"/>
                    <a:pt x="38695" y="13579"/>
                  </a:cubicBezTo>
                  <a:cubicBezTo>
                    <a:pt x="38762" y="13545"/>
                    <a:pt x="38762" y="13478"/>
                    <a:pt x="38695" y="13412"/>
                  </a:cubicBezTo>
                  <a:cubicBezTo>
                    <a:pt x="37494" y="12178"/>
                    <a:pt x="36160" y="10943"/>
                    <a:pt x="34825" y="9843"/>
                  </a:cubicBezTo>
                  <a:cubicBezTo>
                    <a:pt x="33491" y="8708"/>
                    <a:pt x="32023" y="7674"/>
                    <a:pt x="30589" y="6707"/>
                  </a:cubicBezTo>
                  <a:cubicBezTo>
                    <a:pt x="27620" y="4806"/>
                    <a:pt x="24451" y="3204"/>
                    <a:pt x="21116" y="2070"/>
                  </a:cubicBezTo>
                  <a:cubicBezTo>
                    <a:pt x="17747" y="903"/>
                    <a:pt x="14244" y="369"/>
                    <a:pt x="10742" y="136"/>
                  </a:cubicBezTo>
                  <a:cubicBezTo>
                    <a:pt x="9557" y="45"/>
                    <a:pt x="8366" y="1"/>
                    <a:pt x="7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4"/>
            <p:cNvSpPr/>
            <p:nvPr/>
          </p:nvSpPr>
          <p:spPr>
            <a:xfrm>
              <a:off x="13491552" y="395701"/>
              <a:ext cx="636203" cy="223579"/>
            </a:xfrm>
            <a:custGeom>
              <a:avLst/>
              <a:gdLst/>
              <a:ahLst/>
              <a:cxnLst/>
              <a:rect l="l" t="t" r="r" b="b"/>
              <a:pathLst>
                <a:path w="37194" h="13071" extrusionOk="0">
                  <a:moveTo>
                    <a:pt x="31244" y="1"/>
                  </a:moveTo>
                  <a:cubicBezTo>
                    <a:pt x="29841" y="1"/>
                    <a:pt x="28438" y="84"/>
                    <a:pt x="27053" y="236"/>
                  </a:cubicBezTo>
                  <a:cubicBezTo>
                    <a:pt x="23718" y="603"/>
                    <a:pt x="20449" y="1404"/>
                    <a:pt x="17280" y="2571"/>
                  </a:cubicBezTo>
                  <a:cubicBezTo>
                    <a:pt x="14111" y="3739"/>
                    <a:pt x="11109" y="5240"/>
                    <a:pt x="8206" y="7008"/>
                  </a:cubicBezTo>
                  <a:cubicBezTo>
                    <a:pt x="5338" y="8742"/>
                    <a:pt x="2636" y="10711"/>
                    <a:pt x="34" y="12879"/>
                  </a:cubicBezTo>
                  <a:cubicBezTo>
                    <a:pt x="1" y="12912"/>
                    <a:pt x="1" y="13012"/>
                    <a:pt x="34" y="13046"/>
                  </a:cubicBezTo>
                  <a:cubicBezTo>
                    <a:pt x="67" y="13062"/>
                    <a:pt x="101" y="13071"/>
                    <a:pt x="130" y="13071"/>
                  </a:cubicBezTo>
                  <a:cubicBezTo>
                    <a:pt x="159" y="13071"/>
                    <a:pt x="184" y="13062"/>
                    <a:pt x="201" y="13046"/>
                  </a:cubicBezTo>
                  <a:cubicBezTo>
                    <a:pt x="2803" y="10911"/>
                    <a:pt x="5505" y="9009"/>
                    <a:pt x="8373" y="7241"/>
                  </a:cubicBezTo>
                  <a:cubicBezTo>
                    <a:pt x="11275" y="5507"/>
                    <a:pt x="14277" y="4039"/>
                    <a:pt x="17380" y="2872"/>
                  </a:cubicBezTo>
                  <a:cubicBezTo>
                    <a:pt x="20515" y="1704"/>
                    <a:pt x="23784" y="870"/>
                    <a:pt x="27120" y="503"/>
                  </a:cubicBezTo>
                  <a:cubicBezTo>
                    <a:pt x="28587" y="313"/>
                    <a:pt x="30060" y="219"/>
                    <a:pt x="31532" y="219"/>
                  </a:cubicBezTo>
                  <a:cubicBezTo>
                    <a:pt x="33406" y="219"/>
                    <a:pt x="35277" y="371"/>
                    <a:pt x="37127" y="670"/>
                  </a:cubicBezTo>
                  <a:cubicBezTo>
                    <a:pt x="37149" y="670"/>
                    <a:pt x="37172" y="655"/>
                    <a:pt x="37184" y="655"/>
                  </a:cubicBezTo>
                  <a:cubicBezTo>
                    <a:pt x="37190" y="655"/>
                    <a:pt x="37194" y="659"/>
                    <a:pt x="37194" y="670"/>
                  </a:cubicBezTo>
                  <a:cubicBezTo>
                    <a:pt x="37194" y="570"/>
                    <a:pt x="37160" y="537"/>
                    <a:pt x="37127" y="537"/>
                  </a:cubicBezTo>
                  <a:cubicBezTo>
                    <a:pt x="35196" y="166"/>
                    <a:pt x="33219" y="1"/>
                    <a:pt x="31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4"/>
            <p:cNvSpPr/>
            <p:nvPr/>
          </p:nvSpPr>
          <p:spPr>
            <a:xfrm>
              <a:off x="13460162" y="353244"/>
              <a:ext cx="655874" cy="247783"/>
            </a:xfrm>
            <a:custGeom>
              <a:avLst/>
              <a:gdLst/>
              <a:ahLst/>
              <a:cxnLst/>
              <a:rect l="l" t="t" r="r" b="b"/>
              <a:pathLst>
                <a:path w="38344" h="14486" extrusionOk="0">
                  <a:moveTo>
                    <a:pt x="32301" y="0"/>
                  </a:moveTo>
                  <a:cubicBezTo>
                    <a:pt x="30750" y="0"/>
                    <a:pt x="29199" y="69"/>
                    <a:pt x="27654" y="217"/>
                  </a:cubicBezTo>
                  <a:cubicBezTo>
                    <a:pt x="24152" y="550"/>
                    <a:pt x="20649" y="1284"/>
                    <a:pt x="17347" y="2485"/>
                  </a:cubicBezTo>
                  <a:cubicBezTo>
                    <a:pt x="14078" y="3686"/>
                    <a:pt x="10942" y="5354"/>
                    <a:pt x="8007" y="7355"/>
                  </a:cubicBezTo>
                  <a:cubicBezTo>
                    <a:pt x="6606" y="8389"/>
                    <a:pt x="5171" y="9457"/>
                    <a:pt x="3837" y="10624"/>
                  </a:cubicBezTo>
                  <a:cubicBezTo>
                    <a:pt x="2503" y="11792"/>
                    <a:pt x="1269" y="12992"/>
                    <a:pt x="68" y="14293"/>
                  </a:cubicBezTo>
                  <a:cubicBezTo>
                    <a:pt x="1" y="14327"/>
                    <a:pt x="1" y="14393"/>
                    <a:pt x="68" y="14460"/>
                  </a:cubicBezTo>
                  <a:cubicBezTo>
                    <a:pt x="84" y="14477"/>
                    <a:pt x="109" y="14485"/>
                    <a:pt x="139" y="14485"/>
                  </a:cubicBezTo>
                  <a:cubicBezTo>
                    <a:pt x="168" y="14485"/>
                    <a:pt x="201" y="14477"/>
                    <a:pt x="234" y="14460"/>
                  </a:cubicBezTo>
                  <a:cubicBezTo>
                    <a:pt x="2670" y="11958"/>
                    <a:pt x="5338" y="9657"/>
                    <a:pt x="8240" y="7655"/>
                  </a:cubicBezTo>
                  <a:cubicBezTo>
                    <a:pt x="9675" y="6655"/>
                    <a:pt x="11176" y="5787"/>
                    <a:pt x="12743" y="4953"/>
                  </a:cubicBezTo>
                  <a:cubicBezTo>
                    <a:pt x="14278" y="4119"/>
                    <a:pt x="15912" y="3452"/>
                    <a:pt x="17513" y="2818"/>
                  </a:cubicBezTo>
                  <a:cubicBezTo>
                    <a:pt x="20782" y="1618"/>
                    <a:pt x="24252" y="884"/>
                    <a:pt x="27754" y="550"/>
                  </a:cubicBezTo>
                  <a:cubicBezTo>
                    <a:pt x="29505" y="383"/>
                    <a:pt x="31257" y="300"/>
                    <a:pt x="33008" y="300"/>
                  </a:cubicBezTo>
                  <a:cubicBezTo>
                    <a:pt x="34759" y="300"/>
                    <a:pt x="36510" y="383"/>
                    <a:pt x="38262" y="550"/>
                  </a:cubicBezTo>
                  <a:cubicBezTo>
                    <a:pt x="38271" y="569"/>
                    <a:pt x="38283" y="577"/>
                    <a:pt x="38294" y="577"/>
                  </a:cubicBezTo>
                  <a:cubicBezTo>
                    <a:pt x="38322" y="577"/>
                    <a:pt x="38343" y="522"/>
                    <a:pt x="38295" y="450"/>
                  </a:cubicBezTo>
                  <a:cubicBezTo>
                    <a:pt x="38295" y="350"/>
                    <a:pt x="38262" y="317"/>
                    <a:pt x="38195" y="317"/>
                  </a:cubicBezTo>
                  <a:cubicBezTo>
                    <a:pt x="36237" y="112"/>
                    <a:pt x="34269" y="0"/>
                    <a:pt x="32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13270730" y="705013"/>
              <a:ext cx="208270" cy="32739"/>
            </a:xfrm>
            <a:custGeom>
              <a:avLst/>
              <a:gdLst/>
              <a:ahLst/>
              <a:cxnLst/>
              <a:rect l="l" t="t" r="r" b="b"/>
              <a:pathLst>
                <a:path w="12176" h="1914" extrusionOk="0">
                  <a:moveTo>
                    <a:pt x="6138" y="0"/>
                  </a:moveTo>
                  <a:cubicBezTo>
                    <a:pt x="5071" y="0"/>
                    <a:pt x="4070" y="134"/>
                    <a:pt x="3069" y="334"/>
                  </a:cubicBezTo>
                  <a:cubicBezTo>
                    <a:pt x="2135" y="568"/>
                    <a:pt x="1135" y="834"/>
                    <a:pt x="201" y="1268"/>
                  </a:cubicBezTo>
                  <a:cubicBezTo>
                    <a:pt x="67" y="1301"/>
                    <a:pt x="34" y="1435"/>
                    <a:pt x="0" y="1502"/>
                  </a:cubicBezTo>
                  <a:cubicBezTo>
                    <a:pt x="26" y="1606"/>
                    <a:pt x="113" y="1690"/>
                    <a:pt x="214" y="1690"/>
                  </a:cubicBezTo>
                  <a:cubicBezTo>
                    <a:pt x="242" y="1690"/>
                    <a:pt x="271" y="1683"/>
                    <a:pt x="301" y="1668"/>
                  </a:cubicBezTo>
                  <a:cubicBezTo>
                    <a:pt x="1235" y="1435"/>
                    <a:pt x="2202" y="1235"/>
                    <a:pt x="3169" y="1068"/>
                  </a:cubicBezTo>
                  <a:cubicBezTo>
                    <a:pt x="4137" y="901"/>
                    <a:pt x="5137" y="801"/>
                    <a:pt x="6071" y="801"/>
                  </a:cubicBezTo>
                  <a:cubicBezTo>
                    <a:pt x="7039" y="801"/>
                    <a:pt x="8006" y="901"/>
                    <a:pt x="8973" y="1068"/>
                  </a:cubicBezTo>
                  <a:cubicBezTo>
                    <a:pt x="9907" y="1235"/>
                    <a:pt x="10841" y="1502"/>
                    <a:pt x="11742" y="1902"/>
                  </a:cubicBezTo>
                  <a:cubicBezTo>
                    <a:pt x="11774" y="1910"/>
                    <a:pt x="11805" y="1914"/>
                    <a:pt x="11836" y="1914"/>
                  </a:cubicBezTo>
                  <a:cubicBezTo>
                    <a:pt x="11935" y="1914"/>
                    <a:pt x="12025" y="1870"/>
                    <a:pt x="12076" y="1768"/>
                  </a:cubicBezTo>
                  <a:cubicBezTo>
                    <a:pt x="12176" y="1635"/>
                    <a:pt x="12142" y="1502"/>
                    <a:pt x="12009" y="1435"/>
                  </a:cubicBezTo>
                  <a:cubicBezTo>
                    <a:pt x="11142" y="934"/>
                    <a:pt x="10174" y="601"/>
                    <a:pt x="9174" y="334"/>
                  </a:cubicBezTo>
                  <a:cubicBezTo>
                    <a:pt x="8173" y="101"/>
                    <a:pt x="7139" y="0"/>
                    <a:pt x="6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13277008" y="769486"/>
              <a:ext cx="194586" cy="29335"/>
            </a:xfrm>
            <a:custGeom>
              <a:avLst/>
              <a:gdLst/>
              <a:ahLst/>
              <a:cxnLst/>
              <a:rect l="l" t="t" r="r" b="b"/>
              <a:pathLst>
                <a:path w="11376" h="1715" extrusionOk="0">
                  <a:moveTo>
                    <a:pt x="5704" y="1"/>
                  </a:moveTo>
                  <a:cubicBezTo>
                    <a:pt x="4770" y="34"/>
                    <a:pt x="3803" y="101"/>
                    <a:pt x="2869" y="334"/>
                  </a:cubicBezTo>
                  <a:cubicBezTo>
                    <a:pt x="1968" y="535"/>
                    <a:pt x="1034" y="868"/>
                    <a:pt x="200" y="1268"/>
                  </a:cubicBezTo>
                  <a:cubicBezTo>
                    <a:pt x="100" y="1335"/>
                    <a:pt x="34" y="1469"/>
                    <a:pt x="0" y="1569"/>
                  </a:cubicBezTo>
                  <a:cubicBezTo>
                    <a:pt x="28" y="1651"/>
                    <a:pt x="123" y="1711"/>
                    <a:pt x="230" y="1711"/>
                  </a:cubicBezTo>
                  <a:cubicBezTo>
                    <a:pt x="253" y="1711"/>
                    <a:pt x="277" y="1708"/>
                    <a:pt x="301" y="1702"/>
                  </a:cubicBezTo>
                  <a:cubicBezTo>
                    <a:pt x="1134" y="1402"/>
                    <a:pt x="2035" y="1168"/>
                    <a:pt x="2936" y="1035"/>
                  </a:cubicBezTo>
                  <a:cubicBezTo>
                    <a:pt x="3836" y="901"/>
                    <a:pt x="4704" y="835"/>
                    <a:pt x="5638" y="835"/>
                  </a:cubicBezTo>
                  <a:cubicBezTo>
                    <a:pt x="6538" y="835"/>
                    <a:pt x="7472" y="868"/>
                    <a:pt x="8340" y="1035"/>
                  </a:cubicBezTo>
                  <a:cubicBezTo>
                    <a:pt x="9274" y="1168"/>
                    <a:pt x="10141" y="1402"/>
                    <a:pt x="10975" y="1702"/>
                  </a:cubicBezTo>
                  <a:cubicBezTo>
                    <a:pt x="11006" y="1710"/>
                    <a:pt x="11040" y="1714"/>
                    <a:pt x="11073" y="1714"/>
                  </a:cubicBezTo>
                  <a:cubicBezTo>
                    <a:pt x="11180" y="1714"/>
                    <a:pt x="11283" y="1671"/>
                    <a:pt x="11308" y="1569"/>
                  </a:cubicBezTo>
                  <a:cubicBezTo>
                    <a:pt x="11375" y="1435"/>
                    <a:pt x="11342" y="1335"/>
                    <a:pt x="11208" y="1235"/>
                  </a:cubicBezTo>
                  <a:cubicBezTo>
                    <a:pt x="10374" y="768"/>
                    <a:pt x="9474" y="501"/>
                    <a:pt x="8540" y="268"/>
                  </a:cubicBezTo>
                  <a:cubicBezTo>
                    <a:pt x="7639" y="68"/>
                    <a:pt x="6672" y="1"/>
                    <a:pt x="5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13279864" y="841382"/>
              <a:ext cx="192859" cy="25897"/>
            </a:xfrm>
            <a:custGeom>
              <a:avLst/>
              <a:gdLst/>
              <a:ahLst/>
              <a:cxnLst/>
              <a:rect l="l" t="t" r="r" b="b"/>
              <a:pathLst>
                <a:path w="11275" h="1514" extrusionOk="0">
                  <a:moveTo>
                    <a:pt x="5604" y="1"/>
                  </a:moveTo>
                  <a:cubicBezTo>
                    <a:pt x="4670" y="1"/>
                    <a:pt x="3769" y="101"/>
                    <a:pt x="2835" y="268"/>
                  </a:cubicBezTo>
                  <a:cubicBezTo>
                    <a:pt x="1935" y="401"/>
                    <a:pt x="1001" y="668"/>
                    <a:pt x="167" y="1035"/>
                  </a:cubicBezTo>
                  <a:cubicBezTo>
                    <a:pt x="100" y="1135"/>
                    <a:pt x="0" y="1202"/>
                    <a:pt x="0" y="1335"/>
                  </a:cubicBezTo>
                  <a:cubicBezTo>
                    <a:pt x="28" y="1446"/>
                    <a:pt x="124" y="1510"/>
                    <a:pt x="232" y="1510"/>
                  </a:cubicBezTo>
                  <a:cubicBezTo>
                    <a:pt x="255" y="1510"/>
                    <a:pt x="277" y="1508"/>
                    <a:pt x="300" y="1502"/>
                  </a:cubicBezTo>
                  <a:cubicBezTo>
                    <a:pt x="1168" y="1302"/>
                    <a:pt x="2035" y="1135"/>
                    <a:pt x="2936" y="1002"/>
                  </a:cubicBezTo>
                  <a:cubicBezTo>
                    <a:pt x="3803" y="868"/>
                    <a:pt x="4703" y="835"/>
                    <a:pt x="5604" y="835"/>
                  </a:cubicBezTo>
                  <a:cubicBezTo>
                    <a:pt x="6505" y="835"/>
                    <a:pt x="7372" y="868"/>
                    <a:pt x="8273" y="1002"/>
                  </a:cubicBezTo>
                  <a:cubicBezTo>
                    <a:pt x="9140" y="1102"/>
                    <a:pt x="10007" y="1302"/>
                    <a:pt x="10875" y="1502"/>
                  </a:cubicBezTo>
                  <a:cubicBezTo>
                    <a:pt x="10906" y="1510"/>
                    <a:pt x="10938" y="1514"/>
                    <a:pt x="10968" y="1514"/>
                  </a:cubicBezTo>
                  <a:cubicBezTo>
                    <a:pt x="11065" y="1514"/>
                    <a:pt x="11149" y="1470"/>
                    <a:pt x="11175" y="1368"/>
                  </a:cubicBezTo>
                  <a:cubicBezTo>
                    <a:pt x="11275" y="1235"/>
                    <a:pt x="11175" y="1102"/>
                    <a:pt x="11041" y="1035"/>
                  </a:cubicBezTo>
                  <a:cubicBezTo>
                    <a:pt x="10207" y="668"/>
                    <a:pt x="9307" y="401"/>
                    <a:pt x="8373" y="268"/>
                  </a:cubicBezTo>
                  <a:cubicBezTo>
                    <a:pt x="7472" y="68"/>
                    <a:pt x="6505" y="1"/>
                    <a:pt x="5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p:nvPr/>
          </p:nvSpPr>
          <p:spPr>
            <a:xfrm>
              <a:off x="13271294" y="1151224"/>
              <a:ext cx="208288" cy="32175"/>
            </a:xfrm>
            <a:custGeom>
              <a:avLst/>
              <a:gdLst/>
              <a:ahLst/>
              <a:cxnLst/>
              <a:rect l="l" t="t" r="r" b="b"/>
              <a:pathLst>
                <a:path w="12177" h="1881" extrusionOk="0">
                  <a:moveTo>
                    <a:pt x="6138" y="1"/>
                  </a:moveTo>
                  <a:cubicBezTo>
                    <a:pt x="5104" y="1"/>
                    <a:pt x="4104" y="101"/>
                    <a:pt x="3103" y="334"/>
                  </a:cubicBezTo>
                  <a:cubicBezTo>
                    <a:pt x="2136" y="535"/>
                    <a:pt x="1135" y="835"/>
                    <a:pt x="201" y="1235"/>
                  </a:cubicBezTo>
                  <a:cubicBezTo>
                    <a:pt x="134" y="1268"/>
                    <a:pt x="34" y="1402"/>
                    <a:pt x="1" y="1502"/>
                  </a:cubicBezTo>
                  <a:cubicBezTo>
                    <a:pt x="30" y="1589"/>
                    <a:pt x="134" y="1675"/>
                    <a:pt x="248" y="1675"/>
                  </a:cubicBezTo>
                  <a:cubicBezTo>
                    <a:pt x="265" y="1675"/>
                    <a:pt x="283" y="1673"/>
                    <a:pt x="301" y="1669"/>
                  </a:cubicBezTo>
                  <a:cubicBezTo>
                    <a:pt x="1268" y="1402"/>
                    <a:pt x="2202" y="1202"/>
                    <a:pt x="3170" y="1035"/>
                  </a:cubicBezTo>
                  <a:cubicBezTo>
                    <a:pt x="4137" y="868"/>
                    <a:pt x="5138" y="768"/>
                    <a:pt x="6105" y="768"/>
                  </a:cubicBezTo>
                  <a:cubicBezTo>
                    <a:pt x="7039" y="768"/>
                    <a:pt x="8006" y="868"/>
                    <a:pt x="8974" y="1035"/>
                  </a:cubicBezTo>
                  <a:cubicBezTo>
                    <a:pt x="9941" y="1202"/>
                    <a:pt x="10842" y="1502"/>
                    <a:pt x="11776" y="1869"/>
                  </a:cubicBezTo>
                  <a:cubicBezTo>
                    <a:pt x="11799" y="1877"/>
                    <a:pt x="11825" y="1881"/>
                    <a:pt x="11851" y="1881"/>
                  </a:cubicBezTo>
                  <a:cubicBezTo>
                    <a:pt x="11937" y="1881"/>
                    <a:pt x="12033" y="1837"/>
                    <a:pt x="12109" y="1735"/>
                  </a:cubicBezTo>
                  <a:cubicBezTo>
                    <a:pt x="12176" y="1602"/>
                    <a:pt x="12143" y="1502"/>
                    <a:pt x="12009" y="1402"/>
                  </a:cubicBezTo>
                  <a:cubicBezTo>
                    <a:pt x="11142" y="901"/>
                    <a:pt x="10175" y="568"/>
                    <a:pt x="9174" y="334"/>
                  </a:cubicBezTo>
                  <a:cubicBezTo>
                    <a:pt x="8173" y="68"/>
                    <a:pt x="7139" y="1"/>
                    <a:pt x="6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4"/>
            <p:cNvSpPr/>
            <p:nvPr/>
          </p:nvSpPr>
          <p:spPr>
            <a:xfrm>
              <a:off x="13277572" y="1214568"/>
              <a:ext cx="195151" cy="29318"/>
            </a:xfrm>
            <a:custGeom>
              <a:avLst/>
              <a:gdLst/>
              <a:ahLst/>
              <a:cxnLst/>
              <a:rect l="l" t="t" r="r" b="b"/>
              <a:pathLst>
                <a:path w="11409" h="1714" extrusionOk="0">
                  <a:moveTo>
                    <a:pt x="5738" y="0"/>
                  </a:moveTo>
                  <a:cubicBezTo>
                    <a:pt x="4771" y="34"/>
                    <a:pt x="3803" y="134"/>
                    <a:pt x="2903" y="334"/>
                  </a:cubicBezTo>
                  <a:cubicBezTo>
                    <a:pt x="1969" y="534"/>
                    <a:pt x="1068" y="868"/>
                    <a:pt x="234" y="1301"/>
                  </a:cubicBezTo>
                  <a:cubicBezTo>
                    <a:pt x="134" y="1368"/>
                    <a:pt x="67" y="1468"/>
                    <a:pt x="1" y="1568"/>
                  </a:cubicBezTo>
                  <a:cubicBezTo>
                    <a:pt x="28" y="1651"/>
                    <a:pt x="123" y="1710"/>
                    <a:pt x="231" y="1710"/>
                  </a:cubicBezTo>
                  <a:cubicBezTo>
                    <a:pt x="254" y="1710"/>
                    <a:pt x="277" y="1708"/>
                    <a:pt x="301" y="1702"/>
                  </a:cubicBezTo>
                  <a:cubicBezTo>
                    <a:pt x="1135" y="1401"/>
                    <a:pt x="2069" y="1168"/>
                    <a:pt x="2936" y="1035"/>
                  </a:cubicBezTo>
                  <a:cubicBezTo>
                    <a:pt x="3837" y="901"/>
                    <a:pt x="4737" y="834"/>
                    <a:pt x="5638" y="834"/>
                  </a:cubicBezTo>
                  <a:cubicBezTo>
                    <a:pt x="6539" y="834"/>
                    <a:pt x="7473" y="868"/>
                    <a:pt x="8340" y="1035"/>
                  </a:cubicBezTo>
                  <a:cubicBezTo>
                    <a:pt x="9274" y="1168"/>
                    <a:pt x="10141" y="1401"/>
                    <a:pt x="10975" y="1702"/>
                  </a:cubicBezTo>
                  <a:cubicBezTo>
                    <a:pt x="11007" y="1710"/>
                    <a:pt x="11040" y="1714"/>
                    <a:pt x="11073" y="1714"/>
                  </a:cubicBezTo>
                  <a:cubicBezTo>
                    <a:pt x="11180" y="1714"/>
                    <a:pt x="11283" y="1670"/>
                    <a:pt x="11309" y="1568"/>
                  </a:cubicBezTo>
                  <a:cubicBezTo>
                    <a:pt x="11409" y="1468"/>
                    <a:pt x="11342" y="1335"/>
                    <a:pt x="11242" y="1235"/>
                  </a:cubicBezTo>
                  <a:cubicBezTo>
                    <a:pt x="10408" y="801"/>
                    <a:pt x="9474" y="501"/>
                    <a:pt x="8573" y="301"/>
                  </a:cubicBezTo>
                  <a:cubicBezTo>
                    <a:pt x="7639" y="67"/>
                    <a:pt x="6672" y="0"/>
                    <a:pt x="57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4"/>
            <p:cNvSpPr/>
            <p:nvPr/>
          </p:nvSpPr>
          <p:spPr>
            <a:xfrm>
              <a:off x="13280429" y="1287029"/>
              <a:ext cx="192876" cy="26154"/>
            </a:xfrm>
            <a:custGeom>
              <a:avLst/>
              <a:gdLst/>
              <a:ahLst/>
              <a:cxnLst/>
              <a:rect l="l" t="t" r="r" b="b"/>
              <a:pathLst>
                <a:path w="11276" h="1529" extrusionOk="0">
                  <a:moveTo>
                    <a:pt x="5604" y="1"/>
                  </a:moveTo>
                  <a:cubicBezTo>
                    <a:pt x="4670" y="1"/>
                    <a:pt x="3770" y="101"/>
                    <a:pt x="2836" y="268"/>
                  </a:cubicBezTo>
                  <a:cubicBezTo>
                    <a:pt x="1935" y="434"/>
                    <a:pt x="1001" y="668"/>
                    <a:pt x="167" y="1068"/>
                  </a:cubicBezTo>
                  <a:cubicBezTo>
                    <a:pt x="101" y="1102"/>
                    <a:pt x="0" y="1235"/>
                    <a:pt x="0" y="1335"/>
                  </a:cubicBezTo>
                  <a:cubicBezTo>
                    <a:pt x="27" y="1439"/>
                    <a:pt x="114" y="1523"/>
                    <a:pt x="214" y="1523"/>
                  </a:cubicBezTo>
                  <a:cubicBezTo>
                    <a:pt x="242" y="1523"/>
                    <a:pt x="271" y="1517"/>
                    <a:pt x="301" y="1502"/>
                  </a:cubicBezTo>
                  <a:cubicBezTo>
                    <a:pt x="1168" y="1302"/>
                    <a:pt x="2035" y="1135"/>
                    <a:pt x="2936" y="1002"/>
                  </a:cubicBezTo>
                  <a:cubicBezTo>
                    <a:pt x="3803" y="901"/>
                    <a:pt x="4704" y="835"/>
                    <a:pt x="5604" y="835"/>
                  </a:cubicBezTo>
                  <a:cubicBezTo>
                    <a:pt x="6505" y="835"/>
                    <a:pt x="7372" y="901"/>
                    <a:pt x="8273" y="1002"/>
                  </a:cubicBezTo>
                  <a:cubicBezTo>
                    <a:pt x="9140" y="1102"/>
                    <a:pt x="10008" y="1302"/>
                    <a:pt x="10875" y="1502"/>
                  </a:cubicBezTo>
                  <a:cubicBezTo>
                    <a:pt x="10912" y="1521"/>
                    <a:pt x="10949" y="1529"/>
                    <a:pt x="10984" y="1529"/>
                  </a:cubicBezTo>
                  <a:cubicBezTo>
                    <a:pt x="11075" y="1529"/>
                    <a:pt x="11151" y="1474"/>
                    <a:pt x="11175" y="1402"/>
                  </a:cubicBezTo>
                  <a:cubicBezTo>
                    <a:pt x="11275" y="1268"/>
                    <a:pt x="11175" y="1102"/>
                    <a:pt x="11042" y="1068"/>
                  </a:cubicBezTo>
                  <a:cubicBezTo>
                    <a:pt x="10208" y="668"/>
                    <a:pt x="9307" y="434"/>
                    <a:pt x="8373" y="268"/>
                  </a:cubicBezTo>
                  <a:cubicBezTo>
                    <a:pt x="7472" y="101"/>
                    <a:pt x="6505" y="1"/>
                    <a:pt x="5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TextBox 35">
            <a:extLst>
              <a:ext uri="{FF2B5EF4-FFF2-40B4-BE49-F238E27FC236}">
                <a16:creationId xmlns:a16="http://schemas.microsoft.com/office/drawing/2014/main" id="{C1936600-9605-427E-3927-C3B5EAF62D89}"/>
              </a:ext>
            </a:extLst>
          </p:cNvPr>
          <p:cNvSpPr txBox="1"/>
          <p:nvPr/>
        </p:nvSpPr>
        <p:spPr>
          <a:xfrm>
            <a:off x="-86412" y="909177"/>
            <a:ext cx="9016067" cy="809261"/>
          </a:xfrm>
          <a:prstGeom prst="rect">
            <a:avLst/>
          </a:prstGeom>
        </p:spPr>
        <p:txBody>
          <a:bodyPr wrap="square" lIns="0" tIns="0" rIns="0" bIns="0" rtlCol="0" anchor="t">
            <a:spAutoFit/>
          </a:bodyPr>
          <a:lstStyle/>
          <a:p>
            <a:pPr algn="ctr">
              <a:lnSpc>
                <a:spcPct val="150000"/>
              </a:lnSpc>
            </a:pPr>
            <a:r>
              <a:rPr lang="en-US" sz="4000" b="1" u="sng" dirty="0" smtClean="0">
                <a:solidFill>
                  <a:schemeClr val="accent6">
                    <a:lumMod val="10000"/>
                  </a:schemeClr>
                </a:solidFill>
                <a:latin typeface="Arial" panose="020B0604020202020204" pitchFamily="34" charset="0"/>
                <a:cs typeface="Arial" panose="020B0604020202020204" pitchFamily="34" charset="0"/>
              </a:rPr>
              <a:t>BÀI 6</a:t>
            </a:r>
            <a:r>
              <a:rPr lang="en-US" sz="4000" b="1" dirty="0" smtClean="0">
                <a:solidFill>
                  <a:schemeClr val="accent6">
                    <a:lumMod val="10000"/>
                  </a:schemeClr>
                </a:solidFill>
                <a:latin typeface="Arial" panose="020B0604020202020204" pitchFamily="34" charset="0"/>
                <a:cs typeface="Arial" panose="020B0604020202020204" pitchFamily="34" charset="0"/>
              </a:rPr>
              <a:t>: ƯỚC MƠ CỦA EM </a:t>
            </a:r>
            <a:endParaRPr lang="en-US" sz="4000" b="1" dirty="0">
              <a:solidFill>
                <a:schemeClr val="accent6">
                  <a:lumMod val="10000"/>
                </a:schemeClr>
              </a:solidFill>
              <a:latin typeface="Arial" panose="020B0604020202020204" pitchFamily="34" charset="0"/>
              <a:cs typeface="Arial" panose="020B0604020202020204" pitchFamily="34" charset="0"/>
            </a:endParaRPr>
          </a:p>
        </p:txBody>
      </p:sp>
      <p:sp>
        <p:nvSpPr>
          <p:cNvPr id="68" name="Rectangle 67"/>
          <p:cNvSpPr/>
          <p:nvPr/>
        </p:nvSpPr>
        <p:spPr>
          <a:xfrm>
            <a:off x="-76814" y="1794945"/>
            <a:ext cx="9006469" cy="1938992"/>
          </a:xfrm>
          <a:prstGeom prst="rect">
            <a:avLst/>
          </a:prstGeom>
        </p:spPr>
        <p:txBody>
          <a:bodyPr wrap="square">
            <a:spAutoFit/>
          </a:bodyPr>
          <a:lstStyle/>
          <a:p>
            <a:pPr algn="ctr">
              <a:lnSpc>
                <a:spcPct val="150000"/>
              </a:lnSpc>
            </a:pPr>
            <a:r>
              <a:rPr lang="vi-VN" sz="4000" b="1">
                <a:solidFill>
                  <a:schemeClr val="tx2"/>
                </a:solidFill>
                <a:latin typeface="Arial" panose="020B0604020202020204" pitchFamily="34" charset="0"/>
                <a:cs typeface="Arial" panose="020B0604020202020204" pitchFamily="34" charset="0"/>
              </a:rPr>
              <a:t>GÓC SÁNG TẠO</a:t>
            </a:r>
            <a:r>
              <a:rPr lang="vi-VN" sz="4000" b="1" smtClean="0">
                <a:solidFill>
                  <a:schemeClr val="tx2"/>
                </a:solidFill>
                <a:latin typeface="Arial" panose="020B0604020202020204" pitchFamily="34" charset="0"/>
                <a:cs typeface="Arial" panose="020B0604020202020204" pitchFamily="34" charset="0"/>
              </a:rPr>
              <a:t>:</a:t>
            </a:r>
            <a:endParaRPr lang="en-US" sz="4000" b="1" smtClean="0">
              <a:solidFill>
                <a:schemeClr val="tx2"/>
              </a:solidFill>
              <a:latin typeface="Arial" panose="020B0604020202020204" pitchFamily="34" charset="0"/>
              <a:cs typeface="Arial" panose="020B0604020202020204" pitchFamily="34" charset="0"/>
            </a:endParaRPr>
          </a:p>
          <a:p>
            <a:pPr algn="ctr">
              <a:lnSpc>
                <a:spcPct val="150000"/>
              </a:lnSpc>
            </a:pPr>
            <a:r>
              <a:rPr lang="vi-VN" sz="4000" b="1" smtClean="0">
                <a:solidFill>
                  <a:schemeClr val="accent6">
                    <a:lumMod val="10000"/>
                  </a:schemeClr>
                </a:solidFill>
                <a:latin typeface="Arial" panose="020B0604020202020204" pitchFamily="34" charset="0"/>
                <a:cs typeface="Arial" panose="020B0604020202020204" pitchFamily="34" charset="0"/>
              </a:rPr>
              <a:t> </a:t>
            </a:r>
            <a:r>
              <a:rPr lang="vi-VN" sz="4000" b="1">
                <a:solidFill>
                  <a:schemeClr val="accent6">
                    <a:lumMod val="10000"/>
                  </a:schemeClr>
                </a:solidFill>
                <a:latin typeface="Arial" panose="020B0604020202020204" pitchFamily="34" charset="0"/>
                <a:cs typeface="Arial" panose="020B0604020202020204" pitchFamily="34" charset="0"/>
              </a:rPr>
              <a:t>Ở VƯƠNG QUỐC TƯƠNG LAI</a:t>
            </a:r>
            <a:endParaRPr lang="en-US" sz="4400" b="1" smtClean="0">
              <a:solidFill>
                <a:schemeClr val="accent6">
                  <a:lumMod val="10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98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anim calcmode="lin" valueType="num">
                                      <p:cBhvr>
                                        <p:cTn id="8" dur="500" fill="hold"/>
                                        <p:tgtEl>
                                          <p:spTgt spid="67"/>
                                        </p:tgtEl>
                                        <p:attrNameLst>
                                          <p:attrName>ppt_x</p:attrName>
                                        </p:attrNameLst>
                                      </p:cBhvr>
                                      <p:tavLst>
                                        <p:tav tm="0">
                                          <p:val>
                                            <p:strVal val="#ppt_x"/>
                                          </p:val>
                                        </p:tav>
                                        <p:tav tm="100000">
                                          <p:val>
                                            <p:strVal val="#ppt_x"/>
                                          </p:val>
                                        </p:tav>
                                      </p:tavLst>
                                    </p:anim>
                                    <p:anim calcmode="lin" valueType="num">
                                      <p:cBhvr>
                                        <p:cTn id="9" dur="500" fill="hold"/>
                                        <p:tgtEl>
                                          <p:spTgt spid="6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anim calcmode="lin" valueType="num">
                                      <p:cBhvr>
                                        <p:cTn id="14" dur="500" fill="hold"/>
                                        <p:tgtEl>
                                          <p:spTgt spid="68"/>
                                        </p:tgtEl>
                                        <p:attrNameLst>
                                          <p:attrName>ppt_x</p:attrName>
                                        </p:attrNameLst>
                                      </p:cBhvr>
                                      <p:tavLst>
                                        <p:tav tm="0">
                                          <p:val>
                                            <p:strVal val="#ppt_x"/>
                                          </p:val>
                                        </p:tav>
                                        <p:tav tm="100000">
                                          <p:val>
                                            <p:strVal val="#ppt_x"/>
                                          </p:val>
                                        </p:tav>
                                      </p:tavLst>
                                    </p:anim>
                                    <p:anim calcmode="lin" valueType="num">
                                      <p:cBhvr>
                                        <p:cTn id="15"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10" name="Rounded Rectangle 9"/>
          <p:cNvSpPr/>
          <p:nvPr/>
        </p:nvSpPr>
        <p:spPr>
          <a:xfrm>
            <a:off x="1702162" y="1115428"/>
            <a:ext cx="6155731" cy="862055"/>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Google Shape;357;p36"/>
          <p:cNvSpPr txBox="1">
            <a:spLocks noGrp="1"/>
          </p:cNvSpPr>
          <p:nvPr>
            <p:ph type="subTitle" idx="7"/>
          </p:nvPr>
        </p:nvSpPr>
        <p:spPr>
          <a:xfrm>
            <a:off x="2350533" y="1407506"/>
            <a:ext cx="4388652" cy="484800"/>
          </a:xfrm>
          <a:prstGeom prst="rect">
            <a:avLst/>
          </a:prstGeom>
        </p:spPr>
        <p:txBody>
          <a:bodyPr spcFirstLastPara="1" wrap="square" lIns="91425" tIns="91425" rIns="91425" bIns="91425" anchor="b" anchorCtr="0">
            <a:noAutofit/>
          </a:bodyPr>
          <a:lstStyle/>
          <a:p>
            <a:pPr marL="0" lvl="0" indent="0"/>
            <a:r>
              <a:rPr lang="vi-VN" sz="2800">
                <a:latin typeface="+mn-lt"/>
              </a:rPr>
              <a:t>Các đội kịch </a:t>
            </a:r>
            <a:r>
              <a:rPr lang="vi-VN" sz="2800" smtClean="0">
                <a:latin typeface="+mn-lt"/>
              </a:rPr>
              <a:t>chuẩn </a:t>
            </a:r>
            <a:r>
              <a:rPr lang="vi-VN" sz="2800">
                <a:latin typeface="+mn-lt"/>
              </a:rPr>
              <a:t>bị</a:t>
            </a:r>
            <a:endParaRPr sz="2800">
              <a:latin typeface="+mn-lt"/>
            </a:endParaRPr>
          </a:p>
        </p:txBody>
      </p:sp>
      <p:grpSp>
        <p:nvGrpSpPr>
          <p:cNvPr id="360" name="Google Shape;360;p36"/>
          <p:cNvGrpSpPr/>
          <p:nvPr/>
        </p:nvGrpSpPr>
        <p:grpSpPr>
          <a:xfrm>
            <a:off x="7907272" y="4304650"/>
            <a:ext cx="1099965" cy="606292"/>
            <a:chOff x="3089784" y="2263801"/>
            <a:chExt cx="1099965" cy="606292"/>
          </a:xfrm>
        </p:grpSpPr>
        <p:sp>
          <p:nvSpPr>
            <p:cNvPr id="361" name="Google Shape;361;p36"/>
            <p:cNvSpPr/>
            <p:nvPr/>
          </p:nvSpPr>
          <p:spPr>
            <a:xfrm flipH="1">
              <a:off x="3089784" y="2263801"/>
              <a:ext cx="1099965" cy="606292"/>
            </a:xfrm>
            <a:custGeom>
              <a:avLst/>
              <a:gdLst/>
              <a:ahLst/>
              <a:cxnLst/>
              <a:rect l="l" t="t" r="r" b="b"/>
              <a:pathLst>
                <a:path w="17788" h="9805" extrusionOk="0">
                  <a:moveTo>
                    <a:pt x="9420" y="1"/>
                  </a:moveTo>
                  <a:cubicBezTo>
                    <a:pt x="5816" y="1"/>
                    <a:pt x="1974" y="278"/>
                    <a:pt x="1505" y="852"/>
                  </a:cubicBezTo>
                  <a:cubicBezTo>
                    <a:pt x="102" y="2566"/>
                    <a:pt x="152" y="6314"/>
                    <a:pt x="1270" y="7506"/>
                  </a:cubicBezTo>
                  <a:cubicBezTo>
                    <a:pt x="1337" y="7579"/>
                    <a:pt x="1452" y="7649"/>
                    <a:pt x="1599" y="7719"/>
                  </a:cubicBezTo>
                  <a:cubicBezTo>
                    <a:pt x="1592" y="7738"/>
                    <a:pt x="1584" y="7758"/>
                    <a:pt x="1574" y="7776"/>
                  </a:cubicBezTo>
                  <a:cubicBezTo>
                    <a:pt x="1440" y="8038"/>
                    <a:pt x="1215" y="8240"/>
                    <a:pt x="986" y="8422"/>
                  </a:cubicBezTo>
                  <a:cubicBezTo>
                    <a:pt x="756" y="8604"/>
                    <a:pt x="514" y="8776"/>
                    <a:pt x="324" y="9001"/>
                  </a:cubicBezTo>
                  <a:cubicBezTo>
                    <a:pt x="135" y="9223"/>
                    <a:pt x="0" y="9513"/>
                    <a:pt x="32" y="9804"/>
                  </a:cubicBezTo>
                  <a:cubicBezTo>
                    <a:pt x="222" y="9443"/>
                    <a:pt x="589" y="9236"/>
                    <a:pt x="981" y="9116"/>
                  </a:cubicBezTo>
                  <a:cubicBezTo>
                    <a:pt x="1372" y="8994"/>
                    <a:pt x="1784" y="8966"/>
                    <a:pt x="2188" y="8899"/>
                  </a:cubicBezTo>
                  <a:cubicBezTo>
                    <a:pt x="2592" y="8831"/>
                    <a:pt x="3004" y="8714"/>
                    <a:pt x="3319" y="8452"/>
                  </a:cubicBezTo>
                  <a:cubicBezTo>
                    <a:pt x="3396" y="8387"/>
                    <a:pt x="3468" y="8310"/>
                    <a:pt x="3528" y="8228"/>
                  </a:cubicBezTo>
                  <a:cubicBezTo>
                    <a:pt x="6012" y="8660"/>
                    <a:pt x="11133" y="9402"/>
                    <a:pt x="13586" y="9402"/>
                  </a:cubicBezTo>
                  <a:cubicBezTo>
                    <a:pt x="13994" y="9402"/>
                    <a:pt x="14328" y="9381"/>
                    <a:pt x="14564" y="9335"/>
                  </a:cubicBezTo>
                  <a:cubicBezTo>
                    <a:pt x="16872" y="8889"/>
                    <a:pt x="17788" y="1695"/>
                    <a:pt x="15822" y="555"/>
                  </a:cubicBezTo>
                  <a:cubicBezTo>
                    <a:pt x="15191" y="189"/>
                    <a:pt x="12386" y="1"/>
                    <a:pt x="9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362;p36"/>
            <p:cNvGrpSpPr/>
            <p:nvPr/>
          </p:nvGrpSpPr>
          <p:grpSpPr>
            <a:xfrm rot="549793">
              <a:off x="3435662" y="2483900"/>
              <a:ext cx="408680" cy="165866"/>
              <a:chOff x="4779156" y="3262750"/>
              <a:chExt cx="491550" cy="199500"/>
            </a:xfrm>
          </p:grpSpPr>
          <p:sp>
            <p:nvSpPr>
              <p:cNvPr id="363" name="Google Shape;363;p36"/>
              <p:cNvSpPr/>
              <p:nvPr/>
            </p:nvSpPr>
            <p:spPr>
              <a:xfrm>
                <a:off x="4779156" y="33461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a:off x="4966881" y="33044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5154606" y="32627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6" name="Google Shape;366;p36"/>
          <p:cNvGrpSpPr/>
          <p:nvPr/>
        </p:nvGrpSpPr>
        <p:grpSpPr>
          <a:xfrm rot="-1363115" flipH="1">
            <a:off x="357494" y="3877830"/>
            <a:ext cx="933888" cy="1033244"/>
            <a:chOff x="6956121" y="2216558"/>
            <a:chExt cx="933901" cy="1033258"/>
          </a:xfrm>
        </p:grpSpPr>
        <p:sp>
          <p:nvSpPr>
            <p:cNvPr id="367" name="Google Shape;367;p36"/>
            <p:cNvSpPr/>
            <p:nvPr/>
          </p:nvSpPr>
          <p:spPr>
            <a:xfrm flipH="1">
              <a:off x="7168908" y="2403250"/>
              <a:ext cx="572481" cy="148348"/>
            </a:xfrm>
            <a:custGeom>
              <a:avLst/>
              <a:gdLst/>
              <a:ahLst/>
              <a:cxnLst/>
              <a:rect l="l" t="t" r="r" b="b"/>
              <a:pathLst>
                <a:path w="18900" h="4898" extrusionOk="0">
                  <a:moveTo>
                    <a:pt x="16563" y="0"/>
                  </a:moveTo>
                  <a:cubicBezTo>
                    <a:pt x="13804" y="0"/>
                    <a:pt x="5586" y="395"/>
                    <a:pt x="0" y="4813"/>
                  </a:cubicBezTo>
                  <a:lnTo>
                    <a:pt x="18899" y="4897"/>
                  </a:lnTo>
                  <a:lnTo>
                    <a:pt x="17506" y="19"/>
                  </a:lnTo>
                  <a:cubicBezTo>
                    <a:pt x="17506" y="19"/>
                    <a:pt x="17164" y="0"/>
                    <a:pt x="16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6"/>
            <p:cNvSpPr/>
            <p:nvPr/>
          </p:nvSpPr>
          <p:spPr>
            <a:xfrm flipH="1">
              <a:off x="7455148" y="2246785"/>
              <a:ext cx="434874" cy="498987"/>
            </a:xfrm>
            <a:custGeom>
              <a:avLst/>
              <a:gdLst/>
              <a:ahLst/>
              <a:cxnLst/>
              <a:rect l="l" t="t" r="r" b="b"/>
              <a:pathLst>
                <a:path w="14357" h="16475" extrusionOk="0">
                  <a:moveTo>
                    <a:pt x="10733" y="0"/>
                  </a:moveTo>
                  <a:cubicBezTo>
                    <a:pt x="1" y="13798"/>
                    <a:pt x="5242" y="16474"/>
                    <a:pt x="5269" y="16474"/>
                  </a:cubicBezTo>
                  <a:lnTo>
                    <a:pt x="14357" y="14523"/>
                  </a:lnTo>
                  <a:lnTo>
                    <a:pt x="10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flipH="1">
              <a:off x="6956121" y="2216558"/>
              <a:ext cx="849453" cy="1033258"/>
            </a:xfrm>
            <a:custGeom>
              <a:avLst/>
              <a:gdLst/>
              <a:ahLst/>
              <a:cxnLst/>
              <a:rect l="l" t="t" r="r" b="b"/>
              <a:pathLst>
                <a:path w="28044" h="34115" extrusionOk="0">
                  <a:moveTo>
                    <a:pt x="7389" y="1"/>
                  </a:moveTo>
                  <a:cubicBezTo>
                    <a:pt x="7164" y="1"/>
                    <a:pt x="6945" y="119"/>
                    <a:pt x="6830" y="329"/>
                  </a:cubicBezTo>
                  <a:lnTo>
                    <a:pt x="279" y="11284"/>
                  </a:lnTo>
                  <a:cubicBezTo>
                    <a:pt x="84" y="11619"/>
                    <a:pt x="0" y="12037"/>
                    <a:pt x="112" y="12427"/>
                  </a:cubicBezTo>
                  <a:lnTo>
                    <a:pt x="4767" y="32386"/>
                  </a:lnTo>
                  <a:cubicBezTo>
                    <a:pt x="5013" y="33398"/>
                    <a:pt x="5904" y="34115"/>
                    <a:pt x="6912" y="34115"/>
                  </a:cubicBezTo>
                  <a:cubicBezTo>
                    <a:pt x="6931" y="34115"/>
                    <a:pt x="6950" y="34114"/>
                    <a:pt x="6969" y="34114"/>
                  </a:cubicBezTo>
                  <a:lnTo>
                    <a:pt x="26705" y="33835"/>
                  </a:lnTo>
                  <a:cubicBezTo>
                    <a:pt x="27486" y="33835"/>
                    <a:pt x="28043" y="33083"/>
                    <a:pt x="27876" y="32330"/>
                  </a:cubicBezTo>
                  <a:lnTo>
                    <a:pt x="22663" y="9751"/>
                  </a:lnTo>
                  <a:cubicBezTo>
                    <a:pt x="22485" y="9165"/>
                    <a:pt x="21980" y="8765"/>
                    <a:pt x="21426" y="8765"/>
                  </a:cubicBezTo>
                  <a:cubicBezTo>
                    <a:pt x="21374" y="8765"/>
                    <a:pt x="21322" y="8768"/>
                    <a:pt x="21269" y="8775"/>
                  </a:cubicBezTo>
                  <a:lnTo>
                    <a:pt x="2119" y="10977"/>
                  </a:lnTo>
                  <a:lnTo>
                    <a:pt x="7945" y="998"/>
                  </a:lnTo>
                  <a:cubicBezTo>
                    <a:pt x="8112" y="691"/>
                    <a:pt x="8029" y="273"/>
                    <a:pt x="7694" y="78"/>
                  </a:cubicBezTo>
                  <a:cubicBezTo>
                    <a:pt x="7598" y="26"/>
                    <a:pt x="7493" y="1"/>
                    <a:pt x="7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flipH="1">
              <a:off x="7514244" y="2440958"/>
              <a:ext cx="214483" cy="99646"/>
            </a:xfrm>
            <a:custGeom>
              <a:avLst/>
              <a:gdLst/>
              <a:ahLst/>
              <a:cxnLst/>
              <a:rect l="l" t="t" r="r" b="b"/>
              <a:pathLst>
                <a:path w="7081" h="3290" fill="none" extrusionOk="0">
                  <a:moveTo>
                    <a:pt x="0" y="3290"/>
                  </a:moveTo>
                  <a:cubicBezTo>
                    <a:pt x="223" y="3150"/>
                    <a:pt x="2620" y="1478"/>
                    <a:pt x="7080" y="0"/>
                  </a:cubicBezTo>
                </a:path>
              </a:pathLst>
            </a:custGeom>
            <a:noFill/>
            <a:ln w="9050" cap="rnd" cmpd="sng">
              <a:solidFill>
                <a:schemeClr val="dk1"/>
              </a:solidFill>
              <a:prstDash val="solid"/>
              <a:miter lim="27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flipH="1">
              <a:off x="7569130" y="2343008"/>
              <a:ext cx="79390" cy="124148"/>
            </a:xfrm>
            <a:custGeom>
              <a:avLst/>
              <a:gdLst/>
              <a:ahLst/>
              <a:cxnLst/>
              <a:rect l="l" t="t" r="r" b="b"/>
              <a:pathLst>
                <a:path w="2621" h="4099" fill="none" extrusionOk="0">
                  <a:moveTo>
                    <a:pt x="2621" y="1"/>
                  </a:moveTo>
                  <a:lnTo>
                    <a:pt x="0" y="4099"/>
                  </a:lnTo>
                </a:path>
              </a:pathLst>
            </a:custGeom>
            <a:noFill/>
            <a:ln w="9050" cap="rnd" cmpd="sng">
              <a:solidFill>
                <a:schemeClr val="dk1"/>
              </a:solidFill>
              <a:prstDash val="solid"/>
              <a:miter lim="27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flipH="1">
              <a:off x="7638373" y="2613173"/>
              <a:ext cx="93748" cy="509133"/>
            </a:xfrm>
            <a:custGeom>
              <a:avLst/>
              <a:gdLst/>
              <a:ahLst/>
              <a:cxnLst/>
              <a:rect l="l" t="t" r="r" b="b"/>
              <a:pathLst>
                <a:path w="3095" h="16810" fill="none" extrusionOk="0">
                  <a:moveTo>
                    <a:pt x="1" y="1"/>
                  </a:moveTo>
                  <a:lnTo>
                    <a:pt x="3095" y="16810"/>
                  </a:lnTo>
                </a:path>
              </a:pathLst>
            </a:custGeom>
            <a:noFill/>
            <a:ln w="9050" cap="rnd" cmpd="sng">
              <a:solidFill>
                <a:schemeClr val="dk1"/>
              </a:solidFill>
              <a:prstDash val="solid"/>
              <a:miter lim="278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6"/>
            <p:cNvSpPr/>
            <p:nvPr/>
          </p:nvSpPr>
          <p:spPr>
            <a:xfrm flipH="1">
              <a:off x="7244905" y="2680441"/>
              <a:ext cx="249105" cy="410911"/>
            </a:xfrm>
            <a:custGeom>
              <a:avLst/>
              <a:gdLst/>
              <a:ahLst/>
              <a:cxnLst/>
              <a:rect l="l" t="t" r="r" b="b"/>
              <a:pathLst>
                <a:path w="8224" h="13567" extrusionOk="0">
                  <a:moveTo>
                    <a:pt x="3007" y="0"/>
                  </a:moveTo>
                  <a:cubicBezTo>
                    <a:pt x="2887" y="0"/>
                    <a:pt x="2767" y="13"/>
                    <a:pt x="2649" y="38"/>
                  </a:cubicBezTo>
                  <a:cubicBezTo>
                    <a:pt x="837" y="428"/>
                    <a:pt x="0" y="3773"/>
                    <a:pt x="809" y="7508"/>
                  </a:cubicBezTo>
                  <a:cubicBezTo>
                    <a:pt x="1565" y="10977"/>
                    <a:pt x="3468" y="13567"/>
                    <a:pt x="5217" y="13567"/>
                  </a:cubicBezTo>
                  <a:cubicBezTo>
                    <a:pt x="5337" y="13567"/>
                    <a:pt x="5457" y="13555"/>
                    <a:pt x="5576" y="13529"/>
                  </a:cubicBezTo>
                  <a:cubicBezTo>
                    <a:pt x="7387" y="13139"/>
                    <a:pt x="8224" y="9794"/>
                    <a:pt x="7415" y="6087"/>
                  </a:cubicBezTo>
                  <a:cubicBezTo>
                    <a:pt x="6659" y="2592"/>
                    <a:pt x="4756" y="0"/>
                    <a:pt x="3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a:extLst>
              <a:ext uri="{FF2B5EF4-FFF2-40B4-BE49-F238E27FC236}">
                <a16:creationId xmlns:a16="http://schemas.microsoft.com/office/drawing/2014/main" id="{B030F64E-D154-7332-C853-4354A2B66AA6}"/>
              </a:ext>
            </a:extLst>
          </p:cNvPr>
          <p:cNvSpPr txBox="1"/>
          <p:nvPr/>
        </p:nvSpPr>
        <p:spPr>
          <a:xfrm>
            <a:off x="3501561" y="247876"/>
            <a:ext cx="2364750" cy="615553"/>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3400" smtClean="0">
                <a:solidFill>
                  <a:schemeClr val="tx1"/>
                </a:solidFill>
              </a:rPr>
              <a:t>NỘI DUNG</a:t>
            </a:r>
            <a:endParaRPr lang="en-US" sz="3400" dirty="0">
              <a:solidFill>
                <a:schemeClr val="tx1"/>
              </a:solidFill>
            </a:endParaRPr>
          </a:p>
        </p:txBody>
      </p:sp>
      <p:sp>
        <p:nvSpPr>
          <p:cNvPr id="36" name="Rounded Rectangle 35"/>
          <p:cNvSpPr/>
          <p:nvPr/>
        </p:nvSpPr>
        <p:spPr>
          <a:xfrm>
            <a:off x="1700288" y="2629373"/>
            <a:ext cx="6231670" cy="2243357"/>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341196" y="2841378"/>
            <a:ext cx="5233974" cy="1951496"/>
          </a:xfrm>
          <a:prstGeom prst="rect">
            <a:avLst/>
          </a:prstGeom>
        </p:spPr>
        <p:txBody>
          <a:bodyPr wrap="square">
            <a:spAutoFit/>
          </a:bodyPr>
          <a:lstStyle/>
          <a:p>
            <a:pPr>
              <a:lnSpc>
                <a:spcPct val="150000"/>
              </a:lnSpc>
              <a:buClr>
                <a:schemeClr val="dk1"/>
              </a:buClr>
              <a:buSzPts val="2400"/>
            </a:pPr>
            <a:r>
              <a:rPr lang="vi-VN" sz="2800">
                <a:solidFill>
                  <a:schemeClr val="dk1"/>
                </a:solidFill>
                <a:latin typeface="+mn-lt"/>
                <a:ea typeface="Fredoka"/>
                <a:cs typeface="Fredoka"/>
                <a:sym typeface="Fredoka"/>
              </a:rPr>
              <a:t>Các đội kịch biểu diễn; bình chọn đội kịch và diễn viên có diễn xuất tốt.</a:t>
            </a:r>
            <a:endParaRPr lang="en-US" sz="2800">
              <a:solidFill>
                <a:schemeClr val="dk1"/>
              </a:solidFill>
              <a:latin typeface="+mn-lt"/>
              <a:ea typeface="Fredoka"/>
              <a:cs typeface="Fredoka"/>
              <a:sym typeface="Fredoka"/>
            </a:endParaRPr>
          </a:p>
        </p:txBody>
      </p:sp>
      <p:sp>
        <p:nvSpPr>
          <p:cNvPr id="11" name="Oval 10"/>
          <p:cNvSpPr/>
          <p:nvPr/>
        </p:nvSpPr>
        <p:spPr>
          <a:xfrm>
            <a:off x="1260383" y="765243"/>
            <a:ext cx="788018" cy="78801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Oval 37"/>
          <p:cNvSpPr/>
          <p:nvPr/>
        </p:nvSpPr>
        <p:spPr>
          <a:xfrm>
            <a:off x="1271007" y="2346213"/>
            <a:ext cx="788018" cy="78801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4" name="Google Shape;354;p36"/>
          <p:cNvSpPr txBox="1">
            <a:spLocks noGrp="1"/>
          </p:cNvSpPr>
          <p:nvPr>
            <p:ph type="title" idx="4"/>
          </p:nvPr>
        </p:nvSpPr>
        <p:spPr>
          <a:xfrm>
            <a:off x="1340323" y="940458"/>
            <a:ext cx="1216186"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300" b="1">
                <a:solidFill>
                  <a:schemeClr val="accent2"/>
                </a:solidFill>
                <a:latin typeface="+mj-lt"/>
              </a:rPr>
              <a:t>01</a:t>
            </a:r>
            <a:endParaRPr sz="3300" b="1">
              <a:solidFill>
                <a:schemeClr val="accent2"/>
              </a:solidFill>
              <a:latin typeface="+mj-lt"/>
            </a:endParaRPr>
          </a:p>
        </p:txBody>
      </p:sp>
      <p:sp>
        <p:nvSpPr>
          <p:cNvPr id="355" name="Google Shape;355;p36"/>
          <p:cNvSpPr txBox="1">
            <a:spLocks noGrp="1"/>
          </p:cNvSpPr>
          <p:nvPr>
            <p:ph type="title" idx="5"/>
          </p:nvPr>
        </p:nvSpPr>
        <p:spPr>
          <a:xfrm>
            <a:off x="1322540" y="2521098"/>
            <a:ext cx="1216186"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300" b="1">
                <a:solidFill>
                  <a:schemeClr val="accent2"/>
                </a:solidFill>
                <a:latin typeface="+mj-lt"/>
              </a:rPr>
              <a:t>02</a:t>
            </a:r>
            <a:endParaRPr sz="3300" b="1">
              <a:solidFill>
                <a:schemeClr val="accent2"/>
              </a:solidFill>
              <a:latin typeface="+mj-lt"/>
            </a:endParaRPr>
          </a:p>
        </p:txBody>
      </p:sp>
    </p:spTree>
    <p:extLst>
      <p:ext uri="{BB962C8B-B14F-4D97-AF65-F5344CB8AC3E}">
        <p14:creationId xmlns:p14="http://schemas.microsoft.com/office/powerpoint/2010/main" val="132861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57">
                                            <p:txEl>
                                              <p:pRg st="0" end="0"/>
                                            </p:txEl>
                                          </p:spTgt>
                                        </p:tgtEl>
                                        <p:attrNameLst>
                                          <p:attrName>style.visibility</p:attrName>
                                        </p:attrNameLst>
                                      </p:cBhvr>
                                      <p:to>
                                        <p:strVal val="visible"/>
                                      </p:to>
                                    </p:set>
                                    <p:animEffect transition="in" filter="fade">
                                      <p:cBhvr>
                                        <p:cTn id="19" dur="500"/>
                                        <p:tgtEl>
                                          <p:spTgt spid="357">
                                            <p:txEl>
                                              <p:pRg st="0" end="0"/>
                                            </p:txEl>
                                          </p:spTgt>
                                        </p:tgtEl>
                                      </p:cBhvr>
                                    </p:animEffect>
                                    <p:anim calcmode="lin" valueType="num">
                                      <p:cBhvr>
                                        <p:cTn id="20" dur="500" fill="hold"/>
                                        <p:tgtEl>
                                          <p:spTgt spid="357">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57">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54"/>
                                        </p:tgtEl>
                                        <p:attrNameLst>
                                          <p:attrName>style.visibility</p:attrName>
                                        </p:attrNameLst>
                                      </p:cBhvr>
                                      <p:to>
                                        <p:strVal val="visible"/>
                                      </p:to>
                                    </p:set>
                                    <p:animEffect transition="in" filter="fade">
                                      <p:cBhvr>
                                        <p:cTn id="29" dur="500"/>
                                        <p:tgtEl>
                                          <p:spTgt spid="354"/>
                                        </p:tgtEl>
                                      </p:cBhvr>
                                    </p:animEffect>
                                    <p:anim calcmode="lin" valueType="num">
                                      <p:cBhvr>
                                        <p:cTn id="30" dur="500" fill="hold"/>
                                        <p:tgtEl>
                                          <p:spTgt spid="354"/>
                                        </p:tgtEl>
                                        <p:attrNameLst>
                                          <p:attrName>ppt_x</p:attrName>
                                        </p:attrNameLst>
                                      </p:cBhvr>
                                      <p:tavLst>
                                        <p:tav tm="0">
                                          <p:val>
                                            <p:strVal val="#ppt_x"/>
                                          </p:val>
                                        </p:tav>
                                        <p:tav tm="100000">
                                          <p:val>
                                            <p:strVal val="#ppt_x"/>
                                          </p:val>
                                        </p:tav>
                                      </p:tavLst>
                                    </p:anim>
                                    <p:anim calcmode="lin" valueType="num">
                                      <p:cBhvr>
                                        <p:cTn id="31" dur="500" fill="hold"/>
                                        <p:tgtEl>
                                          <p:spTgt spid="35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anim calcmode="lin" valueType="num">
                                      <p:cBhvr>
                                        <p:cTn id="37" dur="500" fill="hold"/>
                                        <p:tgtEl>
                                          <p:spTgt spid="9"/>
                                        </p:tgtEl>
                                        <p:attrNameLst>
                                          <p:attrName>ppt_x</p:attrName>
                                        </p:attrNameLst>
                                      </p:cBhvr>
                                      <p:tavLst>
                                        <p:tav tm="0">
                                          <p:val>
                                            <p:strVal val="#ppt_x"/>
                                          </p:val>
                                        </p:tav>
                                        <p:tav tm="100000">
                                          <p:val>
                                            <p:strVal val="#ppt_x"/>
                                          </p:val>
                                        </p:tav>
                                      </p:tavLst>
                                    </p:anim>
                                    <p:anim calcmode="lin" valueType="num">
                                      <p:cBhvr>
                                        <p:cTn id="38" dur="5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anim calcmode="lin" valueType="num">
                                      <p:cBhvr>
                                        <p:cTn id="42" dur="500" fill="hold"/>
                                        <p:tgtEl>
                                          <p:spTgt spid="36"/>
                                        </p:tgtEl>
                                        <p:attrNameLst>
                                          <p:attrName>ppt_x</p:attrName>
                                        </p:attrNameLst>
                                      </p:cBhvr>
                                      <p:tavLst>
                                        <p:tav tm="0">
                                          <p:val>
                                            <p:strVal val="#ppt_x"/>
                                          </p:val>
                                        </p:tav>
                                        <p:tav tm="100000">
                                          <p:val>
                                            <p:strVal val="#ppt_x"/>
                                          </p:val>
                                        </p:tav>
                                      </p:tavLst>
                                    </p:anim>
                                    <p:anim calcmode="lin" valueType="num">
                                      <p:cBhvr>
                                        <p:cTn id="43" dur="500" fill="hold"/>
                                        <p:tgtEl>
                                          <p:spTgt spid="3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55"/>
                                        </p:tgtEl>
                                        <p:attrNameLst>
                                          <p:attrName>style.visibility</p:attrName>
                                        </p:attrNameLst>
                                      </p:cBhvr>
                                      <p:to>
                                        <p:strVal val="visible"/>
                                      </p:to>
                                    </p:set>
                                    <p:animEffect transition="in" filter="fade">
                                      <p:cBhvr>
                                        <p:cTn id="46" dur="500"/>
                                        <p:tgtEl>
                                          <p:spTgt spid="355"/>
                                        </p:tgtEl>
                                      </p:cBhvr>
                                    </p:animEffect>
                                    <p:anim calcmode="lin" valueType="num">
                                      <p:cBhvr>
                                        <p:cTn id="47" dur="500" fill="hold"/>
                                        <p:tgtEl>
                                          <p:spTgt spid="355"/>
                                        </p:tgtEl>
                                        <p:attrNameLst>
                                          <p:attrName>ppt_x</p:attrName>
                                        </p:attrNameLst>
                                      </p:cBhvr>
                                      <p:tavLst>
                                        <p:tav tm="0">
                                          <p:val>
                                            <p:strVal val="#ppt_x"/>
                                          </p:val>
                                        </p:tav>
                                        <p:tav tm="100000">
                                          <p:val>
                                            <p:strVal val="#ppt_x"/>
                                          </p:val>
                                        </p:tav>
                                      </p:tavLst>
                                    </p:anim>
                                    <p:anim calcmode="lin" valueType="num">
                                      <p:cBhvr>
                                        <p:cTn id="48" dur="500" fill="hold"/>
                                        <p:tgtEl>
                                          <p:spTgt spid="35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anim calcmode="lin" valueType="num">
                                      <p:cBhvr>
                                        <p:cTn id="52" dur="500" fill="hold"/>
                                        <p:tgtEl>
                                          <p:spTgt spid="38"/>
                                        </p:tgtEl>
                                        <p:attrNameLst>
                                          <p:attrName>ppt_x</p:attrName>
                                        </p:attrNameLst>
                                      </p:cBhvr>
                                      <p:tavLst>
                                        <p:tav tm="0">
                                          <p:val>
                                            <p:strVal val="#ppt_x"/>
                                          </p:val>
                                        </p:tav>
                                        <p:tav tm="100000">
                                          <p:val>
                                            <p:strVal val="#ppt_x"/>
                                          </p:val>
                                        </p:tav>
                                      </p:tavLst>
                                    </p:anim>
                                    <p:anim calcmode="lin" valueType="num">
                                      <p:cBhvr>
                                        <p:cTn id="53"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57" grpId="0" build="p"/>
      <p:bldP spid="27" grpId="0"/>
      <p:bldP spid="36" grpId="0" animBg="1"/>
      <p:bldP spid="9" grpId="0"/>
      <p:bldP spid="11" grpId="0" animBg="1"/>
      <p:bldP spid="38" grpId="0" animBg="1"/>
      <p:bldP spid="354" grpId="0"/>
      <p:bldP spid="3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9"/>
          <p:cNvSpPr txBox="1">
            <a:spLocks noGrp="1"/>
          </p:cNvSpPr>
          <p:nvPr>
            <p:ph type="title"/>
          </p:nvPr>
        </p:nvSpPr>
        <p:spPr>
          <a:xfrm>
            <a:off x="3439133" y="3424665"/>
            <a:ext cx="4750858" cy="755400"/>
          </a:xfrm>
          <a:prstGeom prst="rect">
            <a:avLst/>
          </a:prstGeom>
        </p:spPr>
        <p:txBody>
          <a:bodyPr spcFirstLastPara="1" wrap="square" lIns="91425" tIns="91425" rIns="91425" bIns="91425" anchor="b" anchorCtr="0">
            <a:noAutofit/>
          </a:bodyPr>
          <a:lstStyle/>
          <a:p>
            <a:pPr marL="0" lvl="0" indent="0">
              <a:lnSpc>
                <a:spcPct val="150000"/>
              </a:lnSpc>
            </a:pPr>
            <a:r>
              <a:rPr lang="vi-VN" sz="4000" b="1" smtClean="0">
                <a:latin typeface="+mn-lt"/>
              </a:rPr>
              <a:t>CÁC ĐỘI KỊCH CHUẨN BỊ</a:t>
            </a:r>
            <a:endParaRPr lang="vi-VN" sz="4000" b="1">
              <a:latin typeface="+mn-lt"/>
            </a:endParaRPr>
          </a:p>
        </p:txBody>
      </p:sp>
      <p:sp>
        <p:nvSpPr>
          <p:cNvPr id="514" name="Google Shape;514;p39"/>
          <p:cNvSpPr txBox="1">
            <a:spLocks noGrp="1"/>
          </p:cNvSpPr>
          <p:nvPr>
            <p:ph type="title" idx="2"/>
          </p:nvPr>
        </p:nvSpPr>
        <p:spPr>
          <a:xfrm>
            <a:off x="6448681" y="1476557"/>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b="1">
                <a:latin typeface="+mj-lt"/>
              </a:rPr>
              <a:t>01</a:t>
            </a:r>
            <a:endParaRPr b="1">
              <a:latin typeface="+mj-lt"/>
            </a:endParaRPr>
          </a:p>
        </p:txBody>
      </p:sp>
      <p:grpSp>
        <p:nvGrpSpPr>
          <p:cNvPr id="516" name="Google Shape;516;p39"/>
          <p:cNvGrpSpPr/>
          <p:nvPr/>
        </p:nvGrpSpPr>
        <p:grpSpPr>
          <a:xfrm>
            <a:off x="-141805" y="1759274"/>
            <a:ext cx="3583918" cy="3734855"/>
            <a:chOff x="-141805" y="1759274"/>
            <a:chExt cx="3583918" cy="3734855"/>
          </a:xfrm>
        </p:grpSpPr>
        <p:grpSp>
          <p:nvGrpSpPr>
            <p:cNvPr id="517" name="Google Shape;517;p39"/>
            <p:cNvGrpSpPr/>
            <p:nvPr/>
          </p:nvGrpSpPr>
          <p:grpSpPr>
            <a:xfrm>
              <a:off x="-141805" y="1841713"/>
              <a:ext cx="3331894" cy="3652416"/>
              <a:chOff x="-141805" y="1841713"/>
              <a:chExt cx="3331894" cy="3652416"/>
            </a:xfrm>
          </p:grpSpPr>
          <p:sp>
            <p:nvSpPr>
              <p:cNvPr id="518" name="Google Shape;518;p39"/>
              <p:cNvSpPr/>
              <p:nvPr/>
            </p:nvSpPr>
            <p:spPr>
              <a:xfrm flipH="1">
                <a:off x="-141805" y="2506465"/>
                <a:ext cx="3331894" cy="2987664"/>
              </a:xfrm>
              <a:custGeom>
                <a:avLst/>
                <a:gdLst/>
                <a:ahLst/>
                <a:cxnLst/>
                <a:rect l="l" t="t" r="r" b="b"/>
                <a:pathLst>
                  <a:path w="32413" h="29065" extrusionOk="0">
                    <a:moveTo>
                      <a:pt x="21614" y="0"/>
                    </a:moveTo>
                    <a:cubicBezTo>
                      <a:pt x="21411" y="0"/>
                      <a:pt x="21208" y="5"/>
                      <a:pt x="21005" y="16"/>
                    </a:cubicBezTo>
                    <a:cubicBezTo>
                      <a:pt x="20681" y="33"/>
                      <a:pt x="20359" y="63"/>
                      <a:pt x="20037" y="111"/>
                    </a:cubicBezTo>
                    <a:cubicBezTo>
                      <a:pt x="19882" y="131"/>
                      <a:pt x="19728" y="156"/>
                      <a:pt x="19575" y="183"/>
                    </a:cubicBezTo>
                    <a:cubicBezTo>
                      <a:pt x="19563" y="185"/>
                      <a:pt x="19550" y="188"/>
                      <a:pt x="19538" y="190"/>
                    </a:cubicBezTo>
                    <a:cubicBezTo>
                      <a:pt x="19313" y="233"/>
                      <a:pt x="19091" y="280"/>
                      <a:pt x="18869" y="338"/>
                    </a:cubicBezTo>
                    <a:cubicBezTo>
                      <a:pt x="16579" y="912"/>
                      <a:pt x="14470" y="2209"/>
                      <a:pt x="12936" y="4006"/>
                    </a:cubicBezTo>
                    <a:cubicBezTo>
                      <a:pt x="11863" y="5258"/>
                      <a:pt x="11044" y="6758"/>
                      <a:pt x="9942" y="7958"/>
                    </a:cubicBezTo>
                    <a:cubicBezTo>
                      <a:pt x="9580" y="8350"/>
                      <a:pt x="9188" y="8711"/>
                      <a:pt x="8746" y="9021"/>
                    </a:cubicBezTo>
                    <a:cubicBezTo>
                      <a:pt x="8449" y="9230"/>
                      <a:pt x="8133" y="9410"/>
                      <a:pt x="7806" y="9575"/>
                    </a:cubicBezTo>
                    <a:cubicBezTo>
                      <a:pt x="6618" y="10176"/>
                      <a:pt x="5296" y="10538"/>
                      <a:pt x="4135" y="11204"/>
                    </a:cubicBezTo>
                    <a:cubicBezTo>
                      <a:pt x="2002" y="12434"/>
                      <a:pt x="525" y="14737"/>
                      <a:pt x="298" y="17187"/>
                    </a:cubicBezTo>
                    <a:cubicBezTo>
                      <a:pt x="1" y="20356"/>
                      <a:pt x="1728" y="23460"/>
                      <a:pt x="4145" y="25526"/>
                    </a:cubicBezTo>
                    <a:cubicBezTo>
                      <a:pt x="5051" y="26302"/>
                      <a:pt x="6057" y="26953"/>
                      <a:pt x="7125" y="27477"/>
                    </a:cubicBezTo>
                    <a:cubicBezTo>
                      <a:pt x="8425" y="28114"/>
                      <a:pt x="9819" y="28560"/>
                      <a:pt x="11249" y="28815"/>
                    </a:cubicBezTo>
                    <a:cubicBezTo>
                      <a:pt x="11266" y="28820"/>
                      <a:pt x="11286" y="28825"/>
                      <a:pt x="11306" y="28825"/>
                    </a:cubicBezTo>
                    <a:cubicBezTo>
                      <a:pt x="12213" y="28985"/>
                      <a:pt x="13135" y="29065"/>
                      <a:pt x="14054" y="29065"/>
                    </a:cubicBezTo>
                    <a:cubicBezTo>
                      <a:pt x="14339" y="29065"/>
                      <a:pt x="14623" y="29057"/>
                      <a:pt x="14907" y="29042"/>
                    </a:cubicBezTo>
                    <a:cubicBezTo>
                      <a:pt x="16115" y="28977"/>
                      <a:pt x="17307" y="28780"/>
                      <a:pt x="18470" y="28460"/>
                    </a:cubicBezTo>
                    <a:cubicBezTo>
                      <a:pt x="21030" y="27764"/>
                      <a:pt x="23443" y="26494"/>
                      <a:pt x="25504" y="24818"/>
                    </a:cubicBezTo>
                    <a:cubicBezTo>
                      <a:pt x="28965" y="21998"/>
                      <a:pt x="31502" y="17918"/>
                      <a:pt x="31974" y="13480"/>
                    </a:cubicBezTo>
                    <a:cubicBezTo>
                      <a:pt x="32413" y="9355"/>
                      <a:pt x="30691" y="3971"/>
                      <a:pt x="27063" y="1505"/>
                    </a:cubicBezTo>
                    <a:cubicBezTo>
                      <a:pt x="26781" y="1313"/>
                      <a:pt x="26487" y="1139"/>
                      <a:pt x="26183" y="986"/>
                    </a:cubicBezTo>
                    <a:cubicBezTo>
                      <a:pt x="25970" y="877"/>
                      <a:pt x="25753" y="779"/>
                      <a:pt x="25529" y="689"/>
                    </a:cubicBezTo>
                    <a:cubicBezTo>
                      <a:pt x="25329" y="612"/>
                      <a:pt x="25127" y="542"/>
                      <a:pt x="24917" y="480"/>
                    </a:cubicBezTo>
                    <a:cubicBezTo>
                      <a:pt x="24211" y="270"/>
                      <a:pt x="23483" y="128"/>
                      <a:pt x="22747" y="56"/>
                    </a:cubicBezTo>
                    <a:cubicBezTo>
                      <a:pt x="22370" y="18"/>
                      <a:pt x="21992" y="0"/>
                      <a:pt x="216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9"/>
              <p:cNvSpPr/>
              <p:nvPr/>
            </p:nvSpPr>
            <p:spPr>
              <a:xfrm flipH="1">
                <a:off x="736934" y="4374184"/>
                <a:ext cx="1161275" cy="1119821"/>
              </a:xfrm>
              <a:custGeom>
                <a:avLst/>
                <a:gdLst/>
                <a:ahLst/>
                <a:cxnLst/>
                <a:rect l="l" t="t" r="r" b="b"/>
                <a:pathLst>
                  <a:path w="11297" h="10894" extrusionOk="0">
                    <a:moveTo>
                      <a:pt x="10693" y="0"/>
                    </a:moveTo>
                    <a:lnTo>
                      <a:pt x="924" y="420"/>
                    </a:lnTo>
                    <a:cubicBezTo>
                      <a:pt x="887" y="557"/>
                      <a:pt x="854" y="697"/>
                      <a:pt x="822" y="836"/>
                    </a:cubicBezTo>
                    <a:cubicBezTo>
                      <a:pt x="96" y="3885"/>
                      <a:pt x="1" y="7845"/>
                      <a:pt x="61" y="10794"/>
                    </a:cubicBezTo>
                    <a:cubicBezTo>
                      <a:pt x="639" y="10861"/>
                      <a:pt x="1220" y="10893"/>
                      <a:pt x="1802" y="10893"/>
                    </a:cubicBezTo>
                    <a:cubicBezTo>
                      <a:pt x="2670" y="10893"/>
                      <a:pt x="3538" y="10821"/>
                      <a:pt x="4395" y="10677"/>
                    </a:cubicBezTo>
                    <a:cubicBezTo>
                      <a:pt x="4415" y="10677"/>
                      <a:pt x="4435" y="10672"/>
                      <a:pt x="4452" y="10667"/>
                    </a:cubicBezTo>
                    <a:cubicBezTo>
                      <a:pt x="5643" y="10468"/>
                      <a:pt x="6808" y="10131"/>
                      <a:pt x="7918" y="9667"/>
                    </a:cubicBezTo>
                    <a:cubicBezTo>
                      <a:pt x="9036" y="9203"/>
                      <a:pt x="10094" y="8616"/>
                      <a:pt x="11082" y="7928"/>
                    </a:cubicBezTo>
                    <a:cubicBezTo>
                      <a:pt x="11237" y="4651"/>
                      <a:pt x="11297" y="2226"/>
                      <a:pt x="106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9"/>
              <p:cNvSpPr/>
              <p:nvPr/>
            </p:nvSpPr>
            <p:spPr>
              <a:xfrm flipH="1">
                <a:off x="1439040" y="4657785"/>
                <a:ext cx="13877" cy="814014"/>
              </a:xfrm>
              <a:custGeom>
                <a:avLst/>
                <a:gdLst/>
                <a:ahLst/>
                <a:cxnLst/>
                <a:rect l="l" t="t" r="r" b="b"/>
                <a:pathLst>
                  <a:path w="135" h="7919" extrusionOk="0">
                    <a:moveTo>
                      <a:pt x="105" y="0"/>
                    </a:moveTo>
                    <a:cubicBezTo>
                      <a:pt x="90" y="0"/>
                      <a:pt x="74" y="10"/>
                      <a:pt x="73" y="29"/>
                    </a:cubicBezTo>
                    <a:cubicBezTo>
                      <a:pt x="43" y="929"/>
                      <a:pt x="21" y="1830"/>
                      <a:pt x="13" y="2733"/>
                    </a:cubicBezTo>
                    <a:cubicBezTo>
                      <a:pt x="11" y="2798"/>
                      <a:pt x="8" y="2861"/>
                      <a:pt x="8" y="2928"/>
                    </a:cubicBezTo>
                    <a:cubicBezTo>
                      <a:pt x="3" y="3529"/>
                      <a:pt x="1" y="4131"/>
                      <a:pt x="3" y="4732"/>
                    </a:cubicBezTo>
                    <a:cubicBezTo>
                      <a:pt x="8" y="5795"/>
                      <a:pt x="28" y="6858"/>
                      <a:pt x="63" y="7918"/>
                    </a:cubicBezTo>
                    <a:cubicBezTo>
                      <a:pt x="83" y="7918"/>
                      <a:pt x="103" y="7913"/>
                      <a:pt x="123" y="7908"/>
                    </a:cubicBezTo>
                    <a:cubicBezTo>
                      <a:pt x="113" y="7729"/>
                      <a:pt x="108" y="7551"/>
                      <a:pt x="103" y="7372"/>
                    </a:cubicBezTo>
                    <a:cubicBezTo>
                      <a:pt x="65" y="5907"/>
                      <a:pt x="50" y="4442"/>
                      <a:pt x="68" y="2978"/>
                    </a:cubicBezTo>
                    <a:cubicBezTo>
                      <a:pt x="68" y="2960"/>
                      <a:pt x="68" y="2943"/>
                      <a:pt x="70" y="2923"/>
                    </a:cubicBezTo>
                    <a:cubicBezTo>
                      <a:pt x="70" y="2838"/>
                      <a:pt x="70" y="2753"/>
                      <a:pt x="70" y="2668"/>
                    </a:cubicBezTo>
                    <a:cubicBezTo>
                      <a:pt x="80" y="1788"/>
                      <a:pt x="103" y="909"/>
                      <a:pt x="133" y="29"/>
                    </a:cubicBezTo>
                    <a:cubicBezTo>
                      <a:pt x="134" y="10"/>
                      <a:pt x="120" y="0"/>
                      <a:pt x="1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9"/>
              <p:cNvSpPr/>
              <p:nvPr/>
            </p:nvSpPr>
            <p:spPr>
              <a:xfrm flipH="1">
                <a:off x="1444384" y="4659841"/>
                <a:ext cx="56537" cy="304574"/>
              </a:xfrm>
              <a:custGeom>
                <a:avLst/>
                <a:gdLst/>
                <a:ahLst/>
                <a:cxnLst/>
                <a:rect l="l" t="t" r="r" b="b"/>
                <a:pathLst>
                  <a:path w="550" h="2963" extrusionOk="0">
                    <a:moveTo>
                      <a:pt x="30" y="0"/>
                    </a:moveTo>
                    <a:cubicBezTo>
                      <a:pt x="15" y="0"/>
                      <a:pt x="1" y="10"/>
                      <a:pt x="1" y="29"/>
                    </a:cubicBezTo>
                    <a:cubicBezTo>
                      <a:pt x="23" y="797"/>
                      <a:pt x="128" y="1563"/>
                      <a:pt x="310" y="2309"/>
                    </a:cubicBezTo>
                    <a:cubicBezTo>
                      <a:pt x="363" y="2521"/>
                      <a:pt x="423" y="2733"/>
                      <a:pt x="488" y="2943"/>
                    </a:cubicBezTo>
                    <a:cubicBezTo>
                      <a:pt x="491" y="2957"/>
                      <a:pt x="503" y="2963"/>
                      <a:pt x="515" y="2963"/>
                    </a:cubicBezTo>
                    <a:cubicBezTo>
                      <a:pt x="532" y="2963"/>
                      <a:pt x="550" y="2949"/>
                      <a:pt x="542" y="2928"/>
                    </a:cubicBezTo>
                    <a:cubicBezTo>
                      <a:pt x="315" y="2194"/>
                      <a:pt x="166" y="1438"/>
                      <a:pt x="98" y="672"/>
                    </a:cubicBezTo>
                    <a:cubicBezTo>
                      <a:pt x="78" y="458"/>
                      <a:pt x="66" y="243"/>
                      <a:pt x="61" y="29"/>
                    </a:cubicBezTo>
                    <a:cubicBezTo>
                      <a:pt x="60" y="10"/>
                      <a:pt x="45" y="0"/>
                      <a:pt x="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9"/>
              <p:cNvSpPr/>
              <p:nvPr/>
            </p:nvSpPr>
            <p:spPr>
              <a:xfrm flipH="1">
                <a:off x="2323544" y="2664763"/>
                <a:ext cx="427936" cy="454343"/>
              </a:xfrm>
              <a:custGeom>
                <a:avLst/>
                <a:gdLst/>
                <a:ahLst/>
                <a:cxnLst/>
                <a:rect l="l" t="t" r="r" b="b"/>
                <a:pathLst>
                  <a:path w="4163" h="4420" extrusionOk="0">
                    <a:moveTo>
                      <a:pt x="2104" y="1"/>
                    </a:moveTo>
                    <a:cubicBezTo>
                      <a:pt x="2094" y="1"/>
                      <a:pt x="2083" y="2"/>
                      <a:pt x="2072" y="5"/>
                    </a:cubicBezTo>
                    <a:cubicBezTo>
                      <a:pt x="1765" y="88"/>
                      <a:pt x="2136" y="1607"/>
                      <a:pt x="2136" y="1607"/>
                    </a:cubicBezTo>
                    <a:cubicBezTo>
                      <a:pt x="2136" y="1607"/>
                      <a:pt x="1572" y="55"/>
                      <a:pt x="1193" y="55"/>
                    </a:cubicBezTo>
                    <a:cubicBezTo>
                      <a:pt x="1173" y="55"/>
                      <a:pt x="1154" y="59"/>
                      <a:pt x="1136" y="68"/>
                    </a:cubicBezTo>
                    <a:cubicBezTo>
                      <a:pt x="757" y="245"/>
                      <a:pt x="1602" y="1912"/>
                      <a:pt x="1602" y="1912"/>
                    </a:cubicBezTo>
                    <a:cubicBezTo>
                      <a:pt x="1602" y="1912"/>
                      <a:pt x="903" y="715"/>
                      <a:pt x="585" y="715"/>
                    </a:cubicBezTo>
                    <a:cubicBezTo>
                      <a:pt x="563" y="715"/>
                      <a:pt x="543" y="721"/>
                      <a:pt x="525" y="734"/>
                    </a:cubicBezTo>
                    <a:cubicBezTo>
                      <a:pt x="253" y="921"/>
                      <a:pt x="1198" y="2273"/>
                      <a:pt x="1198" y="2273"/>
                    </a:cubicBezTo>
                    <a:cubicBezTo>
                      <a:pt x="1198" y="2273"/>
                      <a:pt x="399" y="1430"/>
                      <a:pt x="181" y="1430"/>
                    </a:cubicBezTo>
                    <a:cubicBezTo>
                      <a:pt x="168" y="1430"/>
                      <a:pt x="157" y="1433"/>
                      <a:pt x="148" y="1440"/>
                    </a:cubicBezTo>
                    <a:cubicBezTo>
                      <a:pt x="1" y="1557"/>
                      <a:pt x="415" y="2266"/>
                      <a:pt x="886" y="2708"/>
                    </a:cubicBezTo>
                    <a:cubicBezTo>
                      <a:pt x="1026" y="3818"/>
                      <a:pt x="1827" y="4419"/>
                      <a:pt x="1827" y="4419"/>
                    </a:cubicBezTo>
                    <a:lnTo>
                      <a:pt x="3317" y="3768"/>
                    </a:lnTo>
                    <a:cubicBezTo>
                      <a:pt x="3204" y="3466"/>
                      <a:pt x="4163" y="1894"/>
                      <a:pt x="3848" y="1662"/>
                    </a:cubicBezTo>
                    <a:cubicBezTo>
                      <a:pt x="3805" y="1630"/>
                      <a:pt x="3755" y="1615"/>
                      <a:pt x="3701" y="1615"/>
                    </a:cubicBezTo>
                    <a:cubicBezTo>
                      <a:pt x="3403" y="1615"/>
                      <a:pt x="2996" y="2068"/>
                      <a:pt x="2960" y="2411"/>
                    </a:cubicBezTo>
                    <a:cubicBezTo>
                      <a:pt x="2756" y="1956"/>
                      <a:pt x="2502" y="1"/>
                      <a:pt x="2104" y="1"/>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9"/>
              <p:cNvSpPr/>
              <p:nvPr/>
            </p:nvSpPr>
            <p:spPr>
              <a:xfrm flipH="1">
                <a:off x="1540457" y="2962242"/>
                <a:ext cx="1045117" cy="1051259"/>
              </a:xfrm>
              <a:custGeom>
                <a:avLst/>
                <a:gdLst/>
                <a:ahLst/>
                <a:cxnLst/>
                <a:rect l="l" t="t" r="r" b="b"/>
                <a:pathLst>
                  <a:path w="10167" h="10227" extrusionOk="0">
                    <a:moveTo>
                      <a:pt x="10166" y="1"/>
                    </a:moveTo>
                    <a:lnTo>
                      <a:pt x="10166" y="1"/>
                    </a:lnTo>
                    <a:cubicBezTo>
                      <a:pt x="8659" y="235"/>
                      <a:pt x="4964" y="6867"/>
                      <a:pt x="4964" y="6867"/>
                    </a:cubicBezTo>
                    <a:lnTo>
                      <a:pt x="1745" y="565"/>
                    </a:lnTo>
                    <a:lnTo>
                      <a:pt x="1" y="1328"/>
                    </a:lnTo>
                    <a:cubicBezTo>
                      <a:pt x="1" y="1328"/>
                      <a:pt x="2184" y="8137"/>
                      <a:pt x="3055" y="9348"/>
                    </a:cubicBezTo>
                    <a:cubicBezTo>
                      <a:pt x="3500" y="9965"/>
                      <a:pt x="4196" y="10227"/>
                      <a:pt x="4872" y="10227"/>
                    </a:cubicBezTo>
                    <a:cubicBezTo>
                      <a:pt x="5520" y="10227"/>
                      <a:pt x="6150" y="9987"/>
                      <a:pt x="6528" y="9590"/>
                    </a:cubicBezTo>
                    <a:cubicBezTo>
                      <a:pt x="7302" y="8779"/>
                      <a:pt x="9807" y="5385"/>
                      <a:pt x="9807" y="5385"/>
                    </a:cubicBezTo>
                    <a:lnTo>
                      <a:pt x="10166" y="1"/>
                    </a:ln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9"/>
              <p:cNvSpPr/>
              <p:nvPr/>
            </p:nvSpPr>
            <p:spPr>
              <a:xfrm flipH="1">
                <a:off x="1540479" y="2962242"/>
                <a:ext cx="458980" cy="795203"/>
              </a:xfrm>
              <a:custGeom>
                <a:avLst/>
                <a:gdLst/>
                <a:ahLst/>
                <a:cxnLst/>
                <a:rect l="l" t="t" r="r" b="b"/>
                <a:pathLst>
                  <a:path w="4465" h="7736" extrusionOk="0">
                    <a:moveTo>
                      <a:pt x="4464" y="1"/>
                    </a:moveTo>
                    <a:cubicBezTo>
                      <a:pt x="2563" y="447"/>
                      <a:pt x="0" y="4871"/>
                      <a:pt x="0" y="4871"/>
                    </a:cubicBezTo>
                    <a:cubicBezTo>
                      <a:pt x="527" y="5967"/>
                      <a:pt x="2865" y="7736"/>
                      <a:pt x="2865" y="7736"/>
                    </a:cubicBezTo>
                    <a:lnTo>
                      <a:pt x="4040" y="6348"/>
                    </a:lnTo>
                    <a:lnTo>
                      <a:pt x="44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9"/>
              <p:cNvSpPr/>
              <p:nvPr/>
            </p:nvSpPr>
            <p:spPr>
              <a:xfrm flipH="1">
                <a:off x="774354" y="2911771"/>
                <a:ext cx="1056116" cy="1638410"/>
              </a:xfrm>
              <a:custGeom>
                <a:avLst/>
                <a:gdLst/>
                <a:ahLst/>
                <a:cxnLst/>
                <a:rect l="l" t="t" r="r" b="b"/>
                <a:pathLst>
                  <a:path w="10274" h="15939" extrusionOk="0">
                    <a:moveTo>
                      <a:pt x="4622" y="0"/>
                    </a:moveTo>
                    <a:lnTo>
                      <a:pt x="2830" y="444"/>
                    </a:lnTo>
                    <a:lnTo>
                      <a:pt x="2284" y="3356"/>
                    </a:lnTo>
                    <a:cubicBezTo>
                      <a:pt x="1710" y="3603"/>
                      <a:pt x="555" y="5624"/>
                      <a:pt x="1605" y="6809"/>
                    </a:cubicBezTo>
                    <a:lnTo>
                      <a:pt x="1" y="14906"/>
                    </a:lnTo>
                    <a:cubicBezTo>
                      <a:pt x="1" y="14906"/>
                      <a:pt x="441" y="15939"/>
                      <a:pt x="3780" y="15939"/>
                    </a:cubicBezTo>
                    <a:cubicBezTo>
                      <a:pt x="5283" y="15939"/>
                      <a:pt x="7372" y="15730"/>
                      <a:pt x="10273" y="15123"/>
                    </a:cubicBezTo>
                    <a:cubicBezTo>
                      <a:pt x="10273" y="15123"/>
                      <a:pt x="9804" y="12483"/>
                      <a:pt x="8596" y="10782"/>
                    </a:cubicBezTo>
                    <a:lnTo>
                      <a:pt x="9732" y="3848"/>
                    </a:lnTo>
                    <a:lnTo>
                      <a:pt x="8918" y="489"/>
                    </a:lnTo>
                    <a:lnTo>
                      <a:pt x="6977" y="20"/>
                    </a:lnTo>
                    <a:lnTo>
                      <a:pt x="46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9"/>
              <p:cNvSpPr/>
              <p:nvPr/>
            </p:nvSpPr>
            <p:spPr>
              <a:xfrm flipH="1">
                <a:off x="1045137" y="3636861"/>
                <a:ext cx="196955" cy="98064"/>
              </a:xfrm>
              <a:custGeom>
                <a:avLst/>
                <a:gdLst/>
                <a:ahLst/>
                <a:cxnLst/>
                <a:rect l="l" t="t" r="r" b="b"/>
                <a:pathLst>
                  <a:path w="1916" h="954" extrusionOk="0">
                    <a:moveTo>
                      <a:pt x="1890" y="0"/>
                    </a:moveTo>
                    <a:cubicBezTo>
                      <a:pt x="1885" y="0"/>
                      <a:pt x="1881" y="2"/>
                      <a:pt x="1877" y="7"/>
                    </a:cubicBezTo>
                    <a:cubicBezTo>
                      <a:pt x="1410" y="544"/>
                      <a:pt x="737" y="876"/>
                      <a:pt x="26" y="916"/>
                    </a:cubicBezTo>
                    <a:cubicBezTo>
                      <a:pt x="1" y="916"/>
                      <a:pt x="1" y="953"/>
                      <a:pt x="23" y="953"/>
                    </a:cubicBezTo>
                    <a:cubicBezTo>
                      <a:pt x="24" y="953"/>
                      <a:pt x="25" y="953"/>
                      <a:pt x="26" y="953"/>
                    </a:cubicBezTo>
                    <a:cubicBezTo>
                      <a:pt x="747" y="913"/>
                      <a:pt x="1430" y="579"/>
                      <a:pt x="1904" y="32"/>
                    </a:cubicBezTo>
                    <a:cubicBezTo>
                      <a:pt x="1916" y="19"/>
                      <a:pt x="1903" y="0"/>
                      <a:pt x="1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9"/>
              <p:cNvSpPr/>
              <p:nvPr/>
            </p:nvSpPr>
            <p:spPr>
              <a:xfrm flipH="1">
                <a:off x="698210" y="1841713"/>
                <a:ext cx="391032" cy="463183"/>
              </a:xfrm>
              <a:custGeom>
                <a:avLst/>
                <a:gdLst/>
                <a:ahLst/>
                <a:cxnLst/>
                <a:rect l="l" t="t" r="r" b="b"/>
                <a:pathLst>
                  <a:path w="3804" h="4506" extrusionOk="0">
                    <a:moveTo>
                      <a:pt x="1501" y="0"/>
                    </a:moveTo>
                    <a:cubicBezTo>
                      <a:pt x="1343" y="0"/>
                      <a:pt x="1184" y="29"/>
                      <a:pt x="1036" y="85"/>
                    </a:cubicBezTo>
                    <a:cubicBezTo>
                      <a:pt x="669" y="227"/>
                      <a:pt x="375" y="527"/>
                      <a:pt x="208" y="881"/>
                    </a:cubicBezTo>
                    <a:cubicBezTo>
                      <a:pt x="43" y="1236"/>
                      <a:pt x="1" y="1642"/>
                      <a:pt x="53" y="2031"/>
                    </a:cubicBezTo>
                    <a:lnTo>
                      <a:pt x="799" y="3601"/>
                    </a:lnTo>
                    <a:cubicBezTo>
                      <a:pt x="1044" y="3913"/>
                      <a:pt x="1348" y="4185"/>
                      <a:pt x="1710" y="4347"/>
                    </a:cubicBezTo>
                    <a:cubicBezTo>
                      <a:pt x="1935" y="4448"/>
                      <a:pt x="2183" y="4505"/>
                      <a:pt x="2429" y="4505"/>
                    </a:cubicBezTo>
                    <a:cubicBezTo>
                      <a:pt x="2578" y="4505"/>
                      <a:pt x="2727" y="4484"/>
                      <a:pt x="2870" y="4439"/>
                    </a:cubicBezTo>
                    <a:cubicBezTo>
                      <a:pt x="3247" y="4320"/>
                      <a:pt x="3576" y="4023"/>
                      <a:pt x="3689" y="3641"/>
                    </a:cubicBezTo>
                    <a:cubicBezTo>
                      <a:pt x="3803" y="3262"/>
                      <a:pt x="3681" y="2782"/>
                      <a:pt x="3364" y="2543"/>
                    </a:cubicBezTo>
                    <a:lnTo>
                      <a:pt x="3362" y="2543"/>
                    </a:lnTo>
                    <a:cubicBezTo>
                      <a:pt x="3474" y="2443"/>
                      <a:pt x="3519" y="2276"/>
                      <a:pt x="3489" y="2129"/>
                    </a:cubicBezTo>
                    <a:cubicBezTo>
                      <a:pt x="3459" y="1982"/>
                      <a:pt x="3362" y="1849"/>
                      <a:pt x="3239" y="1762"/>
                    </a:cubicBezTo>
                    <a:cubicBezTo>
                      <a:pt x="3117" y="1675"/>
                      <a:pt x="2967" y="1637"/>
                      <a:pt x="2820" y="1612"/>
                    </a:cubicBezTo>
                    <a:cubicBezTo>
                      <a:pt x="2805" y="1343"/>
                      <a:pt x="2760" y="1071"/>
                      <a:pt x="2658" y="821"/>
                    </a:cubicBezTo>
                    <a:cubicBezTo>
                      <a:pt x="2556" y="572"/>
                      <a:pt x="2389" y="342"/>
                      <a:pt x="2164" y="193"/>
                    </a:cubicBezTo>
                    <a:cubicBezTo>
                      <a:pt x="1969" y="63"/>
                      <a:pt x="1736" y="0"/>
                      <a:pt x="1501" y="0"/>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9"/>
              <p:cNvSpPr/>
              <p:nvPr/>
            </p:nvSpPr>
            <p:spPr>
              <a:xfrm flipH="1">
                <a:off x="864737" y="1996414"/>
                <a:ext cx="236840" cy="263252"/>
              </a:xfrm>
              <a:custGeom>
                <a:avLst/>
                <a:gdLst/>
                <a:ahLst/>
                <a:cxnLst/>
                <a:rect l="l" t="t" r="r" b="b"/>
                <a:pathLst>
                  <a:path w="2304" h="2561" extrusionOk="0">
                    <a:moveTo>
                      <a:pt x="859" y="0"/>
                    </a:moveTo>
                    <a:cubicBezTo>
                      <a:pt x="760" y="0"/>
                      <a:pt x="664" y="20"/>
                      <a:pt x="575" y="62"/>
                    </a:cubicBezTo>
                    <a:cubicBezTo>
                      <a:pt x="116" y="282"/>
                      <a:pt x="1" y="1003"/>
                      <a:pt x="318" y="1674"/>
                    </a:cubicBezTo>
                    <a:cubicBezTo>
                      <a:pt x="575" y="2217"/>
                      <a:pt x="1034" y="2560"/>
                      <a:pt x="1443" y="2560"/>
                    </a:cubicBezTo>
                    <a:cubicBezTo>
                      <a:pt x="1542" y="2560"/>
                      <a:pt x="1638" y="2540"/>
                      <a:pt x="1728" y="2498"/>
                    </a:cubicBezTo>
                    <a:cubicBezTo>
                      <a:pt x="2187" y="2281"/>
                      <a:pt x="2304" y="1559"/>
                      <a:pt x="1985" y="886"/>
                    </a:cubicBezTo>
                    <a:cubicBezTo>
                      <a:pt x="1727" y="345"/>
                      <a:pt x="1269" y="0"/>
                      <a:pt x="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9"/>
              <p:cNvSpPr/>
              <p:nvPr/>
            </p:nvSpPr>
            <p:spPr>
              <a:xfrm flipH="1">
                <a:off x="850016" y="1906163"/>
                <a:ext cx="837574" cy="875895"/>
              </a:xfrm>
              <a:custGeom>
                <a:avLst/>
                <a:gdLst/>
                <a:ahLst/>
                <a:cxnLst/>
                <a:rect l="l" t="t" r="r" b="b"/>
                <a:pathLst>
                  <a:path w="8148" h="8521" extrusionOk="0">
                    <a:moveTo>
                      <a:pt x="4312" y="1"/>
                    </a:moveTo>
                    <a:cubicBezTo>
                      <a:pt x="3958" y="1"/>
                      <a:pt x="3609" y="94"/>
                      <a:pt x="3322" y="299"/>
                    </a:cubicBezTo>
                    <a:cubicBezTo>
                      <a:pt x="3042" y="161"/>
                      <a:pt x="2741" y="101"/>
                      <a:pt x="2437" y="101"/>
                    </a:cubicBezTo>
                    <a:cubicBezTo>
                      <a:pt x="2011" y="101"/>
                      <a:pt x="1579" y="219"/>
                      <a:pt x="1186" y="406"/>
                    </a:cubicBezTo>
                    <a:cubicBezTo>
                      <a:pt x="814" y="581"/>
                      <a:pt x="467" y="833"/>
                      <a:pt x="265" y="1190"/>
                    </a:cubicBezTo>
                    <a:cubicBezTo>
                      <a:pt x="65" y="1547"/>
                      <a:pt x="43" y="2021"/>
                      <a:pt x="285" y="2350"/>
                    </a:cubicBezTo>
                    <a:cubicBezTo>
                      <a:pt x="163" y="2974"/>
                      <a:pt x="0" y="3613"/>
                      <a:pt x="55" y="4246"/>
                    </a:cubicBezTo>
                    <a:cubicBezTo>
                      <a:pt x="113" y="4880"/>
                      <a:pt x="375" y="5524"/>
                      <a:pt x="889" y="5901"/>
                    </a:cubicBezTo>
                    <a:cubicBezTo>
                      <a:pt x="1775" y="6547"/>
                      <a:pt x="2408" y="7480"/>
                      <a:pt x="3386" y="7982"/>
                    </a:cubicBezTo>
                    <a:cubicBezTo>
                      <a:pt x="3766" y="8176"/>
                      <a:pt x="4160" y="8351"/>
                      <a:pt x="4577" y="8446"/>
                    </a:cubicBezTo>
                    <a:cubicBezTo>
                      <a:pt x="4785" y="8493"/>
                      <a:pt x="4999" y="8521"/>
                      <a:pt x="5212" y="8521"/>
                    </a:cubicBezTo>
                    <a:cubicBezTo>
                      <a:pt x="5425" y="8521"/>
                      <a:pt x="5637" y="8493"/>
                      <a:pt x="5842" y="8431"/>
                    </a:cubicBezTo>
                    <a:cubicBezTo>
                      <a:pt x="6371" y="8274"/>
                      <a:pt x="6820" y="7887"/>
                      <a:pt x="7094" y="7408"/>
                    </a:cubicBezTo>
                    <a:cubicBezTo>
                      <a:pt x="7369" y="6929"/>
                      <a:pt x="7473" y="6362"/>
                      <a:pt x="7439" y="5811"/>
                    </a:cubicBezTo>
                    <a:cubicBezTo>
                      <a:pt x="7973" y="5107"/>
                      <a:pt x="8147" y="4142"/>
                      <a:pt x="7885" y="3298"/>
                    </a:cubicBezTo>
                    <a:cubicBezTo>
                      <a:pt x="7678" y="2640"/>
                      <a:pt x="7214" y="2071"/>
                      <a:pt x="6620" y="1719"/>
                    </a:cubicBezTo>
                    <a:cubicBezTo>
                      <a:pt x="6318" y="935"/>
                      <a:pt x="5714" y="426"/>
                      <a:pt x="5178" y="187"/>
                    </a:cubicBezTo>
                    <a:cubicBezTo>
                      <a:pt x="4908" y="66"/>
                      <a:pt x="4609" y="1"/>
                      <a:pt x="4312"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9"/>
              <p:cNvSpPr/>
              <p:nvPr/>
            </p:nvSpPr>
            <p:spPr>
              <a:xfrm flipH="1">
                <a:off x="1008528" y="2036297"/>
                <a:ext cx="626947" cy="1070378"/>
              </a:xfrm>
              <a:custGeom>
                <a:avLst/>
                <a:gdLst/>
                <a:ahLst/>
                <a:cxnLst/>
                <a:rect l="l" t="t" r="r" b="b"/>
                <a:pathLst>
                  <a:path w="6099" h="10413" extrusionOk="0">
                    <a:moveTo>
                      <a:pt x="3101" y="1"/>
                    </a:moveTo>
                    <a:cubicBezTo>
                      <a:pt x="1854" y="1"/>
                      <a:pt x="624" y="555"/>
                      <a:pt x="432" y="1416"/>
                    </a:cubicBezTo>
                    <a:cubicBezTo>
                      <a:pt x="90" y="2928"/>
                      <a:pt x="0" y="4033"/>
                      <a:pt x="87" y="4862"/>
                    </a:cubicBezTo>
                    <a:cubicBezTo>
                      <a:pt x="90" y="4877"/>
                      <a:pt x="92" y="4892"/>
                      <a:pt x="92" y="4909"/>
                    </a:cubicBezTo>
                    <a:cubicBezTo>
                      <a:pt x="95" y="4927"/>
                      <a:pt x="97" y="4944"/>
                      <a:pt x="100" y="4962"/>
                    </a:cubicBezTo>
                    <a:cubicBezTo>
                      <a:pt x="212" y="5860"/>
                      <a:pt x="544" y="6421"/>
                      <a:pt x="1001" y="6838"/>
                    </a:cubicBezTo>
                    <a:cubicBezTo>
                      <a:pt x="1248" y="7062"/>
                      <a:pt x="1475" y="7227"/>
                      <a:pt x="1674" y="7374"/>
                    </a:cubicBezTo>
                    <a:cubicBezTo>
                      <a:pt x="1739" y="7422"/>
                      <a:pt x="1799" y="7467"/>
                      <a:pt x="1856" y="7512"/>
                    </a:cubicBezTo>
                    <a:cubicBezTo>
                      <a:pt x="1901" y="7544"/>
                      <a:pt x="1946" y="7581"/>
                      <a:pt x="1989" y="7619"/>
                    </a:cubicBezTo>
                    <a:cubicBezTo>
                      <a:pt x="2435" y="7983"/>
                      <a:pt x="2690" y="8390"/>
                      <a:pt x="2650" y="9563"/>
                    </a:cubicBezTo>
                    <a:cubicBezTo>
                      <a:pt x="2842" y="10105"/>
                      <a:pt x="3365" y="10413"/>
                      <a:pt x="3893" y="10413"/>
                    </a:cubicBezTo>
                    <a:cubicBezTo>
                      <a:pt x="4356" y="10413"/>
                      <a:pt x="4823" y="10175"/>
                      <a:pt x="5073" y="9650"/>
                    </a:cubicBezTo>
                    <a:cubicBezTo>
                      <a:pt x="5105" y="8228"/>
                      <a:pt x="5419" y="7010"/>
                      <a:pt x="5684" y="6229"/>
                    </a:cubicBezTo>
                    <a:cubicBezTo>
                      <a:pt x="5751" y="6025"/>
                      <a:pt x="5816" y="5850"/>
                      <a:pt x="5874" y="5710"/>
                    </a:cubicBezTo>
                    <a:cubicBezTo>
                      <a:pt x="5978" y="5443"/>
                      <a:pt x="6053" y="5296"/>
                      <a:pt x="6053" y="5296"/>
                    </a:cubicBezTo>
                    <a:cubicBezTo>
                      <a:pt x="6053" y="5296"/>
                      <a:pt x="6098" y="2170"/>
                      <a:pt x="5679" y="1324"/>
                    </a:cubicBezTo>
                    <a:cubicBezTo>
                      <a:pt x="5211" y="393"/>
                      <a:pt x="4149" y="1"/>
                      <a:pt x="3101" y="1"/>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9"/>
              <p:cNvSpPr/>
              <p:nvPr/>
            </p:nvSpPr>
            <p:spPr>
              <a:xfrm flipH="1">
                <a:off x="963914" y="2004021"/>
                <a:ext cx="697567" cy="508103"/>
              </a:xfrm>
              <a:custGeom>
                <a:avLst/>
                <a:gdLst/>
                <a:ahLst/>
                <a:cxnLst/>
                <a:rect l="l" t="t" r="r" b="b"/>
                <a:pathLst>
                  <a:path w="6786" h="4943" extrusionOk="0">
                    <a:moveTo>
                      <a:pt x="2952" y="0"/>
                    </a:moveTo>
                    <a:cubicBezTo>
                      <a:pt x="2737" y="0"/>
                      <a:pt x="2522" y="17"/>
                      <a:pt x="2309" y="53"/>
                    </a:cubicBezTo>
                    <a:cubicBezTo>
                      <a:pt x="1645" y="168"/>
                      <a:pt x="1002" y="492"/>
                      <a:pt x="582" y="1021"/>
                    </a:cubicBezTo>
                    <a:cubicBezTo>
                      <a:pt x="163" y="1550"/>
                      <a:pt x="1" y="2296"/>
                      <a:pt x="243" y="2928"/>
                    </a:cubicBezTo>
                    <a:cubicBezTo>
                      <a:pt x="547" y="2728"/>
                      <a:pt x="832" y="2548"/>
                      <a:pt x="1099" y="2306"/>
                    </a:cubicBezTo>
                    <a:cubicBezTo>
                      <a:pt x="1368" y="2064"/>
                      <a:pt x="1598" y="1777"/>
                      <a:pt x="1733" y="1441"/>
                    </a:cubicBezTo>
                    <a:cubicBezTo>
                      <a:pt x="1885" y="1827"/>
                      <a:pt x="2119" y="2189"/>
                      <a:pt x="2459" y="2429"/>
                    </a:cubicBezTo>
                    <a:cubicBezTo>
                      <a:pt x="2691" y="2594"/>
                      <a:pt x="2979" y="2693"/>
                      <a:pt x="3263" y="2693"/>
                    </a:cubicBezTo>
                    <a:cubicBezTo>
                      <a:pt x="3390" y="2693"/>
                      <a:pt x="3516" y="2673"/>
                      <a:pt x="3636" y="2631"/>
                    </a:cubicBezTo>
                    <a:cubicBezTo>
                      <a:pt x="3895" y="3174"/>
                      <a:pt x="4484" y="3543"/>
                      <a:pt x="5085" y="3543"/>
                    </a:cubicBezTo>
                    <a:cubicBezTo>
                      <a:pt x="5104" y="3543"/>
                      <a:pt x="5124" y="3542"/>
                      <a:pt x="5144" y="3541"/>
                    </a:cubicBezTo>
                    <a:lnTo>
                      <a:pt x="5144" y="3541"/>
                    </a:lnTo>
                    <a:cubicBezTo>
                      <a:pt x="5141" y="3941"/>
                      <a:pt x="5318" y="4330"/>
                      <a:pt x="5615" y="4592"/>
                    </a:cubicBezTo>
                    <a:cubicBezTo>
                      <a:pt x="5870" y="4817"/>
                      <a:pt x="6208" y="4943"/>
                      <a:pt x="6547" y="4943"/>
                    </a:cubicBezTo>
                    <a:cubicBezTo>
                      <a:pt x="6605" y="4943"/>
                      <a:pt x="6664" y="4939"/>
                      <a:pt x="6723" y="4931"/>
                    </a:cubicBezTo>
                    <a:cubicBezTo>
                      <a:pt x="6708" y="4240"/>
                      <a:pt x="6785" y="3534"/>
                      <a:pt x="6698" y="2848"/>
                    </a:cubicBezTo>
                    <a:cubicBezTo>
                      <a:pt x="6608" y="2159"/>
                      <a:pt x="6371" y="1465"/>
                      <a:pt x="5877" y="981"/>
                    </a:cubicBezTo>
                    <a:cubicBezTo>
                      <a:pt x="5458" y="567"/>
                      <a:pt x="4887" y="340"/>
                      <a:pt x="4315" y="190"/>
                    </a:cubicBezTo>
                    <a:cubicBezTo>
                      <a:pt x="3870" y="75"/>
                      <a:pt x="3410" y="0"/>
                      <a:pt x="2952" y="0"/>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9"/>
              <p:cNvSpPr/>
              <p:nvPr/>
            </p:nvSpPr>
            <p:spPr>
              <a:xfrm flipH="1">
                <a:off x="1441300" y="2502559"/>
                <a:ext cx="46772" cy="41323"/>
              </a:xfrm>
              <a:custGeom>
                <a:avLst/>
                <a:gdLst/>
                <a:ahLst/>
                <a:cxnLst/>
                <a:rect l="l" t="t" r="r" b="b"/>
                <a:pathLst>
                  <a:path w="455" h="402" extrusionOk="0">
                    <a:moveTo>
                      <a:pt x="138" y="146"/>
                    </a:moveTo>
                    <a:cubicBezTo>
                      <a:pt x="137" y="147"/>
                      <a:pt x="137" y="148"/>
                      <a:pt x="136" y="148"/>
                    </a:cubicBezTo>
                    <a:lnTo>
                      <a:pt x="136" y="148"/>
                    </a:lnTo>
                    <a:cubicBezTo>
                      <a:pt x="138" y="148"/>
                      <a:pt x="138" y="146"/>
                      <a:pt x="138" y="146"/>
                    </a:cubicBezTo>
                    <a:close/>
                    <a:moveTo>
                      <a:pt x="224" y="1"/>
                    </a:moveTo>
                    <a:cubicBezTo>
                      <a:pt x="174" y="1"/>
                      <a:pt x="123" y="10"/>
                      <a:pt x="81" y="41"/>
                    </a:cubicBezTo>
                    <a:cubicBezTo>
                      <a:pt x="33" y="79"/>
                      <a:pt x="8" y="134"/>
                      <a:pt x="6" y="194"/>
                    </a:cubicBezTo>
                    <a:cubicBezTo>
                      <a:pt x="1" y="251"/>
                      <a:pt x="21" y="306"/>
                      <a:pt x="43" y="358"/>
                    </a:cubicBezTo>
                    <a:cubicBezTo>
                      <a:pt x="53" y="381"/>
                      <a:pt x="74" y="401"/>
                      <a:pt x="98" y="401"/>
                    </a:cubicBezTo>
                    <a:cubicBezTo>
                      <a:pt x="104" y="401"/>
                      <a:pt x="110" y="400"/>
                      <a:pt x="115" y="398"/>
                    </a:cubicBezTo>
                    <a:cubicBezTo>
                      <a:pt x="140" y="391"/>
                      <a:pt x="168" y="358"/>
                      <a:pt x="155" y="328"/>
                    </a:cubicBezTo>
                    <a:cubicBezTo>
                      <a:pt x="138" y="288"/>
                      <a:pt x="120" y="248"/>
                      <a:pt x="120" y="206"/>
                    </a:cubicBezTo>
                    <a:cubicBezTo>
                      <a:pt x="120" y="185"/>
                      <a:pt x="125" y="165"/>
                      <a:pt x="136" y="148"/>
                    </a:cubicBezTo>
                    <a:lnTo>
                      <a:pt x="136" y="148"/>
                    </a:lnTo>
                    <a:cubicBezTo>
                      <a:pt x="136" y="149"/>
                      <a:pt x="136" y="149"/>
                      <a:pt x="135" y="149"/>
                    </a:cubicBezTo>
                    <a:cubicBezTo>
                      <a:pt x="148" y="131"/>
                      <a:pt x="170" y="124"/>
                      <a:pt x="190" y="119"/>
                    </a:cubicBezTo>
                    <a:lnTo>
                      <a:pt x="195" y="119"/>
                    </a:lnTo>
                    <a:cubicBezTo>
                      <a:pt x="200" y="119"/>
                      <a:pt x="205" y="116"/>
                      <a:pt x="208" y="116"/>
                    </a:cubicBezTo>
                    <a:lnTo>
                      <a:pt x="243" y="116"/>
                    </a:lnTo>
                    <a:cubicBezTo>
                      <a:pt x="250" y="116"/>
                      <a:pt x="255" y="119"/>
                      <a:pt x="260" y="119"/>
                    </a:cubicBezTo>
                    <a:lnTo>
                      <a:pt x="270" y="119"/>
                    </a:lnTo>
                    <a:cubicBezTo>
                      <a:pt x="305" y="126"/>
                      <a:pt x="338" y="139"/>
                      <a:pt x="370" y="151"/>
                    </a:cubicBezTo>
                    <a:cubicBezTo>
                      <a:pt x="377" y="153"/>
                      <a:pt x="384" y="154"/>
                      <a:pt x="390" y="154"/>
                    </a:cubicBezTo>
                    <a:cubicBezTo>
                      <a:pt x="411" y="154"/>
                      <a:pt x="431" y="145"/>
                      <a:pt x="442" y="126"/>
                    </a:cubicBezTo>
                    <a:cubicBezTo>
                      <a:pt x="455" y="99"/>
                      <a:pt x="450" y="61"/>
                      <a:pt x="420" y="46"/>
                    </a:cubicBezTo>
                    <a:cubicBezTo>
                      <a:pt x="365" y="19"/>
                      <a:pt x="305" y="4"/>
                      <a:pt x="243" y="1"/>
                    </a:cubicBezTo>
                    <a:cubicBezTo>
                      <a:pt x="237" y="1"/>
                      <a:pt x="230" y="1"/>
                      <a:pt x="224" y="1"/>
                    </a:cubicBezTo>
                    <a:close/>
                  </a:path>
                </a:pathLst>
              </a:custGeom>
              <a:solidFill>
                <a:srgbClr val="5B3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9"/>
              <p:cNvSpPr/>
              <p:nvPr/>
            </p:nvSpPr>
            <p:spPr>
              <a:xfrm flipH="1">
                <a:off x="1466173" y="2344054"/>
                <a:ext cx="121401" cy="51602"/>
              </a:xfrm>
              <a:custGeom>
                <a:avLst/>
                <a:gdLst/>
                <a:ahLst/>
                <a:cxnLst/>
                <a:rect l="l" t="t" r="r" b="b"/>
                <a:pathLst>
                  <a:path w="1181" h="502" extrusionOk="0">
                    <a:moveTo>
                      <a:pt x="721" y="1"/>
                    </a:moveTo>
                    <a:cubicBezTo>
                      <a:pt x="490" y="1"/>
                      <a:pt x="261" y="78"/>
                      <a:pt x="73" y="221"/>
                    </a:cubicBezTo>
                    <a:cubicBezTo>
                      <a:pt x="1" y="276"/>
                      <a:pt x="13" y="391"/>
                      <a:pt x="65" y="451"/>
                    </a:cubicBezTo>
                    <a:cubicBezTo>
                      <a:pt x="95" y="486"/>
                      <a:pt x="135" y="501"/>
                      <a:pt x="175" y="501"/>
                    </a:cubicBezTo>
                    <a:cubicBezTo>
                      <a:pt x="217" y="501"/>
                      <a:pt x="260" y="486"/>
                      <a:pt x="295" y="461"/>
                    </a:cubicBezTo>
                    <a:cubicBezTo>
                      <a:pt x="305" y="453"/>
                      <a:pt x="310" y="451"/>
                      <a:pt x="315" y="446"/>
                    </a:cubicBezTo>
                    <a:cubicBezTo>
                      <a:pt x="436" y="368"/>
                      <a:pt x="574" y="328"/>
                      <a:pt x="713" y="328"/>
                    </a:cubicBezTo>
                    <a:cubicBezTo>
                      <a:pt x="780" y="328"/>
                      <a:pt x="848" y="337"/>
                      <a:pt x="914" y="356"/>
                    </a:cubicBezTo>
                    <a:cubicBezTo>
                      <a:pt x="942" y="364"/>
                      <a:pt x="970" y="369"/>
                      <a:pt x="997" y="369"/>
                    </a:cubicBezTo>
                    <a:cubicBezTo>
                      <a:pt x="1064" y="369"/>
                      <a:pt x="1122" y="339"/>
                      <a:pt x="1151" y="261"/>
                    </a:cubicBezTo>
                    <a:cubicBezTo>
                      <a:pt x="1181" y="176"/>
                      <a:pt x="1126" y="84"/>
                      <a:pt x="1044" y="54"/>
                    </a:cubicBezTo>
                    <a:cubicBezTo>
                      <a:pt x="938" y="18"/>
                      <a:pt x="829" y="1"/>
                      <a:pt x="721"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9"/>
              <p:cNvSpPr/>
              <p:nvPr/>
            </p:nvSpPr>
            <p:spPr>
              <a:xfrm flipH="1">
                <a:off x="1265833" y="2348063"/>
                <a:ext cx="120681" cy="53144"/>
              </a:xfrm>
              <a:custGeom>
                <a:avLst/>
                <a:gdLst/>
                <a:ahLst/>
                <a:cxnLst/>
                <a:rect l="l" t="t" r="r" b="b"/>
                <a:pathLst>
                  <a:path w="1174" h="517" extrusionOk="0">
                    <a:moveTo>
                      <a:pt x="439" y="1"/>
                    </a:moveTo>
                    <a:cubicBezTo>
                      <a:pt x="330" y="1"/>
                      <a:pt x="221" y="17"/>
                      <a:pt x="116" y="50"/>
                    </a:cubicBezTo>
                    <a:cubicBezTo>
                      <a:pt x="28" y="77"/>
                      <a:pt x="1" y="189"/>
                      <a:pt x="28" y="264"/>
                    </a:cubicBezTo>
                    <a:cubicBezTo>
                      <a:pt x="56" y="334"/>
                      <a:pt x="117" y="358"/>
                      <a:pt x="180" y="358"/>
                    </a:cubicBezTo>
                    <a:cubicBezTo>
                      <a:pt x="204" y="358"/>
                      <a:pt x="228" y="354"/>
                      <a:pt x="250" y="349"/>
                    </a:cubicBezTo>
                    <a:cubicBezTo>
                      <a:pt x="315" y="335"/>
                      <a:pt x="380" y="327"/>
                      <a:pt x="445" y="327"/>
                    </a:cubicBezTo>
                    <a:cubicBezTo>
                      <a:pt x="505" y="327"/>
                      <a:pt x="565" y="334"/>
                      <a:pt x="625" y="349"/>
                    </a:cubicBezTo>
                    <a:cubicBezTo>
                      <a:pt x="622" y="348"/>
                      <a:pt x="621" y="347"/>
                      <a:pt x="619" y="346"/>
                    </a:cubicBezTo>
                    <a:lnTo>
                      <a:pt x="619" y="346"/>
                    </a:lnTo>
                    <a:cubicBezTo>
                      <a:pt x="716" y="374"/>
                      <a:pt x="809" y="421"/>
                      <a:pt x="887" y="484"/>
                    </a:cubicBezTo>
                    <a:cubicBezTo>
                      <a:pt x="915" y="506"/>
                      <a:pt x="948" y="517"/>
                      <a:pt x="981" y="517"/>
                    </a:cubicBezTo>
                    <a:cubicBezTo>
                      <a:pt x="1032" y="517"/>
                      <a:pt x="1083" y="492"/>
                      <a:pt x="1116" y="451"/>
                    </a:cubicBezTo>
                    <a:cubicBezTo>
                      <a:pt x="1174" y="382"/>
                      <a:pt x="1154" y="274"/>
                      <a:pt x="1086" y="222"/>
                    </a:cubicBezTo>
                    <a:cubicBezTo>
                      <a:pt x="900" y="74"/>
                      <a:pt x="670" y="1"/>
                      <a:pt x="439"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9"/>
              <p:cNvSpPr/>
              <p:nvPr/>
            </p:nvSpPr>
            <p:spPr>
              <a:xfrm flipH="1">
                <a:off x="1370269" y="2577802"/>
                <a:ext cx="109065" cy="62703"/>
              </a:xfrm>
              <a:custGeom>
                <a:avLst/>
                <a:gdLst/>
                <a:ahLst/>
                <a:cxnLst/>
                <a:rect l="l" t="t" r="r" b="b"/>
                <a:pathLst>
                  <a:path w="1061" h="610" extrusionOk="0">
                    <a:moveTo>
                      <a:pt x="879" y="1"/>
                    </a:moveTo>
                    <a:cubicBezTo>
                      <a:pt x="788" y="1"/>
                      <a:pt x="657" y="78"/>
                      <a:pt x="500" y="105"/>
                    </a:cubicBezTo>
                    <a:cubicBezTo>
                      <a:pt x="287" y="145"/>
                      <a:pt x="85" y="83"/>
                      <a:pt x="45" y="203"/>
                    </a:cubicBezTo>
                    <a:cubicBezTo>
                      <a:pt x="0" y="341"/>
                      <a:pt x="201" y="610"/>
                      <a:pt x="501" y="610"/>
                    </a:cubicBezTo>
                    <a:cubicBezTo>
                      <a:pt x="530" y="610"/>
                      <a:pt x="561" y="607"/>
                      <a:pt x="592" y="602"/>
                    </a:cubicBezTo>
                    <a:cubicBezTo>
                      <a:pt x="939" y="537"/>
                      <a:pt x="1061" y="160"/>
                      <a:pt x="961" y="38"/>
                    </a:cubicBezTo>
                    <a:cubicBezTo>
                      <a:pt x="940" y="11"/>
                      <a:pt x="912" y="1"/>
                      <a:pt x="8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9"/>
              <p:cNvSpPr/>
              <p:nvPr/>
            </p:nvSpPr>
            <p:spPr>
              <a:xfrm flipH="1">
                <a:off x="1379213" y="2605453"/>
                <a:ext cx="77302" cy="35052"/>
              </a:xfrm>
              <a:custGeom>
                <a:avLst/>
                <a:gdLst/>
                <a:ahLst/>
                <a:cxnLst/>
                <a:rect l="l" t="t" r="r" b="b"/>
                <a:pathLst>
                  <a:path w="752" h="341" extrusionOk="0">
                    <a:moveTo>
                      <a:pt x="752" y="1"/>
                    </a:moveTo>
                    <a:lnTo>
                      <a:pt x="752" y="1"/>
                    </a:lnTo>
                    <a:cubicBezTo>
                      <a:pt x="682" y="6"/>
                      <a:pt x="609" y="13"/>
                      <a:pt x="535" y="26"/>
                    </a:cubicBezTo>
                    <a:cubicBezTo>
                      <a:pt x="288" y="71"/>
                      <a:pt x="85" y="161"/>
                      <a:pt x="1" y="253"/>
                    </a:cubicBezTo>
                    <a:cubicBezTo>
                      <a:pt x="76" y="305"/>
                      <a:pt x="172" y="340"/>
                      <a:pt x="282" y="340"/>
                    </a:cubicBezTo>
                    <a:cubicBezTo>
                      <a:pt x="310" y="340"/>
                      <a:pt x="340" y="338"/>
                      <a:pt x="370" y="333"/>
                    </a:cubicBezTo>
                    <a:cubicBezTo>
                      <a:pt x="577" y="293"/>
                      <a:pt x="704" y="143"/>
                      <a:pt x="752" y="1"/>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9"/>
              <p:cNvSpPr/>
              <p:nvPr/>
            </p:nvSpPr>
            <p:spPr>
              <a:xfrm flipH="1">
                <a:off x="1386100" y="2577802"/>
                <a:ext cx="84497" cy="24979"/>
              </a:xfrm>
              <a:custGeom>
                <a:avLst/>
                <a:gdLst/>
                <a:ahLst/>
                <a:cxnLst/>
                <a:rect l="l" t="t" r="r" b="b"/>
                <a:pathLst>
                  <a:path w="822" h="243" extrusionOk="0">
                    <a:moveTo>
                      <a:pt x="797" y="1"/>
                    </a:moveTo>
                    <a:cubicBezTo>
                      <a:pt x="706" y="1"/>
                      <a:pt x="572" y="78"/>
                      <a:pt x="417" y="105"/>
                    </a:cubicBezTo>
                    <a:cubicBezTo>
                      <a:pt x="245" y="138"/>
                      <a:pt x="78" y="103"/>
                      <a:pt x="0" y="153"/>
                    </a:cubicBezTo>
                    <a:cubicBezTo>
                      <a:pt x="53" y="215"/>
                      <a:pt x="148" y="242"/>
                      <a:pt x="263" y="242"/>
                    </a:cubicBezTo>
                    <a:cubicBezTo>
                      <a:pt x="317" y="242"/>
                      <a:pt x="376" y="236"/>
                      <a:pt x="437" y="225"/>
                    </a:cubicBezTo>
                    <a:cubicBezTo>
                      <a:pt x="627" y="190"/>
                      <a:pt x="781" y="118"/>
                      <a:pt x="821" y="3"/>
                    </a:cubicBezTo>
                    <a:cubicBezTo>
                      <a:pt x="813" y="1"/>
                      <a:pt x="805" y="1"/>
                      <a:pt x="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9"/>
              <p:cNvSpPr/>
              <p:nvPr/>
            </p:nvSpPr>
            <p:spPr>
              <a:xfrm flipH="1">
                <a:off x="888072" y="2453013"/>
                <a:ext cx="190376" cy="174747"/>
              </a:xfrm>
              <a:custGeom>
                <a:avLst/>
                <a:gdLst/>
                <a:ahLst/>
                <a:cxnLst/>
                <a:rect l="l" t="t" r="r" b="b"/>
                <a:pathLst>
                  <a:path w="1852" h="1700" extrusionOk="0">
                    <a:moveTo>
                      <a:pt x="1114" y="1"/>
                    </a:moveTo>
                    <a:cubicBezTo>
                      <a:pt x="862" y="1"/>
                      <a:pt x="586" y="124"/>
                      <a:pt x="377" y="356"/>
                    </a:cubicBezTo>
                    <a:cubicBezTo>
                      <a:pt x="35" y="738"/>
                      <a:pt x="0" y="1267"/>
                      <a:pt x="305" y="1541"/>
                    </a:cubicBezTo>
                    <a:cubicBezTo>
                      <a:pt x="423" y="1648"/>
                      <a:pt x="576" y="1699"/>
                      <a:pt x="739" y="1699"/>
                    </a:cubicBezTo>
                    <a:cubicBezTo>
                      <a:pt x="990" y="1699"/>
                      <a:pt x="1266" y="1576"/>
                      <a:pt x="1475" y="1344"/>
                    </a:cubicBezTo>
                    <a:cubicBezTo>
                      <a:pt x="1817" y="962"/>
                      <a:pt x="1852" y="431"/>
                      <a:pt x="1547" y="159"/>
                    </a:cubicBezTo>
                    <a:cubicBezTo>
                      <a:pt x="1429" y="52"/>
                      <a:pt x="1276" y="1"/>
                      <a:pt x="1114" y="1"/>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9"/>
              <p:cNvSpPr/>
              <p:nvPr/>
            </p:nvSpPr>
            <p:spPr>
              <a:xfrm flipH="1">
                <a:off x="916754" y="2482000"/>
                <a:ext cx="109888" cy="108960"/>
              </a:xfrm>
              <a:custGeom>
                <a:avLst/>
                <a:gdLst/>
                <a:ahLst/>
                <a:cxnLst/>
                <a:rect l="l" t="t" r="r" b="b"/>
                <a:pathLst>
                  <a:path w="1069" h="1060" extrusionOk="0">
                    <a:moveTo>
                      <a:pt x="575" y="1"/>
                    </a:moveTo>
                    <a:cubicBezTo>
                      <a:pt x="493" y="1"/>
                      <a:pt x="406" y="18"/>
                      <a:pt x="322" y="54"/>
                    </a:cubicBezTo>
                    <a:cubicBezTo>
                      <a:pt x="235" y="92"/>
                      <a:pt x="170" y="137"/>
                      <a:pt x="125" y="196"/>
                    </a:cubicBezTo>
                    <a:cubicBezTo>
                      <a:pt x="68" y="274"/>
                      <a:pt x="48" y="374"/>
                      <a:pt x="75" y="456"/>
                    </a:cubicBezTo>
                    <a:cubicBezTo>
                      <a:pt x="100" y="528"/>
                      <a:pt x="158" y="578"/>
                      <a:pt x="208" y="623"/>
                    </a:cubicBezTo>
                    <a:cubicBezTo>
                      <a:pt x="245" y="653"/>
                      <a:pt x="277" y="683"/>
                      <a:pt x="297" y="718"/>
                    </a:cubicBezTo>
                    <a:cubicBezTo>
                      <a:pt x="325" y="773"/>
                      <a:pt x="315" y="845"/>
                      <a:pt x="272" y="888"/>
                    </a:cubicBezTo>
                    <a:cubicBezTo>
                      <a:pt x="246" y="916"/>
                      <a:pt x="207" y="930"/>
                      <a:pt x="169" y="930"/>
                    </a:cubicBezTo>
                    <a:cubicBezTo>
                      <a:pt x="146" y="930"/>
                      <a:pt x="123" y="925"/>
                      <a:pt x="103" y="915"/>
                    </a:cubicBezTo>
                    <a:cubicBezTo>
                      <a:pt x="94" y="911"/>
                      <a:pt x="84" y="909"/>
                      <a:pt x="75" y="909"/>
                    </a:cubicBezTo>
                    <a:cubicBezTo>
                      <a:pt x="51" y="909"/>
                      <a:pt x="29" y="922"/>
                      <a:pt x="18" y="945"/>
                    </a:cubicBezTo>
                    <a:cubicBezTo>
                      <a:pt x="1" y="975"/>
                      <a:pt x="13" y="1015"/>
                      <a:pt x="45" y="1030"/>
                    </a:cubicBezTo>
                    <a:cubicBezTo>
                      <a:pt x="80" y="1047"/>
                      <a:pt x="118" y="1057"/>
                      <a:pt x="155" y="1060"/>
                    </a:cubicBezTo>
                    <a:cubicBezTo>
                      <a:pt x="158" y="1060"/>
                      <a:pt x="161" y="1060"/>
                      <a:pt x="164" y="1060"/>
                    </a:cubicBezTo>
                    <a:cubicBezTo>
                      <a:pt x="238" y="1060"/>
                      <a:pt x="312" y="1030"/>
                      <a:pt x="365" y="977"/>
                    </a:cubicBezTo>
                    <a:cubicBezTo>
                      <a:pt x="447" y="895"/>
                      <a:pt x="465" y="760"/>
                      <a:pt x="410" y="658"/>
                    </a:cubicBezTo>
                    <a:cubicBezTo>
                      <a:pt x="380" y="601"/>
                      <a:pt x="335" y="561"/>
                      <a:pt x="292" y="526"/>
                    </a:cubicBezTo>
                    <a:cubicBezTo>
                      <a:pt x="250" y="488"/>
                      <a:pt x="213" y="453"/>
                      <a:pt x="198" y="413"/>
                    </a:cubicBezTo>
                    <a:cubicBezTo>
                      <a:pt x="183" y="371"/>
                      <a:pt x="195" y="316"/>
                      <a:pt x="228" y="274"/>
                    </a:cubicBezTo>
                    <a:cubicBezTo>
                      <a:pt x="243" y="256"/>
                      <a:pt x="260" y="241"/>
                      <a:pt x="280" y="226"/>
                    </a:cubicBezTo>
                    <a:cubicBezTo>
                      <a:pt x="342" y="229"/>
                      <a:pt x="422" y="251"/>
                      <a:pt x="462" y="296"/>
                    </a:cubicBezTo>
                    <a:cubicBezTo>
                      <a:pt x="505" y="349"/>
                      <a:pt x="524" y="421"/>
                      <a:pt x="510" y="486"/>
                    </a:cubicBezTo>
                    <a:cubicBezTo>
                      <a:pt x="505" y="521"/>
                      <a:pt x="527" y="556"/>
                      <a:pt x="562" y="563"/>
                    </a:cubicBezTo>
                    <a:lnTo>
                      <a:pt x="572" y="563"/>
                    </a:lnTo>
                    <a:cubicBezTo>
                      <a:pt x="573" y="563"/>
                      <a:pt x="575" y="563"/>
                      <a:pt x="576" y="563"/>
                    </a:cubicBezTo>
                    <a:cubicBezTo>
                      <a:pt x="605" y="563"/>
                      <a:pt x="632" y="542"/>
                      <a:pt x="637" y="511"/>
                    </a:cubicBezTo>
                    <a:cubicBezTo>
                      <a:pt x="659" y="406"/>
                      <a:pt x="629" y="294"/>
                      <a:pt x="559" y="211"/>
                    </a:cubicBezTo>
                    <a:cubicBezTo>
                      <a:pt x="534" y="181"/>
                      <a:pt x="500" y="161"/>
                      <a:pt x="465" y="144"/>
                    </a:cubicBezTo>
                    <a:cubicBezTo>
                      <a:pt x="504" y="135"/>
                      <a:pt x="543" y="130"/>
                      <a:pt x="581" y="130"/>
                    </a:cubicBezTo>
                    <a:cubicBezTo>
                      <a:pt x="646" y="130"/>
                      <a:pt x="706" y="144"/>
                      <a:pt x="757" y="174"/>
                    </a:cubicBezTo>
                    <a:cubicBezTo>
                      <a:pt x="856" y="231"/>
                      <a:pt x="929" y="371"/>
                      <a:pt x="871" y="481"/>
                    </a:cubicBezTo>
                    <a:cubicBezTo>
                      <a:pt x="856" y="513"/>
                      <a:pt x="869" y="551"/>
                      <a:pt x="901" y="568"/>
                    </a:cubicBezTo>
                    <a:cubicBezTo>
                      <a:pt x="910" y="572"/>
                      <a:pt x="919" y="574"/>
                      <a:pt x="928" y="574"/>
                    </a:cubicBezTo>
                    <a:cubicBezTo>
                      <a:pt x="952" y="574"/>
                      <a:pt x="975" y="561"/>
                      <a:pt x="986" y="538"/>
                    </a:cubicBezTo>
                    <a:cubicBezTo>
                      <a:pt x="1068" y="379"/>
                      <a:pt x="994" y="159"/>
                      <a:pt x="821" y="62"/>
                    </a:cubicBezTo>
                    <a:cubicBezTo>
                      <a:pt x="750" y="21"/>
                      <a:pt x="665" y="1"/>
                      <a:pt x="575" y="1"/>
                    </a:cubicBezTo>
                    <a:close/>
                  </a:path>
                </a:pathLst>
              </a:custGeom>
              <a:solidFill>
                <a:srgbClr val="5B3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9"/>
              <p:cNvSpPr/>
              <p:nvPr/>
            </p:nvSpPr>
            <p:spPr>
              <a:xfrm flipH="1">
                <a:off x="1339930" y="4425065"/>
                <a:ext cx="530011" cy="301285"/>
              </a:xfrm>
              <a:custGeom>
                <a:avLst/>
                <a:gdLst/>
                <a:ahLst/>
                <a:cxnLst/>
                <a:rect l="l" t="t" r="r" b="b"/>
                <a:pathLst>
                  <a:path w="5156" h="2931" extrusionOk="0">
                    <a:moveTo>
                      <a:pt x="2143" y="0"/>
                    </a:moveTo>
                    <a:cubicBezTo>
                      <a:pt x="2108" y="0"/>
                      <a:pt x="2076" y="4"/>
                      <a:pt x="2046" y="12"/>
                    </a:cubicBezTo>
                    <a:cubicBezTo>
                      <a:pt x="1777" y="87"/>
                      <a:pt x="0" y="1092"/>
                      <a:pt x="252" y="1469"/>
                    </a:cubicBezTo>
                    <a:cubicBezTo>
                      <a:pt x="276" y="1504"/>
                      <a:pt x="319" y="1519"/>
                      <a:pt x="376" y="1519"/>
                    </a:cubicBezTo>
                    <a:cubicBezTo>
                      <a:pt x="676" y="1519"/>
                      <a:pt x="1346" y="1102"/>
                      <a:pt x="1384" y="1102"/>
                    </a:cubicBezTo>
                    <a:cubicBezTo>
                      <a:pt x="1385" y="1102"/>
                      <a:pt x="1385" y="1102"/>
                      <a:pt x="1385" y="1102"/>
                    </a:cubicBezTo>
                    <a:cubicBezTo>
                      <a:pt x="1413" y="1115"/>
                      <a:pt x="300" y="1998"/>
                      <a:pt x="539" y="2285"/>
                    </a:cubicBezTo>
                    <a:cubicBezTo>
                      <a:pt x="565" y="2316"/>
                      <a:pt x="602" y="2330"/>
                      <a:pt x="647" y="2330"/>
                    </a:cubicBezTo>
                    <a:cubicBezTo>
                      <a:pt x="1010" y="2330"/>
                      <a:pt x="1908" y="1414"/>
                      <a:pt x="1955" y="1414"/>
                    </a:cubicBezTo>
                    <a:cubicBezTo>
                      <a:pt x="1956" y="1414"/>
                      <a:pt x="1956" y="1414"/>
                      <a:pt x="1957" y="1414"/>
                    </a:cubicBezTo>
                    <a:cubicBezTo>
                      <a:pt x="1989" y="1437"/>
                      <a:pt x="1176" y="2425"/>
                      <a:pt x="1458" y="2637"/>
                    </a:cubicBezTo>
                    <a:cubicBezTo>
                      <a:pt x="1484" y="2657"/>
                      <a:pt x="1513" y="2665"/>
                      <a:pt x="1546" y="2665"/>
                    </a:cubicBezTo>
                    <a:cubicBezTo>
                      <a:pt x="1861" y="2665"/>
                      <a:pt x="2430" y="1818"/>
                      <a:pt x="2468" y="1818"/>
                    </a:cubicBezTo>
                    <a:cubicBezTo>
                      <a:pt x="2468" y="1818"/>
                      <a:pt x="2468" y="1818"/>
                      <a:pt x="2468" y="1818"/>
                    </a:cubicBezTo>
                    <a:cubicBezTo>
                      <a:pt x="2506" y="1826"/>
                      <a:pt x="2164" y="2817"/>
                      <a:pt x="2386" y="2924"/>
                    </a:cubicBezTo>
                    <a:cubicBezTo>
                      <a:pt x="2395" y="2928"/>
                      <a:pt x="2406" y="2931"/>
                      <a:pt x="2416" y="2931"/>
                    </a:cubicBezTo>
                    <a:cubicBezTo>
                      <a:pt x="2649" y="2931"/>
                      <a:pt x="3082" y="1851"/>
                      <a:pt x="3138" y="1851"/>
                    </a:cubicBezTo>
                    <a:cubicBezTo>
                      <a:pt x="3139" y="1851"/>
                      <a:pt x="3139" y="1851"/>
                      <a:pt x="3139" y="1851"/>
                    </a:cubicBezTo>
                    <a:cubicBezTo>
                      <a:pt x="3193" y="1863"/>
                      <a:pt x="3625" y="2190"/>
                      <a:pt x="4051" y="2190"/>
                    </a:cubicBezTo>
                    <a:cubicBezTo>
                      <a:pt x="4057" y="2190"/>
                      <a:pt x="4064" y="2190"/>
                      <a:pt x="4070" y="2190"/>
                    </a:cubicBezTo>
                    <a:cubicBezTo>
                      <a:pt x="4504" y="2183"/>
                      <a:pt x="5155" y="1507"/>
                      <a:pt x="5091" y="1177"/>
                    </a:cubicBezTo>
                    <a:cubicBezTo>
                      <a:pt x="5023" y="845"/>
                      <a:pt x="4187" y="37"/>
                      <a:pt x="3905" y="12"/>
                    </a:cubicBezTo>
                    <a:lnTo>
                      <a:pt x="3908" y="12"/>
                    </a:lnTo>
                    <a:cubicBezTo>
                      <a:pt x="3899" y="11"/>
                      <a:pt x="3891" y="11"/>
                      <a:pt x="3883" y="11"/>
                    </a:cubicBezTo>
                    <a:cubicBezTo>
                      <a:pt x="3680" y="11"/>
                      <a:pt x="3545" y="239"/>
                      <a:pt x="3204" y="239"/>
                    </a:cubicBezTo>
                    <a:cubicBezTo>
                      <a:pt x="3203" y="239"/>
                      <a:pt x="3201" y="239"/>
                      <a:pt x="3200" y="239"/>
                    </a:cubicBezTo>
                    <a:cubicBezTo>
                      <a:pt x="2882" y="239"/>
                      <a:pt x="2427" y="0"/>
                      <a:pt x="2143" y="0"/>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9"/>
              <p:cNvSpPr/>
              <p:nvPr/>
            </p:nvSpPr>
            <p:spPr>
              <a:xfrm flipH="1">
                <a:off x="487876" y="2966662"/>
                <a:ext cx="1009139" cy="1628439"/>
              </a:xfrm>
              <a:custGeom>
                <a:avLst/>
                <a:gdLst/>
                <a:ahLst/>
                <a:cxnLst/>
                <a:rect l="l" t="t" r="r" b="b"/>
                <a:pathLst>
                  <a:path w="9817" h="15842" extrusionOk="0">
                    <a:moveTo>
                      <a:pt x="5642" y="0"/>
                    </a:moveTo>
                    <a:cubicBezTo>
                      <a:pt x="5643" y="0"/>
                      <a:pt x="5644" y="1"/>
                      <a:pt x="5644" y="1"/>
                    </a:cubicBezTo>
                    <a:lnTo>
                      <a:pt x="5644" y="1"/>
                    </a:lnTo>
                    <a:lnTo>
                      <a:pt x="5644" y="0"/>
                    </a:lnTo>
                    <a:close/>
                    <a:moveTo>
                      <a:pt x="5644" y="1"/>
                    </a:moveTo>
                    <a:lnTo>
                      <a:pt x="4968" y="3995"/>
                    </a:lnTo>
                    <a:lnTo>
                      <a:pt x="6226" y="8908"/>
                    </a:lnTo>
                    <a:lnTo>
                      <a:pt x="0" y="14295"/>
                    </a:lnTo>
                    <a:lnTo>
                      <a:pt x="1270" y="15842"/>
                    </a:lnTo>
                    <a:cubicBezTo>
                      <a:pt x="1270" y="15842"/>
                      <a:pt x="8748" y="11635"/>
                      <a:pt x="9232" y="9679"/>
                    </a:cubicBezTo>
                    <a:cubicBezTo>
                      <a:pt x="9816" y="7324"/>
                      <a:pt x="7645" y="515"/>
                      <a:pt x="5644" y="1"/>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9"/>
              <p:cNvSpPr/>
              <p:nvPr/>
            </p:nvSpPr>
            <p:spPr>
              <a:xfrm flipH="1">
                <a:off x="525310" y="2966662"/>
                <a:ext cx="526722" cy="835703"/>
              </a:xfrm>
              <a:custGeom>
                <a:avLst/>
                <a:gdLst/>
                <a:ahLst/>
                <a:cxnLst/>
                <a:rect l="l" t="t" r="r" b="b"/>
                <a:pathLst>
                  <a:path w="5124" h="8130" extrusionOk="0">
                    <a:moveTo>
                      <a:pt x="1313" y="0"/>
                    </a:moveTo>
                    <a:cubicBezTo>
                      <a:pt x="1314" y="0"/>
                      <a:pt x="1314" y="1"/>
                      <a:pt x="1315" y="1"/>
                    </a:cubicBezTo>
                    <a:lnTo>
                      <a:pt x="1315" y="1"/>
                    </a:lnTo>
                    <a:lnTo>
                      <a:pt x="1315" y="0"/>
                    </a:lnTo>
                    <a:close/>
                    <a:moveTo>
                      <a:pt x="1315" y="1"/>
                    </a:moveTo>
                    <a:lnTo>
                      <a:pt x="0" y="3825"/>
                    </a:lnTo>
                    <a:lnTo>
                      <a:pt x="951" y="8129"/>
                    </a:lnTo>
                    <a:cubicBezTo>
                      <a:pt x="951" y="8129"/>
                      <a:pt x="3960" y="7600"/>
                      <a:pt x="5123" y="6622"/>
                    </a:cubicBezTo>
                    <a:cubicBezTo>
                      <a:pt x="5123" y="6622"/>
                      <a:pt x="3435" y="553"/>
                      <a:pt x="1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9"/>
              <p:cNvSpPr/>
              <p:nvPr/>
            </p:nvSpPr>
            <p:spPr>
              <a:xfrm flipH="1">
                <a:off x="1541008" y="2989481"/>
                <a:ext cx="50986" cy="269830"/>
              </a:xfrm>
              <a:custGeom>
                <a:avLst/>
                <a:gdLst/>
                <a:ahLst/>
                <a:cxnLst/>
                <a:rect l="l" t="t" r="r" b="b"/>
                <a:pathLst>
                  <a:path w="496" h="2625" extrusionOk="0">
                    <a:moveTo>
                      <a:pt x="472" y="1"/>
                    </a:moveTo>
                    <a:cubicBezTo>
                      <a:pt x="465" y="1"/>
                      <a:pt x="457" y="5"/>
                      <a:pt x="455" y="15"/>
                    </a:cubicBezTo>
                    <a:cubicBezTo>
                      <a:pt x="306" y="876"/>
                      <a:pt x="153" y="1737"/>
                      <a:pt x="4" y="2600"/>
                    </a:cubicBezTo>
                    <a:cubicBezTo>
                      <a:pt x="1" y="2615"/>
                      <a:pt x="13" y="2625"/>
                      <a:pt x="24" y="2625"/>
                    </a:cubicBezTo>
                    <a:cubicBezTo>
                      <a:pt x="32" y="2625"/>
                      <a:pt x="39" y="2620"/>
                      <a:pt x="41" y="2610"/>
                    </a:cubicBezTo>
                    <a:cubicBezTo>
                      <a:pt x="191" y="1749"/>
                      <a:pt x="343" y="886"/>
                      <a:pt x="493" y="25"/>
                    </a:cubicBezTo>
                    <a:cubicBezTo>
                      <a:pt x="496" y="10"/>
                      <a:pt x="484" y="1"/>
                      <a:pt x="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9"/>
              <p:cNvSpPr/>
              <p:nvPr/>
            </p:nvSpPr>
            <p:spPr>
              <a:xfrm flipH="1">
                <a:off x="1587260" y="3255403"/>
                <a:ext cx="144735" cy="372931"/>
              </a:xfrm>
              <a:custGeom>
                <a:avLst/>
                <a:gdLst/>
                <a:ahLst/>
                <a:cxnLst/>
                <a:rect l="l" t="t" r="r" b="b"/>
                <a:pathLst>
                  <a:path w="1408" h="3628" extrusionOk="0">
                    <a:moveTo>
                      <a:pt x="1380" y="0"/>
                    </a:moveTo>
                    <a:cubicBezTo>
                      <a:pt x="1377" y="0"/>
                      <a:pt x="1374" y="1"/>
                      <a:pt x="1371" y="3"/>
                    </a:cubicBezTo>
                    <a:lnTo>
                      <a:pt x="1371" y="6"/>
                    </a:lnTo>
                    <a:cubicBezTo>
                      <a:pt x="470" y="607"/>
                      <a:pt x="1" y="1872"/>
                      <a:pt x="250" y="2922"/>
                    </a:cubicBezTo>
                    <a:cubicBezTo>
                      <a:pt x="325" y="3227"/>
                      <a:pt x="497" y="3516"/>
                      <a:pt x="807" y="3626"/>
                    </a:cubicBezTo>
                    <a:cubicBezTo>
                      <a:pt x="809" y="3627"/>
                      <a:pt x="811" y="3627"/>
                      <a:pt x="813" y="3627"/>
                    </a:cubicBezTo>
                    <a:cubicBezTo>
                      <a:pt x="831" y="3627"/>
                      <a:pt x="837" y="3595"/>
                      <a:pt x="817" y="3589"/>
                    </a:cubicBezTo>
                    <a:cubicBezTo>
                      <a:pt x="238" y="3384"/>
                      <a:pt x="193" y="2603"/>
                      <a:pt x="243" y="2089"/>
                    </a:cubicBezTo>
                    <a:cubicBezTo>
                      <a:pt x="290" y="1573"/>
                      <a:pt x="472" y="1064"/>
                      <a:pt x="774" y="642"/>
                    </a:cubicBezTo>
                    <a:cubicBezTo>
                      <a:pt x="942" y="405"/>
                      <a:pt x="1149" y="198"/>
                      <a:pt x="1391" y="38"/>
                    </a:cubicBezTo>
                    <a:cubicBezTo>
                      <a:pt x="1407" y="25"/>
                      <a:pt x="1396" y="0"/>
                      <a:pt x="1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9"/>
              <p:cNvSpPr/>
              <p:nvPr/>
            </p:nvSpPr>
            <p:spPr>
              <a:xfrm flipH="1">
                <a:off x="1664564" y="3620106"/>
                <a:ext cx="22718" cy="124687"/>
              </a:xfrm>
              <a:custGeom>
                <a:avLst/>
                <a:gdLst/>
                <a:ahLst/>
                <a:cxnLst/>
                <a:rect l="l" t="t" r="r" b="b"/>
                <a:pathLst>
                  <a:path w="221" h="1213" extrusionOk="0">
                    <a:moveTo>
                      <a:pt x="196" y="1"/>
                    </a:moveTo>
                    <a:cubicBezTo>
                      <a:pt x="189" y="1"/>
                      <a:pt x="182" y="4"/>
                      <a:pt x="180" y="13"/>
                    </a:cubicBezTo>
                    <a:cubicBezTo>
                      <a:pt x="122" y="405"/>
                      <a:pt x="62" y="797"/>
                      <a:pt x="2" y="1188"/>
                    </a:cubicBezTo>
                    <a:cubicBezTo>
                      <a:pt x="1" y="1203"/>
                      <a:pt x="14" y="1213"/>
                      <a:pt x="25" y="1213"/>
                    </a:cubicBezTo>
                    <a:cubicBezTo>
                      <a:pt x="32" y="1213"/>
                      <a:pt x="39" y="1208"/>
                      <a:pt x="40" y="1198"/>
                    </a:cubicBezTo>
                    <a:cubicBezTo>
                      <a:pt x="100" y="807"/>
                      <a:pt x="160" y="415"/>
                      <a:pt x="217" y="23"/>
                    </a:cubicBezTo>
                    <a:cubicBezTo>
                      <a:pt x="220" y="10"/>
                      <a:pt x="208" y="1"/>
                      <a:pt x="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46;p39"/>
              <p:cNvGrpSpPr/>
              <p:nvPr/>
            </p:nvGrpSpPr>
            <p:grpSpPr>
              <a:xfrm flipH="1">
                <a:off x="1307175" y="2409375"/>
                <a:ext cx="88700" cy="88925"/>
                <a:chOff x="7409611" y="3396703"/>
                <a:chExt cx="65821" cy="65987"/>
              </a:xfrm>
            </p:grpSpPr>
            <p:sp>
              <p:nvSpPr>
                <p:cNvPr id="547" name="Google Shape;547;p39"/>
                <p:cNvSpPr/>
                <p:nvPr/>
              </p:nvSpPr>
              <p:spPr>
                <a:xfrm>
                  <a:off x="7409611" y="3396703"/>
                  <a:ext cx="65821" cy="65987"/>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9"/>
                <p:cNvSpPr/>
                <p:nvPr/>
              </p:nvSpPr>
              <p:spPr>
                <a:xfrm>
                  <a:off x="7421672" y="3414075"/>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39"/>
              <p:cNvGrpSpPr/>
              <p:nvPr/>
            </p:nvGrpSpPr>
            <p:grpSpPr>
              <a:xfrm flipH="1">
                <a:off x="1490827" y="2409373"/>
                <a:ext cx="88700" cy="88927"/>
                <a:chOff x="7414693" y="3396702"/>
                <a:chExt cx="65821" cy="65989"/>
              </a:xfrm>
            </p:grpSpPr>
            <p:sp>
              <p:nvSpPr>
                <p:cNvPr id="550" name="Google Shape;550;p39"/>
                <p:cNvSpPr/>
                <p:nvPr/>
              </p:nvSpPr>
              <p:spPr>
                <a:xfrm>
                  <a:off x="7414693" y="3396702"/>
                  <a:ext cx="65821" cy="65989"/>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9"/>
                <p:cNvSpPr/>
                <p:nvPr/>
              </p:nvSpPr>
              <p:spPr>
                <a:xfrm>
                  <a:off x="7421672" y="3414075"/>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2" name="Google Shape;552;p39"/>
            <p:cNvGrpSpPr/>
            <p:nvPr/>
          </p:nvGrpSpPr>
          <p:grpSpPr>
            <a:xfrm flipH="1">
              <a:off x="2195386" y="1759274"/>
              <a:ext cx="1246727" cy="997611"/>
              <a:chOff x="4299848" y="2863793"/>
              <a:chExt cx="1380650" cy="1104774"/>
            </a:xfrm>
          </p:grpSpPr>
          <p:sp>
            <p:nvSpPr>
              <p:cNvPr id="553" name="Google Shape;553;p39"/>
              <p:cNvSpPr/>
              <p:nvPr/>
            </p:nvSpPr>
            <p:spPr>
              <a:xfrm rot="-775786">
                <a:off x="4379852" y="2989536"/>
                <a:ext cx="1220641" cy="853289"/>
              </a:xfrm>
              <a:custGeom>
                <a:avLst/>
                <a:gdLst/>
                <a:ahLst/>
                <a:cxnLst/>
                <a:rect l="l" t="t" r="r" b="b"/>
                <a:pathLst>
                  <a:path w="14126" h="9875" extrusionOk="0">
                    <a:moveTo>
                      <a:pt x="5395" y="0"/>
                    </a:moveTo>
                    <a:cubicBezTo>
                      <a:pt x="3604" y="0"/>
                      <a:pt x="2146" y="106"/>
                      <a:pt x="1859" y="348"/>
                    </a:cubicBezTo>
                    <a:cubicBezTo>
                      <a:pt x="0" y="1915"/>
                      <a:pt x="1026" y="8595"/>
                      <a:pt x="4207" y="9875"/>
                    </a:cubicBezTo>
                    <a:cubicBezTo>
                      <a:pt x="3880" y="9071"/>
                      <a:pt x="4207" y="8350"/>
                      <a:pt x="4207" y="8350"/>
                    </a:cubicBezTo>
                    <a:cubicBezTo>
                      <a:pt x="4207" y="8350"/>
                      <a:pt x="4313" y="8351"/>
                      <a:pt x="4501" y="8351"/>
                    </a:cubicBezTo>
                    <a:cubicBezTo>
                      <a:pt x="5918" y="8351"/>
                      <a:pt x="12006" y="8322"/>
                      <a:pt x="12675" y="7824"/>
                    </a:cubicBezTo>
                    <a:cubicBezTo>
                      <a:pt x="13232" y="7410"/>
                      <a:pt x="14125" y="1671"/>
                      <a:pt x="13456" y="870"/>
                    </a:cubicBezTo>
                    <a:cubicBezTo>
                      <a:pt x="13025" y="351"/>
                      <a:pt x="8656" y="0"/>
                      <a:pt x="5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4" name="Google Shape;554;p39"/>
              <p:cNvSpPr/>
              <p:nvPr/>
            </p:nvSpPr>
            <p:spPr>
              <a:xfrm>
                <a:off x="4779156" y="33461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9"/>
              <p:cNvSpPr/>
              <p:nvPr/>
            </p:nvSpPr>
            <p:spPr>
              <a:xfrm>
                <a:off x="4966881" y="33044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9"/>
              <p:cNvSpPr/>
              <p:nvPr/>
            </p:nvSpPr>
            <p:spPr>
              <a:xfrm>
                <a:off x="5154606" y="32627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7" name="Google Shape;557;p39"/>
          <p:cNvGrpSpPr/>
          <p:nvPr/>
        </p:nvGrpSpPr>
        <p:grpSpPr>
          <a:xfrm>
            <a:off x="3852550" y="450188"/>
            <a:ext cx="984900" cy="971075"/>
            <a:chOff x="4311575" y="613025"/>
            <a:chExt cx="984900" cy="971075"/>
          </a:xfrm>
        </p:grpSpPr>
        <p:sp>
          <p:nvSpPr>
            <p:cNvPr id="558" name="Google Shape;558;p39"/>
            <p:cNvSpPr/>
            <p:nvPr/>
          </p:nvSpPr>
          <p:spPr>
            <a:xfrm>
              <a:off x="4511725" y="613025"/>
              <a:ext cx="784750" cy="971075"/>
            </a:xfrm>
            <a:custGeom>
              <a:avLst/>
              <a:gdLst/>
              <a:ahLst/>
              <a:cxnLst/>
              <a:rect l="l" t="t" r="r" b="b"/>
              <a:pathLst>
                <a:path w="31390" h="38843" extrusionOk="0">
                  <a:moveTo>
                    <a:pt x="12476" y="0"/>
                  </a:moveTo>
                  <a:cubicBezTo>
                    <a:pt x="11951" y="0"/>
                    <a:pt x="11676" y="482"/>
                    <a:pt x="11676" y="482"/>
                  </a:cubicBezTo>
                  <a:lnTo>
                    <a:pt x="1" y="26133"/>
                  </a:lnTo>
                  <a:lnTo>
                    <a:pt x="11008" y="38843"/>
                  </a:lnTo>
                  <a:lnTo>
                    <a:pt x="12743" y="38742"/>
                  </a:lnTo>
                  <a:lnTo>
                    <a:pt x="31390" y="15126"/>
                  </a:lnTo>
                  <a:cubicBezTo>
                    <a:pt x="31390" y="15126"/>
                    <a:pt x="14211" y="949"/>
                    <a:pt x="13210" y="282"/>
                  </a:cubicBezTo>
                  <a:cubicBezTo>
                    <a:pt x="12928" y="75"/>
                    <a:pt x="12683" y="0"/>
                    <a:pt x="12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9"/>
            <p:cNvSpPr/>
            <p:nvPr/>
          </p:nvSpPr>
          <p:spPr>
            <a:xfrm>
              <a:off x="4540925" y="650400"/>
              <a:ext cx="709675" cy="932875"/>
            </a:xfrm>
            <a:custGeom>
              <a:avLst/>
              <a:gdLst/>
              <a:ahLst/>
              <a:cxnLst/>
              <a:rect l="l" t="t" r="r" b="b"/>
              <a:pathLst>
                <a:path w="28387" h="37315" extrusionOk="0">
                  <a:moveTo>
                    <a:pt x="11433" y="1"/>
                  </a:moveTo>
                  <a:cubicBezTo>
                    <a:pt x="10759" y="1"/>
                    <a:pt x="10207" y="488"/>
                    <a:pt x="10207" y="488"/>
                  </a:cubicBezTo>
                  <a:lnTo>
                    <a:pt x="0" y="30376"/>
                  </a:lnTo>
                  <a:lnTo>
                    <a:pt x="7572" y="37047"/>
                  </a:lnTo>
                  <a:lnTo>
                    <a:pt x="9840" y="37314"/>
                  </a:lnTo>
                  <a:lnTo>
                    <a:pt x="28387" y="13497"/>
                  </a:lnTo>
                  <a:cubicBezTo>
                    <a:pt x="25418" y="11696"/>
                    <a:pt x="13343" y="1222"/>
                    <a:pt x="12342" y="354"/>
                  </a:cubicBezTo>
                  <a:cubicBezTo>
                    <a:pt x="12040" y="92"/>
                    <a:pt x="11725" y="1"/>
                    <a:pt x="1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9"/>
            <p:cNvSpPr/>
            <p:nvPr/>
          </p:nvSpPr>
          <p:spPr>
            <a:xfrm>
              <a:off x="4311575" y="625050"/>
              <a:ext cx="894850" cy="952375"/>
            </a:xfrm>
            <a:custGeom>
              <a:avLst/>
              <a:gdLst/>
              <a:ahLst/>
              <a:cxnLst/>
              <a:rect l="l" t="t" r="r" b="b"/>
              <a:pathLst>
                <a:path w="35794" h="38095" extrusionOk="0">
                  <a:moveTo>
                    <a:pt x="19682" y="1"/>
                  </a:moveTo>
                  <a:cubicBezTo>
                    <a:pt x="19682" y="1"/>
                    <a:pt x="2536" y="20649"/>
                    <a:pt x="1" y="24618"/>
                  </a:cubicBezTo>
                  <a:cubicBezTo>
                    <a:pt x="1" y="24618"/>
                    <a:pt x="12910" y="37061"/>
                    <a:pt x="16713" y="38095"/>
                  </a:cubicBezTo>
                  <a:lnTo>
                    <a:pt x="35793" y="14778"/>
                  </a:lnTo>
                  <a:cubicBezTo>
                    <a:pt x="35793" y="14778"/>
                    <a:pt x="21583" y="4671"/>
                    <a:pt x="196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9"/>
            <p:cNvSpPr/>
            <p:nvPr/>
          </p:nvSpPr>
          <p:spPr>
            <a:xfrm>
              <a:off x="4687675" y="625050"/>
              <a:ext cx="518750" cy="487875"/>
            </a:xfrm>
            <a:custGeom>
              <a:avLst/>
              <a:gdLst/>
              <a:ahLst/>
              <a:cxnLst/>
              <a:rect l="l" t="t" r="r" b="b"/>
              <a:pathLst>
                <a:path w="20750" h="19515" extrusionOk="0">
                  <a:moveTo>
                    <a:pt x="4571" y="1"/>
                  </a:moveTo>
                  <a:cubicBezTo>
                    <a:pt x="4571" y="1"/>
                    <a:pt x="2669" y="2302"/>
                    <a:pt x="1" y="5538"/>
                  </a:cubicBezTo>
                  <a:cubicBezTo>
                    <a:pt x="3070" y="8473"/>
                    <a:pt x="10675" y="15512"/>
                    <a:pt x="16880" y="19515"/>
                  </a:cubicBezTo>
                  <a:lnTo>
                    <a:pt x="20749" y="14778"/>
                  </a:lnTo>
                  <a:cubicBezTo>
                    <a:pt x="20749" y="14778"/>
                    <a:pt x="6539" y="4637"/>
                    <a:pt x="45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9"/>
            <p:cNvSpPr/>
            <p:nvPr/>
          </p:nvSpPr>
          <p:spPr>
            <a:xfrm>
              <a:off x="4312425" y="1143750"/>
              <a:ext cx="488700" cy="433675"/>
            </a:xfrm>
            <a:custGeom>
              <a:avLst/>
              <a:gdLst/>
              <a:ahLst/>
              <a:cxnLst/>
              <a:rect l="l" t="t" r="r" b="b"/>
              <a:pathLst>
                <a:path w="19548" h="17347" extrusionOk="0">
                  <a:moveTo>
                    <a:pt x="2836" y="1"/>
                  </a:moveTo>
                  <a:cubicBezTo>
                    <a:pt x="1501" y="1736"/>
                    <a:pt x="501" y="3103"/>
                    <a:pt x="0" y="3904"/>
                  </a:cubicBezTo>
                  <a:cubicBezTo>
                    <a:pt x="0" y="3904"/>
                    <a:pt x="12909" y="16346"/>
                    <a:pt x="16712" y="17347"/>
                  </a:cubicBezTo>
                  <a:lnTo>
                    <a:pt x="19547" y="13844"/>
                  </a:lnTo>
                  <a:cubicBezTo>
                    <a:pt x="13143" y="10142"/>
                    <a:pt x="5971" y="3237"/>
                    <a:pt x="28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9462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14"/>
                                        </p:tgtEl>
                                        <p:attrNameLst>
                                          <p:attrName>style.visibility</p:attrName>
                                        </p:attrNameLst>
                                      </p:cBhvr>
                                      <p:to>
                                        <p:strVal val="visible"/>
                                      </p:to>
                                    </p:set>
                                    <p:animEffect transition="in" filter="wipe(right)">
                                      <p:cBhvr>
                                        <p:cTn id="7" dur="500"/>
                                        <p:tgtEl>
                                          <p:spTgt spid="51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13"/>
                                        </p:tgtEl>
                                        <p:attrNameLst>
                                          <p:attrName>style.visibility</p:attrName>
                                        </p:attrNameLst>
                                      </p:cBhvr>
                                      <p:to>
                                        <p:strVal val="visible"/>
                                      </p:to>
                                    </p:set>
                                    <p:animEffect transition="in" filter="wipe(right)">
                                      <p:cBhvr>
                                        <p:cTn id="10" dur="500"/>
                                        <p:tgtEl>
                                          <p:spTgt spid="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p:bldP spid="5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14" name="Google Shape;378;p37"/>
          <p:cNvSpPr txBox="1">
            <a:spLocks/>
          </p:cNvSpPr>
          <p:nvPr/>
        </p:nvSpPr>
        <p:spPr>
          <a:xfrm>
            <a:off x="563883" y="524631"/>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a:buNone/>
              <a:defRPr sz="3500" b="0" i="0" u="none" strike="noStrike" cap="none">
                <a:solidFill>
                  <a:schemeClr val="dk1"/>
                </a:solidFill>
                <a:latin typeface="Fredoka"/>
                <a:ea typeface="Fredoka"/>
                <a:cs typeface="Fredoka"/>
                <a:sym typeface="Fredoka"/>
              </a:defRPr>
            </a:lvl1pPr>
            <a:lvl2pPr marR="0" lvl="1" algn="l" rtl="0">
              <a:lnSpc>
                <a:spcPct val="100000"/>
              </a:lnSpc>
              <a:spcBef>
                <a:spcPts val="0"/>
              </a:spcBef>
              <a:spcAft>
                <a:spcPts val="0"/>
              </a:spcAft>
              <a:buClr>
                <a:schemeClr val="dk1"/>
              </a:buClr>
              <a:buSzPts val="3500"/>
              <a:buFont typeface="Fredoka"/>
              <a:buNone/>
              <a:defRPr sz="35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3500"/>
              <a:buFont typeface="Fredoka"/>
              <a:buNone/>
              <a:defRPr sz="35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3500"/>
              <a:buFont typeface="Fredoka"/>
              <a:buNone/>
              <a:defRPr sz="35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3500"/>
              <a:buFont typeface="Fredoka"/>
              <a:buNone/>
              <a:defRPr sz="35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3500"/>
              <a:buFont typeface="Fredoka"/>
              <a:buNone/>
              <a:defRPr sz="35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3500"/>
              <a:buFont typeface="Fredoka"/>
              <a:buNone/>
              <a:defRPr sz="35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3500"/>
              <a:buFont typeface="Fredoka"/>
              <a:buNone/>
              <a:defRPr sz="35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3500"/>
              <a:buFont typeface="Fredoka"/>
              <a:buNone/>
              <a:defRPr sz="3500" b="0" i="0" u="none" strike="noStrike" cap="none">
                <a:solidFill>
                  <a:schemeClr val="dk1"/>
                </a:solidFill>
                <a:latin typeface="Fredoka"/>
                <a:ea typeface="Fredoka"/>
                <a:cs typeface="Fredoka"/>
                <a:sym typeface="Fredoka"/>
              </a:defRPr>
            </a:lvl9pPr>
          </a:lstStyle>
          <a:p>
            <a:r>
              <a:rPr lang="vi-VN" sz="2800" b="1" smtClean="0">
                <a:latin typeface="+mn-lt"/>
              </a:rPr>
              <a:t>Các đội kiểm tra việc chuẩn bị</a:t>
            </a:r>
            <a:r>
              <a:rPr lang="en-US" sz="2800" b="1" smtClean="0">
                <a:latin typeface="+mn-lt"/>
              </a:rPr>
              <a:t>:</a:t>
            </a:r>
            <a:endParaRPr lang="vi-VN" sz="2800" b="1">
              <a:latin typeface="+mn-lt"/>
              <a:ea typeface="Fredoka SemiBold"/>
              <a:cs typeface="Fredoka SemiBold"/>
              <a:sym typeface="Fredoka SemiBold"/>
            </a:endParaRPr>
          </a:p>
        </p:txBody>
      </p:sp>
      <p:graphicFrame>
        <p:nvGraphicFramePr>
          <p:cNvPr id="4" name="Diagram 3"/>
          <p:cNvGraphicFramePr/>
          <p:nvPr>
            <p:extLst>
              <p:ext uri="{D42A27DB-BD31-4B8C-83A1-F6EECF244321}">
                <p14:modId xmlns:p14="http://schemas.microsoft.com/office/powerpoint/2010/main" val="3122580028"/>
              </p:ext>
            </p:extLst>
          </p:nvPr>
        </p:nvGraphicFramePr>
        <p:xfrm>
          <a:off x="369925" y="1097331"/>
          <a:ext cx="8432104" cy="353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533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grpSp>
        <p:nvGrpSpPr>
          <p:cNvPr id="847" name="Google Shape;847;p47"/>
          <p:cNvGrpSpPr/>
          <p:nvPr/>
        </p:nvGrpSpPr>
        <p:grpSpPr>
          <a:xfrm flipH="1">
            <a:off x="-546525" y="2161681"/>
            <a:ext cx="3080096" cy="2753782"/>
            <a:chOff x="6705752" y="2976105"/>
            <a:chExt cx="2762604" cy="2520011"/>
          </a:xfrm>
        </p:grpSpPr>
        <p:sp>
          <p:nvSpPr>
            <p:cNvPr id="848" name="Google Shape;848;p47"/>
            <p:cNvSpPr/>
            <p:nvPr/>
          </p:nvSpPr>
          <p:spPr>
            <a:xfrm flipH="1">
              <a:off x="7143538" y="3043754"/>
              <a:ext cx="2324818" cy="2452362"/>
            </a:xfrm>
            <a:custGeom>
              <a:avLst/>
              <a:gdLst/>
              <a:ahLst/>
              <a:cxnLst/>
              <a:rect l="l" t="t" r="r" b="b"/>
              <a:pathLst>
                <a:path w="24881" h="26246" extrusionOk="0">
                  <a:moveTo>
                    <a:pt x="12615" y="0"/>
                  </a:moveTo>
                  <a:cubicBezTo>
                    <a:pt x="11707" y="0"/>
                    <a:pt x="10753" y="163"/>
                    <a:pt x="9754" y="508"/>
                  </a:cubicBezTo>
                  <a:cubicBezTo>
                    <a:pt x="3756" y="2581"/>
                    <a:pt x="1" y="10484"/>
                    <a:pt x="2399" y="17423"/>
                  </a:cubicBezTo>
                  <a:cubicBezTo>
                    <a:pt x="3509" y="20636"/>
                    <a:pt x="5745" y="23082"/>
                    <a:pt x="8420" y="24571"/>
                  </a:cubicBezTo>
                  <a:cubicBezTo>
                    <a:pt x="8604" y="24673"/>
                    <a:pt x="8791" y="24773"/>
                    <a:pt x="8978" y="24866"/>
                  </a:cubicBezTo>
                  <a:cubicBezTo>
                    <a:pt x="8981" y="24868"/>
                    <a:pt x="8986" y="24868"/>
                    <a:pt x="8991" y="24871"/>
                  </a:cubicBezTo>
                  <a:cubicBezTo>
                    <a:pt x="10801" y="25770"/>
                    <a:pt x="12782" y="26246"/>
                    <a:pt x="14738" y="26246"/>
                  </a:cubicBezTo>
                  <a:cubicBezTo>
                    <a:pt x="15999" y="26246"/>
                    <a:pt x="17249" y="26048"/>
                    <a:pt x="18435" y="25639"/>
                  </a:cubicBezTo>
                  <a:cubicBezTo>
                    <a:pt x="18510" y="25612"/>
                    <a:pt x="18585" y="25584"/>
                    <a:pt x="18660" y="25557"/>
                  </a:cubicBezTo>
                  <a:cubicBezTo>
                    <a:pt x="18720" y="25534"/>
                    <a:pt x="18777" y="25512"/>
                    <a:pt x="18837" y="25489"/>
                  </a:cubicBezTo>
                  <a:cubicBezTo>
                    <a:pt x="18847" y="25484"/>
                    <a:pt x="18857" y="25479"/>
                    <a:pt x="18869" y="25474"/>
                  </a:cubicBezTo>
                  <a:cubicBezTo>
                    <a:pt x="24453" y="23231"/>
                    <a:pt x="24880" y="16637"/>
                    <a:pt x="22545" y="9870"/>
                  </a:cubicBezTo>
                  <a:cubicBezTo>
                    <a:pt x="20546" y="4084"/>
                    <a:pt x="17160" y="0"/>
                    <a:pt x="1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flipH="1">
              <a:off x="7490731" y="2976105"/>
              <a:ext cx="962032" cy="1121998"/>
            </a:xfrm>
            <a:custGeom>
              <a:avLst/>
              <a:gdLst/>
              <a:ahLst/>
              <a:cxnLst/>
              <a:rect l="l" t="t" r="r" b="b"/>
              <a:pathLst>
                <a:path w="10296" h="12008" extrusionOk="0">
                  <a:moveTo>
                    <a:pt x="5733" y="1"/>
                  </a:moveTo>
                  <a:cubicBezTo>
                    <a:pt x="5458" y="1"/>
                    <a:pt x="5182" y="24"/>
                    <a:pt x="4911" y="64"/>
                  </a:cubicBezTo>
                  <a:cubicBezTo>
                    <a:pt x="4439" y="137"/>
                    <a:pt x="3970" y="267"/>
                    <a:pt x="3558" y="501"/>
                  </a:cubicBezTo>
                  <a:cubicBezTo>
                    <a:pt x="3249" y="681"/>
                    <a:pt x="2972" y="925"/>
                    <a:pt x="2785" y="1220"/>
                  </a:cubicBezTo>
                  <a:cubicBezTo>
                    <a:pt x="2341" y="1285"/>
                    <a:pt x="1926" y="1586"/>
                    <a:pt x="1699" y="1976"/>
                  </a:cubicBezTo>
                  <a:cubicBezTo>
                    <a:pt x="1397" y="2495"/>
                    <a:pt x="1370" y="3121"/>
                    <a:pt x="1430" y="3715"/>
                  </a:cubicBezTo>
                  <a:cubicBezTo>
                    <a:pt x="1490" y="4309"/>
                    <a:pt x="1627" y="4895"/>
                    <a:pt x="1627" y="5491"/>
                  </a:cubicBezTo>
                  <a:cubicBezTo>
                    <a:pt x="1627" y="6135"/>
                    <a:pt x="1460" y="6776"/>
                    <a:pt x="1150" y="7343"/>
                  </a:cubicBezTo>
                  <a:cubicBezTo>
                    <a:pt x="918" y="7762"/>
                    <a:pt x="614" y="8139"/>
                    <a:pt x="382" y="8558"/>
                  </a:cubicBezTo>
                  <a:cubicBezTo>
                    <a:pt x="152" y="8977"/>
                    <a:pt x="0" y="9464"/>
                    <a:pt x="112" y="9925"/>
                  </a:cubicBezTo>
                  <a:cubicBezTo>
                    <a:pt x="253" y="10507"/>
                    <a:pt x="853" y="10936"/>
                    <a:pt x="1462" y="10936"/>
                  </a:cubicBezTo>
                  <a:cubicBezTo>
                    <a:pt x="1545" y="10936"/>
                    <a:pt x="1629" y="10928"/>
                    <a:pt x="1712" y="10911"/>
                  </a:cubicBezTo>
                  <a:cubicBezTo>
                    <a:pt x="2243" y="11505"/>
                    <a:pt x="3007" y="11941"/>
                    <a:pt x="3815" y="11999"/>
                  </a:cubicBezTo>
                  <a:cubicBezTo>
                    <a:pt x="3892" y="12004"/>
                    <a:pt x="3968" y="12007"/>
                    <a:pt x="4044" y="12007"/>
                  </a:cubicBezTo>
                  <a:cubicBezTo>
                    <a:pt x="4781" y="12007"/>
                    <a:pt x="5515" y="11749"/>
                    <a:pt x="6076" y="11288"/>
                  </a:cubicBezTo>
                  <a:cubicBezTo>
                    <a:pt x="6357" y="11562"/>
                    <a:pt x="6772" y="11699"/>
                    <a:pt x="7179" y="11699"/>
                  </a:cubicBezTo>
                  <a:cubicBezTo>
                    <a:pt x="7293" y="11699"/>
                    <a:pt x="7406" y="11688"/>
                    <a:pt x="7516" y="11667"/>
                  </a:cubicBezTo>
                  <a:cubicBezTo>
                    <a:pt x="8017" y="11570"/>
                    <a:pt x="8459" y="11215"/>
                    <a:pt x="8653" y="10756"/>
                  </a:cubicBezTo>
                  <a:cubicBezTo>
                    <a:pt x="9449" y="10606"/>
                    <a:pt x="10033" y="9928"/>
                    <a:pt x="10163" y="9152"/>
                  </a:cubicBezTo>
                  <a:cubicBezTo>
                    <a:pt x="10295" y="8376"/>
                    <a:pt x="10076" y="7585"/>
                    <a:pt x="9796" y="6846"/>
                  </a:cubicBezTo>
                  <a:cubicBezTo>
                    <a:pt x="9517" y="6108"/>
                    <a:pt x="9172" y="5384"/>
                    <a:pt x="9038" y="4608"/>
                  </a:cubicBezTo>
                  <a:cubicBezTo>
                    <a:pt x="8848" y="3510"/>
                    <a:pt x="9075" y="2300"/>
                    <a:pt x="8496" y="1337"/>
                  </a:cubicBezTo>
                  <a:cubicBezTo>
                    <a:pt x="8157" y="771"/>
                    <a:pt x="7566" y="366"/>
                    <a:pt x="6919" y="169"/>
                  </a:cubicBezTo>
                  <a:cubicBezTo>
                    <a:pt x="6537" y="51"/>
                    <a:pt x="6136" y="1"/>
                    <a:pt x="5733"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flipH="1">
              <a:off x="6811808" y="3779856"/>
              <a:ext cx="890273" cy="929236"/>
            </a:xfrm>
            <a:custGeom>
              <a:avLst/>
              <a:gdLst/>
              <a:ahLst/>
              <a:cxnLst/>
              <a:rect l="l" t="t" r="r" b="b"/>
              <a:pathLst>
                <a:path w="9528" h="9945" extrusionOk="0">
                  <a:moveTo>
                    <a:pt x="7975" y="1"/>
                  </a:moveTo>
                  <a:lnTo>
                    <a:pt x="5163" y="6862"/>
                  </a:lnTo>
                  <a:cubicBezTo>
                    <a:pt x="5163" y="6862"/>
                    <a:pt x="1942" y="2446"/>
                    <a:pt x="1" y="1847"/>
                  </a:cubicBezTo>
                  <a:lnTo>
                    <a:pt x="1" y="5630"/>
                  </a:lnTo>
                  <a:cubicBezTo>
                    <a:pt x="1" y="5630"/>
                    <a:pt x="1326" y="7097"/>
                    <a:pt x="2930" y="8844"/>
                  </a:cubicBezTo>
                  <a:cubicBezTo>
                    <a:pt x="3612" y="9586"/>
                    <a:pt x="4361" y="9944"/>
                    <a:pt x="5063" y="9944"/>
                  </a:cubicBezTo>
                  <a:cubicBezTo>
                    <a:pt x="6099" y="9944"/>
                    <a:pt x="7034" y="9164"/>
                    <a:pt x="7509" y="7681"/>
                  </a:cubicBezTo>
                  <a:cubicBezTo>
                    <a:pt x="8107" y="5817"/>
                    <a:pt x="9527" y="612"/>
                    <a:pt x="9527" y="612"/>
                  </a:cubicBezTo>
                  <a:lnTo>
                    <a:pt x="7975" y="1"/>
                  </a:lnTo>
                  <a:close/>
                </a:path>
              </a:pathLst>
            </a:custGeom>
            <a:solidFill>
              <a:srgbClr val="F6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flipH="1">
              <a:off x="7350662" y="3952436"/>
              <a:ext cx="351418" cy="542311"/>
            </a:xfrm>
            <a:custGeom>
              <a:avLst/>
              <a:gdLst/>
              <a:ahLst/>
              <a:cxnLst/>
              <a:rect l="l" t="t" r="r" b="b"/>
              <a:pathLst>
                <a:path w="3761" h="5804" extrusionOk="0">
                  <a:moveTo>
                    <a:pt x="1" y="0"/>
                  </a:moveTo>
                  <a:lnTo>
                    <a:pt x="58" y="3783"/>
                  </a:lnTo>
                  <a:lnTo>
                    <a:pt x="1009" y="5804"/>
                  </a:lnTo>
                  <a:cubicBezTo>
                    <a:pt x="1009" y="5804"/>
                    <a:pt x="3237" y="4112"/>
                    <a:pt x="3761" y="2640"/>
                  </a:cubicBezTo>
                  <a:cubicBezTo>
                    <a:pt x="3761" y="2640"/>
                    <a:pt x="1989" y="63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flipH="1">
              <a:off x="6705752" y="3503748"/>
              <a:ext cx="325723" cy="349176"/>
            </a:xfrm>
            <a:custGeom>
              <a:avLst/>
              <a:gdLst/>
              <a:ahLst/>
              <a:cxnLst/>
              <a:rect l="l" t="t" r="r" b="b"/>
              <a:pathLst>
                <a:path w="3486" h="3737" extrusionOk="0">
                  <a:moveTo>
                    <a:pt x="885" y="3320"/>
                  </a:moveTo>
                  <a:lnTo>
                    <a:pt x="885" y="3323"/>
                  </a:lnTo>
                  <a:cubicBezTo>
                    <a:pt x="886" y="3322"/>
                    <a:pt x="886" y="3321"/>
                    <a:pt x="886" y="3320"/>
                  </a:cubicBezTo>
                  <a:lnTo>
                    <a:pt x="886" y="3320"/>
                  </a:lnTo>
                  <a:lnTo>
                    <a:pt x="885" y="3320"/>
                  </a:lnTo>
                  <a:close/>
                  <a:moveTo>
                    <a:pt x="2358" y="0"/>
                  </a:moveTo>
                  <a:cubicBezTo>
                    <a:pt x="2034" y="0"/>
                    <a:pt x="1689" y="1394"/>
                    <a:pt x="1689" y="1394"/>
                  </a:cubicBezTo>
                  <a:cubicBezTo>
                    <a:pt x="1689" y="1394"/>
                    <a:pt x="1866" y="79"/>
                    <a:pt x="1599" y="36"/>
                  </a:cubicBezTo>
                  <a:cubicBezTo>
                    <a:pt x="1593" y="36"/>
                    <a:pt x="1588" y="35"/>
                    <a:pt x="1582" y="35"/>
                  </a:cubicBezTo>
                  <a:cubicBezTo>
                    <a:pt x="1236" y="35"/>
                    <a:pt x="1198" y="1740"/>
                    <a:pt x="1065" y="2145"/>
                  </a:cubicBezTo>
                  <a:cubicBezTo>
                    <a:pt x="1005" y="1864"/>
                    <a:pt x="607" y="1551"/>
                    <a:pt x="369" y="1551"/>
                  </a:cubicBezTo>
                  <a:cubicBezTo>
                    <a:pt x="321" y="1551"/>
                    <a:pt x="280" y="1564"/>
                    <a:pt x="249" y="1591"/>
                  </a:cubicBezTo>
                  <a:cubicBezTo>
                    <a:pt x="0" y="1812"/>
                    <a:pt x="945" y="3048"/>
                    <a:pt x="886" y="3320"/>
                  </a:cubicBezTo>
                  <a:lnTo>
                    <a:pt x="886" y="3320"/>
                  </a:lnTo>
                  <a:lnTo>
                    <a:pt x="2200" y="3737"/>
                  </a:lnTo>
                  <a:cubicBezTo>
                    <a:pt x="2200" y="3737"/>
                    <a:pt x="2822" y="3160"/>
                    <a:pt x="2842" y="2210"/>
                  </a:cubicBezTo>
                  <a:cubicBezTo>
                    <a:pt x="3198" y="1796"/>
                    <a:pt x="3485" y="1162"/>
                    <a:pt x="3351" y="1074"/>
                  </a:cubicBezTo>
                  <a:cubicBezTo>
                    <a:pt x="3344" y="1070"/>
                    <a:pt x="3337" y="1068"/>
                    <a:pt x="3328" y="1068"/>
                  </a:cubicBezTo>
                  <a:cubicBezTo>
                    <a:pt x="3154" y="1068"/>
                    <a:pt x="2540" y="1873"/>
                    <a:pt x="2540" y="1873"/>
                  </a:cubicBezTo>
                  <a:cubicBezTo>
                    <a:pt x="2540" y="1873"/>
                    <a:pt x="3218" y="648"/>
                    <a:pt x="2971" y="513"/>
                  </a:cubicBezTo>
                  <a:cubicBezTo>
                    <a:pt x="2958" y="506"/>
                    <a:pt x="2944" y="502"/>
                    <a:pt x="2929" y="502"/>
                  </a:cubicBezTo>
                  <a:cubicBezTo>
                    <a:pt x="2662" y="502"/>
                    <a:pt x="2165" y="1601"/>
                    <a:pt x="2165" y="1601"/>
                  </a:cubicBezTo>
                  <a:cubicBezTo>
                    <a:pt x="2165" y="1601"/>
                    <a:pt x="2732" y="121"/>
                    <a:pt x="2395" y="7"/>
                  </a:cubicBezTo>
                  <a:cubicBezTo>
                    <a:pt x="2383" y="2"/>
                    <a:pt x="2370" y="0"/>
                    <a:pt x="2358" y="0"/>
                  </a:cubicBezTo>
                  <a:close/>
                </a:path>
              </a:pathLst>
            </a:custGeom>
            <a:solidFill>
              <a:srgbClr val="F6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7"/>
            <p:cNvSpPr/>
            <p:nvPr/>
          </p:nvSpPr>
          <p:spPr>
            <a:xfrm flipH="1">
              <a:off x="7442703" y="3911136"/>
              <a:ext cx="923163" cy="1423427"/>
            </a:xfrm>
            <a:custGeom>
              <a:avLst/>
              <a:gdLst/>
              <a:ahLst/>
              <a:cxnLst/>
              <a:rect l="l" t="t" r="r" b="b"/>
              <a:pathLst>
                <a:path w="9880" h="15234" extrusionOk="0">
                  <a:moveTo>
                    <a:pt x="5346" y="1"/>
                  </a:moveTo>
                  <a:lnTo>
                    <a:pt x="2990" y="23"/>
                  </a:lnTo>
                  <a:lnTo>
                    <a:pt x="1049" y="492"/>
                  </a:lnTo>
                  <a:lnTo>
                    <a:pt x="235" y="3848"/>
                  </a:lnTo>
                  <a:lnTo>
                    <a:pt x="1371" y="10785"/>
                  </a:lnTo>
                  <a:cubicBezTo>
                    <a:pt x="702" y="11725"/>
                    <a:pt x="263" y="12950"/>
                    <a:pt x="1" y="13859"/>
                  </a:cubicBezTo>
                  <a:cubicBezTo>
                    <a:pt x="1811" y="14758"/>
                    <a:pt x="3792" y="15234"/>
                    <a:pt x="5748" y="15234"/>
                  </a:cubicBezTo>
                  <a:cubicBezTo>
                    <a:pt x="7009" y="15234"/>
                    <a:pt x="8259" y="15036"/>
                    <a:pt x="9445" y="14627"/>
                  </a:cubicBezTo>
                  <a:cubicBezTo>
                    <a:pt x="9520" y="14600"/>
                    <a:pt x="9595" y="14572"/>
                    <a:pt x="9670" y="14545"/>
                  </a:cubicBezTo>
                  <a:cubicBezTo>
                    <a:pt x="9730" y="14522"/>
                    <a:pt x="9787" y="14500"/>
                    <a:pt x="9847" y="14477"/>
                  </a:cubicBezTo>
                  <a:cubicBezTo>
                    <a:pt x="9857" y="14472"/>
                    <a:pt x="9867" y="14467"/>
                    <a:pt x="9879" y="14462"/>
                  </a:cubicBezTo>
                  <a:lnTo>
                    <a:pt x="8362" y="6810"/>
                  </a:lnTo>
                  <a:cubicBezTo>
                    <a:pt x="9413" y="5627"/>
                    <a:pt x="8257" y="3606"/>
                    <a:pt x="7686" y="3357"/>
                  </a:cubicBezTo>
                  <a:lnTo>
                    <a:pt x="7137" y="447"/>
                  </a:lnTo>
                  <a:lnTo>
                    <a:pt x="5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7"/>
            <p:cNvSpPr/>
            <p:nvPr/>
          </p:nvSpPr>
          <p:spPr>
            <a:xfrm flipH="1">
              <a:off x="8071817" y="4486152"/>
              <a:ext cx="122964" cy="128290"/>
            </a:xfrm>
            <a:custGeom>
              <a:avLst/>
              <a:gdLst/>
              <a:ahLst/>
              <a:cxnLst/>
              <a:rect l="l" t="t" r="r" b="b"/>
              <a:pathLst>
                <a:path w="1316" h="1373" extrusionOk="0">
                  <a:moveTo>
                    <a:pt x="19" y="1"/>
                  </a:moveTo>
                  <a:cubicBezTo>
                    <a:pt x="9" y="1"/>
                    <a:pt x="0" y="7"/>
                    <a:pt x="1" y="20"/>
                  </a:cubicBezTo>
                  <a:cubicBezTo>
                    <a:pt x="16" y="167"/>
                    <a:pt x="51" y="311"/>
                    <a:pt x="109" y="449"/>
                  </a:cubicBezTo>
                  <a:cubicBezTo>
                    <a:pt x="206" y="691"/>
                    <a:pt x="366" y="905"/>
                    <a:pt x="573" y="1065"/>
                  </a:cubicBezTo>
                  <a:cubicBezTo>
                    <a:pt x="777" y="1225"/>
                    <a:pt x="1022" y="1332"/>
                    <a:pt x="1279" y="1372"/>
                  </a:cubicBezTo>
                  <a:cubicBezTo>
                    <a:pt x="1280" y="1372"/>
                    <a:pt x="1280" y="1372"/>
                    <a:pt x="1281" y="1372"/>
                  </a:cubicBezTo>
                  <a:cubicBezTo>
                    <a:pt x="1305" y="1372"/>
                    <a:pt x="1315" y="1337"/>
                    <a:pt x="1291" y="1334"/>
                  </a:cubicBezTo>
                  <a:cubicBezTo>
                    <a:pt x="1152" y="1312"/>
                    <a:pt x="1014" y="1272"/>
                    <a:pt x="887" y="1212"/>
                  </a:cubicBezTo>
                  <a:cubicBezTo>
                    <a:pt x="658" y="1105"/>
                    <a:pt x="458" y="940"/>
                    <a:pt x="311" y="736"/>
                  </a:cubicBezTo>
                  <a:cubicBezTo>
                    <a:pt x="161" y="526"/>
                    <a:pt x="66" y="277"/>
                    <a:pt x="41" y="20"/>
                  </a:cubicBezTo>
                  <a:cubicBezTo>
                    <a:pt x="40" y="7"/>
                    <a:pt x="29"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7"/>
            <p:cNvSpPr/>
            <p:nvPr/>
          </p:nvSpPr>
          <p:spPr>
            <a:xfrm flipH="1">
              <a:off x="7636678" y="3087856"/>
              <a:ext cx="554271" cy="941757"/>
            </a:xfrm>
            <a:custGeom>
              <a:avLst/>
              <a:gdLst/>
              <a:ahLst/>
              <a:cxnLst/>
              <a:rect l="l" t="t" r="r" b="b"/>
              <a:pathLst>
                <a:path w="5932" h="10079" extrusionOk="0">
                  <a:moveTo>
                    <a:pt x="2940" y="1"/>
                  </a:moveTo>
                  <a:cubicBezTo>
                    <a:pt x="1898" y="1"/>
                    <a:pt x="833" y="399"/>
                    <a:pt x="387" y="1336"/>
                  </a:cubicBezTo>
                  <a:cubicBezTo>
                    <a:pt x="0" y="2159"/>
                    <a:pt x="108" y="5181"/>
                    <a:pt x="108" y="5181"/>
                  </a:cubicBezTo>
                  <a:cubicBezTo>
                    <a:pt x="108" y="5181"/>
                    <a:pt x="182" y="5321"/>
                    <a:pt x="292" y="5575"/>
                  </a:cubicBezTo>
                  <a:cubicBezTo>
                    <a:pt x="347" y="5710"/>
                    <a:pt x="414" y="5877"/>
                    <a:pt x="484" y="6072"/>
                  </a:cubicBezTo>
                  <a:cubicBezTo>
                    <a:pt x="756" y="6823"/>
                    <a:pt x="1086" y="7993"/>
                    <a:pt x="1148" y="9365"/>
                  </a:cubicBezTo>
                  <a:cubicBezTo>
                    <a:pt x="1395" y="9858"/>
                    <a:pt x="1836" y="10079"/>
                    <a:pt x="2274" y="10079"/>
                  </a:cubicBezTo>
                  <a:cubicBezTo>
                    <a:pt x="2793" y="10079"/>
                    <a:pt x="3307" y="9768"/>
                    <a:pt x="3486" y="9231"/>
                  </a:cubicBezTo>
                  <a:cubicBezTo>
                    <a:pt x="3421" y="8098"/>
                    <a:pt x="3661" y="7701"/>
                    <a:pt x="4082" y="7339"/>
                  </a:cubicBezTo>
                  <a:cubicBezTo>
                    <a:pt x="4125" y="7302"/>
                    <a:pt x="4167" y="7267"/>
                    <a:pt x="4210" y="7232"/>
                  </a:cubicBezTo>
                  <a:cubicBezTo>
                    <a:pt x="4264" y="7190"/>
                    <a:pt x="4322" y="7145"/>
                    <a:pt x="4384" y="7097"/>
                  </a:cubicBezTo>
                  <a:cubicBezTo>
                    <a:pt x="4574" y="6950"/>
                    <a:pt x="4788" y="6788"/>
                    <a:pt x="5021" y="6566"/>
                  </a:cubicBezTo>
                  <a:cubicBezTo>
                    <a:pt x="5455" y="6154"/>
                    <a:pt x="5764" y="5603"/>
                    <a:pt x="5854" y="4734"/>
                  </a:cubicBezTo>
                  <a:cubicBezTo>
                    <a:pt x="5856" y="4715"/>
                    <a:pt x="5856" y="4700"/>
                    <a:pt x="5859" y="4682"/>
                  </a:cubicBezTo>
                  <a:cubicBezTo>
                    <a:pt x="5859" y="4667"/>
                    <a:pt x="5861" y="4652"/>
                    <a:pt x="5864" y="4635"/>
                  </a:cubicBezTo>
                  <a:lnTo>
                    <a:pt x="5861" y="4635"/>
                  </a:lnTo>
                  <a:cubicBezTo>
                    <a:pt x="5931" y="3834"/>
                    <a:pt x="5821" y="2768"/>
                    <a:pt x="5460" y="1314"/>
                  </a:cubicBezTo>
                  <a:cubicBezTo>
                    <a:pt x="5260" y="506"/>
                    <a:pt x="4114" y="1"/>
                    <a:pt x="2940" y="1"/>
                  </a:cubicBezTo>
                  <a:close/>
                </a:path>
              </a:pathLst>
            </a:custGeom>
            <a:solidFill>
              <a:srgbClr val="F6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7"/>
            <p:cNvSpPr/>
            <p:nvPr/>
          </p:nvSpPr>
          <p:spPr>
            <a:xfrm flipH="1">
              <a:off x="7683304" y="3031233"/>
              <a:ext cx="539882" cy="488772"/>
            </a:xfrm>
            <a:custGeom>
              <a:avLst/>
              <a:gdLst/>
              <a:ahLst/>
              <a:cxnLst/>
              <a:rect l="l" t="t" r="r" b="b"/>
              <a:pathLst>
                <a:path w="5778" h="5231" extrusionOk="0">
                  <a:moveTo>
                    <a:pt x="2557" y="0"/>
                  </a:moveTo>
                  <a:cubicBezTo>
                    <a:pt x="2044" y="0"/>
                    <a:pt x="1540" y="113"/>
                    <a:pt x="1139" y="423"/>
                  </a:cubicBezTo>
                  <a:cubicBezTo>
                    <a:pt x="717" y="749"/>
                    <a:pt x="468" y="1253"/>
                    <a:pt x="320" y="1767"/>
                  </a:cubicBezTo>
                  <a:cubicBezTo>
                    <a:pt x="1" y="2873"/>
                    <a:pt x="168" y="4088"/>
                    <a:pt x="313" y="5231"/>
                  </a:cubicBezTo>
                  <a:cubicBezTo>
                    <a:pt x="1121" y="4869"/>
                    <a:pt x="1688" y="4023"/>
                    <a:pt x="1713" y="3137"/>
                  </a:cubicBezTo>
                  <a:cubicBezTo>
                    <a:pt x="2905" y="3127"/>
                    <a:pt x="4093" y="2758"/>
                    <a:pt x="5081" y="2094"/>
                  </a:cubicBezTo>
                  <a:cubicBezTo>
                    <a:pt x="5390" y="1885"/>
                    <a:pt x="5700" y="1620"/>
                    <a:pt x="5777" y="1256"/>
                  </a:cubicBezTo>
                  <a:cubicBezTo>
                    <a:pt x="5024" y="712"/>
                    <a:pt x="4268" y="255"/>
                    <a:pt x="3357" y="81"/>
                  </a:cubicBezTo>
                  <a:cubicBezTo>
                    <a:pt x="3096" y="31"/>
                    <a:pt x="2825" y="0"/>
                    <a:pt x="2557" y="0"/>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7"/>
            <p:cNvSpPr/>
            <p:nvPr/>
          </p:nvSpPr>
          <p:spPr>
            <a:xfrm flipH="1">
              <a:off x="7764965" y="3494684"/>
              <a:ext cx="41113" cy="36067"/>
            </a:xfrm>
            <a:custGeom>
              <a:avLst/>
              <a:gdLst/>
              <a:ahLst/>
              <a:cxnLst/>
              <a:rect l="l" t="t" r="r" b="b"/>
              <a:pathLst>
                <a:path w="440" h="386" extrusionOk="0">
                  <a:moveTo>
                    <a:pt x="221" y="1"/>
                  </a:moveTo>
                  <a:cubicBezTo>
                    <a:pt x="215" y="1"/>
                    <a:pt x="209" y="1"/>
                    <a:pt x="203" y="1"/>
                  </a:cubicBezTo>
                  <a:cubicBezTo>
                    <a:pt x="143" y="6"/>
                    <a:pt x="86" y="24"/>
                    <a:pt x="31" y="51"/>
                  </a:cubicBezTo>
                  <a:lnTo>
                    <a:pt x="33" y="51"/>
                  </a:lnTo>
                  <a:cubicBezTo>
                    <a:pt x="3" y="64"/>
                    <a:pt x="1" y="101"/>
                    <a:pt x="13" y="126"/>
                  </a:cubicBezTo>
                  <a:cubicBezTo>
                    <a:pt x="22" y="144"/>
                    <a:pt x="41" y="153"/>
                    <a:pt x="61" y="153"/>
                  </a:cubicBezTo>
                  <a:cubicBezTo>
                    <a:pt x="68" y="153"/>
                    <a:pt x="76" y="151"/>
                    <a:pt x="83" y="148"/>
                  </a:cubicBezTo>
                  <a:cubicBezTo>
                    <a:pt x="116" y="138"/>
                    <a:pt x="145" y="123"/>
                    <a:pt x="180" y="116"/>
                  </a:cubicBezTo>
                  <a:lnTo>
                    <a:pt x="188" y="116"/>
                  </a:lnTo>
                  <a:cubicBezTo>
                    <a:pt x="193" y="116"/>
                    <a:pt x="198" y="116"/>
                    <a:pt x="205" y="114"/>
                  </a:cubicBezTo>
                  <a:lnTo>
                    <a:pt x="250" y="114"/>
                  </a:lnTo>
                  <a:cubicBezTo>
                    <a:pt x="253" y="114"/>
                    <a:pt x="255" y="116"/>
                    <a:pt x="255" y="116"/>
                  </a:cubicBezTo>
                  <a:cubicBezTo>
                    <a:pt x="275" y="118"/>
                    <a:pt x="298" y="126"/>
                    <a:pt x="310" y="143"/>
                  </a:cubicBezTo>
                  <a:lnTo>
                    <a:pt x="308" y="141"/>
                  </a:lnTo>
                  <a:lnTo>
                    <a:pt x="308" y="141"/>
                  </a:lnTo>
                  <a:cubicBezTo>
                    <a:pt x="320" y="156"/>
                    <a:pt x="325" y="176"/>
                    <a:pt x="325" y="198"/>
                  </a:cubicBezTo>
                  <a:cubicBezTo>
                    <a:pt x="325" y="238"/>
                    <a:pt x="310" y="278"/>
                    <a:pt x="295" y="316"/>
                  </a:cubicBezTo>
                  <a:cubicBezTo>
                    <a:pt x="283" y="346"/>
                    <a:pt x="308" y="375"/>
                    <a:pt x="335" y="383"/>
                  </a:cubicBezTo>
                  <a:cubicBezTo>
                    <a:pt x="340" y="385"/>
                    <a:pt x="345" y="385"/>
                    <a:pt x="350" y="385"/>
                  </a:cubicBezTo>
                  <a:cubicBezTo>
                    <a:pt x="374" y="385"/>
                    <a:pt x="394" y="366"/>
                    <a:pt x="402" y="343"/>
                  </a:cubicBezTo>
                  <a:cubicBezTo>
                    <a:pt x="422" y="293"/>
                    <a:pt x="440" y="238"/>
                    <a:pt x="437" y="183"/>
                  </a:cubicBezTo>
                  <a:cubicBezTo>
                    <a:pt x="432" y="126"/>
                    <a:pt x="407" y="71"/>
                    <a:pt x="360" y="39"/>
                  </a:cubicBezTo>
                  <a:cubicBezTo>
                    <a:pt x="320" y="10"/>
                    <a:pt x="269" y="1"/>
                    <a:pt x="221" y="1"/>
                  </a:cubicBezTo>
                  <a:close/>
                </a:path>
              </a:pathLst>
            </a:custGeom>
            <a:solidFill>
              <a:srgbClr val="5B3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7"/>
            <p:cNvSpPr/>
            <p:nvPr/>
          </p:nvSpPr>
          <p:spPr>
            <a:xfrm flipH="1">
              <a:off x="7680310" y="3354621"/>
              <a:ext cx="107079" cy="44383"/>
            </a:xfrm>
            <a:custGeom>
              <a:avLst/>
              <a:gdLst/>
              <a:ahLst/>
              <a:cxnLst/>
              <a:rect l="l" t="t" r="r" b="b"/>
              <a:pathLst>
                <a:path w="1146" h="475" extrusionOk="0">
                  <a:moveTo>
                    <a:pt x="468" y="1"/>
                  </a:moveTo>
                  <a:cubicBezTo>
                    <a:pt x="355" y="1"/>
                    <a:pt x="242" y="20"/>
                    <a:pt x="133" y="61"/>
                  </a:cubicBezTo>
                  <a:cubicBezTo>
                    <a:pt x="53" y="88"/>
                    <a:pt x="0" y="180"/>
                    <a:pt x="33" y="260"/>
                  </a:cubicBezTo>
                  <a:cubicBezTo>
                    <a:pt x="61" y="335"/>
                    <a:pt x="119" y="362"/>
                    <a:pt x="183" y="362"/>
                  </a:cubicBezTo>
                  <a:cubicBezTo>
                    <a:pt x="210" y="362"/>
                    <a:pt x="237" y="358"/>
                    <a:pt x="265" y="350"/>
                  </a:cubicBezTo>
                  <a:cubicBezTo>
                    <a:pt x="334" y="329"/>
                    <a:pt x="404" y="319"/>
                    <a:pt x="474" y="319"/>
                  </a:cubicBezTo>
                  <a:cubicBezTo>
                    <a:pt x="603" y="319"/>
                    <a:pt x="730" y="354"/>
                    <a:pt x="844" y="422"/>
                  </a:cubicBezTo>
                  <a:cubicBezTo>
                    <a:pt x="849" y="427"/>
                    <a:pt x="856" y="430"/>
                    <a:pt x="864" y="437"/>
                  </a:cubicBezTo>
                  <a:cubicBezTo>
                    <a:pt x="897" y="461"/>
                    <a:pt x="937" y="475"/>
                    <a:pt x="976" y="475"/>
                  </a:cubicBezTo>
                  <a:cubicBezTo>
                    <a:pt x="1017" y="475"/>
                    <a:pt x="1056" y="459"/>
                    <a:pt x="1086" y="422"/>
                  </a:cubicBezTo>
                  <a:cubicBezTo>
                    <a:pt x="1136" y="362"/>
                    <a:pt x="1146" y="250"/>
                    <a:pt x="1073" y="200"/>
                  </a:cubicBezTo>
                  <a:cubicBezTo>
                    <a:pt x="895" y="71"/>
                    <a:pt x="682" y="1"/>
                    <a:pt x="468"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7"/>
            <p:cNvSpPr/>
            <p:nvPr/>
          </p:nvSpPr>
          <p:spPr>
            <a:xfrm flipH="1">
              <a:off x="7857002" y="3361255"/>
              <a:ext cx="105678" cy="47840"/>
            </a:xfrm>
            <a:custGeom>
              <a:avLst/>
              <a:gdLst/>
              <a:ahLst/>
              <a:cxnLst/>
              <a:rect l="l" t="t" r="r" b="b"/>
              <a:pathLst>
                <a:path w="1131" h="512" extrusionOk="0">
                  <a:moveTo>
                    <a:pt x="536" y="340"/>
                  </a:moveTo>
                  <a:cubicBezTo>
                    <a:pt x="534" y="341"/>
                    <a:pt x="533" y="341"/>
                    <a:pt x="531" y="341"/>
                  </a:cubicBezTo>
                  <a:cubicBezTo>
                    <a:pt x="533" y="341"/>
                    <a:pt x="534" y="341"/>
                    <a:pt x="536" y="340"/>
                  </a:cubicBezTo>
                  <a:close/>
                  <a:moveTo>
                    <a:pt x="725" y="1"/>
                  </a:moveTo>
                  <a:cubicBezTo>
                    <a:pt x="493" y="1"/>
                    <a:pt x="264" y="77"/>
                    <a:pt x="82" y="229"/>
                  </a:cubicBezTo>
                  <a:cubicBezTo>
                    <a:pt x="20" y="281"/>
                    <a:pt x="0" y="386"/>
                    <a:pt x="57" y="451"/>
                  </a:cubicBezTo>
                  <a:cubicBezTo>
                    <a:pt x="90" y="490"/>
                    <a:pt x="138" y="511"/>
                    <a:pt x="186" y="511"/>
                  </a:cubicBezTo>
                  <a:cubicBezTo>
                    <a:pt x="219" y="511"/>
                    <a:pt x="252" y="501"/>
                    <a:pt x="279" y="479"/>
                  </a:cubicBezTo>
                  <a:cubicBezTo>
                    <a:pt x="357" y="414"/>
                    <a:pt x="447" y="366"/>
                    <a:pt x="544" y="336"/>
                  </a:cubicBezTo>
                  <a:lnTo>
                    <a:pt x="544" y="336"/>
                  </a:lnTo>
                  <a:cubicBezTo>
                    <a:pt x="541" y="338"/>
                    <a:pt x="538" y="339"/>
                    <a:pt x="536" y="340"/>
                  </a:cubicBezTo>
                  <a:lnTo>
                    <a:pt x="536" y="340"/>
                  </a:lnTo>
                  <a:cubicBezTo>
                    <a:pt x="597" y="324"/>
                    <a:pt x="658" y="317"/>
                    <a:pt x="720" y="317"/>
                  </a:cubicBezTo>
                  <a:cubicBezTo>
                    <a:pt x="777" y="317"/>
                    <a:pt x="835" y="323"/>
                    <a:pt x="893" y="334"/>
                  </a:cubicBezTo>
                  <a:cubicBezTo>
                    <a:pt x="914" y="338"/>
                    <a:pt x="936" y="341"/>
                    <a:pt x="957" y="341"/>
                  </a:cubicBezTo>
                  <a:cubicBezTo>
                    <a:pt x="1020" y="341"/>
                    <a:pt x="1079" y="318"/>
                    <a:pt x="1105" y="249"/>
                  </a:cubicBezTo>
                  <a:cubicBezTo>
                    <a:pt x="1130" y="177"/>
                    <a:pt x="1103" y="67"/>
                    <a:pt x="1018" y="42"/>
                  </a:cubicBezTo>
                  <a:cubicBezTo>
                    <a:pt x="922" y="14"/>
                    <a:pt x="823" y="1"/>
                    <a:pt x="725"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7"/>
            <p:cNvSpPr/>
            <p:nvPr/>
          </p:nvSpPr>
          <p:spPr>
            <a:xfrm flipH="1">
              <a:off x="7770852" y="3562240"/>
              <a:ext cx="96054" cy="54381"/>
            </a:xfrm>
            <a:custGeom>
              <a:avLst/>
              <a:gdLst/>
              <a:ahLst/>
              <a:cxnLst/>
              <a:rect l="l" t="t" r="r" b="b"/>
              <a:pathLst>
                <a:path w="1028" h="582" extrusionOk="0">
                  <a:moveTo>
                    <a:pt x="173" y="1"/>
                  </a:moveTo>
                  <a:cubicBezTo>
                    <a:pt x="141" y="1"/>
                    <a:pt x="113" y="11"/>
                    <a:pt x="93" y="37"/>
                  </a:cubicBezTo>
                  <a:cubicBezTo>
                    <a:pt x="1" y="159"/>
                    <a:pt x="125" y="521"/>
                    <a:pt x="462" y="576"/>
                  </a:cubicBezTo>
                  <a:cubicBezTo>
                    <a:pt x="489" y="580"/>
                    <a:pt x="514" y="582"/>
                    <a:pt x="539" y="582"/>
                  </a:cubicBezTo>
                  <a:cubicBezTo>
                    <a:pt x="836" y="582"/>
                    <a:pt x="1027" y="312"/>
                    <a:pt x="981" y="179"/>
                  </a:cubicBezTo>
                  <a:cubicBezTo>
                    <a:pt x="957" y="111"/>
                    <a:pt x="880" y="106"/>
                    <a:pt x="777" y="106"/>
                  </a:cubicBezTo>
                  <a:cubicBezTo>
                    <a:pt x="759" y="106"/>
                    <a:pt x="741" y="106"/>
                    <a:pt x="722" y="106"/>
                  </a:cubicBezTo>
                  <a:cubicBezTo>
                    <a:pt x="665" y="106"/>
                    <a:pt x="603" y="105"/>
                    <a:pt x="539" y="94"/>
                  </a:cubicBezTo>
                  <a:cubicBezTo>
                    <a:pt x="389" y="71"/>
                    <a:pt x="261" y="1"/>
                    <a:pt x="173" y="1"/>
                  </a:cubicBezTo>
                  <a:close/>
                </a:path>
              </a:pathLst>
            </a:custGeom>
            <a:solidFill>
              <a:srgbClr val="E236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7"/>
            <p:cNvSpPr/>
            <p:nvPr/>
          </p:nvSpPr>
          <p:spPr>
            <a:xfrm flipH="1">
              <a:off x="7790380" y="3586814"/>
              <a:ext cx="68396" cy="29807"/>
            </a:xfrm>
            <a:custGeom>
              <a:avLst/>
              <a:gdLst/>
              <a:ahLst/>
              <a:cxnLst/>
              <a:rect l="l" t="t" r="r" b="b"/>
              <a:pathLst>
                <a:path w="732" h="319" extrusionOk="0">
                  <a:moveTo>
                    <a:pt x="1" y="1"/>
                  </a:moveTo>
                  <a:lnTo>
                    <a:pt x="1" y="1"/>
                  </a:lnTo>
                  <a:cubicBezTo>
                    <a:pt x="48" y="136"/>
                    <a:pt x="173" y="280"/>
                    <a:pt x="375" y="313"/>
                  </a:cubicBezTo>
                  <a:cubicBezTo>
                    <a:pt x="401" y="317"/>
                    <a:pt x="427" y="319"/>
                    <a:pt x="452" y="319"/>
                  </a:cubicBezTo>
                  <a:cubicBezTo>
                    <a:pt x="561" y="319"/>
                    <a:pt x="657" y="281"/>
                    <a:pt x="732" y="228"/>
                  </a:cubicBezTo>
                  <a:cubicBezTo>
                    <a:pt x="647" y="141"/>
                    <a:pt x="447" y="58"/>
                    <a:pt x="208" y="21"/>
                  </a:cubicBezTo>
                  <a:cubicBezTo>
                    <a:pt x="136" y="8"/>
                    <a:pt x="66" y="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7"/>
            <p:cNvSpPr/>
            <p:nvPr/>
          </p:nvSpPr>
          <p:spPr>
            <a:xfrm flipH="1">
              <a:off x="7778888" y="3562333"/>
              <a:ext cx="74470" cy="20837"/>
            </a:xfrm>
            <a:custGeom>
              <a:avLst/>
              <a:gdLst/>
              <a:ahLst/>
              <a:cxnLst/>
              <a:rect l="l" t="t" r="r" b="b"/>
              <a:pathLst>
                <a:path w="797" h="223" extrusionOk="0">
                  <a:moveTo>
                    <a:pt x="29" y="0"/>
                  </a:moveTo>
                  <a:cubicBezTo>
                    <a:pt x="19" y="0"/>
                    <a:pt x="9" y="1"/>
                    <a:pt x="0" y="3"/>
                  </a:cubicBezTo>
                  <a:cubicBezTo>
                    <a:pt x="43" y="111"/>
                    <a:pt x="192" y="180"/>
                    <a:pt x="377" y="210"/>
                  </a:cubicBezTo>
                  <a:lnTo>
                    <a:pt x="375" y="210"/>
                  </a:lnTo>
                  <a:cubicBezTo>
                    <a:pt x="426" y="218"/>
                    <a:pt x="477" y="222"/>
                    <a:pt x="524" y="222"/>
                  </a:cubicBezTo>
                  <a:cubicBezTo>
                    <a:pt x="645" y="222"/>
                    <a:pt x="744" y="195"/>
                    <a:pt x="796" y="131"/>
                  </a:cubicBezTo>
                  <a:cubicBezTo>
                    <a:pt x="758" y="107"/>
                    <a:pt x="699" y="104"/>
                    <a:pt x="629" y="104"/>
                  </a:cubicBezTo>
                  <a:cubicBezTo>
                    <a:pt x="610" y="104"/>
                    <a:pt x="591" y="105"/>
                    <a:pt x="571" y="105"/>
                  </a:cubicBezTo>
                  <a:cubicBezTo>
                    <a:pt x="516" y="105"/>
                    <a:pt x="456" y="103"/>
                    <a:pt x="394" y="93"/>
                  </a:cubicBezTo>
                  <a:cubicBezTo>
                    <a:pt x="245" y="71"/>
                    <a:pt x="117" y="0"/>
                    <a:pt x="29" y="0"/>
                  </a:cubicBezTo>
                  <a:close/>
                </a:path>
              </a:pathLst>
            </a:custGeom>
            <a:solidFill>
              <a:srgbClr val="DBEE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7"/>
            <p:cNvSpPr/>
            <p:nvPr/>
          </p:nvSpPr>
          <p:spPr>
            <a:xfrm flipH="1">
              <a:off x="8123488" y="3460766"/>
              <a:ext cx="168655" cy="152677"/>
            </a:xfrm>
            <a:custGeom>
              <a:avLst/>
              <a:gdLst/>
              <a:ahLst/>
              <a:cxnLst/>
              <a:rect l="l" t="t" r="r" b="b"/>
              <a:pathLst>
                <a:path w="1805" h="1634" extrusionOk="0">
                  <a:moveTo>
                    <a:pt x="717" y="0"/>
                  </a:moveTo>
                  <a:cubicBezTo>
                    <a:pt x="555" y="0"/>
                    <a:pt x="403" y="53"/>
                    <a:pt x="287" y="162"/>
                  </a:cubicBezTo>
                  <a:cubicBezTo>
                    <a:pt x="0" y="434"/>
                    <a:pt x="43" y="946"/>
                    <a:pt x="382" y="1305"/>
                  </a:cubicBezTo>
                  <a:cubicBezTo>
                    <a:pt x="584" y="1520"/>
                    <a:pt x="846" y="1634"/>
                    <a:pt x="1086" y="1634"/>
                  </a:cubicBezTo>
                  <a:cubicBezTo>
                    <a:pt x="1249" y="1634"/>
                    <a:pt x="1401" y="1581"/>
                    <a:pt x="1517" y="1472"/>
                  </a:cubicBezTo>
                  <a:cubicBezTo>
                    <a:pt x="1804" y="1203"/>
                    <a:pt x="1759" y="691"/>
                    <a:pt x="1420" y="329"/>
                  </a:cubicBezTo>
                  <a:cubicBezTo>
                    <a:pt x="1218" y="114"/>
                    <a:pt x="956" y="0"/>
                    <a:pt x="717" y="0"/>
                  </a:cubicBezTo>
                  <a:close/>
                </a:path>
              </a:pathLst>
            </a:custGeom>
            <a:solidFill>
              <a:srgbClr val="F6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7"/>
            <p:cNvSpPr/>
            <p:nvPr/>
          </p:nvSpPr>
          <p:spPr>
            <a:xfrm flipH="1">
              <a:off x="8168992" y="3486088"/>
              <a:ext cx="97736" cy="94839"/>
            </a:xfrm>
            <a:custGeom>
              <a:avLst/>
              <a:gdLst/>
              <a:ahLst/>
              <a:cxnLst/>
              <a:rect l="l" t="t" r="r" b="b"/>
              <a:pathLst>
                <a:path w="1046" h="1015" extrusionOk="0">
                  <a:moveTo>
                    <a:pt x="480" y="1"/>
                  </a:moveTo>
                  <a:cubicBezTo>
                    <a:pt x="390" y="1"/>
                    <a:pt x="304" y="23"/>
                    <a:pt x="232" y="66"/>
                  </a:cubicBezTo>
                  <a:cubicBezTo>
                    <a:pt x="70" y="163"/>
                    <a:pt x="0" y="378"/>
                    <a:pt x="83" y="530"/>
                  </a:cubicBezTo>
                  <a:cubicBezTo>
                    <a:pt x="95" y="550"/>
                    <a:pt x="116" y="563"/>
                    <a:pt x="138" y="563"/>
                  </a:cubicBezTo>
                  <a:cubicBezTo>
                    <a:pt x="148" y="563"/>
                    <a:pt x="158" y="560"/>
                    <a:pt x="168" y="555"/>
                  </a:cubicBezTo>
                  <a:cubicBezTo>
                    <a:pt x="197" y="540"/>
                    <a:pt x="210" y="502"/>
                    <a:pt x="192" y="472"/>
                  </a:cubicBezTo>
                  <a:cubicBezTo>
                    <a:pt x="138" y="365"/>
                    <a:pt x="202" y="230"/>
                    <a:pt x="297" y="173"/>
                  </a:cubicBezTo>
                  <a:cubicBezTo>
                    <a:pt x="347" y="142"/>
                    <a:pt x="409" y="127"/>
                    <a:pt x="475" y="127"/>
                  </a:cubicBezTo>
                  <a:cubicBezTo>
                    <a:pt x="509" y="127"/>
                    <a:pt x="544" y="131"/>
                    <a:pt x="579" y="138"/>
                  </a:cubicBezTo>
                  <a:cubicBezTo>
                    <a:pt x="544" y="156"/>
                    <a:pt x="514" y="176"/>
                    <a:pt x="489" y="206"/>
                  </a:cubicBezTo>
                  <a:cubicBezTo>
                    <a:pt x="425" y="288"/>
                    <a:pt x="397" y="395"/>
                    <a:pt x="420" y="497"/>
                  </a:cubicBezTo>
                  <a:cubicBezTo>
                    <a:pt x="427" y="526"/>
                    <a:pt x="451" y="545"/>
                    <a:pt x="479" y="545"/>
                  </a:cubicBezTo>
                  <a:cubicBezTo>
                    <a:pt x="481" y="545"/>
                    <a:pt x="483" y="545"/>
                    <a:pt x="484" y="545"/>
                  </a:cubicBezTo>
                  <a:lnTo>
                    <a:pt x="494" y="545"/>
                  </a:lnTo>
                  <a:cubicBezTo>
                    <a:pt x="529" y="537"/>
                    <a:pt x="549" y="502"/>
                    <a:pt x="542" y="470"/>
                  </a:cubicBezTo>
                  <a:cubicBezTo>
                    <a:pt x="527" y="405"/>
                    <a:pt x="544" y="335"/>
                    <a:pt x="587" y="285"/>
                  </a:cubicBezTo>
                  <a:cubicBezTo>
                    <a:pt x="622" y="240"/>
                    <a:pt x="699" y="215"/>
                    <a:pt x="761" y="213"/>
                  </a:cubicBezTo>
                  <a:cubicBezTo>
                    <a:pt x="779" y="228"/>
                    <a:pt x="796" y="240"/>
                    <a:pt x="811" y="258"/>
                  </a:cubicBezTo>
                  <a:cubicBezTo>
                    <a:pt x="844" y="300"/>
                    <a:pt x="856" y="353"/>
                    <a:pt x="844" y="393"/>
                  </a:cubicBezTo>
                  <a:cubicBezTo>
                    <a:pt x="831" y="433"/>
                    <a:pt x="794" y="465"/>
                    <a:pt x="754" y="502"/>
                  </a:cubicBezTo>
                  <a:cubicBezTo>
                    <a:pt x="714" y="537"/>
                    <a:pt x="672" y="577"/>
                    <a:pt x="644" y="632"/>
                  </a:cubicBezTo>
                  <a:cubicBezTo>
                    <a:pt x="592" y="732"/>
                    <a:pt x="614" y="862"/>
                    <a:pt x="694" y="942"/>
                  </a:cubicBezTo>
                  <a:cubicBezTo>
                    <a:pt x="742" y="990"/>
                    <a:pt x="811" y="1015"/>
                    <a:pt x="878" y="1015"/>
                  </a:cubicBezTo>
                  <a:cubicBezTo>
                    <a:pt x="884" y="1015"/>
                    <a:pt x="890" y="1014"/>
                    <a:pt x="896" y="1014"/>
                  </a:cubicBezTo>
                  <a:cubicBezTo>
                    <a:pt x="934" y="1014"/>
                    <a:pt x="971" y="1004"/>
                    <a:pt x="1003" y="986"/>
                  </a:cubicBezTo>
                  <a:cubicBezTo>
                    <a:pt x="1033" y="969"/>
                    <a:pt x="1046" y="932"/>
                    <a:pt x="1028" y="902"/>
                  </a:cubicBezTo>
                  <a:cubicBezTo>
                    <a:pt x="1018" y="881"/>
                    <a:pt x="997" y="869"/>
                    <a:pt x="975" y="869"/>
                  </a:cubicBezTo>
                  <a:cubicBezTo>
                    <a:pt x="965" y="869"/>
                    <a:pt x="955" y="871"/>
                    <a:pt x="946" y="877"/>
                  </a:cubicBezTo>
                  <a:cubicBezTo>
                    <a:pt x="926" y="887"/>
                    <a:pt x="904" y="892"/>
                    <a:pt x="882" y="892"/>
                  </a:cubicBezTo>
                  <a:cubicBezTo>
                    <a:pt x="845" y="892"/>
                    <a:pt x="808" y="878"/>
                    <a:pt x="781" y="852"/>
                  </a:cubicBezTo>
                  <a:cubicBezTo>
                    <a:pt x="739" y="812"/>
                    <a:pt x="729" y="739"/>
                    <a:pt x="754" y="690"/>
                  </a:cubicBezTo>
                  <a:cubicBezTo>
                    <a:pt x="771" y="655"/>
                    <a:pt x="804" y="625"/>
                    <a:pt x="839" y="595"/>
                  </a:cubicBezTo>
                  <a:cubicBezTo>
                    <a:pt x="886" y="550"/>
                    <a:pt x="939" y="502"/>
                    <a:pt x="961" y="430"/>
                  </a:cubicBezTo>
                  <a:cubicBezTo>
                    <a:pt x="988" y="350"/>
                    <a:pt x="966" y="255"/>
                    <a:pt x="909" y="181"/>
                  </a:cubicBezTo>
                  <a:cubicBezTo>
                    <a:pt x="864" y="126"/>
                    <a:pt x="801" y="81"/>
                    <a:pt x="716" y="48"/>
                  </a:cubicBezTo>
                  <a:cubicBezTo>
                    <a:pt x="638" y="16"/>
                    <a:pt x="557" y="1"/>
                    <a:pt x="480" y="1"/>
                  </a:cubicBezTo>
                  <a:close/>
                </a:path>
              </a:pathLst>
            </a:custGeom>
            <a:solidFill>
              <a:srgbClr val="5B3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7"/>
            <p:cNvSpPr/>
            <p:nvPr/>
          </p:nvSpPr>
          <p:spPr>
            <a:xfrm flipH="1">
              <a:off x="7836264" y="3956827"/>
              <a:ext cx="830753" cy="1245335"/>
            </a:xfrm>
            <a:custGeom>
              <a:avLst/>
              <a:gdLst/>
              <a:ahLst/>
              <a:cxnLst/>
              <a:rect l="l" t="t" r="r" b="b"/>
              <a:pathLst>
                <a:path w="8891" h="13328" extrusionOk="0">
                  <a:moveTo>
                    <a:pt x="4274" y="1"/>
                  </a:moveTo>
                  <a:cubicBezTo>
                    <a:pt x="2603" y="639"/>
                    <a:pt x="0" y="6665"/>
                    <a:pt x="532" y="8664"/>
                  </a:cubicBezTo>
                  <a:cubicBezTo>
                    <a:pt x="886" y="10004"/>
                    <a:pt x="8334" y="13327"/>
                    <a:pt x="8334" y="13327"/>
                  </a:cubicBezTo>
                  <a:lnTo>
                    <a:pt x="8890" y="12040"/>
                  </a:lnTo>
                  <a:lnTo>
                    <a:pt x="3087" y="7825"/>
                  </a:lnTo>
                  <a:lnTo>
                    <a:pt x="4224" y="4574"/>
                  </a:lnTo>
                  <a:lnTo>
                    <a:pt x="4274" y="1"/>
                  </a:lnTo>
                  <a:close/>
                </a:path>
              </a:pathLst>
            </a:custGeom>
            <a:solidFill>
              <a:srgbClr val="F6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7"/>
            <p:cNvSpPr/>
            <p:nvPr/>
          </p:nvSpPr>
          <p:spPr>
            <a:xfrm flipH="1">
              <a:off x="8246641" y="3956827"/>
              <a:ext cx="351138" cy="597626"/>
            </a:xfrm>
            <a:custGeom>
              <a:avLst/>
              <a:gdLst/>
              <a:ahLst/>
              <a:cxnLst/>
              <a:rect l="l" t="t" r="r" b="b"/>
              <a:pathLst>
                <a:path w="3758" h="6396" extrusionOk="0">
                  <a:moveTo>
                    <a:pt x="3533" y="1"/>
                  </a:moveTo>
                  <a:cubicBezTo>
                    <a:pt x="1597" y="669"/>
                    <a:pt x="0" y="4896"/>
                    <a:pt x="0" y="4896"/>
                  </a:cubicBezTo>
                  <a:cubicBezTo>
                    <a:pt x="1088" y="6091"/>
                    <a:pt x="3097" y="6396"/>
                    <a:pt x="3097" y="6396"/>
                  </a:cubicBezTo>
                  <a:lnTo>
                    <a:pt x="3758" y="4469"/>
                  </a:lnTo>
                  <a:lnTo>
                    <a:pt x="35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7"/>
            <p:cNvSpPr/>
            <p:nvPr/>
          </p:nvSpPr>
          <p:spPr>
            <a:xfrm flipH="1">
              <a:off x="7587061" y="5073128"/>
              <a:ext cx="305260" cy="186408"/>
            </a:xfrm>
            <a:custGeom>
              <a:avLst/>
              <a:gdLst/>
              <a:ahLst/>
              <a:cxnLst/>
              <a:rect l="l" t="t" r="r" b="b"/>
              <a:pathLst>
                <a:path w="3267" h="1995" extrusionOk="0">
                  <a:moveTo>
                    <a:pt x="890" y="0"/>
                  </a:moveTo>
                  <a:cubicBezTo>
                    <a:pt x="579" y="0"/>
                    <a:pt x="317" y="247"/>
                    <a:pt x="317" y="247"/>
                  </a:cubicBezTo>
                  <a:lnTo>
                    <a:pt x="1" y="1333"/>
                  </a:lnTo>
                  <a:cubicBezTo>
                    <a:pt x="305" y="1620"/>
                    <a:pt x="989" y="1864"/>
                    <a:pt x="1899" y="1979"/>
                  </a:cubicBezTo>
                  <a:cubicBezTo>
                    <a:pt x="1982" y="1990"/>
                    <a:pt x="2061" y="1995"/>
                    <a:pt x="2137" y="1995"/>
                  </a:cubicBezTo>
                  <a:cubicBezTo>
                    <a:pt x="2507" y="1995"/>
                    <a:pt x="2793" y="1875"/>
                    <a:pt x="2992" y="1710"/>
                  </a:cubicBezTo>
                  <a:cubicBezTo>
                    <a:pt x="3232" y="1510"/>
                    <a:pt x="3097" y="1300"/>
                    <a:pt x="3097" y="1300"/>
                  </a:cubicBezTo>
                  <a:cubicBezTo>
                    <a:pt x="3097" y="1300"/>
                    <a:pt x="3267" y="1051"/>
                    <a:pt x="3112" y="951"/>
                  </a:cubicBezTo>
                  <a:cubicBezTo>
                    <a:pt x="3095" y="940"/>
                    <a:pt x="3071" y="935"/>
                    <a:pt x="3043" y="935"/>
                  </a:cubicBezTo>
                  <a:cubicBezTo>
                    <a:pt x="2829" y="935"/>
                    <a:pt x="2329" y="1215"/>
                    <a:pt x="2039" y="1215"/>
                  </a:cubicBezTo>
                  <a:cubicBezTo>
                    <a:pt x="2019" y="1215"/>
                    <a:pt x="2000" y="1213"/>
                    <a:pt x="1982" y="1211"/>
                  </a:cubicBezTo>
                  <a:cubicBezTo>
                    <a:pt x="1672" y="1161"/>
                    <a:pt x="1236" y="597"/>
                    <a:pt x="1236" y="597"/>
                  </a:cubicBezTo>
                  <a:lnTo>
                    <a:pt x="1236" y="597"/>
                  </a:lnTo>
                  <a:cubicBezTo>
                    <a:pt x="1236" y="597"/>
                    <a:pt x="1364" y="614"/>
                    <a:pt x="1509" y="614"/>
                  </a:cubicBezTo>
                  <a:cubicBezTo>
                    <a:pt x="1692" y="614"/>
                    <a:pt x="1901" y="586"/>
                    <a:pt x="1909" y="459"/>
                  </a:cubicBezTo>
                  <a:cubicBezTo>
                    <a:pt x="1927" y="235"/>
                    <a:pt x="1301" y="3"/>
                    <a:pt x="899" y="0"/>
                  </a:cubicBezTo>
                  <a:cubicBezTo>
                    <a:pt x="896" y="0"/>
                    <a:pt x="893" y="0"/>
                    <a:pt x="890" y="0"/>
                  </a:cubicBezTo>
                  <a:close/>
                </a:path>
              </a:pathLst>
            </a:custGeom>
            <a:solidFill>
              <a:srgbClr val="F6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7"/>
            <p:cNvSpPr/>
            <p:nvPr/>
          </p:nvSpPr>
          <p:spPr>
            <a:xfrm flipH="1">
              <a:off x="8176000" y="4205932"/>
              <a:ext cx="112405" cy="302831"/>
            </a:xfrm>
            <a:custGeom>
              <a:avLst/>
              <a:gdLst/>
              <a:ahLst/>
              <a:cxnLst/>
              <a:rect l="l" t="t" r="r" b="b"/>
              <a:pathLst>
                <a:path w="1203" h="3241" extrusionOk="0">
                  <a:moveTo>
                    <a:pt x="1177" y="1"/>
                  </a:moveTo>
                  <a:cubicBezTo>
                    <a:pt x="1171" y="1"/>
                    <a:pt x="1166" y="4"/>
                    <a:pt x="1163" y="12"/>
                  </a:cubicBezTo>
                  <a:cubicBezTo>
                    <a:pt x="1063" y="239"/>
                    <a:pt x="966" y="466"/>
                    <a:pt x="874" y="698"/>
                  </a:cubicBezTo>
                  <a:cubicBezTo>
                    <a:pt x="709" y="1110"/>
                    <a:pt x="552" y="1526"/>
                    <a:pt x="407" y="1946"/>
                  </a:cubicBezTo>
                  <a:cubicBezTo>
                    <a:pt x="262" y="2365"/>
                    <a:pt x="130" y="2789"/>
                    <a:pt x="5" y="3216"/>
                  </a:cubicBezTo>
                  <a:cubicBezTo>
                    <a:pt x="1" y="3231"/>
                    <a:pt x="13" y="3240"/>
                    <a:pt x="26" y="3240"/>
                  </a:cubicBezTo>
                  <a:cubicBezTo>
                    <a:pt x="34" y="3240"/>
                    <a:pt x="42" y="3236"/>
                    <a:pt x="45" y="3226"/>
                  </a:cubicBezTo>
                  <a:cubicBezTo>
                    <a:pt x="113" y="2986"/>
                    <a:pt x="185" y="2749"/>
                    <a:pt x="262" y="2510"/>
                  </a:cubicBezTo>
                  <a:cubicBezTo>
                    <a:pt x="397" y="2090"/>
                    <a:pt x="542" y="1674"/>
                    <a:pt x="696" y="1262"/>
                  </a:cubicBezTo>
                  <a:cubicBezTo>
                    <a:pt x="854" y="848"/>
                    <a:pt x="1018" y="436"/>
                    <a:pt x="1195" y="32"/>
                  </a:cubicBezTo>
                  <a:cubicBezTo>
                    <a:pt x="1202" y="16"/>
                    <a:pt x="1189" y="1"/>
                    <a:pt x="1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7"/>
            <p:cNvSpPr/>
            <p:nvPr/>
          </p:nvSpPr>
          <p:spPr>
            <a:xfrm flipH="1">
              <a:off x="8159648" y="4220322"/>
              <a:ext cx="66434" cy="99231"/>
            </a:xfrm>
            <a:custGeom>
              <a:avLst/>
              <a:gdLst/>
              <a:ahLst/>
              <a:cxnLst/>
              <a:rect l="l" t="t" r="r" b="b"/>
              <a:pathLst>
                <a:path w="711" h="1062" extrusionOk="0">
                  <a:moveTo>
                    <a:pt x="683" y="0"/>
                  </a:moveTo>
                  <a:cubicBezTo>
                    <a:pt x="677" y="0"/>
                    <a:pt x="671" y="3"/>
                    <a:pt x="668" y="10"/>
                  </a:cubicBezTo>
                  <a:cubicBezTo>
                    <a:pt x="631" y="92"/>
                    <a:pt x="593" y="172"/>
                    <a:pt x="551" y="252"/>
                  </a:cubicBezTo>
                  <a:cubicBezTo>
                    <a:pt x="404" y="532"/>
                    <a:pt x="224" y="791"/>
                    <a:pt x="14" y="1026"/>
                  </a:cubicBezTo>
                  <a:cubicBezTo>
                    <a:pt x="1" y="1041"/>
                    <a:pt x="14" y="1061"/>
                    <a:pt x="29" y="1061"/>
                  </a:cubicBezTo>
                  <a:cubicBezTo>
                    <a:pt x="34" y="1061"/>
                    <a:pt x="38" y="1059"/>
                    <a:pt x="42" y="1056"/>
                  </a:cubicBezTo>
                  <a:cubicBezTo>
                    <a:pt x="102" y="988"/>
                    <a:pt x="159" y="918"/>
                    <a:pt x="214" y="846"/>
                  </a:cubicBezTo>
                  <a:cubicBezTo>
                    <a:pt x="409" y="594"/>
                    <a:pt x="573" y="320"/>
                    <a:pt x="703" y="30"/>
                  </a:cubicBezTo>
                  <a:cubicBezTo>
                    <a:pt x="710" y="15"/>
                    <a:pt x="696" y="0"/>
                    <a:pt x="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7"/>
            <p:cNvSpPr/>
            <p:nvPr/>
          </p:nvSpPr>
          <p:spPr>
            <a:xfrm flipH="1">
              <a:off x="7542956" y="4220135"/>
              <a:ext cx="112592" cy="222288"/>
            </a:xfrm>
            <a:custGeom>
              <a:avLst/>
              <a:gdLst/>
              <a:ahLst/>
              <a:cxnLst/>
              <a:rect l="l" t="t" r="r" b="b"/>
              <a:pathLst>
                <a:path w="1205" h="2379" extrusionOk="0">
                  <a:moveTo>
                    <a:pt x="31" y="0"/>
                  </a:moveTo>
                  <a:cubicBezTo>
                    <a:pt x="15" y="0"/>
                    <a:pt x="1" y="20"/>
                    <a:pt x="17" y="32"/>
                  </a:cubicBezTo>
                  <a:cubicBezTo>
                    <a:pt x="725" y="591"/>
                    <a:pt x="1132" y="1467"/>
                    <a:pt x="1164" y="2360"/>
                  </a:cubicBezTo>
                  <a:cubicBezTo>
                    <a:pt x="1166" y="2373"/>
                    <a:pt x="1176" y="2379"/>
                    <a:pt x="1185" y="2379"/>
                  </a:cubicBezTo>
                  <a:cubicBezTo>
                    <a:pt x="1195" y="2379"/>
                    <a:pt x="1204" y="2373"/>
                    <a:pt x="1204" y="2360"/>
                  </a:cubicBezTo>
                  <a:cubicBezTo>
                    <a:pt x="1169" y="1457"/>
                    <a:pt x="760" y="569"/>
                    <a:pt x="44" y="5"/>
                  </a:cubicBezTo>
                  <a:cubicBezTo>
                    <a:pt x="40" y="2"/>
                    <a:pt x="36"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7"/>
            <p:cNvSpPr/>
            <p:nvPr/>
          </p:nvSpPr>
          <p:spPr>
            <a:xfrm flipH="1">
              <a:off x="7648728" y="3996912"/>
              <a:ext cx="43729" cy="228455"/>
            </a:xfrm>
            <a:custGeom>
              <a:avLst/>
              <a:gdLst/>
              <a:ahLst/>
              <a:cxnLst/>
              <a:rect l="l" t="t" r="r" b="b"/>
              <a:pathLst>
                <a:path w="468" h="2445" extrusionOk="0">
                  <a:moveTo>
                    <a:pt x="24" y="1"/>
                  </a:moveTo>
                  <a:cubicBezTo>
                    <a:pt x="12" y="1"/>
                    <a:pt x="0" y="10"/>
                    <a:pt x="5" y="23"/>
                  </a:cubicBezTo>
                  <a:cubicBezTo>
                    <a:pt x="209" y="812"/>
                    <a:pt x="352" y="1615"/>
                    <a:pt x="429" y="2426"/>
                  </a:cubicBezTo>
                  <a:cubicBezTo>
                    <a:pt x="430" y="2439"/>
                    <a:pt x="440" y="2445"/>
                    <a:pt x="450" y="2445"/>
                  </a:cubicBezTo>
                  <a:cubicBezTo>
                    <a:pt x="459" y="2445"/>
                    <a:pt x="468" y="2439"/>
                    <a:pt x="466" y="2426"/>
                  </a:cubicBezTo>
                  <a:cubicBezTo>
                    <a:pt x="389" y="1613"/>
                    <a:pt x="247" y="807"/>
                    <a:pt x="42" y="13"/>
                  </a:cubicBezTo>
                  <a:cubicBezTo>
                    <a:pt x="39" y="4"/>
                    <a:pt x="32"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2" name="Google Shape;872;p47"/>
            <p:cNvGrpSpPr/>
            <p:nvPr/>
          </p:nvGrpSpPr>
          <p:grpSpPr>
            <a:xfrm>
              <a:off x="7883738" y="3419571"/>
              <a:ext cx="41100" cy="41204"/>
              <a:chOff x="7421975" y="3409096"/>
              <a:chExt cx="41100" cy="41204"/>
            </a:xfrm>
          </p:grpSpPr>
          <p:sp>
            <p:nvSpPr>
              <p:cNvPr id="873" name="Google Shape;873;p47"/>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7"/>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47"/>
            <p:cNvGrpSpPr/>
            <p:nvPr/>
          </p:nvGrpSpPr>
          <p:grpSpPr>
            <a:xfrm>
              <a:off x="7713038" y="3419571"/>
              <a:ext cx="41100" cy="41204"/>
              <a:chOff x="7421975" y="3409096"/>
              <a:chExt cx="41100" cy="41204"/>
            </a:xfrm>
          </p:grpSpPr>
          <p:sp>
            <p:nvSpPr>
              <p:cNvPr id="876" name="Google Shape;876;p47"/>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7"/>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3" name="Google Shape;883;p47"/>
          <p:cNvGrpSpPr/>
          <p:nvPr/>
        </p:nvGrpSpPr>
        <p:grpSpPr>
          <a:xfrm>
            <a:off x="6993511" y="751638"/>
            <a:ext cx="1935601" cy="2344619"/>
            <a:chOff x="6456234" y="2457110"/>
            <a:chExt cx="2527458" cy="2983407"/>
          </a:xfrm>
        </p:grpSpPr>
        <p:grpSp>
          <p:nvGrpSpPr>
            <p:cNvPr id="884" name="Google Shape;884;p47"/>
            <p:cNvGrpSpPr/>
            <p:nvPr/>
          </p:nvGrpSpPr>
          <p:grpSpPr>
            <a:xfrm>
              <a:off x="6903005" y="2457110"/>
              <a:ext cx="2080687" cy="2983407"/>
              <a:chOff x="6575698" y="2512978"/>
              <a:chExt cx="1936244" cy="2776295"/>
            </a:xfrm>
          </p:grpSpPr>
          <p:sp>
            <p:nvSpPr>
              <p:cNvPr id="886" name="Google Shape;886;p47"/>
              <p:cNvSpPr/>
              <p:nvPr/>
            </p:nvSpPr>
            <p:spPr>
              <a:xfrm>
                <a:off x="6575698" y="4923176"/>
                <a:ext cx="436447" cy="257794"/>
              </a:xfrm>
              <a:custGeom>
                <a:avLst/>
                <a:gdLst/>
                <a:ahLst/>
                <a:cxnLst/>
                <a:rect l="l" t="t" r="r" b="b"/>
                <a:pathLst>
                  <a:path w="3921" h="2316" extrusionOk="0">
                    <a:moveTo>
                      <a:pt x="1770" y="1"/>
                    </a:moveTo>
                    <a:cubicBezTo>
                      <a:pt x="1765" y="1"/>
                      <a:pt x="1760" y="1"/>
                      <a:pt x="1755" y="1"/>
                    </a:cubicBezTo>
                    <a:cubicBezTo>
                      <a:pt x="1535" y="14"/>
                      <a:pt x="1" y="505"/>
                      <a:pt x="135" y="837"/>
                    </a:cubicBezTo>
                    <a:cubicBezTo>
                      <a:pt x="155" y="884"/>
                      <a:pt x="218" y="902"/>
                      <a:pt x="303" y="902"/>
                    </a:cubicBezTo>
                    <a:cubicBezTo>
                      <a:pt x="563" y="902"/>
                      <a:pt x="1028" y="734"/>
                      <a:pt x="1066" y="734"/>
                    </a:cubicBezTo>
                    <a:cubicBezTo>
                      <a:pt x="1067" y="734"/>
                      <a:pt x="1068" y="734"/>
                      <a:pt x="1069" y="735"/>
                    </a:cubicBezTo>
                    <a:cubicBezTo>
                      <a:pt x="1089" y="750"/>
                      <a:pt x="88" y="1254"/>
                      <a:pt x="228" y="1513"/>
                    </a:cubicBezTo>
                    <a:cubicBezTo>
                      <a:pt x="249" y="1553"/>
                      <a:pt x="291" y="1569"/>
                      <a:pt x="348" y="1569"/>
                    </a:cubicBezTo>
                    <a:cubicBezTo>
                      <a:pt x="661" y="1569"/>
                      <a:pt x="1414" y="1068"/>
                      <a:pt x="1459" y="1068"/>
                    </a:cubicBezTo>
                    <a:cubicBezTo>
                      <a:pt x="1459" y="1068"/>
                      <a:pt x="1460" y="1069"/>
                      <a:pt x="1460" y="1069"/>
                    </a:cubicBezTo>
                    <a:cubicBezTo>
                      <a:pt x="1483" y="1091"/>
                      <a:pt x="694" y="1723"/>
                      <a:pt x="879" y="1932"/>
                    </a:cubicBezTo>
                    <a:cubicBezTo>
                      <a:pt x="903" y="1960"/>
                      <a:pt x="936" y="1972"/>
                      <a:pt x="975" y="1972"/>
                    </a:cubicBezTo>
                    <a:cubicBezTo>
                      <a:pt x="1232" y="1972"/>
                      <a:pt x="1757" y="1463"/>
                      <a:pt x="1791" y="1463"/>
                    </a:cubicBezTo>
                    <a:cubicBezTo>
                      <a:pt x="1792" y="1463"/>
                      <a:pt x="1792" y="1463"/>
                      <a:pt x="1792" y="1463"/>
                    </a:cubicBezTo>
                    <a:cubicBezTo>
                      <a:pt x="1820" y="1476"/>
                      <a:pt x="1395" y="2184"/>
                      <a:pt x="1550" y="2304"/>
                    </a:cubicBezTo>
                    <a:cubicBezTo>
                      <a:pt x="1560" y="2312"/>
                      <a:pt x="1572" y="2315"/>
                      <a:pt x="1586" y="2315"/>
                    </a:cubicBezTo>
                    <a:cubicBezTo>
                      <a:pt x="1775" y="2315"/>
                      <a:pt x="2256" y="1595"/>
                      <a:pt x="2302" y="1595"/>
                    </a:cubicBezTo>
                    <a:cubicBezTo>
                      <a:pt x="2303" y="1595"/>
                      <a:pt x="2303" y="1595"/>
                      <a:pt x="2304" y="1595"/>
                    </a:cubicBezTo>
                    <a:cubicBezTo>
                      <a:pt x="2344" y="1615"/>
                      <a:pt x="2633" y="1945"/>
                      <a:pt x="2970" y="2010"/>
                    </a:cubicBezTo>
                    <a:cubicBezTo>
                      <a:pt x="2993" y="2014"/>
                      <a:pt x="3017" y="2016"/>
                      <a:pt x="3042" y="2016"/>
                    </a:cubicBezTo>
                    <a:cubicBezTo>
                      <a:pt x="3385" y="2016"/>
                      <a:pt x="3916" y="1637"/>
                      <a:pt x="3918" y="1388"/>
                    </a:cubicBezTo>
                    <a:cubicBezTo>
                      <a:pt x="3921" y="1124"/>
                      <a:pt x="3407" y="363"/>
                      <a:pt x="3192" y="300"/>
                    </a:cubicBezTo>
                    <a:cubicBezTo>
                      <a:pt x="3171" y="294"/>
                      <a:pt x="3150" y="291"/>
                      <a:pt x="3129" y="291"/>
                    </a:cubicBezTo>
                    <a:cubicBezTo>
                      <a:pt x="3014" y="291"/>
                      <a:pt x="2899" y="375"/>
                      <a:pt x="2727" y="375"/>
                    </a:cubicBezTo>
                    <a:cubicBezTo>
                      <a:pt x="2691" y="375"/>
                      <a:pt x="2654" y="371"/>
                      <a:pt x="2613" y="363"/>
                    </a:cubicBezTo>
                    <a:cubicBezTo>
                      <a:pt x="2345" y="307"/>
                      <a:pt x="1991" y="1"/>
                      <a:pt x="1770" y="1"/>
                    </a:cubicBezTo>
                    <a:close/>
                  </a:path>
                </a:pathLst>
              </a:custGeom>
              <a:solidFill>
                <a:srgbClr val="FFB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7"/>
              <p:cNvSpPr/>
              <p:nvPr/>
            </p:nvSpPr>
            <p:spPr>
              <a:xfrm>
                <a:off x="6890373" y="3682847"/>
                <a:ext cx="748671" cy="1433005"/>
              </a:xfrm>
              <a:custGeom>
                <a:avLst/>
                <a:gdLst/>
                <a:ahLst/>
                <a:cxnLst/>
                <a:rect l="l" t="t" r="r" b="b"/>
                <a:pathLst>
                  <a:path w="6726" h="12874" extrusionOk="0">
                    <a:moveTo>
                      <a:pt x="5869" y="1"/>
                    </a:moveTo>
                    <a:cubicBezTo>
                      <a:pt x="4375" y="607"/>
                      <a:pt x="4372" y="7504"/>
                      <a:pt x="4372" y="7504"/>
                    </a:cubicBezTo>
                    <a:lnTo>
                      <a:pt x="1" y="11483"/>
                    </a:lnTo>
                    <a:lnTo>
                      <a:pt x="854" y="12873"/>
                    </a:lnTo>
                    <a:cubicBezTo>
                      <a:pt x="854" y="12873"/>
                      <a:pt x="4292" y="10253"/>
                      <a:pt x="5507" y="9330"/>
                    </a:cubicBezTo>
                    <a:cubicBezTo>
                      <a:pt x="6725" y="8404"/>
                      <a:pt x="6673" y="7107"/>
                      <a:pt x="6673" y="6181"/>
                    </a:cubicBezTo>
                    <a:cubicBezTo>
                      <a:pt x="6673" y="5256"/>
                      <a:pt x="5869" y="1"/>
                      <a:pt x="5869" y="1"/>
                    </a:cubicBezTo>
                    <a:close/>
                  </a:path>
                </a:pathLst>
              </a:custGeom>
              <a:solidFill>
                <a:srgbClr val="FFB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7"/>
              <p:cNvSpPr/>
              <p:nvPr/>
            </p:nvSpPr>
            <p:spPr>
              <a:xfrm>
                <a:off x="7353091" y="3682847"/>
                <a:ext cx="246774" cy="499782"/>
              </a:xfrm>
              <a:custGeom>
                <a:avLst/>
                <a:gdLst/>
                <a:ahLst/>
                <a:cxnLst/>
                <a:rect l="l" t="t" r="r" b="b"/>
                <a:pathLst>
                  <a:path w="2217" h="4490" extrusionOk="0">
                    <a:moveTo>
                      <a:pt x="1712" y="1"/>
                    </a:moveTo>
                    <a:cubicBezTo>
                      <a:pt x="1" y="560"/>
                      <a:pt x="193" y="4489"/>
                      <a:pt x="193" y="4489"/>
                    </a:cubicBezTo>
                    <a:lnTo>
                      <a:pt x="2216" y="4352"/>
                    </a:lnTo>
                    <a:lnTo>
                      <a:pt x="1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7"/>
              <p:cNvSpPr/>
              <p:nvPr/>
            </p:nvSpPr>
            <p:spPr>
              <a:xfrm>
                <a:off x="7242003" y="3634539"/>
                <a:ext cx="1076368" cy="1654734"/>
              </a:xfrm>
              <a:custGeom>
                <a:avLst/>
                <a:gdLst/>
                <a:ahLst/>
                <a:cxnLst/>
                <a:rect l="l" t="t" r="r" b="b"/>
                <a:pathLst>
                  <a:path w="9670" h="14866" extrusionOk="0">
                    <a:moveTo>
                      <a:pt x="4457" y="1"/>
                    </a:moveTo>
                    <a:lnTo>
                      <a:pt x="2710" y="435"/>
                    </a:lnTo>
                    <a:lnTo>
                      <a:pt x="2179" y="3272"/>
                    </a:lnTo>
                    <a:cubicBezTo>
                      <a:pt x="1620" y="3514"/>
                      <a:pt x="492" y="5485"/>
                      <a:pt x="1518" y="6638"/>
                    </a:cubicBezTo>
                    <a:lnTo>
                      <a:pt x="1" y="14285"/>
                    </a:lnTo>
                    <a:cubicBezTo>
                      <a:pt x="95" y="14313"/>
                      <a:pt x="188" y="14343"/>
                      <a:pt x="285" y="14370"/>
                    </a:cubicBezTo>
                    <a:cubicBezTo>
                      <a:pt x="1417" y="14700"/>
                      <a:pt x="2607" y="14865"/>
                      <a:pt x="3809" y="14865"/>
                    </a:cubicBezTo>
                    <a:cubicBezTo>
                      <a:pt x="5780" y="14865"/>
                      <a:pt x="7784" y="14421"/>
                      <a:pt x="9622" y="13532"/>
                    </a:cubicBezTo>
                    <a:cubicBezTo>
                      <a:pt x="9637" y="13524"/>
                      <a:pt x="9652" y="13517"/>
                      <a:pt x="9669" y="13509"/>
                    </a:cubicBezTo>
                    <a:lnTo>
                      <a:pt x="9669" y="13507"/>
                    </a:lnTo>
                    <a:cubicBezTo>
                      <a:pt x="9412" y="12621"/>
                      <a:pt x="8983" y="11426"/>
                      <a:pt x="8332" y="10510"/>
                    </a:cubicBezTo>
                    <a:lnTo>
                      <a:pt x="9440" y="3751"/>
                    </a:lnTo>
                    <a:lnTo>
                      <a:pt x="8644" y="477"/>
                    </a:lnTo>
                    <a:lnTo>
                      <a:pt x="6752" y="21"/>
                    </a:lnTo>
                    <a:lnTo>
                      <a:pt x="4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7"/>
              <p:cNvSpPr/>
              <p:nvPr/>
            </p:nvSpPr>
            <p:spPr>
              <a:xfrm>
                <a:off x="7965187" y="2512978"/>
                <a:ext cx="510913" cy="457150"/>
              </a:xfrm>
              <a:custGeom>
                <a:avLst/>
                <a:gdLst/>
                <a:ahLst/>
                <a:cxnLst/>
                <a:rect l="l" t="t" r="r" b="b"/>
                <a:pathLst>
                  <a:path w="4590" h="4107" extrusionOk="0">
                    <a:moveTo>
                      <a:pt x="1558" y="1"/>
                    </a:moveTo>
                    <a:cubicBezTo>
                      <a:pt x="1270" y="1"/>
                      <a:pt x="979" y="83"/>
                      <a:pt x="747" y="251"/>
                    </a:cubicBezTo>
                    <a:cubicBezTo>
                      <a:pt x="465" y="455"/>
                      <a:pt x="278" y="772"/>
                      <a:pt x="181" y="1104"/>
                    </a:cubicBezTo>
                    <a:cubicBezTo>
                      <a:pt x="1" y="1708"/>
                      <a:pt x="91" y="2387"/>
                      <a:pt x="415" y="2928"/>
                    </a:cubicBezTo>
                    <a:cubicBezTo>
                      <a:pt x="737" y="3469"/>
                      <a:pt x="1283" y="3871"/>
                      <a:pt x="1895" y="4028"/>
                    </a:cubicBezTo>
                    <a:cubicBezTo>
                      <a:pt x="2098" y="4081"/>
                      <a:pt x="2307" y="4106"/>
                      <a:pt x="2517" y="4106"/>
                    </a:cubicBezTo>
                    <a:cubicBezTo>
                      <a:pt x="2938" y="4106"/>
                      <a:pt x="3360" y="4003"/>
                      <a:pt x="3731" y="3806"/>
                    </a:cubicBezTo>
                    <a:cubicBezTo>
                      <a:pt x="3993" y="3669"/>
                      <a:pt x="4238" y="3479"/>
                      <a:pt x="4377" y="3220"/>
                    </a:cubicBezTo>
                    <a:cubicBezTo>
                      <a:pt x="4589" y="2821"/>
                      <a:pt x="4515" y="2317"/>
                      <a:pt x="4305" y="1917"/>
                    </a:cubicBezTo>
                    <a:cubicBezTo>
                      <a:pt x="4058" y="1446"/>
                      <a:pt x="3629" y="1077"/>
                      <a:pt x="3130" y="887"/>
                    </a:cubicBezTo>
                    <a:cubicBezTo>
                      <a:pt x="2988" y="610"/>
                      <a:pt x="2733" y="388"/>
                      <a:pt x="2454" y="238"/>
                    </a:cubicBezTo>
                    <a:cubicBezTo>
                      <a:pt x="2189" y="98"/>
                      <a:pt x="1895" y="6"/>
                      <a:pt x="1595" y="1"/>
                    </a:cubicBezTo>
                    <a:cubicBezTo>
                      <a:pt x="1583" y="1"/>
                      <a:pt x="1570" y="1"/>
                      <a:pt x="1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7"/>
              <p:cNvSpPr/>
              <p:nvPr/>
            </p:nvSpPr>
            <p:spPr>
              <a:xfrm>
                <a:off x="7966300" y="2682392"/>
                <a:ext cx="333707" cy="293747"/>
              </a:xfrm>
              <a:custGeom>
                <a:avLst/>
                <a:gdLst/>
                <a:ahLst/>
                <a:cxnLst/>
                <a:rect l="l" t="t" r="r" b="b"/>
                <a:pathLst>
                  <a:path w="2998" h="2639" extrusionOk="0">
                    <a:moveTo>
                      <a:pt x="1045" y="0"/>
                    </a:moveTo>
                    <a:cubicBezTo>
                      <a:pt x="799" y="0"/>
                      <a:pt x="578" y="78"/>
                      <a:pt x="418" y="238"/>
                    </a:cubicBezTo>
                    <a:cubicBezTo>
                      <a:pt x="1" y="655"/>
                      <a:pt x="146" y="1478"/>
                      <a:pt x="742" y="2075"/>
                    </a:cubicBezTo>
                    <a:cubicBezTo>
                      <a:pt x="1110" y="2441"/>
                      <a:pt x="1562" y="2638"/>
                      <a:pt x="1952" y="2638"/>
                    </a:cubicBezTo>
                    <a:cubicBezTo>
                      <a:pt x="2197" y="2638"/>
                      <a:pt x="2418" y="2561"/>
                      <a:pt x="2578" y="2399"/>
                    </a:cubicBezTo>
                    <a:cubicBezTo>
                      <a:pt x="2998" y="1982"/>
                      <a:pt x="2850" y="1161"/>
                      <a:pt x="2254" y="563"/>
                    </a:cubicBezTo>
                    <a:cubicBezTo>
                      <a:pt x="1888" y="196"/>
                      <a:pt x="1436" y="0"/>
                      <a:pt x="1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7"/>
              <p:cNvSpPr/>
              <p:nvPr/>
            </p:nvSpPr>
            <p:spPr>
              <a:xfrm>
                <a:off x="7357209" y="2586108"/>
                <a:ext cx="915636" cy="867884"/>
              </a:xfrm>
              <a:custGeom>
                <a:avLst/>
                <a:gdLst/>
                <a:ahLst/>
                <a:cxnLst/>
                <a:rect l="l" t="t" r="r" b="b"/>
                <a:pathLst>
                  <a:path w="8226" h="7797" extrusionOk="0">
                    <a:moveTo>
                      <a:pt x="3708" y="0"/>
                    </a:moveTo>
                    <a:cubicBezTo>
                      <a:pt x="3269" y="0"/>
                      <a:pt x="2828" y="56"/>
                      <a:pt x="2401" y="153"/>
                    </a:cubicBezTo>
                    <a:cubicBezTo>
                      <a:pt x="1922" y="260"/>
                      <a:pt x="1448" y="420"/>
                      <a:pt x="1039" y="697"/>
                    </a:cubicBezTo>
                    <a:cubicBezTo>
                      <a:pt x="630" y="973"/>
                      <a:pt x="285" y="1375"/>
                      <a:pt x="143" y="1857"/>
                    </a:cubicBezTo>
                    <a:cubicBezTo>
                      <a:pt x="1" y="2341"/>
                      <a:pt x="28" y="2925"/>
                      <a:pt x="355" y="3299"/>
                    </a:cubicBezTo>
                    <a:cubicBezTo>
                      <a:pt x="525" y="4484"/>
                      <a:pt x="1209" y="5567"/>
                      <a:pt x="2154" y="6271"/>
                    </a:cubicBezTo>
                    <a:cubicBezTo>
                      <a:pt x="3076" y="6956"/>
                      <a:pt x="3820" y="7797"/>
                      <a:pt x="4939" y="7797"/>
                    </a:cubicBezTo>
                    <a:cubicBezTo>
                      <a:pt x="4964" y="7797"/>
                      <a:pt x="4990" y="7796"/>
                      <a:pt x="5016" y="7795"/>
                    </a:cubicBezTo>
                    <a:cubicBezTo>
                      <a:pt x="6099" y="7760"/>
                      <a:pt x="7556" y="6647"/>
                      <a:pt x="7916" y="5540"/>
                    </a:cubicBezTo>
                    <a:cubicBezTo>
                      <a:pt x="8143" y="4833"/>
                      <a:pt x="8225" y="3978"/>
                      <a:pt x="8055" y="3249"/>
                    </a:cubicBezTo>
                    <a:cubicBezTo>
                      <a:pt x="7808" y="2196"/>
                      <a:pt x="7010" y="1877"/>
                      <a:pt x="7010" y="1877"/>
                    </a:cubicBezTo>
                    <a:cubicBezTo>
                      <a:pt x="6676" y="1161"/>
                      <a:pt x="6039" y="594"/>
                      <a:pt x="5316" y="297"/>
                    </a:cubicBezTo>
                    <a:cubicBezTo>
                      <a:pt x="4806" y="89"/>
                      <a:pt x="4259" y="0"/>
                      <a:pt x="3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7"/>
              <p:cNvSpPr/>
              <p:nvPr/>
            </p:nvSpPr>
            <p:spPr>
              <a:xfrm>
                <a:off x="7460617" y="2677605"/>
                <a:ext cx="646043" cy="1097851"/>
              </a:xfrm>
              <a:custGeom>
                <a:avLst/>
                <a:gdLst/>
                <a:ahLst/>
                <a:cxnLst/>
                <a:rect l="l" t="t" r="r" b="b"/>
                <a:pathLst>
                  <a:path w="5804" h="9863" extrusionOk="0">
                    <a:moveTo>
                      <a:pt x="2928" y="1"/>
                    </a:moveTo>
                    <a:cubicBezTo>
                      <a:pt x="1778" y="1"/>
                      <a:pt x="656" y="495"/>
                      <a:pt x="462" y="1284"/>
                    </a:cubicBezTo>
                    <a:cubicBezTo>
                      <a:pt x="107" y="2709"/>
                      <a:pt x="0" y="3752"/>
                      <a:pt x="65" y="4535"/>
                    </a:cubicBezTo>
                    <a:lnTo>
                      <a:pt x="68" y="4535"/>
                    </a:lnTo>
                    <a:cubicBezTo>
                      <a:pt x="68" y="4550"/>
                      <a:pt x="70" y="4565"/>
                      <a:pt x="70" y="4580"/>
                    </a:cubicBezTo>
                    <a:cubicBezTo>
                      <a:pt x="73" y="4598"/>
                      <a:pt x="73" y="4615"/>
                      <a:pt x="75" y="4633"/>
                    </a:cubicBezTo>
                    <a:cubicBezTo>
                      <a:pt x="162" y="5481"/>
                      <a:pt x="467" y="6020"/>
                      <a:pt x="891" y="6424"/>
                    </a:cubicBezTo>
                    <a:cubicBezTo>
                      <a:pt x="1118" y="6641"/>
                      <a:pt x="1328" y="6801"/>
                      <a:pt x="1515" y="6946"/>
                    </a:cubicBezTo>
                    <a:cubicBezTo>
                      <a:pt x="1575" y="6991"/>
                      <a:pt x="1630" y="7033"/>
                      <a:pt x="1684" y="7078"/>
                    </a:cubicBezTo>
                    <a:cubicBezTo>
                      <a:pt x="1727" y="7110"/>
                      <a:pt x="1767" y="7145"/>
                      <a:pt x="1807" y="7180"/>
                    </a:cubicBezTo>
                    <a:cubicBezTo>
                      <a:pt x="2223" y="7535"/>
                      <a:pt x="2455" y="7924"/>
                      <a:pt x="2393" y="9034"/>
                    </a:cubicBezTo>
                    <a:cubicBezTo>
                      <a:pt x="2568" y="9559"/>
                      <a:pt x="3071" y="9863"/>
                      <a:pt x="3579" y="9863"/>
                    </a:cubicBezTo>
                    <a:cubicBezTo>
                      <a:pt x="4007" y="9863"/>
                      <a:pt x="4439" y="9647"/>
                      <a:pt x="4681" y="9166"/>
                    </a:cubicBezTo>
                    <a:cubicBezTo>
                      <a:pt x="4743" y="7822"/>
                      <a:pt x="5063" y="6676"/>
                      <a:pt x="5330" y="5943"/>
                    </a:cubicBezTo>
                    <a:cubicBezTo>
                      <a:pt x="5397" y="5751"/>
                      <a:pt x="5465" y="5588"/>
                      <a:pt x="5519" y="5456"/>
                    </a:cubicBezTo>
                    <a:cubicBezTo>
                      <a:pt x="5624" y="5207"/>
                      <a:pt x="5699" y="5069"/>
                      <a:pt x="5699" y="5069"/>
                    </a:cubicBezTo>
                    <a:cubicBezTo>
                      <a:pt x="5699" y="5069"/>
                      <a:pt x="5804" y="2115"/>
                      <a:pt x="5425" y="1307"/>
                    </a:cubicBezTo>
                    <a:cubicBezTo>
                      <a:pt x="4990" y="390"/>
                      <a:pt x="3948" y="1"/>
                      <a:pt x="2928" y="1"/>
                    </a:cubicBezTo>
                    <a:close/>
                  </a:path>
                </a:pathLst>
              </a:custGeom>
              <a:solidFill>
                <a:srgbClr val="FFB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7"/>
              <p:cNvSpPr/>
              <p:nvPr/>
            </p:nvSpPr>
            <p:spPr>
              <a:xfrm>
                <a:off x="7448595" y="2667476"/>
                <a:ext cx="693127" cy="545308"/>
              </a:xfrm>
              <a:custGeom>
                <a:avLst/>
                <a:gdLst/>
                <a:ahLst/>
                <a:cxnLst/>
                <a:rect l="l" t="t" r="r" b="b"/>
                <a:pathLst>
                  <a:path w="6227" h="4899" extrusionOk="0">
                    <a:moveTo>
                      <a:pt x="2635" y="0"/>
                    </a:moveTo>
                    <a:cubicBezTo>
                      <a:pt x="2532" y="0"/>
                      <a:pt x="2429" y="3"/>
                      <a:pt x="2326" y="10"/>
                    </a:cubicBezTo>
                    <a:cubicBezTo>
                      <a:pt x="1780" y="50"/>
                      <a:pt x="1231" y="205"/>
                      <a:pt x="804" y="547"/>
                    </a:cubicBezTo>
                    <a:cubicBezTo>
                      <a:pt x="455" y="826"/>
                      <a:pt x="205" y="1226"/>
                      <a:pt x="103" y="1662"/>
                    </a:cubicBezTo>
                    <a:cubicBezTo>
                      <a:pt x="1" y="2096"/>
                      <a:pt x="73" y="2543"/>
                      <a:pt x="260" y="2947"/>
                    </a:cubicBezTo>
                    <a:cubicBezTo>
                      <a:pt x="550" y="2368"/>
                      <a:pt x="864" y="1804"/>
                      <a:pt x="1209" y="1256"/>
                    </a:cubicBezTo>
                    <a:cubicBezTo>
                      <a:pt x="1468" y="1730"/>
                      <a:pt x="1882" y="2116"/>
                      <a:pt x="2371" y="2341"/>
                    </a:cubicBezTo>
                    <a:cubicBezTo>
                      <a:pt x="2701" y="2492"/>
                      <a:pt x="3064" y="2569"/>
                      <a:pt x="3426" y="2569"/>
                    </a:cubicBezTo>
                    <a:cubicBezTo>
                      <a:pt x="3603" y="2569"/>
                      <a:pt x="3780" y="2551"/>
                      <a:pt x="3953" y="2513"/>
                    </a:cubicBezTo>
                    <a:lnTo>
                      <a:pt x="3953" y="2513"/>
                    </a:lnTo>
                    <a:cubicBezTo>
                      <a:pt x="3938" y="2915"/>
                      <a:pt x="4100" y="3322"/>
                      <a:pt x="4387" y="3603"/>
                    </a:cubicBezTo>
                    <a:cubicBezTo>
                      <a:pt x="4658" y="3867"/>
                      <a:pt x="5034" y="4020"/>
                      <a:pt x="5411" y="4020"/>
                    </a:cubicBezTo>
                    <a:cubicBezTo>
                      <a:pt x="5436" y="4020"/>
                      <a:pt x="5462" y="4019"/>
                      <a:pt x="5488" y="4018"/>
                    </a:cubicBezTo>
                    <a:cubicBezTo>
                      <a:pt x="5528" y="4362"/>
                      <a:pt x="5710" y="4686"/>
                      <a:pt x="5984" y="4898"/>
                    </a:cubicBezTo>
                    <a:cubicBezTo>
                      <a:pt x="6109" y="3888"/>
                      <a:pt x="6226" y="2840"/>
                      <a:pt x="6024" y="1844"/>
                    </a:cubicBezTo>
                    <a:cubicBezTo>
                      <a:pt x="5922" y="1343"/>
                      <a:pt x="5717" y="834"/>
                      <a:pt x="5311" y="527"/>
                    </a:cubicBezTo>
                    <a:cubicBezTo>
                      <a:pt x="4929" y="240"/>
                      <a:pt x="4430" y="173"/>
                      <a:pt x="3958" y="113"/>
                    </a:cubicBezTo>
                    <a:cubicBezTo>
                      <a:pt x="3519" y="58"/>
                      <a:pt x="307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7"/>
              <p:cNvSpPr/>
              <p:nvPr/>
            </p:nvSpPr>
            <p:spPr>
              <a:xfrm>
                <a:off x="7609996" y="3151787"/>
                <a:ext cx="48197" cy="42075"/>
              </a:xfrm>
              <a:custGeom>
                <a:avLst/>
                <a:gdLst/>
                <a:ahLst/>
                <a:cxnLst/>
                <a:rect l="l" t="t" r="r" b="b"/>
                <a:pathLst>
                  <a:path w="433" h="378" extrusionOk="0">
                    <a:moveTo>
                      <a:pt x="214" y="1"/>
                    </a:moveTo>
                    <a:cubicBezTo>
                      <a:pt x="167" y="1"/>
                      <a:pt x="118" y="9"/>
                      <a:pt x="80" y="36"/>
                    </a:cubicBezTo>
                    <a:cubicBezTo>
                      <a:pt x="33" y="71"/>
                      <a:pt x="8" y="123"/>
                      <a:pt x="6" y="181"/>
                    </a:cubicBezTo>
                    <a:cubicBezTo>
                      <a:pt x="1" y="233"/>
                      <a:pt x="18" y="288"/>
                      <a:pt x="38" y="335"/>
                    </a:cubicBezTo>
                    <a:cubicBezTo>
                      <a:pt x="46" y="358"/>
                      <a:pt x="65" y="378"/>
                      <a:pt x="90" y="378"/>
                    </a:cubicBezTo>
                    <a:cubicBezTo>
                      <a:pt x="95" y="378"/>
                      <a:pt x="100" y="377"/>
                      <a:pt x="105" y="375"/>
                    </a:cubicBezTo>
                    <a:cubicBezTo>
                      <a:pt x="130" y="368"/>
                      <a:pt x="155" y="338"/>
                      <a:pt x="143" y="308"/>
                    </a:cubicBezTo>
                    <a:cubicBezTo>
                      <a:pt x="128" y="273"/>
                      <a:pt x="113" y="233"/>
                      <a:pt x="113" y="193"/>
                    </a:cubicBezTo>
                    <a:cubicBezTo>
                      <a:pt x="113" y="173"/>
                      <a:pt x="120" y="153"/>
                      <a:pt x="130" y="136"/>
                    </a:cubicBezTo>
                    <a:cubicBezTo>
                      <a:pt x="130" y="138"/>
                      <a:pt x="130" y="138"/>
                      <a:pt x="130" y="141"/>
                    </a:cubicBezTo>
                    <a:cubicBezTo>
                      <a:pt x="140" y="123"/>
                      <a:pt x="163" y="116"/>
                      <a:pt x="180" y="113"/>
                    </a:cubicBezTo>
                    <a:cubicBezTo>
                      <a:pt x="183" y="113"/>
                      <a:pt x="185" y="111"/>
                      <a:pt x="188" y="111"/>
                    </a:cubicBezTo>
                    <a:lnTo>
                      <a:pt x="233" y="111"/>
                    </a:lnTo>
                    <a:cubicBezTo>
                      <a:pt x="238" y="111"/>
                      <a:pt x="243" y="113"/>
                      <a:pt x="250" y="113"/>
                    </a:cubicBezTo>
                    <a:lnTo>
                      <a:pt x="258" y="113"/>
                    </a:lnTo>
                    <a:cubicBezTo>
                      <a:pt x="290" y="121"/>
                      <a:pt x="320" y="133"/>
                      <a:pt x="352" y="146"/>
                    </a:cubicBezTo>
                    <a:cubicBezTo>
                      <a:pt x="359" y="148"/>
                      <a:pt x="367" y="149"/>
                      <a:pt x="374" y="149"/>
                    </a:cubicBezTo>
                    <a:cubicBezTo>
                      <a:pt x="393" y="149"/>
                      <a:pt x="411" y="141"/>
                      <a:pt x="420" y="123"/>
                    </a:cubicBezTo>
                    <a:cubicBezTo>
                      <a:pt x="432" y="98"/>
                      <a:pt x="427" y="63"/>
                      <a:pt x="400" y="48"/>
                    </a:cubicBezTo>
                    <a:cubicBezTo>
                      <a:pt x="347" y="21"/>
                      <a:pt x="293" y="6"/>
                      <a:pt x="233" y="1"/>
                    </a:cubicBezTo>
                    <a:cubicBezTo>
                      <a:pt x="227" y="1"/>
                      <a:pt x="220" y="1"/>
                      <a:pt x="214" y="1"/>
                    </a:cubicBezTo>
                    <a:close/>
                  </a:path>
                </a:pathLst>
              </a:custGeom>
              <a:solidFill>
                <a:srgbClr val="330502">
                  <a:alpha val="1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7"/>
              <p:cNvSpPr/>
              <p:nvPr/>
            </p:nvSpPr>
            <p:spPr>
              <a:xfrm>
                <a:off x="7511374" y="2988495"/>
                <a:ext cx="124890" cy="51648"/>
              </a:xfrm>
              <a:custGeom>
                <a:avLst/>
                <a:gdLst/>
                <a:ahLst/>
                <a:cxnLst/>
                <a:rect l="l" t="t" r="r" b="b"/>
                <a:pathLst>
                  <a:path w="1122" h="464" extrusionOk="0">
                    <a:moveTo>
                      <a:pt x="665" y="0"/>
                    </a:moveTo>
                    <a:cubicBezTo>
                      <a:pt x="455" y="0"/>
                      <a:pt x="246" y="69"/>
                      <a:pt x="71" y="195"/>
                    </a:cubicBezTo>
                    <a:cubicBezTo>
                      <a:pt x="1" y="245"/>
                      <a:pt x="8" y="355"/>
                      <a:pt x="58" y="413"/>
                    </a:cubicBezTo>
                    <a:cubicBezTo>
                      <a:pt x="88" y="448"/>
                      <a:pt x="127" y="463"/>
                      <a:pt x="166" y="463"/>
                    </a:cubicBezTo>
                    <a:cubicBezTo>
                      <a:pt x="205" y="463"/>
                      <a:pt x="244" y="449"/>
                      <a:pt x="275" y="428"/>
                    </a:cubicBezTo>
                    <a:cubicBezTo>
                      <a:pt x="285" y="420"/>
                      <a:pt x="290" y="418"/>
                      <a:pt x="295" y="415"/>
                    </a:cubicBezTo>
                    <a:cubicBezTo>
                      <a:pt x="408" y="346"/>
                      <a:pt x="534" y="311"/>
                      <a:pt x="662" y="311"/>
                    </a:cubicBezTo>
                    <a:cubicBezTo>
                      <a:pt x="728" y="311"/>
                      <a:pt x="796" y="320"/>
                      <a:pt x="862" y="340"/>
                    </a:cubicBezTo>
                    <a:cubicBezTo>
                      <a:pt x="890" y="349"/>
                      <a:pt x="918" y="354"/>
                      <a:pt x="944" y="354"/>
                    </a:cubicBezTo>
                    <a:cubicBezTo>
                      <a:pt x="1006" y="354"/>
                      <a:pt x="1061" y="327"/>
                      <a:pt x="1089" y="255"/>
                    </a:cubicBezTo>
                    <a:cubicBezTo>
                      <a:pt x="1121" y="176"/>
                      <a:pt x="1069" y="86"/>
                      <a:pt x="991" y="58"/>
                    </a:cubicBezTo>
                    <a:cubicBezTo>
                      <a:pt x="885" y="19"/>
                      <a:pt x="775" y="0"/>
                      <a:pt x="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7"/>
              <p:cNvSpPr/>
              <p:nvPr/>
            </p:nvSpPr>
            <p:spPr>
              <a:xfrm>
                <a:off x="7717521" y="2996286"/>
                <a:ext cx="123109" cy="55766"/>
              </a:xfrm>
              <a:custGeom>
                <a:avLst/>
                <a:gdLst/>
                <a:ahLst/>
                <a:cxnLst/>
                <a:rect l="l" t="t" r="r" b="b"/>
                <a:pathLst>
                  <a:path w="1106" h="501" extrusionOk="0">
                    <a:moveTo>
                      <a:pt x="398" y="0"/>
                    </a:moveTo>
                    <a:cubicBezTo>
                      <a:pt x="301" y="0"/>
                      <a:pt x="204" y="14"/>
                      <a:pt x="110" y="41"/>
                    </a:cubicBezTo>
                    <a:cubicBezTo>
                      <a:pt x="28" y="66"/>
                      <a:pt x="0" y="170"/>
                      <a:pt x="25" y="243"/>
                    </a:cubicBezTo>
                    <a:cubicBezTo>
                      <a:pt x="50" y="311"/>
                      <a:pt x="109" y="333"/>
                      <a:pt x="173" y="333"/>
                    </a:cubicBezTo>
                    <a:cubicBezTo>
                      <a:pt x="193" y="333"/>
                      <a:pt x="213" y="331"/>
                      <a:pt x="232" y="328"/>
                    </a:cubicBezTo>
                    <a:cubicBezTo>
                      <a:pt x="288" y="316"/>
                      <a:pt x="345" y="309"/>
                      <a:pt x="402" y="309"/>
                    </a:cubicBezTo>
                    <a:cubicBezTo>
                      <a:pt x="464" y="309"/>
                      <a:pt x="525" y="317"/>
                      <a:pt x="587" y="335"/>
                    </a:cubicBezTo>
                    <a:lnTo>
                      <a:pt x="574" y="330"/>
                    </a:lnTo>
                    <a:lnTo>
                      <a:pt x="574" y="330"/>
                    </a:lnTo>
                    <a:cubicBezTo>
                      <a:pt x="669" y="358"/>
                      <a:pt x="756" y="405"/>
                      <a:pt x="831" y="467"/>
                    </a:cubicBezTo>
                    <a:cubicBezTo>
                      <a:pt x="859" y="490"/>
                      <a:pt x="892" y="500"/>
                      <a:pt x="924" y="500"/>
                    </a:cubicBezTo>
                    <a:cubicBezTo>
                      <a:pt x="971" y="500"/>
                      <a:pt x="1018" y="479"/>
                      <a:pt x="1051" y="442"/>
                    </a:cubicBezTo>
                    <a:cubicBezTo>
                      <a:pt x="1106" y="377"/>
                      <a:pt x="1088" y="275"/>
                      <a:pt x="1026" y="223"/>
                    </a:cubicBezTo>
                    <a:cubicBezTo>
                      <a:pt x="847" y="74"/>
                      <a:pt x="624" y="0"/>
                      <a:pt x="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7"/>
              <p:cNvSpPr/>
              <p:nvPr/>
            </p:nvSpPr>
            <p:spPr>
              <a:xfrm>
                <a:off x="7616785" y="3230594"/>
                <a:ext cx="112200" cy="63447"/>
              </a:xfrm>
              <a:custGeom>
                <a:avLst/>
                <a:gdLst/>
                <a:ahLst/>
                <a:cxnLst/>
                <a:rect l="l" t="t" r="r" b="b"/>
                <a:pathLst>
                  <a:path w="1008" h="570" extrusionOk="0">
                    <a:moveTo>
                      <a:pt x="836" y="1"/>
                    </a:moveTo>
                    <a:cubicBezTo>
                      <a:pt x="751" y="1"/>
                      <a:pt x="625" y="70"/>
                      <a:pt x="479" y="91"/>
                    </a:cubicBezTo>
                    <a:cubicBezTo>
                      <a:pt x="276" y="124"/>
                      <a:pt x="87" y="64"/>
                      <a:pt x="47" y="176"/>
                    </a:cubicBezTo>
                    <a:cubicBezTo>
                      <a:pt x="1" y="307"/>
                      <a:pt x="190" y="569"/>
                      <a:pt x="477" y="569"/>
                    </a:cubicBezTo>
                    <a:cubicBezTo>
                      <a:pt x="502" y="569"/>
                      <a:pt x="527" y="567"/>
                      <a:pt x="553" y="563"/>
                    </a:cubicBezTo>
                    <a:cubicBezTo>
                      <a:pt x="885" y="508"/>
                      <a:pt x="1008" y="156"/>
                      <a:pt x="915" y="37"/>
                    </a:cubicBezTo>
                    <a:cubicBezTo>
                      <a:pt x="895" y="11"/>
                      <a:pt x="869" y="1"/>
                      <a:pt x="836" y="1"/>
                    </a:cubicBezTo>
                    <a:close/>
                  </a:path>
                </a:pathLst>
              </a:custGeom>
              <a:solidFill>
                <a:srgbClr val="E236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7"/>
              <p:cNvSpPr/>
              <p:nvPr/>
            </p:nvSpPr>
            <p:spPr>
              <a:xfrm>
                <a:off x="7639715" y="3259090"/>
                <a:ext cx="79809" cy="34951"/>
              </a:xfrm>
              <a:custGeom>
                <a:avLst/>
                <a:gdLst/>
                <a:ahLst/>
                <a:cxnLst/>
                <a:rect l="l" t="t" r="r" b="b"/>
                <a:pathLst>
                  <a:path w="717" h="314" extrusionOk="0">
                    <a:moveTo>
                      <a:pt x="717" y="0"/>
                    </a:moveTo>
                    <a:cubicBezTo>
                      <a:pt x="716" y="1"/>
                      <a:pt x="716" y="2"/>
                      <a:pt x="716" y="3"/>
                    </a:cubicBezTo>
                    <a:lnTo>
                      <a:pt x="716" y="3"/>
                    </a:lnTo>
                    <a:cubicBezTo>
                      <a:pt x="716" y="3"/>
                      <a:pt x="716" y="3"/>
                      <a:pt x="717" y="3"/>
                    </a:cubicBezTo>
                    <a:lnTo>
                      <a:pt x="717" y="0"/>
                    </a:lnTo>
                    <a:close/>
                    <a:moveTo>
                      <a:pt x="716" y="3"/>
                    </a:moveTo>
                    <a:lnTo>
                      <a:pt x="716" y="3"/>
                    </a:lnTo>
                    <a:cubicBezTo>
                      <a:pt x="651" y="3"/>
                      <a:pt x="584" y="10"/>
                      <a:pt x="512" y="20"/>
                    </a:cubicBezTo>
                    <a:cubicBezTo>
                      <a:pt x="278" y="58"/>
                      <a:pt x="83" y="137"/>
                      <a:pt x="1" y="222"/>
                    </a:cubicBezTo>
                    <a:cubicBezTo>
                      <a:pt x="74" y="275"/>
                      <a:pt x="167" y="313"/>
                      <a:pt x="273" y="313"/>
                    </a:cubicBezTo>
                    <a:cubicBezTo>
                      <a:pt x="297" y="313"/>
                      <a:pt x="322" y="311"/>
                      <a:pt x="347" y="307"/>
                    </a:cubicBezTo>
                    <a:cubicBezTo>
                      <a:pt x="546" y="275"/>
                      <a:pt x="668" y="137"/>
                      <a:pt x="716" y="3"/>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7"/>
              <p:cNvSpPr/>
              <p:nvPr/>
            </p:nvSpPr>
            <p:spPr>
              <a:xfrm>
                <a:off x="7626358" y="3230705"/>
                <a:ext cx="86822" cy="24377"/>
              </a:xfrm>
              <a:custGeom>
                <a:avLst/>
                <a:gdLst/>
                <a:ahLst/>
                <a:cxnLst/>
                <a:rect l="l" t="t" r="r" b="b"/>
                <a:pathLst>
                  <a:path w="780" h="219" extrusionOk="0">
                    <a:moveTo>
                      <a:pt x="751" y="0"/>
                    </a:moveTo>
                    <a:cubicBezTo>
                      <a:pt x="665" y="0"/>
                      <a:pt x="540" y="68"/>
                      <a:pt x="393" y="93"/>
                    </a:cubicBezTo>
                    <a:cubicBezTo>
                      <a:pt x="335" y="102"/>
                      <a:pt x="278" y="103"/>
                      <a:pt x="225" y="103"/>
                    </a:cubicBezTo>
                    <a:cubicBezTo>
                      <a:pt x="204" y="103"/>
                      <a:pt x="183" y="103"/>
                      <a:pt x="164" y="103"/>
                    </a:cubicBezTo>
                    <a:cubicBezTo>
                      <a:pt x="96" y="103"/>
                      <a:pt x="38" y="105"/>
                      <a:pt x="1" y="128"/>
                    </a:cubicBezTo>
                    <a:cubicBezTo>
                      <a:pt x="51" y="190"/>
                      <a:pt x="146" y="218"/>
                      <a:pt x="263" y="218"/>
                    </a:cubicBezTo>
                    <a:cubicBezTo>
                      <a:pt x="310" y="218"/>
                      <a:pt x="360" y="214"/>
                      <a:pt x="412" y="205"/>
                    </a:cubicBezTo>
                    <a:cubicBezTo>
                      <a:pt x="592" y="175"/>
                      <a:pt x="739" y="108"/>
                      <a:pt x="779" y="3"/>
                    </a:cubicBezTo>
                    <a:cubicBezTo>
                      <a:pt x="770" y="1"/>
                      <a:pt x="761"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7"/>
              <p:cNvSpPr/>
              <p:nvPr/>
            </p:nvSpPr>
            <p:spPr>
              <a:xfrm>
                <a:off x="8028303" y="3066576"/>
                <a:ext cx="246765" cy="223684"/>
              </a:xfrm>
              <a:custGeom>
                <a:avLst/>
                <a:gdLst/>
                <a:ahLst/>
                <a:cxnLst/>
                <a:rect l="l" t="t" r="r" b="b"/>
                <a:pathLst>
                  <a:path w="1765" h="1600" extrusionOk="0">
                    <a:moveTo>
                      <a:pt x="1061" y="1"/>
                    </a:moveTo>
                    <a:cubicBezTo>
                      <a:pt x="827" y="1"/>
                      <a:pt x="572" y="112"/>
                      <a:pt x="375" y="322"/>
                    </a:cubicBezTo>
                    <a:cubicBezTo>
                      <a:pt x="40" y="676"/>
                      <a:pt x="0" y="1178"/>
                      <a:pt x="280" y="1440"/>
                    </a:cubicBezTo>
                    <a:cubicBezTo>
                      <a:pt x="394" y="1547"/>
                      <a:pt x="544" y="1599"/>
                      <a:pt x="704" y="1599"/>
                    </a:cubicBezTo>
                    <a:cubicBezTo>
                      <a:pt x="938" y="1599"/>
                      <a:pt x="1193" y="1488"/>
                      <a:pt x="1390" y="1278"/>
                    </a:cubicBezTo>
                    <a:cubicBezTo>
                      <a:pt x="1724" y="926"/>
                      <a:pt x="1764" y="424"/>
                      <a:pt x="1485" y="160"/>
                    </a:cubicBezTo>
                    <a:cubicBezTo>
                      <a:pt x="1370" y="52"/>
                      <a:pt x="1221" y="1"/>
                      <a:pt x="1061" y="1"/>
                    </a:cubicBezTo>
                    <a:close/>
                  </a:path>
                </a:pathLst>
              </a:custGeom>
              <a:solidFill>
                <a:srgbClr val="FFB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7"/>
              <p:cNvSpPr/>
              <p:nvPr/>
            </p:nvSpPr>
            <p:spPr>
              <a:xfrm>
                <a:off x="8094574" y="3103763"/>
                <a:ext cx="143165" cy="139103"/>
              </a:xfrm>
              <a:custGeom>
                <a:avLst/>
                <a:gdLst/>
                <a:ahLst/>
                <a:cxnLst/>
                <a:rect l="l" t="t" r="r" b="b"/>
                <a:pathLst>
                  <a:path w="1024" h="995" extrusionOk="0">
                    <a:moveTo>
                      <a:pt x="554" y="0"/>
                    </a:moveTo>
                    <a:cubicBezTo>
                      <a:pt x="480" y="0"/>
                      <a:pt x="401" y="15"/>
                      <a:pt x="325" y="46"/>
                    </a:cubicBezTo>
                    <a:cubicBezTo>
                      <a:pt x="240" y="79"/>
                      <a:pt x="180" y="123"/>
                      <a:pt x="135" y="176"/>
                    </a:cubicBezTo>
                    <a:cubicBezTo>
                      <a:pt x="78" y="248"/>
                      <a:pt x="58" y="343"/>
                      <a:pt x="83" y="420"/>
                    </a:cubicBezTo>
                    <a:cubicBezTo>
                      <a:pt x="105" y="490"/>
                      <a:pt x="158" y="538"/>
                      <a:pt x="205" y="580"/>
                    </a:cubicBezTo>
                    <a:cubicBezTo>
                      <a:pt x="237" y="612"/>
                      <a:pt x="270" y="640"/>
                      <a:pt x="287" y="675"/>
                    </a:cubicBezTo>
                    <a:cubicBezTo>
                      <a:pt x="312" y="725"/>
                      <a:pt x="300" y="795"/>
                      <a:pt x="260" y="835"/>
                    </a:cubicBezTo>
                    <a:cubicBezTo>
                      <a:pt x="235" y="859"/>
                      <a:pt x="199" y="872"/>
                      <a:pt x="163" y="872"/>
                    </a:cubicBezTo>
                    <a:cubicBezTo>
                      <a:pt x="141" y="872"/>
                      <a:pt x="119" y="867"/>
                      <a:pt x="100" y="857"/>
                    </a:cubicBezTo>
                    <a:cubicBezTo>
                      <a:pt x="91" y="852"/>
                      <a:pt x="81" y="850"/>
                      <a:pt x="71" y="850"/>
                    </a:cubicBezTo>
                    <a:cubicBezTo>
                      <a:pt x="49" y="850"/>
                      <a:pt x="28" y="861"/>
                      <a:pt x="18" y="882"/>
                    </a:cubicBezTo>
                    <a:cubicBezTo>
                      <a:pt x="0" y="912"/>
                      <a:pt x="13" y="949"/>
                      <a:pt x="43" y="964"/>
                    </a:cubicBezTo>
                    <a:cubicBezTo>
                      <a:pt x="75" y="982"/>
                      <a:pt x="110" y="992"/>
                      <a:pt x="148" y="994"/>
                    </a:cubicBezTo>
                    <a:cubicBezTo>
                      <a:pt x="151" y="994"/>
                      <a:pt x="154" y="994"/>
                      <a:pt x="157" y="994"/>
                    </a:cubicBezTo>
                    <a:cubicBezTo>
                      <a:pt x="226" y="994"/>
                      <a:pt x="295" y="969"/>
                      <a:pt x="345" y="919"/>
                    </a:cubicBezTo>
                    <a:cubicBezTo>
                      <a:pt x="425" y="842"/>
                      <a:pt x="444" y="717"/>
                      <a:pt x="395" y="617"/>
                    </a:cubicBezTo>
                    <a:cubicBezTo>
                      <a:pt x="367" y="565"/>
                      <a:pt x="325" y="525"/>
                      <a:pt x="285" y="490"/>
                    </a:cubicBezTo>
                    <a:cubicBezTo>
                      <a:pt x="247" y="455"/>
                      <a:pt x="212" y="423"/>
                      <a:pt x="200" y="383"/>
                    </a:cubicBezTo>
                    <a:cubicBezTo>
                      <a:pt x="185" y="343"/>
                      <a:pt x="200" y="293"/>
                      <a:pt x="230" y="253"/>
                    </a:cubicBezTo>
                    <a:cubicBezTo>
                      <a:pt x="242" y="236"/>
                      <a:pt x="260" y="223"/>
                      <a:pt x="280" y="208"/>
                    </a:cubicBezTo>
                    <a:cubicBezTo>
                      <a:pt x="340" y="211"/>
                      <a:pt x="415" y="233"/>
                      <a:pt x="449" y="278"/>
                    </a:cubicBezTo>
                    <a:cubicBezTo>
                      <a:pt x="489" y="328"/>
                      <a:pt x="507" y="398"/>
                      <a:pt x="494" y="460"/>
                    </a:cubicBezTo>
                    <a:cubicBezTo>
                      <a:pt x="487" y="493"/>
                      <a:pt x="507" y="525"/>
                      <a:pt x="539" y="533"/>
                    </a:cubicBezTo>
                    <a:lnTo>
                      <a:pt x="549" y="533"/>
                    </a:lnTo>
                    <a:cubicBezTo>
                      <a:pt x="551" y="533"/>
                      <a:pt x="553" y="533"/>
                      <a:pt x="554" y="533"/>
                    </a:cubicBezTo>
                    <a:cubicBezTo>
                      <a:pt x="582" y="533"/>
                      <a:pt x="607" y="513"/>
                      <a:pt x="612" y="485"/>
                    </a:cubicBezTo>
                    <a:cubicBezTo>
                      <a:pt x="634" y="388"/>
                      <a:pt x="609" y="281"/>
                      <a:pt x="544" y="201"/>
                    </a:cubicBezTo>
                    <a:cubicBezTo>
                      <a:pt x="522" y="171"/>
                      <a:pt x="489" y="151"/>
                      <a:pt x="457" y="133"/>
                    </a:cubicBezTo>
                    <a:cubicBezTo>
                      <a:pt x="490" y="126"/>
                      <a:pt x="523" y="123"/>
                      <a:pt x="555" y="123"/>
                    </a:cubicBezTo>
                    <a:cubicBezTo>
                      <a:pt x="622" y="123"/>
                      <a:pt x="683" y="138"/>
                      <a:pt x="734" y="168"/>
                    </a:cubicBezTo>
                    <a:cubicBezTo>
                      <a:pt x="826" y="223"/>
                      <a:pt x="891" y="358"/>
                      <a:pt x="836" y="460"/>
                    </a:cubicBezTo>
                    <a:cubicBezTo>
                      <a:pt x="819" y="490"/>
                      <a:pt x="831" y="528"/>
                      <a:pt x="861" y="543"/>
                    </a:cubicBezTo>
                    <a:cubicBezTo>
                      <a:pt x="871" y="548"/>
                      <a:pt x="880" y="551"/>
                      <a:pt x="890" y="551"/>
                    </a:cubicBezTo>
                    <a:cubicBezTo>
                      <a:pt x="911" y="551"/>
                      <a:pt x="932" y="538"/>
                      <a:pt x="944" y="518"/>
                    </a:cubicBezTo>
                    <a:cubicBezTo>
                      <a:pt x="1023" y="368"/>
                      <a:pt x="956" y="161"/>
                      <a:pt x="796" y="64"/>
                    </a:cubicBezTo>
                    <a:cubicBezTo>
                      <a:pt x="727" y="22"/>
                      <a:pt x="643" y="0"/>
                      <a:pt x="554" y="0"/>
                    </a:cubicBezTo>
                    <a:close/>
                  </a:path>
                </a:pathLst>
              </a:custGeom>
              <a:solidFill>
                <a:srgbClr val="330502">
                  <a:alpha val="1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7"/>
              <p:cNvSpPr/>
              <p:nvPr/>
            </p:nvSpPr>
            <p:spPr>
              <a:xfrm>
                <a:off x="6789860" y="4244073"/>
                <a:ext cx="353075" cy="355858"/>
              </a:xfrm>
              <a:custGeom>
                <a:avLst/>
                <a:gdLst/>
                <a:ahLst/>
                <a:cxnLst/>
                <a:rect l="l" t="t" r="r" b="b"/>
                <a:pathLst>
                  <a:path w="3172" h="3197" extrusionOk="0">
                    <a:moveTo>
                      <a:pt x="675" y="1"/>
                    </a:moveTo>
                    <a:cubicBezTo>
                      <a:pt x="576" y="1"/>
                      <a:pt x="505" y="27"/>
                      <a:pt x="479" y="89"/>
                    </a:cubicBezTo>
                    <a:cubicBezTo>
                      <a:pt x="400" y="288"/>
                      <a:pt x="1221" y="640"/>
                      <a:pt x="1226" y="663"/>
                    </a:cubicBezTo>
                    <a:cubicBezTo>
                      <a:pt x="1226" y="663"/>
                      <a:pt x="1225" y="664"/>
                      <a:pt x="1222" y="664"/>
                    </a:cubicBezTo>
                    <a:cubicBezTo>
                      <a:pt x="1180" y="664"/>
                      <a:pt x="695" y="524"/>
                      <a:pt x="369" y="524"/>
                    </a:cubicBezTo>
                    <a:cubicBezTo>
                      <a:pt x="219" y="524"/>
                      <a:pt x="102" y="553"/>
                      <a:pt x="78" y="640"/>
                    </a:cubicBezTo>
                    <a:cubicBezTo>
                      <a:pt x="0" y="925"/>
                      <a:pt x="1278" y="1142"/>
                      <a:pt x="1278" y="1174"/>
                    </a:cubicBezTo>
                    <a:cubicBezTo>
                      <a:pt x="1278" y="1204"/>
                      <a:pt x="270" y="1117"/>
                      <a:pt x="260" y="1394"/>
                    </a:cubicBezTo>
                    <a:cubicBezTo>
                      <a:pt x="247" y="1673"/>
                      <a:pt x="1233" y="1661"/>
                      <a:pt x="1243" y="1688"/>
                    </a:cubicBezTo>
                    <a:cubicBezTo>
                      <a:pt x="1255" y="1716"/>
                      <a:pt x="459" y="1933"/>
                      <a:pt x="489" y="2127"/>
                    </a:cubicBezTo>
                    <a:cubicBezTo>
                      <a:pt x="499" y="2187"/>
                      <a:pt x="599" y="2207"/>
                      <a:pt x="734" y="2207"/>
                    </a:cubicBezTo>
                    <a:cubicBezTo>
                      <a:pt x="997" y="2207"/>
                      <a:pt x="1391" y="2132"/>
                      <a:pt x="1496" y="2132"/>
                    </a:cubicBezTo>
                    <a:cubicBezTo>
                      <a:pt x="1512" y="2132"/>
                      <a:pt x="1521" y="2133"/>
                      <a:pt x="1522" y="2137"/>
                    </a:cubicBezTo>
                    <a:cubicBezTo>
                      <a:pt x="1540" y="2180"/>
                      <a:pt x="1520" y="2616"/>
                      <a:pt x="1720" y="2896"/>
                    </a:cubicBezTo>
                    <a:cubicBezTo>
                      <a:pt x="1853" y="3080"/>
                      <a:pt x="2220" y="3196"/>
                      <a:pt x="2506" y="3196"/>
                    </a:cubicBezTo>
                    <a:cubicBezTo>
                      <a:pt x="2650" y="3196"/>
                      <a:pt x="2772" y="3167"/>
                      <a:pt x="2835" y="3103"/>
                    </a:cubicBezTo>
                    <a:cubicBezTo>
                      <a:pt x="3020" y="2913"/>
                      <a:pt x="3172" y="2008"/>
                      <a:pt x="3062" y="1815"/>
                    </a:cubicBezTo>
                    <a:cubicBezTo>
                      <a:pt x="2977" y="1666"/>
                      <a:pt x="2758" y="1691"/>
                      <a:pt x="2598" y="1459"/>
                    </a:cubicBezTo>
                    <a:cubicBezTo>
                      <a:pt x="2438" y="1229"/>
                      <a:pt x="2396" y="745"/>
                      <a:pt x="2229" y="605"/>
                    </a:cubicBezTo>
                    <a:cubicBezTo>
                      <a:pt x="2093" y="490"/>
                      <a:pt x="1110" y="1"/>
                      <a:pt x="675" y="1"/>
                    </a:cubicBezTo>
                    <a:close/>
                  </a:path>
                </a:pathLst>
              </a:custGeom>
              <a:solidFill>
                <a:srgbClr val="FFB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7"/>
              <p:cNvSpPr/>
              <p:nvPr/>
            </p:nvSpPr>
            <p:spPr>
              <a:xfrm>
                <a:off x="7055113" y="3687300"/>
                <a:ext cx="1331602" cy="1005018"/>
              </a:xfrm>
              <a:custGeom>
                <a:avLst/>
                <a:gdLst/>
                <a:ahLst/>
                <a:cxnLst/>
                <a:rect l="l" t="t" r="r" b="b"/>
                <a:pathLst>
                  <a:path w="11963" h="9029" extrusionOk="0">
                    <a:moveTo>
                      <a:pt x="10280" y="1"/>
                    </a:moveTo>
                    <a:lnTo>
                      <a:pt x="6540" y="6658"/>
                    </a:lnTo>
                    <a:lnTo>
                      <a:pt x="375" y="6615"/>
                    </a:lnTo>
                    <a:lnTo>
                      <a:pt x="0" y="8192"/>
                    </a:lnTo>
                    <a:cubicBezTo>
                      <a:pt x="0" y="8192"/>
                      <a:pt x="4771" y="9029"/>
                      <a:pt x="6873" y="9029"/>
                    </a:cubicBezTo>
                    <a:cubicBezTo>
                      <a:pt x="7297" y="9029"/>
                      <a:pt x="7612" y="8995"/>
                      <a:pt x="7758" y="8913"/>
                    </a:cubicBezTo>
                    <a:cubicBezTo>
                      <a:pt x="8781" y="8339"/>
                      <a:pt x="9572" y="7189"/>
                      <a:pt x="10552" y="5225"/>
                    </a:cubicBezTo>
                    <a:cubicBezTo>
                      <a:pt x="11962" y="2406"/>
                      <a:pt x="11732" y="550"/>
                      <a:pt x="10280" y="1"/>
                    </a:cubicBezTo>
                    <a:close/>
                  </a:path>
                </a:pathLst>
              </a:custGeom>
              <a:solidFill>
                <a:srgbClr val="FFB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7"/>
              <p:cNvSpPr/>
              <p:nvPr/>
            </p:nvSpPr>
            <p:spPr>
              <a:xfrm>
                <a:off x="7944929" y="3687300"/>
                <a:ext cx="567013" cy="496109"/>
              </a:xfrm>
              <a:custGeom>
                <a:avLst/>
                <a:gdLst/>
                <a:ahLst/>
                <a:cxnLst/>
                <a:rect l="l" t="t" r="r" b="b"/>
                <a:pathLst>
                  <a:path w="5094" h="4457" extrusionOk="0">
                    <a:moveTo>
                      <a:pt x="2286" y="1"/>
                    </a:moveTo>
                    <a:lnTo>
                      <a:pt x="1" y="3651"/>
                    </a:lnTo>
                    <a:cubicBezTo>
                      <a:pt x="1" y="3651"/>
                      <a:pt x="1983" y="4457"/>
                      <a:pt x="3092" y="4457"/>
                    </a:cubicBezTo>
                    <a:cubicBezTo>
                      <a:pt x="3152" y="4457"/>
                      <a:pt x="3210" y="4455"/>
                      <a:pt x="3264" y="4449"/>
                    </a:cubicBezTo>
                    <a:cubicBezTo>
                      <a:pt x="3264" y="4449"/>
                      <a:pt x="5093" y="844"/>
                      <a:pt x="22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7"/>
              <p:cNvSpPr/>
              <p:nvPr/>
            </p:nvSpPr>
            <p:spPr>
              <a:xfrm>
                <a:off x="7952609" y="3760096"/>
                <a:ext cx="127339" cy="328142"/>
              </a:xfrm>
              <a:custGeom>
                <a:avLst/>
                <a:gdLst/>
                <a:ahLst/>
                <a:cxnLst/>
                <a:rect l="l" t="t" r="r" b="b"/>
                <a:pathLst>
                  <a:path w="1144" h="2948" extrusionOk="0">
                    <a:moveTo>
                      <a:pt x="1120" y="1"/>
                    </a:moveTo>
                    <a:cubicBezTo>
                      <a:pt x="1112" y="1"/>
                      <a:pt x="1104" y="5"/>
                      <a:pt x="1102" y="15"/>
                    </a:cubicBezTo>
                    <a:cubicBezTo>
                      <a:pt x="1042" y="232"/>
                      <a:pt x="977" y="452"/>
                      <a:pt x="910" y="669"/>
                    </a:cubicBezTo>
                    <a:cubicBezTo>
                      <a:pt x="788" y="1053"/>
                      <a:pt x="653" y="1433"/>
                      <a:pt x="503" y="1807"/>
                    </a:cubicBezTo>
                    <a:cubicBezTo>
                      <a:pt x="351" y="2184"/>
                      <a:pt x="186" y="2553"/>
                      <a:pt x="9" y="2917"/>
                    </a:cubicBezTo>
                    <a:cubicBezTo>
                      <a:pt x="0" y="2933"/>
                      <a:pt x="14" y="2947"/>
                      <a:pt x="27" y="2947"/>
                    </a:cubicBezTo>
                    <a:cubicBezTo>
                      <a:pt x="33" y="2947"/>
                      <a:pt x="38" y="2944"/>
                      <a:pt x="42" y="2937"/>
                    </a:cubicBezTo>
                    <a:cubicBezTo>
                      <a:pt x="144" y="2733"/>
                      <a:pt x="241" y="2525"/>
                      <a:pt x="331" y="2316"/>
                    </a:cubicBezTo>
                    <a:cubicBezTo>
                      <a:pt x="496" y="1944"/>
                      <a:pt x="643" y="1567"/>
                      <a:pt x="778" y="1188"/>
                    </a:cubicBezTo>
                    <a:cubicBezTo>
                      <a:pt x="912" y="804"/>
                      <a:pt x="1035" y="417"/>
                      <a:pt x="1139" y="25"/>
                    </a:cubicBezTo>
                    <a:cubicBezTo>
                      <a:pt x="1144" y="10"/>
                      <a:pt x="1131" y="1"/>
                      <a:pt x="1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7"/>
              <p:cNvSpPr/>
              <p:nvPr/>
            </p:nvSpPr>
            <p:spPr>
              <a:xfrm>
                <a:off x="7782193" y="4557967"/>
                <a:ext cx="336268" cy="202139"/>
              </a:xfrm>
              <a:custGeom>
                <a:avLst/>
                <a:gdLst/>
                <a:ahLst/>
                <a:cxnLst/>
                <a:rect l="l" t="t" r="r" b="b"/>
                <a:pathLst>
                  <a:path w="3021" h="1816" extrusionOk="0">
                    <a:moveTo>
                      <a:pt x="2992" y="0"/>
                    </a:moveTo>
                    <a:cubicBezTo>
                      <a:pt x="2987" y="0"/>
                      <a:pt x="2981" y="3"/>
                      <a:pt x="2977" y="8"/>
                    </a:cubicBezTo>
                    <a:cubicBezTo>
                      <a:pt x="2830" y="223"/>
                      <a:pt x="2660" y="420"/>
                      <a:pt x="2476" y="602"/>
                    </a:cubicBezTo>
                    <a:cubicBezTo>
                      <a:pt x="2146" y="924"/>
                      <a:pt x="1765" y="1191"/>
                      <a:pt x="1350" y="1391"/>
                    </a:cubicBezTo>
                    <a:cubicBezTo>
                      <a:pt x="934" y="1593"/>
                      <a:pt x="485" y="1725"/>
                      <a:pt x="26" y="1775"/>
                    </a:cubicBezTo>
                    <a:cubicBezTo>
                      <a:pt x="1" y="1777"/>
                      <a:pt x="1" y="1815"/>
                      <a:pt x="23" y="1815"/>
                    </a:cubicBezTo>
                    <a:cubicBezTo>
                      <a:pt x="24" y="1815"/>
                      <a:pt x="25" y="1815"/>
                      <a:pt x="26" y="1815"/>
                    </a:cubicBezTo>
                    <a:cubicBezTo>
                      <a:pt x="285" y="1785"/>
                      <a:pt x="542" y="1733"/>
                      <a:pt x="792" y="1655"/>
                    </a:cubicBezTo>
                    <a:cubicBezTo>
                      <a:pt x="1238" y="1515"/>
                      <a:pt x="1660" y="1301"/>
                      <a:pt x="2037" y="1024"/>
                    </a:cubicBezTo>
                    <a:cubicBezTo>
                      <a:pt x="2413" y="749"/>
                      <a:pt x="2745" y="413"/>
                      <a:pt x="3010" y="28"/>
                    </a:cubicBezTo>
                    <a:cubicBezTo>
                      <a:pt x="3020" y="14"/>
                      <a:pt x="3006"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7"/>
              <p:cNvSpPr/>
              <p:nvPr/>
            </p:nvSpPr>
            <p:spPr>
              <a:xfrm>
                <a:off x="7846642" y="4625755"/>
                <a:ext cx="248889" cy="233528"/>
              </a:xfrm>
              <a:custGeom>
                <a:avLst/>
                <a:gdLst/>
                <a:ahLst/>
                <a:cxnLst/>
                <a:rect l="l" t="t" r="r" b="b"/>
                <a:pathLst>
                  <a:path w="2236" h="2098" extrusionOk="0">
                    <a:moveTo>
                      <a:pt x="2209" y="1"/>
                    </a:moveTo>
                    <a:cubicBezTo>
                      <a:pt x="2203" y="1"/>
                      <a:pt x="2198" y="4"/>
                      <a:pt x="2194" y="11"/>
                    </a:cubicBezTo>
                    <a:cubicBezTo>
                      <a:pt x="2101" y="213"/>
                      <a:pt x="1992" y="407"/>
                      <a:pt x="1867" y="592"/>
                    </a:cubicBezTo>
                    <a:cubicBezTo>
                      <a:pt x="1642" y="921"/>
                      <a:pt x="1368" y="1216"/>
                      <a:pt x="1056" y="1463"/>
                    </a:cubicBezTo>
                    <a:cubicBezTo>
                      <a:pt x="744" y="1712"/>
                      <a:pt x="395" y="1915"/>
                      <a:pt x="23" y="2057"/>
                    </a:cubicBezTo>
                    <a:cubicBezTo>
                      <a:pt x="0" y="2066"/>
                      <a:pt x="6" y="2098"/>
                      <a:pt x="27" y="2098"/>
                    </a:cubicBezTo>
                    <a:cubicBezTo>
                      <a:pt x="29" y="2098"/>
                      <a:pt x="31" y="2097"/>
                      <a:pt x="33" y="2097"/>
                    </a:cubicBezTo>
                    <a:cubicBezTo>
                      <a:pt x="242" y="2014"/>
                      <a:pt x="447" y="1915"/>
                      <a:pt x="642" y="1800"/>
                    </a:cubicBezTo>
                    <a:cubicBezTo>
                      <a:pt x="986" y="1593"/>
                      <a:pt x="1300" y="1333"/>
                      <a:pt x="1570" y="1034"/>
                    </a:cubicBezTo>
                    <a:cubicBezTo>
                      <a:pt x="1837" y="734"/>
                      <a:pt x="2061" y="397"/>
                      <a:pt x="2229" y="31"/>
                    </a:cubicBezTo>
                    <a:cubicBezTo>
                      <a:pt x="2236" y="15"/>
                      <a:pt x="2222" y="1"/>
                      <a:pt x="22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7"/>
              <p:cNvSpPr/>
              <p:nvPr/>
            </p:nvSpPr>
            <p:spPr>
              <a:xfrm>
                <a:off x="7377913" y="3990174"/>
                <a:ext cx="122664" cy="173198"/>
              </a:xfrm>
              <a:custGeom>
                <a:avLst/>
                <a:gdLst/>
                <a:ahLst/>
                <a:cxnLst/>
                <a:rect l="l" t="t" r="r" b="b"/>
                <a:pathLst>
                  <a:path w="1102" h="1556" extrusionOk="0">
                    <a:moveTo>
                      <a:pt x="1078" y="0"/>
                    </a:moveTo>
                    <a:cubicBezTo>
                      <a:pt x="1075" y="0"/>
                      <a:pt x="1071" y="2"/>
                      <a:pt x="1068" y="4"/>
                    </a:cubicBezTo>
                    <a:cubicBezTo>
                      <a:pt x="559" y="384"/>
                      <a:pt x="184" y="923"/>
                      <a:pt x="5" y="1531"/>
                    </a:cubicBezTo>
                    <a:cubicBezTo>
                      <a:pt x="0" y="1546"/>
                      <a:pt x="12" y="1556"/>
                      <a:pt x="23" y="1556"/>
                    </a:cubicBezTo>
                    <a:cubicBezTo>
                      <a:pt x="31" y="1556"/>
                      <a:pt x="39" y="1551"/>
                      <a:pt x="42" y="1541"/>
                    </a:cubicBezTo>
                    <a:cubicBezTo>
                      <a:pt x="217" y="943"/>
                      <a:pt x="586" y="411"/>
                      <a:pt x="1088" y="37"/>
                    </a:cubicBezTo>
                    <a:cubicBezTo>
                      <a:pt x="1102" y="25"/>
                      <a:pt x="1093" y="0"/>
                      <a:pt x="10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7"/>
              <p:cNvSpPr/>
              <p:nvPr/>
            </p:nvSpPr>
            <p:spPr>
              <a:xfrm>
                <a:off x="7483213" y="3732269"/>
                <a:ext cx="52427" cy="271930"/>
              </a:xfrm>
              <a:custGeom>
                <a:avLst/>
                <a:gdLst/>
                <a:ahLst/>
                <a:cxnLst/>
                <a:rect l="l" t="t" r="r" b="b"/>
                <a:pathLst>
                  <a:path w="471" h="2443" extrusionOk="0">
                    <a:moveTo>
                      <a:pt x="448" y="1"/>
                    </a:moveTo>
                    <a:cubicBezTo>
                      <a:pt x="441" y="1"/>
                      <a:pt x="434" y="4"/>
                      <a:pt x="431" y="13"/>
                    </a:cubicBezTo>
                    <a:cubicBezTo>
                      <a:pt x="179" y="792"/>
                      <a:pt x="39" y="1605"/>
                      <a:pt x="2" y="2424"/>
                    </a:cubicBezTo>
                    <a:cubicBezTo>
                      <a:pt x="1" y="2436"/>
                      <a:pt x="10" y="2442"/>
                      <a:pt x="20" y="2442"/>
                    </a:cubicBezTo>
                    <a:cubicBezTo>
                      <a:pt x="29" y="2442"/>
                      <a:pt x="39" y="2436"/>
                      <a:pt x="39" y="2424"/>
                    </a:cubicBezTo>
                    <a:cubicBezTo>
                      <a:pt x="77" y="1610"/>
                      <a:pt x="216" y="799"/>
                      <a:pt x="466" y="23"/>
                    </a:cubicBezTo>
                    <a:cubicBezTo>
                      <a:pt x="470" y="10"/>
                      <a:pt x="459" y="1"/>
                      <a:pt x="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1" name="Google Shape;911;p47"/>
              <p:cNvGrpSpPr/>
              <p:nvPr/>
            </p:nvGrpSpPr>
            <p:grpSpPr>
              <a:xfrm>
                <a:off x="7728985" y="3074988"/>
                <a:ext cx="52991" cy="53124"/>
                <a:chOff x="7421975" y="3409096"/>
                <a:chExt cx="41100" cy="41204"/>
              </a:xfrm>
            </p:grpSpPr>
            <p:sp>
              <p:nvSpPr>
                <p:cNvPr id="912" name="Google Shape;912;p47"/>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7"/>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47"/>
              <p:cNvGrpSpPr/>
              <p:nvPr/>
            </p:nvGrpSpPr>
            <p:grpSpPr>
              <a:xfrm>
                <a:off x="7541185" y="3074988"/>
                <a:ext cx="52991" cy="53124"/>
                <a:chOff x="7421975" y="3409096"/>
                <a:chExt cx="41100" cy="41204"/>
              </a:xfrm>
            </p:grpSpPr>
            <p:sp>
              <p:nvSpPr>
                <p:cNvPr id="915" name="Google Shape;915;p47"/>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7"/>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17" name="Google Shape;917;p47"/>
            <p:cNvGrpSpPr/>
            <p:nvPr/>
          </p:nvGrpSpPr>
          <p:grpSpPr>
            <a:xfrm>
              <a:off x="6456234" y="2879551"/>
              <a:ext cx="1099965" cy="606292"/>
              <a:chOff x="3089784" y="2263801"/>
              <a:chExt cx="1099965" cy="606292"/>
            </a:xfrm>
          </p:grpSpPr>
          <p:sp>
            <p:nvSpPr>
              <p:cNvPr id="918" name="Google Shape;918;p47"/>
              <p:cNvSpPr/>
              <p:nvPr/>
            </p:nvSpPr>
            <p:spPr>
              <a:xfrm flipH="1">
                <a:off x="3089784" y="2263801"/>
                <a:ext cx="1099965" cy="606292"/>
              </a:xfrm>
              <a:custGeom>
                <a:avLst/>
                <a:gdLst/>
                <a:ahLst/>
                <a:cxnLst/>
                <a:rect l="l" t="t" r="r" b="b"/>
                <a:pathLst>
                  <a:path w="17788" h="9805" extrusionOk="0">
                    <a:moveTo>
                      <a:pt x="9420" y="1"/>
                    </a:moveTo>
                    <a:cubicBezTo>
                      <a:pt x="5816" y="1"/>
                      <a:pt x="1974" y="278"/>
                      <a:pt x="1505" y="852"/>
                    </a:cubicBezTo>
                    <a:cubicBezTo>
                      <a:pt x="102" y="2566"/>
                      <a:pt x="152" y="6314"/>
                      <a:pt x="1270" y="7506"/>
                    </a:cubicBezTo>
                    <a:cubicBezTo>
                      <a:pt x="1337" y="7579"/>
                      <a:pt x="1452" y="7649"/>
                      <a:pt x="1599" y="7719"/>
                    </a:cubicBezTo>
                    <a:cubicBezTo>
                      <a:pt x="1592" y="7738"/>
                      <a:pt x="1584" y="7758"/>
                      <a:pt x="1574" y="7776"/>
                    </a:cubicBezTo>
                    <a:cubicBezTo>
                      <a:pt x="1440" y="8038"/>
                      <a:pt x="1215" y="8240"/>
                      <a:pt x="986" y="8422"/>
                    </a:cubicBezTo>
                    <a:cubicBezTo>
                      <a:pt x="756" y="8604"/>
                      <a:pt x="514" y="8776"/>
                      <a:pt x="324" y="9001"/>
                    </a:cubicBezTo>
                    <a:cubicBezTo>
                      <a:pt x="135" y="9223"/>
                      <a:pt x="0" y="9513"/>
                      <a:pt x="32" y="9804"/>
                    </a:cubicBezTo>
                    <a:cubicBezTo>
                      <a:pt x="222" y="9443"/>
                      <a:pt x="589" y="9236"/>
                      <a:pt x="981" y="9116"/>
                    </a:cubicBezTo>
                    <a:cubicBezTo>
                      <a:pt x="1372" y="8994"/>
                      <a:pt x="1784" y="8966"/>
                      <a:pt x="2188" y="8899"/>
                    </a:cubicBezTo>
                    <a:cubicBezTo>
                      <a:pt x="2592" y="8831"/>
                      <a:pt x="3004" y="8714"/>
                      <a:pt x="3319" y="8452"/>
                    </a:cubicBezTo>
                    <a:cubicBezTo>
                      <a:pt x="3396" y="8387"/>
                      <a:pt x="3468" y="8310"/>
                      <a:pt x="3528" y="8228"/>
                    </a:cubicBezTo>
                    <a:cubicBezTo>
                      <a:pt x="6012" y="8660"/>
                      <a:pt x="11133" y="9402"/>
                      <a:pt x="13586" y="9402"/>
                    </a:cubicBezTo>
                    <a:cubicBezTo>
                      <a:pt x="13994" y="9402"/>
                      <a:pt x="14328" y="9381"/>
                      <a:pt x="14564" y="9335"/>
                    </a:cubicBezTo>
                    <a:cubicBezTo>
                      <a:pt x="16872" y="8889"/>
                      <a:pt x="17788" y="1695"/>
                      <a:pt x="15822" y="555"/>
                    </a:cubicBezTo>
                    <a:cubicBezTo>
                      <a:pt x="15191" y="189"/>
                      <a:pt x="12386" y="1"/>
                      <a:pt x="9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9" name="Google Shape;919;p47"/>
              <p:cNvGrpSpPr/>
              <p:nvPr/>
            </p:nvGrpSpPr>
            <p:grpSpPr>
              <a:xfrm rot="549793">
                <a:off x="3435662" y="2483900"/>
                <a:ext cx="408680" cy="165866"/>
                <a:chOff x="4779156" y="3262750"/>
                <a:chExt cx="491550" cy="199500"/>
              </a:xfrm>
            </p:grpSpPr>
            <p:sp>
              <p:nvSpPr>
                <p:cNvPr id="920" name="Google Shape;920;p47"/>
                <p:cNvSpPr/>
                <p:nvPr/>
              </p:nvSpPr>
              <p:spPr>
                <a:xfrm>
                  <a:off x="4779156" y="33461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7"/>
                <p:cNvSpPr/>
                <p:nvPr/>
              </p:nvSpPr>
              <p:spPr>
                <a:xfrm>
                  <a:off x="4966881" y="33044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7"/>
                <p:cNvSpPr/>
                <p:nvPr/>
              </p:nvSpPr>
              <p:spPr>
                <a:xfrm>
                  <a:off x="5154606" y="32627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23" name="Google Shape;923;p47"/>
          <p:cNvGrpSpPr/>
          <p:nvPr/>
        </p:nvGrpSpPr>
        <p:grpSpPr>
          <a:xfrm rot="-1425138" flipH="1">
            <a:off x="7388726" y="4053644"/>
            <a:ext cx="1443874" cy="895254"/>
            <a:chOff x="12481012" y="293219"/>
            <a:chExt cx="1750658" cy="1085470"/>
          </a:xfrm>
        </p:grpSpPr>
        <p:sp>
          <p:nvSpPr>
            <p:cNvPr id="924" name="Google Shape;924;p47"/>
            <p:cNvSpPr/>
            <p:nvPr/>
          </p:nvSpPr>
          <p:spPr>
            <a:xfrm>
              <a:off x="12490129" y="322556"/>
              <a:ext cx="861596" cy="425247"/>
            </a:xfrm>
            <a:custGeom>
              <a:avLst/>
              <a:gdLst/>
              <a:ahLst/>
              <a:cxnLst/>
              <a:rect l="l" t="t" r="r" b="b"/>
              <a:pathLst>
                <a:path w="50371" h="24861" extrusionOk="0">
                  <a:moveTo>
                    <a:pt x="14352" y="1"/>
                  </a:moveTo>
                  <a:cubicBezTo>
                    <a:pt x="12011" y="1"/>
                    <a:pt x="9666" y="152"/>
                    <a:pt x="7339" y="443"/>
                  </a:cubicBezTo>
                  <a:cubicBezTo>
                    <a:pt x="6906" y="476"/>
                    <a:pt x="6405" y="576"/>
                    <a:pt x="5972" y="810"/>
                  </a:cubicBezTo>
                  <a:cubicBezTo>
                    <a:pt x="5571" y="1077"/>
                    <a:pt x="5271" y="1510"/>
                    <a:pt x="4971" y="1944"/>
                  </a:cubicBezTo>
                  <a:cubicBezTo>
                    <a:pt x="3670" y="3879"/>
                    <a:pt x="1302" y="7314"/>
                    <a:pt x="1" y="9282"/>
                  </a:cubicBezTo>
                  <a:lnTo>
                    <a:pt x="50370" y="24860"/>
                  </a:lnTo>
                  <a:lnTo>
                    <a:pt x="50370" y="18489"/>
                  </a:lnTo>
                  <a:cubicBezTo>
                    <a:pt x="46334" y="11484"/>
                    <a:pt x="39529" y="6147"/>
                    <a:pt x="31824" y="3145"/>
                  </a:cubicBezTo>
                  <a:cubicBezTo>
                    <a:pt x="26285" y="987"/>
                    <a:pt x="20333" y="1"/>
                    <a:pt x="14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7"/>
            <p:cNvSpPr/>
            <p:nvPr/>
          </p:nvSpPr>
          <p:spPr>
            <a:xfrm>
              <a:off x="13351761" y="293219"/>
              <a:ext cx="861014" cy="438606"/>
            </a:xfrm>
            <a:custGeom>
              <a:avLst/>
              <a:gdLst/>
              <a:ahLst/>
              <a:cxnLst/>
              <a:rect l="l" t="t" r="r" b="b"/>
              <a:pathLst>
                <a:path w="50337" h="25642" extrusionOk="0">
                  <a:moveTo>
                    <a:pt x="36516" y="0"/>
                  </a:moveTo>
                  <a:cubicBezTo>
                    <a:pt x="30555" y="0"/>
                    <a:pt x="24611" y="1004"/>
                    <a:pt x="19080" y="3158"/>
                  </a:cubicBezTo>
                  <a:cubicBezTo>
                    <a:pt x="11408" y="6161"/>
                    <a:pt x="4070" y="13199"/>
                    <a:pt x="0" y="20204"/>
                  </a:cubicBezTo>
                  <a:lnTo>
                    <a:pt x="500" y="25641"/>
                  </a:lnTo>
                  <a:lnTo>
                    <a:pt x="50336" y="9296"/>
                  </a:lnTo>
                  <a:cubicBezTo>
                    <a:pt x="49102" y="7328"/>
                    <a:pt x="47200" y="3892"/>
                    <a:pt x="45933" y="1958"/>
                  </a:cubicBezTo>
                  <a:cubicBezTo>
                    <a:pt x="45633" y="1524"/>
                    <a:pt x="45332" y="1057"/>
                    <a:pt x="44932" y="823"/>
                  </a:cubicBezTo>
                  <a:cubicBezTo>
                    <a:pt x="44499" y="557"/>
                    <a:pt x="43998" y="490"/>
                    <a:pt x="43531" y="457"/>
                  </a:cubicBezTo>
                  <a:cubicBezTo>
                    <a:pt x="41206" y="155"/>
                    <a:pt x="38859" y="0"/>
                    <a:pt x="36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7"/>
            <p:cNvSpPr/>
            <p:nvPr/>
          </p:nvSpPr>
          <p:spPr>
            <a:xfrm>
              <a:off x="12481012" y="459712"/>
              <a:ext cx="758880" cy="880925"/>
            </a:xfrm>
            <a:custGeom>
              <a:avLst/>
              <a:gdLst/>
              <a:ahLst/>
              <a:cxnLst/>
              <a:rect l="l" t="t" r="r" b="b"/>
              <a:pathLst>
                <a:path w="44366" h="51501" extrusionOk="0">
                  <a:moveTo>
                    <a:pt x="10011" y="0"/>
                  </a:moveTo>
                  <a:cubicBezTo>
                    <a:pt x="6656" y="0"/>
                    <a:pt x="3300" y="317"/>
                    <a:pt x="0" y="964"/>
                  </a:cubicBezTo>
                  <a:cubicBezTo>
                    <a:pt x="2835" y="17443"/>
                    <a:pt x="5204" y="33721"/>
                    <a:pt x="8106" y="50199"/>
                  </a:cubicBezTo>
                  <a:cubicBezTo>
                    <a:pt x="13713" y="48686"/>
                    <a:pt x="19400" y="47844"/>
                    <a:pt x="25048" y="47844"/>
                  </a:cubicBezTo>
                  <a:cubicBezTo>
                    <a:pt x="31598" y="47844"/>
                    <a:pt x="38097" y="48975"/>
                    <a:pt x="44365" y="51500"/>
                  </a:cubicBezTo>
                  <a:lnTo>
                    <a:pt x="44298" y="12239"/>
                  </a:lnTo>
                  <a:cubicBezTo>
                    <a:pt x="34771" y="4313"/>
                    <a:pt x="22394" y="0"/>
                    <a:pt x="10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7"/>
            <p:cNvSpPr/>
            <p:nvPr/>
          </p:nvSpPr>
          <p:spPr>
            <a:xfrm>
              <a:off x="12481012" y="476202"/>
              <a:ext cx="758880" cy="864435"/>
            </a:xfrm>
            <a:custGeom>
              <a:avLst/>
              <a:gdLst/>
              <a:ahLst/>
              <a:cxnLst/>
              <a:rect l="l" t="t" r="r" b="b"/>
              <a:pathLst>
                <a:path w="44366" h="50537" extrusionOk="0">
                  <a:moveTo>
                    <a:pt x="0" y="0"/>
                  </a:moveTo>
                  <a:lnTo>
                    <a:pt x="0" y="0"/>
                  </a:lnTo>
                  <a:cubicBezTo>
                    <a:pt x="2869" y="16479"/>
                    <a:pt x="5237" y="32757"/>
                    <a:pt x="8106" y="49235"/>
                  </a:cubicBezTo>
                  <a:cubicBezTo>
                    <a:pt x="13692" y="47697"/>
                    <a:pt x="19356" y="46853"/>
                    <a:pt x="24984" y="46853"/>
                  </a:cubicBezTo>
                  <a:cubicBezTo>
                    <a:pt x="31555" y="46853"/>
                    <a:pt x="38076" y="48003"/>
                    <a:pt x="44365" y="50536"/>
                  </a:cubicBezTo>
                  <a:cubicBezTo>
                    <a:pt x="7507" y="33959"/>
                    <a:pt x="1" y="3"/>
                    <a:pt x="0" y="0"/>
                  </a:cubicBezTo>
                  <a:close/>
                </a:path>
              </a:pathLst>
            </a:custGeom>
            <a:solidFill>
              <a:srgbClr val="330502">
                <a:alpha val="1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7"/>
            <p:cNvSpPr/>
            <p:nvPr/>
          </p:nvSpPr>
          <p:spPr>
            <a:xfrm>
              <a:off x="13514953" y="433677"/>
              <a:ext cx="716648" cy="906958"/>
            </a:xfrm>
            <a:custGeom>
              <a:avLst/>
              <a:gdLst/>
              <a:ahLst/>
              <a:cxnLst/>
              <a:rect l="l" t="t" r="r" b="b"/>
              <a:pathLst>
                <a:path w="41897" h="53023" extrusionOk="0">
                  <a:moveTo>
                    <a:pt x="33881" y="0"/>
                  </a:moveTo>
                  <a:cubicBezTo>
                    <a:pt x="21491" y="0"/>
                    <a:pt x="9986" y="5581"/>
                    <a:pt x="0" y="13861"/>
                  </a:cubicBezTo>
                  <a:lnTo>
                    <a:pt x="0" y="53022"/>
                  </a:lnTo>
                  <a:lnTo>
                    <a:pt x="34" y="53022"/>
                  </a:lnTo>
                  <a:cubicBezTo>
                    <a:pt x="7501" y="50014"/>
                    <a:pt x="14258" y="48261"/>
                    <a:pt x="21336" y="48261"/>
                  </a:cubicBezTo>
                  <a:cubicBezTo>
                    <a:pt x="25325" y="48261"/>
                    <a:pt x="29415" y="48818"/>
                    <a:pt x="33791" y="50020"/>
                  </a:cubicBezTo>
                  <a:cubicBezTo>
                    <a:pt x="36626" y="33542"/>
                    <a:pt x="38995" y="17263"/>
                    <a:pt x="41897" y="785"/>
                  </a:cubicBezTo>
                  <a:cubicBezTo>
                    <a:pt x="39189" y="253"/>
                    <a:pt x="36515" y="0"/>
                    <a:pt x="33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 name="Google Shape;929;p47"/>
            <p:cNvGrpSpPr/>
            <p:nvPr/>
          </p:nvGrpSpPr>
          <p:grpSpPr>
            <a:xfrm>
              <a:off x="13593770" y="632782"/>
              <a:ext cx="562903" cy="505424"/>
              <a:chOff x="2819907" y="2874840"/>
              <a:chExt cx="630491" cy="566111"/>
            </a:xfrm>
          </p:grpSpPr>
          <p:sp>
            <p:nvSpPr>
              <p:cNvPr id="930" name="Google Shape;930;p47"/>
              <p:cNvSpPr/>
              <p:nvPr/>
            </p:nvSpPr>
            <p:spPr>
              <a:xfrm rot="5040089" flipH="1">
                <a:off x="2881046" y="2867621"/>
                <a:ext cx="508212" cy="580561"/>
              </a:xfrm>
              <a:custGeom>
                <a:avLst/>
                <a:gdLst/>
                <a:ahLst/>
                <a:cxnLst/>
                <a:rect l="l" t="t" r="r" b="b"/>
                <a:pathLst>
                  <a:path w="20329" h="23223" extrusionOk="0">
                    <a:moveTo>
                      <a:pt x="606" y="5991"/>
                    </a:moveTo>
                    <a:lnTo>
                      <a:pt x="0" y="23223"/>
                    </a:lnTo>
                    <a:lnTo>
                      <a:pt x="18445" y="18242"/>
                    </a:lnTo>
                    <a:lnTo>
                      <a:pt x="20329" y="0"/>
                    </a:lnTo>
                    <a:close/>
                  </a:path>
                </a:pathLst>
              </a:custGeom>
              <a:solidFill>
                <a:schemeClr val="lt2"/>
              </a:solidFill>
              <a:ln>
                <a:noFill/>
              </a:ln>
            </p:spPr>
          </p:sp>
          <p:sp>
            <p:nvSpPr>
              <p:cNvPr id="931" name="Google Shape;931;p47"/>
              <p:cNvSpPr/>
              <p:nvPr/>
            </p:nvSpPr>
            <p:spPr>
              <a:xfrm rot="5040089" flipH="1">
                <a:off x="3039519" y="2899635"/>
                <a:ext cx="188470" cy="489713"/>
              </a:xfrm>
              <a:custGeom>
                <a:avLst/>
                <a:gdLst/>
                <a:ahLst/>
                <a:cxnLst/>
                <a:rect l="l" t="t" r="r" b="b"/>
                <a:pathLst>
                  <a:path w="7539" h="19589" extrusionOk="0">
                    <a:moveTo>
                      <a:pt x="673" y="2154"/>
                    </a:moveTo>
                    <a:lnTo>
                      <a:pt x="7539" y="0"/>
                    </a:lnTo>
                    <a:lnTo>
                      <a:pt x="6597" y="17771"/>
                    </a:lnTo>
                    <a:lnTo>
                      <a:pt x="0" y="19589"/>
                    </a:lnTo>
                    <a:close/>
                  </a:path>
                </a:pathLst>
              </a:custGeom>
              <a:solidFill>
                <a:schemeClr val="accent1"/>
              </a:solidFill>
              <a:ln>
                <a:noFill/>
              </a:ln>
            </p:spPr>
          </p:sp>
          <p:sp>
            <p:nvSpPr>
              <p:cNvPr id="932" name="Google Shape;932;p47"/>
              <p:cNvSpPr/>
              <p:nvPr/>
            </p:nvSpPr>
            <p:spPr>
              <a:xfrm rot="5040089" flipH="1">
                <a:off x="3078547" y="2740841"/>
                <a:ext cx="169946" cy="488013"/>
              </a:xfrm>
              <a:custGeom>
                <a:avLst/>
                <a:gdLst/>
                <a:ahLst/>
                <a:cxnLst/>
                <a:rect l="l" t="t" r="r" b="b"/>
                <a:pathLst>
                  <a:path w="6798" h="19521" extrusionOk="0">
                    <a:moveTo>
                      <a:pt x="807" y="1817"/>
                    </a:moveTo>
                    <a:lnTo>
                      <a:pt x="6798" y="0"/>
                    </a:lnTo>
                    <a:lnTo>
                      <a:pt x="5654" y="18242"/>
                    </a:lnTo>
                    <a:lnTo>
                      <a:pt x="0" y="19521"/>
                    </a:lnTo>
                    <a:close/>
                  </a:path>
                </a:pathLst>
              </a:custGeom>
              <a:solidFill>
                <a:schemeClr val="lt2"/>
              </a:solidFill>
              <a:ln>
                <a:noFill/>
              </a:ln>
            </p:spPr>
          </p:sp>
        </p:grpSp>
        <p:sp>
          <p:nvSpPr>
            <p:cNvPr id="933" name="Google Shape;933;p47"/>
            <p:cNvSpPr/>
            <p:nvPr/>
          </p:nvSpPr>
          <p:spPr>
            <a:xfrm>
              <a:off x="13515517" y="447105"/>
              <a:ext cx="716152" cy="893531"/>
            </a:xfrm>
            <a:custGeom>
              <a:avLst/>
              <a:gdLst/>
              <a:ahLst/>
              <a:cxnLst/>
              <a:rect l="l" t="t" r="r" b="b"/>
              <a:pathLst>
                <a:path w="41868" h="52238" extrusionOk="0">
                  <a:moveTo>
                    <a:pt x="41864" y="0"/>
                  </a:moveTo>
                  <a:lnTo>
                    <a:pt x="41864" y="0"/>
                  </a:lnTo>
                  <a:cubicBezTo>
                    <a:pt x="41794" y="397"/>
                    <a:pt x="41724" y="794"/>
                    <a:pt x="41655" y="1190"/>
                  </a:cubicBezTo>
                  <a:lnTo>
                    <a:pt x="41655" y="1190"/>
                  </a:lnTo>
                  <a:cubicBezTo>
                    <a:pt x="41807" y="421"/>
                    <a:pt x="41867" y="0"/>
                    <a:pt x="41864" y="0"/>
                  </a:cubicBezTo>
                  <a:close/>
                  <a:moveTo>
                    <a:pt x="41655" y="1190"/>
                  </a:moveTo>
                  <a:cubicBezTo>
                    <a:pt x="40375" y="7676"/>
                    <a:pt x="32593" y="38929"/>
                    <a:pt x="1756" y="51549"/>
                  </a:cubicBezTo>
                  <a:lnTo>
                    <a:pt x="1756" y="51549"/>
                  </a:lnTo>
                  <a:cubicBezTo>
                    <a:pt x="8536" y="48963"/>
                    <a:pt x="14784" y="47476"/>
                    <a:pt x="21303" y="47476"/>
                  </a:cubicBezTo>
                  <a:cubicBezTo>
                    <a:pt x="25292" y="47476"/>
                    <a:pt x="29382" y="48033"/>
                    <a:pt x="33758" y="49235"/>
                  </a:cubicBezTo>
                  <a:cubicBezTo>
                    <a:pt x="36525" y="33154"/>
                    <a:pt x="38847" y="17263"/>
                    <a:pt x="41655" y="1190"/>
                  </a:cubicBezTo>
                  <a:close/>
                  <a:moveTo>
                    <a:pt x="1756" y="51549"/>
                  </a:moveTo>
                  <a:cubicBezTo>
                    <a:pt x="1175" y="51770"/>
                    <a:pt x="590" y="52000"/>
                    <a:pt x="1" y="52237"/>
                  </a:cubicBezTo>
                  <a:cubicBezTo>
                    <a:pt x="594" y="52015"/>
                    <a:pt x="1179" y="51785"/>
                    <a:pt x="1756" y="51549"/>
                  </a:cubicBezTo>
                  <a:close/>
                </a:path>
              </a:pathLst>
            </a:custGeom>
            <a:solidFill>
              <a:srgbClr val="330502">
                <a:alpha val="1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7"/>
            <p:cNvSpPr/>
            <p:nvPr/>
          </p:nvSpPr>
          <p:spPr>
            <a:xfrm>
              <a:off x="13231933" y="636537"/>
              <a:ext cx="284148" cy="742152"/>
            </a:xfrm>
            <a:custGeom>
              <a:avLst/>
              <a:gdLst/>
              <a:ahLst/>
              <a:cxnLst/>
              <a:rect l="l" t="t" r="r" b="b"/>
              <a:pathLst>
                <a:path w="16612" h="43388" extrusionOk="0">
                  <a:moveTo>
                    <a:pt x="9034" y="1"/>
                  </a:moveTo>
                  <a:cubicBezTo>
                    <a:pt x="6646" y="1"/>
                    <a:pt x="3758" y="501"/>
                    <a:pt x="467" y="2002"/>
                  </a:cubicBezTo>
                  <a:cubicBezTo>
                    <a:pt x="0" y="2236"/>
                    <a:pt x="467" y="41163"/>
                    <a:pt x="467" y="41163"/>
                  </a:cubicBezTo>
                  <a:cubicBezTo>
                    <a:pt x="467" y="41163"/>
                    <a:pt x="4040" y="43387"/>
                    <a:pt x="8824" y="43387"/>
                  </a:cubicBezTo>
                  <a:cubicBezTo>
                    <a:pt x="11216" y="43387"/>
                    <a:pt x="13910" y="42831"/>
                    <a:pt x="16612" y="41163"/>
                  </a:cubicBezTo>
                  <a:lnTo>
                    <a:pt x="16612" y="2002"/>
                  </a:lnTo>
                  <a:cubicBezTo>
                    <a:pt x="16590" y="2002"/>
                    <a:pt x="13810" y="1"/>
                    <a:pt x="9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7"/>
            <p:cNvSpPr/>
            <p:nvPr/>
          </p:nvSpPr>
          <p:spPr>
            <a:xfrm>
              <a:off x="12617946" y="418846"/>
              <a:ext cx="641916" cy="209998"/>
            </a:xfrm>
            <a:custGeom>
              <a:avLst/>
              <a:gdLst/>
              <a:ahLst/>
              <a:cxnLst/>
              <a:rect l="l" t="t" r="r" b="b"/>
              <a:pathLst>
                <a:path w="37528" h="12277" extrusionOk="0">
                  <a:moveTo>
                    <a:pt x="6821" y="0"/>
                  </a:moveTo>
                  <a:cubicBezTo>
                    <a:pt x="4560" y="0"/>
                    <a:pt x="2293" y="215"/>
                    <a:pt x="101" y="685"/>
                  </a:cubicBezTo>
                  <a:cubicBezTo>
                    <a:pt x="34" y="718"/>
                    <a:pt x="1" y="785"/>
                    <a:pt x="1" y="851"/>
                  </a:cubicBezTo>
                  <a:cubicBezTo>
                    <a:pt x="1" y="885"/>
                    <a:pt x="68" y="952"/>
                    <a:pt x="134" y="952"/>
                  </a:cubicBezTo>
                  <a:cubicBezTo>
                    <a:pt x="2278" y="532"/>
                    <a:pt x="4481" y="331"/>
                    <a:pt x="6693" y="331"/>
                  </a:cubicBezTo>
                  <a:cubicBezTo>
                    <a:pt x="7820" y="331"/>
                    <a:pt x="8949" y="383"/>
                    <a:pt x="10075" y="485"/>
                  </a:cubicBezTo>
                  <a:cubicBezTo>
                    <a:pt x="13377" y="785"/>
                    <a:pt x="16679" y="1485"/>
                    <a:pt x="19848" y="2553"/>
                  </a:cubicBezTo>
                  <a:cubicBezTo>
                    <a:pt x="23017" y="3653"/>
                    <a:pt x="26053" y="5054"/>
                    <a:pt x="28988" y="6689"/>
                  </a:cubicBezTo>
                  <a:cubicBezTo>
                    <a:pt x="31890" y="8323"/>
                    <a:pt x="34659" y="10191"/>
                    <a:pt x="37327" y="12226"/>
                  </a:cubicBezTo>
                  <a:cubicBezTo>
                    <a:pt x="37361" y="12260"/>
                    <a:pt x="37394" y="12276"/>
                    <a:pt x="37423" y="12276"/>
                  </a:cubicBezTo>
                  <a:cubicBezTo>
                    <a:pt x="37453" y="12276"/>
                    <a:pt x="37478" y="12260"/>
                    <a:pt x="37494" y="12226"/>
                  </a:cubicBezTo>
                  <a:cubicBezTo>
                    <a:pt x="37528" y="12160"/>
                    <a:pt x="37528" y="12126"/>
                    <a:pt x="37494" y="12059"/>
                  </a:cubicBezTo>
                  <a:cubicBezTo>
                    <a:pt x="34859" y="9991"/>
                    <a:pt x="32057" y="8057"/>
                    <a:pt x="29155" y="6389"/>
                  </a:cubicBezTo>
                  <a:cubicBezTo>
                    <a:pt x="26220" y="4721"/>
                    <a:pt x="23184" y="3320"/>
                    <a:pt x="19982" y="2219"/>
                  </a:cubicBezTo>
                  <a:cubicBezTo>
                    <a:pt x="16813" y="1152"/>
                    <a:pt x="13477" y="451"/>
                    <a:pt x="10141" y="151"/>
                  </a:cubicBezTo>
                  <a:cubicBezTo>
                    <a:pt x="9042" y="52"/>
                    <a:pt x="7933" y="0"/>
                    <a:pt x="6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7"/>
            <p:cNvSpPr/>
            <p:nvPr/>
          </p:nvSpPr>
          <p:spPr>
            <a:xfrm>
              <a:off x="12627080" y="378595"/>
              <a:ext cx="663024" cy="233124"/>
            </a:xfrm>
            <a:custGeom>
              <a:avLst/>
              <a:gdLst/>
              <a:ahLst/>
              <a:cxnLst/>
              <a:rect l="l" t="t" r="r" b="b"/>
              <a:pathLst>
                <a:path w="38762" h="13629" extrusionOk="0">
                  <a:moveTo>
                    <a:pt x="7171" y="1"/>
                  </a:moveTo>
                  <a:cubicBezTo>
                    <a:pt x="4833" y="1"/>
                    <a:pt x="2486" y="171"/>
                    <a:pt x="167" y="503"/>
                  </a:cubicBezTo>
                  <a:cubicBezTo>
                    <a:pt x="134" y="503"/>
                    <a:pt x="101" y="536"/>
                    <a:pt x="1" y="669"/>
                  </a:cubicBezTo>
                  <a:cubicBezTo>
                    <a:pt x="67" y="703"/>
                    <a:pt x="101" y="736"/>
                    <a:pt x="134" y="736"/>
                  </a:cubicBezTo>
                  <a:cubicBezTo>
                    <a:pt x="2353" y="440"/>
                    <a:pt x="4572" y="305"/>
                    <a:pt x="6790" y="305"/>
                  </a:cubicBezTo>
                  <a:cubicBezTo>
                    <a:pt x="8074" y="305"/>
                    <a:pt x="9358" y="350"/>
                    <a:pt x="10641" y="436"/>
                  </a:cubicBezTo>
                  <a:cubicBezTo>
                    <a:pt x="14144" y="669"/>
                    <a:pt x="17646" y="1270"/>
                    <a:pt x="20949" y="2404"/>
                  </a:cubicBezTo>
                  <a:cubicBezTo>
                    <a:pt x="22583" y="3004"/>
                    <a:pt x="24184" y="3638"/>
                    <a:pt x="25786" y="4405"/>
                  </a:cubicBezTo>
                  <a:cubicBezTo>
                    <a:pt x="27353" y="5206"/>
                    <a:pt x="28921" y="6040"/>
                    <a:pt x="30356" y="7007"/>
                  </a:cubicBezTo>
                  <a:cubicBezTo>
                    <a:pt x="33324" y="8909"/>
                    <a:pt x="36026" y="11143"/>
                    <a:pt x="38528" y="13579"/>
                  </a:cubicBezTo>
                  <a:cubicBezTo>
                    <a:pt x="38561" y="13612"/>
                    <a:pt x="38595" y="13629"/>
                    <a:pt x="38624" y="13629"/>
                  </a:cubicBezTo>
                  <a:cubicBezTo>
                    <a:pt x="38653" y="13629"/>
                    <a:pt x="38678" y="13612"/>
                    <a:pt x="38695" y="13579"/>
                  </a:cubicBezTo>
                  <a:cubicBezTo>
                    <a:pt x="38762" y="13545"/>
                    <a:pt x="38762" y="13478"/>
                    <a:pt x="38695" y="13412"/>
                  </a:cubicBezTo>
                  <a:cubicBezTo>
                    <a:pt x="37494" y="12178"/>
                    <a:pt x="36160" y="10943"/>
                    <a:pt x="34825" y="9843"/>
                  </a:cubicBezTo>
                  <a:cubicBezTo>
                    <a:pt x="33491" y="8708"/>
                    <a:pt x="32023" y="7674"/>
                    <a:pt x="30589" y="6707"/>
                  </a:cubicBezTo>
                  <a:cubicBezTo>
                    <a:pt x="27620" y="4806"/>
                    <a:pt x="24451" y="3204"/>
                    <a:pt x="21116" y="2070"/>
                  </a:cubicBezTo>
                  <a:cubicBezTo>
                    <a:pt x="17747" y="903"/>
                    <a:pt x="14244" y="369"/>
                    <a:pt x="10742" y="136"/>
                  </a:cubicBezTo>
                  <a:cubicBezTo>
                    <a:pt x="9557" y="45"/>
                    <a:pt x="8366" y="1"/>
                    <a:pt x="7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7"/>
            <p:cNvSpPr/>
            <p:nvPr/>
          </p:nvSpPr>
          <p:spPr>
            <a:xfrm>
              <a:off x="13491552" y="395701"/>
              <a:ext cx="636203" cy="223579"/>
            </a:xfrm>
            <a:custGeom>
              <a:avLst/>
              <a:gdLst/>
              <a:ahLst/>
              <a:cxnLst/>
              <a:rect l="l" t="t" r="r" b="b"/>
              <a:pathLst>
                <a:path w="37194" h="13071" extrusionOk="0">
                  <a:moveTo>
                    <a:pt x="31244" y="1"/>
                  </a:moveTo>
                  <a:cubicBezTo>
                    <a:pt x="29841" y="1"/>
                    <a:pt x="28438" y="84"/>
                    <a:pt x="27053" y="236"/>
                  </a:cubicBezTo>
                  <a:cubicBezTo>
                    <a:pt x="23718" y="603"/>
                    <a:pt x="20449" y="1404"/>
                    <a:pt x="17280" y="2571"/>
                  </a:cubicBezTo>
                  <a:cubicBezTo>
                    <a:pt x="14111" y="3739"/>
                    <a:pt x="11109" y="5240"/>
                    <a:pt x="8206" y="7008"/>
                  </a:cubicBezTo>
                  <a:cubicBezTo>
                    <a:pt x="5338" y="8742"/>
                    <a:pt x="2636" y="10711"/>
                    <a:pt x="34" y="12879"/>
                  </a:cubicBezTo>
                  <a:cubicBezTo>
                    <a:pt x="1" y="12912"/>
                    <a:pt x="1" y="13012"/>
                    <a:pt x="34" y="13046"/>
                  </a:cubicBezTo>
                  <a:cubicBezTo>
                    <a:pt x="67" y="13062"/>
                    <a:pt x="101" y="13071"/>
                    <a:pt x="130" y="13071"/>
                  </a:cubicBezTo>
                  <a:cubicBezTo>
                    <a:pt x="159" y="13071"/>
                    <a:pt x="184" y="13062"/>
                    <a:pt x="201" y="13046"/>
                  </a:cubicBezTo>
                  <a:cubicBezTo>
                    <a:pt x="2803" y="10911"/>
                    <a:pt x="5505" y="9009"/>
                    <a:pt x="8373" y="7241"/>
                  </a:cubicBezTo>
                  <a:cubicBezTo>
                    <a:pt x="11275" y="5507"/>
                    <a:pt x="14277" y="4039"/>
                    <a:pt x="17380" y="2872"/>
                  </a:cubicBezTo>
                  <a:cubicBezTo>
                    <a:pt x="20515" y="1704"/>
                    <a:pt x="23784" y="870"/>
                    <a:pt x="27120" y="503"/>
                  </a:cubicBezTo>
                  <a:cubicBezTo>
                    <a:pt x="28587" y="313"/>
                    <a:pt x="30060" y="219"/>
                    <a:pt x="31532" y="219"/>
                  </a:cubicBezTo>
                  <a:cubicBezTo>
                    <a:pt x="33406" y="219"/>
                    <a:pt x="35277" y="371"/>
                    <a:pt x="37127" y="670"/>
                  </a:cubicBezTo>
                  <a:cubicBezTo>
                    <a:pt x="37149" y="670"/>
                    <a:pt x="37172" y="655"/>
                    <a:pt x="37184" y="655"/>
                  </a:cubicBezTo>
                  <a:cubicBezTo>
                    <a:pt x="37190" y="655"/>
                    <a:pt x="37194" y="659"/>
                    <a:pt x="37194" y="670"/>
                  </a:cubicBezTo>
                  <a:cubicBezTo>
                    <a:pt x="37194" y="570"/>
                    <a:pt x="37160" y="537"/>
                    <a:pt x="37127" y="537"/>
                  </a:cubicBezTo>
                  <a:cubicBezTo>
                    <a:pt x="35196" y="166"/>
                    <a:pt x="33219" y="1"/>
                    <a:pt x="31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7"/>
            <p:cNvSpPr/>
            <p:nvPr/>
          </p:nvSpPr>
          <p:spPr>
            <a:xfrm>
              <a:off x="13460162" y="353244"/>
              <a:ext cx="655874" cy="247783"/>
            </a:xfrm>
            <a:custGeom>
              <a:avLst/>
              <a:gdLst/>
              <a:ahLst/>
              <a:cxnLst/>
              <a:rect l="l" t="t" r="r" b="b"/>
              <a:pathLst>
                <a:path w="38344" h="14486" extrusionOk="0">
                  <a:moveTo>
                    <a:pt x="32301" y="0"/>
                  </a:moveTo>
                  <a:cubicBezTo>
                    <a:pt x="30750" y="0"/>
                    <a:pt x="29199" y="69"/>
                    <a:pt x="27654" y="217"/>
                  </a:cubicBezTo>
                  <a:cubicBezTo>
                    <a:pt x="24152" y="550"/>
                    <a:pt x="20649" y="1284"/>
                    <a:pt x="17347" y="2485"/>
                  </a:cubicBezTo>
                  <a:cubicBezTo>
                    <a:pt x="14078" y="3686"/>
                    <a:pt x="10942" y="5354"/>
                    <a:pt x="8007" y="7355"/>
                  </a:cubicBezTo>
                  <a:cubicBezTo>
                    <a:pt x="6606" y="8389"/>
                    <a:pt x="5171" y="9457"/>
                    <a:pt x="3837" y="10624"/>
                  </a:cubicBezTo>
                  <a:cubicBezTo>
                    <a:pt x="2503" y="11792"/>
                    <a:pt x="1269" y="12992"/>
                    <a:pt x="68" y="14293"/>
                  </a:cubicBezTo>
                  <a:cubicBezTo>
                    <a:pt x="1" y="14327"/>
                    <a:pt x="1" y="14393"/>
                    <a:pt x="68" y="14460"/>
                  </a:cubicBezTo>
                  <a:cubicBezTo>
                    <a:pt x="84" y="14477"/>
                    <a:pt x="109" y="14485"/>
                    <a:pt x="139" y="14485"/>
                  </a:cubicBezTo>
                  <a:cubicBezTo>
                    <a:pt x="168" y="14485"/>
                    <a:pt x="201" y="14477"/>
                    <a:pt x="234" y="14460"/>
                  </a:cubicBezTo>
                  <a:cubicBezTo>
                    <a:pt x="2670" y="11958"/>
                    <a:pt x="5338" y="9657"/>
                    <a:pt x="8240" y="7655"/>
                  </a:cubicBezTo>
                  <a:cubicBezTo>
                    <a:pt x="9675" y="6655"/>
                    <a:pt x="11176" y="5787"/>
                    <a:pt x="12743" y="4953"/>
                  </a:cubicBezTo>
                  <a:cubicBezTo>
                    <a:pt x="14278" y="4119"/>
                    <a:pt x="15912" y="3452"/>
                    <a:pt x="17513" y="2818"/>
                  </a:cubicBezTo>
                  <a:cubicBezTo>
                    <a:pt x="20782" y="1618"/>
                    <a:pt x="24252" y="884"/>
                    <a:pt x="27754" y="550"/>
                  </a:cubicBezTo>
                  <a:cubicBezTo>
                    <a:pt x="29505" y="383"/>
                    <a:pt x="31257" y="300"/>
                    <a:pt x="33008" y="300"/>
                  </a:cubicBezTo>
                  <a:cubicBezTo>
                    <a:pt x="34759" y="300"/>
                    <a:pt x="36510" y="383"/>
                    <a:pt x="38262" y="550"/>
                  </a:cubicBezTo>
                  <a:cubicBezTo>
                    <a:pt x="38271" y="569"/>
                    <a:pt x="38283" y="577"/>
                    <a:pt x="38294" y="577"/>
                  </a:cubicBezTo>
                  <a:cubicBezTo>
                    <a:pt x="38322" y="577"/>
                    <a:pt x="38343" y="522"/>
                    <a:pt x="38295" y="450"/>
                  </a:cubicBezTo>
                  <a:cubicBezTo>
                    <a:pt x="38295" y="350"/>
                    <a:pt x="38262" y="317"/>
                    <a:pt x="38195" y="317"/>
                  </a:cubicBezTo>
                  <a:cubicBezTo>
                    <a:pt x="36237" y="112"/>
                    <a:pt x="34269" y="0"/>
                    <a:pt x="32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7"/>
            <p:cNvSpPr/>
            <p:nvPr/>
          </p:nvSpPr>
          <p:spPr>
            <a:xfrm>
              <a:off x="13270730" y="705013"/>
              <a:ext cx="208270" cy="32739"/>
            </a:xfrm>
            <a:custGeom>
              <a:avLst/>
              <a:gdLst/>
              <a:ahLst/>
              <a:cxnLst/>
              <a:rect l="l" t="t" r="r" b="b"/>
              <a:pathLst>
                <a:path w="12176" h="1914" extrusionOk="0">
                  <a:moveTo>
                    <a:pt x="6138" y="0"/>
                  </a:moveTo>
                  <a:cubicBezTo>
                    <a:pt x="5071" y="0"/>
                    <a:pt x="4070" y="134"/>
                    <a:pt x="3069" y="334"/>
                  </a:cubicBezTo>
                  <a:cubicBezTo>
                    <a:pt x="2135" y="568"/>
                    <a:pt x="1135" y="834"/>
                    <a:pt x="201" y="1268"/>
                  </a:cubicBezTo>
                  <a:cubicBezTo>
                    <a:pt x="67" y="1301"/>
                    <a:pt x="34" y="1435"/>
                    <a:pt x="0" y="1502"/>
                  </a:cubicBezTo>
                  <a:cubicBezTo>
                    <a:pt x="26" y="1606"/>
                    <a:pt x="113" y="1690"/>
                    <a:pt x="214" y="1690"/>
                  </a:cubicBezTo>
                  <a:cubicBezTo>
                    <a:pt x="242" y="1690"/>
                    <a:pt x="271" y="1683"/>
                    <a:pt x="301" y="1668"/>
                  </a:cubicBezTo>
                  <a:cubicBezTo>
                    <a:pt x="1235" y="1435"/>
                    <a:pt x="2202" y="1235"/>
                    <a:pt x="3169" y="1068"/>
                  </a:cubicBezTo>
                  <a:cubicBezTo>
                    <a:pt x="4137" y="901"/>
                    <a:pt x="5137" y="801"/>
                    <a:pt x="6071" y="801"/>
                  </a:cubicBezTo>
                  <a:cubicBezTo>
                    <a:pt x="7039" y="801"/>
                    <a:pt x="8006" y="901"/>
                    <a:pt x="8973" y="1068"/>
                  </a:cubicBezTo>
                  <a:cubicBezTo>
                    <a:pt x="9907" y="1235"/>
                    <a:pt x="10841" y="1502"/>
                    <a:pt x="11742" y="1902"/>
                  </a:cubicBezTo>
                  <a:cubicBezTo>
                    <a:pt x="11774" y="1910"/>
                    <a:pt x="11805" y="1914"/>
                    <a:pt x="11836" y="1914"/>
                  </a:cubicBezTo>
                  <a:cubicBezTo>
                    <a:pt x="11935" y="1914"/>
                    <a:pt x="12025" y="1870"/>
                    <a:pt x="12076" y="1768"/>
                  </a:cubicBezTo>
                  <a:cubicBezTo>
                    <a:pt x="12176" y="1635"/>
                    <a:pt x="12142" y="1502"/>
                    <a:pt x="12009" y="1435"/>
                  </a:cubicBezTo>
                  <a:cubicBezTo>
                    <a:pt x="11142" y="934"/>
                    <a:pt x="10174" y="601"/>
                    <a:pt x="9174" y="334"/>
                  </a:cubicBezTo>
                  <a:cubicBezTo>
                    <a:pt x="8173" y="101"/>
                    <a:pt x="7139" y="0"/>
                    <a:pt x="6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7"/>
            <p:cNvSpPr/>
            <p:nvPr/>
          </p:nvSpPr>
          <p:spPr>
            <a:xfrm>
              <a:off x="13277008" y="769486"/>
              <a:ext cx="194586" cy="29335"/>
            </a:xfrm>
            <a:custGeom>
              <a:avLst/>
              <a:gdLst/>
              <a:ahLst/>
              <a:cxnLst/>
              <a:rect l="l" t="t" r="r" b="b"/>
              <a:pathLst>
                <a:path w="11376" h="1715" extrusionOk="0">
                  <a:moveTo>
                    <a:pt x="5704" y="1"/>
                  </a:moveTo>
                  <a:cubicBezTo>
                    <a:pt x="4770" y="34"/>
                    <a:pt x="3803" y="101"/>
                    <a:pt x="2869" y="334"/>
                  </a:cubicBezTo>
                  <a:cubicBezTo>
                    <a:pt x="1968" y="535"/>
                    <a:pt x="1034" y="868"/>
                    <a:pt x="200" y="1268"/>
                  </a:cubicBezTo>
                  <a:cubicBezTo>
                    <a:pt x="100" y="1335"/>
                    <a:pt x="34" y="1469"/>
                    <a:pt x="0" y="1569"/>
                  </a:cubicBezTo>
                  <a:cubicBezTo>
                    <a:pt x="28" y="1651"/>
                    <a:pt x="123" y="1711"/>
                    <a:pt x="230" y="1711"/>
                  </a:cubicBezTo>
                  <a:cubicBezTo>
                    <a:pt x="253" y="1711"/>
                    <a:pt x="277" y="1708"/>
                    <a:pt x="301" y="1702"/>
                  </a:cubicBezTo>
                  <a:cubicBezTo>
                    <a:pt x="1134" y="1402"/>
                    <a:pt x="2035" y="1168"/>
                    <a:pt x="2936" y="1035"/>
                  </a:cubicBezTo>
                  <a:cubicBezTo>
                    <a:pt x="3836" y="901"/>
                    <a:pt x="4704" y="835"/>
                    <a:pt x="5638" y="835"/>
                  </a:cubicBezTo>
                  <a:cubicBezTo>
                    <a:pt x="6538" y="835"/>
                    <a:pt x="7472" y="868"/>
                    <a:pt x="8340" y="1035"/>
                  </a:cubicBezTo>
                  <a:cubicBezTo>
                    <a:pt x="9274" y="1168"/>
                    <a:pt x="10141" y="1402"/>
                    <a:pt x="10975" y="1702"/>
                  </a:cubicBezTo>
                  <a:cubicBezTo>
                    <a:pt x="11006" y="1710"/>
                    <a:pt x="11040" y="1714"/>
                    <a:pt x="11073" y="1714"/>
                  </a:cubicBezTo>
                  <a:cubicBezTo>
                    <a:pt x="11180" y="1714"/>
                    <a:pt x="11283" y="1671"/>
                    <a:pt x="11308" y="1569"/>
                  </a:cubicBezTo>
                  <a:cubicBezTo>
                    <a:pt x="11375" y="1435"/>
                    <a:pt x="11342" y="1335"/>
                    <a:pt x="11208" y="1235"/>
                  </a:cubicBezTo>
                  <a:cubicBezTo>
                    <a:pt x="10374" y="768"/>
                    <a:pt x="9474" y="501"/>
                    <a:pt x="8540" y="268"/>
                  </a:cubicBezTo>
                  <a:cubicBezTo>
                    <a:pt x="7639" y="68"/>
                    <a:pt x="6672" y="1"/>
                    <a:pt x="5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7"/>
            <p:cNvSpPr/>
            <p:nvPr/>
          </p:nvSpPr>
          <p:spPr>
            <a:xfrm>
              <a:off x="13279864" y="841382"/>
              <a:ext cx="192859" cy="25897"/>
            </a:xfrm>
            <a:custGeom>
              <a:avLst/>
              <a:gdLst/>
              <a:ahLst/>
              <a:cxnLst/>
              <a:rect l="l" t="t" r="r" b="b"/>
              <a:pathLst>
                <a:path w="11275" h="1514" extrusionOk="0">
                  <a:moveTo>
                    <a:pt x="5604" y="1"/>
                  </a:moveTo>
                  <a:cubicBezTo>
                    <a:pt x="4670" y="1"/>
                    <a:pt x="3769" y="101"/>
                    <a:pt x="2835" y="268"/>
                  </a:cubicBezTo>
                  <a:cubicBezTo>
                    <a:pt x="1935" y="401"/>
                    <a:pt x="1001" y="668"/>
                    <a:pt x="167" y="1035"/>
                  </a:cubicBezTo>
                  <a:cubicBezTo>
                    <a:pt x="100" y="1135"/>
                    <a:pt x="0" y="1202"/>
                    <a:pt x="0" y="1335"/>
                  </a:cubicBezTo>
                  <a:cubicBezTo>
                    <a:pt x="28" y="1446"/>
                    <a:pt x="124" y="1510"/>
                    <a:pt x="232" y="1510"/>
                  </a:cubicBezTo>
                  <a:cubicBezTo>
                    <a:pt x="255" y="1510"/>
                    <a:pt x="277" y="1508"/>
                    <a:pt x="300" y="1502"/>
                  </a:cubicBezTo>
                  <a:cubicBezTo>
                    <a:pt x="1168" y="1302"/>
                    <a:pt x="2035" y="1135"/>
                    <a:pt x="2936" y="1002"/>
                  </a:cubicBezTo>
                  <a:cubicBezTo>
                    <a:pt x="3803" y="868"/>
                    <a:pt x="4703" y="835"/>
                    <a:pt x="5604" y="835"/>
                  </a:cubicBezTo>
                  <a:cubicBezTo>
                    <a:pt x="6505" y="835"/>
                    <a:pt x="7372" y="868"/>
                    <a:pt x="8273" y="1002"/>
                  </a:cubicBezTo>
                  <a:cubicBezTo>
                    <a:pt x="9140" y="1102"/>
                    <a:pt x="10007" y="1302"/>
                    <a:pt x="10875" y="1502"/>
                  </a:cubicBezTo>
                  <a:cubicBezTo>
                    <a:pt x="10906" y="1510"/>
                    <a:pt x="10938" y="1514"/>
                    <a:pt x="10968" y="1514"/>
                  </a:cubicBezTo>
                  <a:cubicBezTo>
                    <a:pt x="11065" y="1514"/>
                    <a:pt x="11149" y="1470"/>
                    <a:pt x="11175" y="1368"/>
                  </a:cubicBezTo>
                  <a:cubicBezTo>
                    <a:pt x="11275" y="1235"/>
                    <a:pt x="11175" y="1102"/>
                    <a:pt x="11041" y="1035"/>
                  </a:cubicBezTo>
                  <a:cubicBezTo>
                    <a:pt x="10207" y="668"/>
                    <a:pt x="9307" y="401"/>
                    <a:pt x="8373" y="268"/>
                  </a:cubicBezTo>
                  <a:cubicBezTo>
                    <a:pt x="7472" y="68"/>
                    <a:pt x="6505" y="1"/>
                    <a:pt x="5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7"/>
            <p:cNvSpPr/>
            <p:nvPr/>
          </p:nvSpPr>
          <p:spPr>
            <a:xfrm>
              <a:off x="13271294" y="1151224"/>
              <a:ext cx="208288" cy="32175"/>
            </a:xfrm>
            <a:custGeom>
              <a:avLst/>
              <a:gdLst/>
              <a:ahLst/>
              <a:cxnLst/>
              <a:rect l="l" t="t" r="r" b="b"/>
              <a:pathLst>
                <a:path w="12177" h="1881" extrusionOk="0">
                  <a:moveTo>
                    <a:pt x="6138" y="1"/>
                  </a:moveTo>
                  <a:cubicBezTo>
                    <a:pt x="5104" y="1"/>
                    <a:pt x="4104" y="101"/>
                    <a:pt x="3103" y="334"/>
                  </a:cubicBezTo>
                  <a:cubicBezTo>
                    <a:pt x="2136" y="535"/>
                    <a:pt x="1135" y="835"/>
                    <a:pt x="201" y="1235"/>
                  </a:cubicBezTo>
                  <a:cubicBezTo>
                    <a:pt x="134" y="1268"/>
                    <a:pt x="34" y="1402"/>
                    <a:pt x="1" y="1502"/>
                  </a:cubicBezTo>
                  <a:cubicBezTo>
                    <a:pt x="30" y="1589"/>
                    <a:pt x="134" y="1675"/>
                    <a:pt x="248" y="1675"/>
                  </a:cubicBezTo>
                  <a:cubicBezTo>
                    <a:pt x="265" y="1675"/>
                    <a:pt x="283" y="1673"/>
                    <a:pt x="301" y="1669"/>
                  </a:cubicBezTo>
                  <a:cubicBezTo>
                    <a:pt x="1268" y="1402"/>
                    <a:pt x="2202" y="1202"/>
                    <a:pt x="3170" y="1035"/>
                  </a:cubicBezTo>
                  <a:cubicBezTo>
                    <a:pt x="4137" y="868"/>
                    <a:pt x="5138" y="768"/>
                    <a:pt x="6105" y="768"/>
                  </a:cubicBezTo>
                  <a:cubicBezTo>
                    <a:pt x="7039" y="768"/>
                    <a:pt x="8006" y="868"/>
                    <a:pt x="8974" y="1035"/>
                  </a:cubicBezTo>
                  <a:cubicBezTo>
                    <a:pt x="9941" y="1202"/>
                    <a:pt x="10842" y="1502"/>
                    <a:pt x="11776" y="1869"/>
                  </a:cubicBezTo>
                  <a:cubicBezTo>
                    <a:pt x="11799" y="1877"/>
                    <a:pt x="11825" y="1881"/>
                    <a:pt x="11851" y="1881"/>
                  </a:cubicBezTo>
                  <a:cubicBezTo>
                    <a:pt x="11937" y="1881"/>
                    <a:pt x="12033" y="1837"/>
                    <a:pt x="12109" y="1735"/>
                  </a:cubicBezTo>
                  <a:cubicBezTo>
                    <a:pt x="12176" y="1602"/>
                    <a:pt x="12143" y="1502"/>
                    <a:pt x="12009" y="1402"/>
                  </a:cubicBezTo>
                  <a:cubicBezTo>
                    <a:pt x="11142" y="901"/>
                    <a:pt x="10175" y="568"/>
                    <a:pt x="9174" y="334"/>
                  </a:cubicBezTo>
                  <a:cubicBezTo>
                    <a:pt x="8173" y="68"/>
                    <a:pt x="7139" y="1"/>
                    <a:pt x="6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7"/>
            <p:cNvSpPr/>
            <p:nvPr/>
          </p:nvSpPr>
          <p:spPr>
            <a:xfrm>
              <a:off x="13277572" y="1214568"/>
              <a:ext cx="195151" cy="29318"/>
            </a:xfrm>
            <a:custGeom>
              <a:avLst/>
              <a:gdLst/>
              <a:ahLst/>
              <a:cxnLst/>
              <a:rect l="l" t="t" r="r" b="b"/>
              <a:pathLst>
                <a:path w="11409" h="1714" extrusionOk="0">
                  <a:moveTo>
                    <a:pt x="5738" y="0"/>
                  </a:moveTo>
                  <a:cubicBezTo>
                    <a:pt x="4771" y="34"/>
                    <a:pt x="3803" y="134"/>
                    <a:pt x="2903" y="334"/>
                  </a:cubicBezTo>
                  <a:cubicBezTo>
                    <a:pt x="1969" y="534"/>
                    <a:pt x="1068" y="868"/>
                    <a:pt x="234" y="1301"/>
                  </a:cubicBezTo>
                  <a:cubicBezTo>
                    <a:pt x="134" y="1368"/>
                    <a:pt x="67" y="1468"/>
                    <a:pt x="1" y="1568"/>
                  </a:cubicBezTo>
                  <a:cubicBezTo>
                    <a:pt x="28" y="1651"/>
                    <a:pt x="123" y="1710"/>
                    <a:pt x="231" y="1710"/>
                  </a:cubicBezTo>
                  <a:cubicBezTo>
                    <a:pt x="254" y="1710"/>
                    <a:pt x="277" y="1708"/>
                    <a:pt x="301" y="1702"/>
                  </a:cubicBezTo>
                  <a:cubicBezTo>
                    <a:pt x="1135" y="1401"/>
                    <a:pt x="2069" y="1168"/>
                    <a:pt x="2936" y="1035"/>
                  </a:cubicBezTo>
                  <a:cubicBezTo>
                    <a:pt x="3837" y="901"/>
                    <a:pt x="4737" y="834"/>
                    <a:pt x="5638" y="834"/>
                  </a:cubicBezTo>
                  <a:cubicBezTo>
                    <a:pt x="6539" y="834"/>
                    <a:pt x="7473" y="868"/>
                    <a:pt x="8340" y="1035"/>
                  </a:cubicBezTo>
                  <a:cubicBezTo>
                    <a:pt x="9274" y="1168"/>
                    <a:pt x="10141" y="1401"/>
                    <a:pt x="10975" y="1702"/>
                  </a:cubicBezTo>
                  <a:cubicBezTo>
                    <a:pt x="11007" y="1710"/>
                    <a:pt x="11040" y="1714"/>
                    <a:pt x="11073" y="1714"/>
                  </a:cubicBezTo>
                  <a:cubicBezTo>
                    <a:pt x="11180" y="1714"/>
                    <a:pt x="11283" y="1670"/>
                    <a:pt x="11309" y="1568"/>
                  </a:cubicBezTo>
                  <a:cubicBezTo>
                    <a:pt x="11409" y="1468"/>
                    <a:pt x="11342" y="1335"/>
                    <a:pt x="11242" y="1235"/>
                  </a:cubicBezTo>
                  <a:cubicBezTo>
                    <a:pt x="10408" y="801"/>
                    <a:pt x="9474" y="501"/>
                    <a:pt x="8573" y="301"/>
                  </a:cubicBezTo>
                  <a:cubicBezTo>
                    <a:pt x="7639" y="67"/>
                    <a:pt x="6672" y="0"/>
                    <a:pt x="57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7"/>
            <p:cNvSpPr/>
            <p:nvPr/>
          </p:nvSpPr>
          <p:spPr>
            <a:xfrm>
              <a:off x="13280429" y="1287029"/>
              <a:ext cx="192876" cy="26154"/>
            </a:xfrm>
            <a:custGeom>
              <a:avLst/>
              <a:gdLst/>
              <a:ahLst/>
              <a:cxnLst/>
              <a:rect l="l" t="t" r="r" b="b"/>
              <a:pathLst>
                <a:path w="11276" h="1529" extrusionOk="0">
                  <a:moveTo>
                    <a:pt x="5604" y="1"/>
                  </a:moveTo>
                  <a:cubicBezTo>
                    <a:pt x="4670" y="1"/>
                    <a:pt x="3770" y="101"/>
                    <a:pt x="2836" y="268"/>
                  </a:cubicBezTo>
                  <a:cubicBezTo>
                    <a:pt x="1935" y="434"/>
                    <a:pt x="1001" y="668"/>
                    <a:pt x="167" y="1068"/>
                  </a:cubicBezTo>
                  <a:cubicBezTo>
                    <a:pt x="101" y="1102"/>
                    <a:pt x="0" y="1235"/>
                    <a:pt x="0" y="1335"/>
                  </a:cubicBezTo>
                  <a:cubicBezTo>
                    <a:pt x="27" y="1439"/>
                    <a:pt x="114" y="1523"/>
                    <a:pt x="214" y="1523"/>
                  </a:cubicBezTo>
                  <a:cubicBezTo>
                    <a:pt x="242" y="1523"/>
                    <a:pt x="271" y="1517"/>
                    <a:pt x="301" y="1502"/>
                  </a:cubicBezTo>
                  <a:cubicBezTo>
                    <a:pt x="1168" y="1302"/>
                    <a:pt x="2035" y="1135"/>
                    <a:pt x="2936" y="1002"/>
                  </a:cubicBezTo>
                  <a:cubicBezTo>
                    <a:pt x="3803" y="901"/>
                    <a:pt x="4704" y="835"/>
                    <a:pt x="5604" y="835"/>
                  </a:cubicBezTo>
                  <a:cubicBezTo>
                    <a:pt x="6505" y="835"/>
                    <a:pt x="7372" y="901"/>
                    <a:pt x="8273" y="1002"/>
                  </a:cubicBezTo>
                  <a:cubicBezTo>
                    <a:pt x="9140" y="1102"/>
                    <a:pt x="10008" y="1302"/>
                    <a:pt x="10875" y="1502"/>
                  </a:cubicBezTo>
                  <a:cubicBezTo>
                    <a:pt x="10912" y="1521"/>
                    <a:pt x="10949" y="1529"/>
                    <a:pt x="10984" y="1529"/>
                  </a:cubicBezTo>
                  <a:cubicBezTo>
                    <a:pt x="11075" y="1529"/>
                    <a:pt x="11151" y="1474"/>
                    <a:pt x="11175" y="1402"/>
                  </a:cubicBezTo>
                  <a:cubicBezTo>
                    <a:pt x="11275" y="1268"/>
                    <a:pt x="11175" y="1102"/>
                    <a:pt x="11042" y="1068"/>
                  </a:cubicBezTo>
                  <a:cubicBezTo>
                    <a:pt x="10208" y="668"/>
                    <a:pt x="9307" y="434"/>
                    <a:pt x="8373" y="268"/>
                  </a:cubicBezTo>
                  <a:cubicBezTo>
                    <a:pt x="7472" y="101"/>
                    <a:pt x="6505" y="1"/>
                    <a:pt x="5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514;p39"/>
          <p:cNvSpPr txBox="1">
            <a:spLocks noGrp="1"/>
          </p:cNvSpPr>
          <p:nvPr>
            <p:ph type="title" idx="4294967295"/>
          </p:nvPr>
        </p:nvSpPr>
        <p:spPr>
          <a:xfrm>
            <a:off x="3731738" y="956691"/>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smtClean="0">
                <a:latin typeface="+mj-lt"/>
              </a:rPr>
              <a:t>02</a:t>
            </a:r>
            <a:endParaRPr sz="6000" b="1">
              <a:latin typeface="+mj-lt"/>
            </a:endParaRPr>
          </a:p>
        </p:txBody>
      </p:sp>
      <p:sp>
        <p:nvSpPr>
          <p:cNvPr id="3" name="Rectangle 2"/>
          <p:cNvSpPr/>
          <p:nvPr/>
        </p:nvSpPr>
        <p:spPr>
          <a:xfrm>
            <a:off x="1072758" y="1876629"/>
            <a:ext cx="6970060" cy="2308324"/>
          </a:xfrm>
          <a:prstGeom prst="rect">
            <a:avLst/>
          </a:prstGeom>
        </p:spPr>
        <p:txBody>
          <a:bodyPr wrap="square">
            <a:spAutoFit/>
          </a:bodyPr>
          <a:lstStyle/>
          <a:p>
            <a:pPr algn="ctr">
              <a:lnSpc>
                <a:spcPct val="150000"/>
              </a:lnSpc>
            </a:pPr>
            <a:r>
              <a:rPr lang="vi-VN" sz="3200" b="1" smtClean="0">
                <a:latin typeface="+mn-lt"/>
                <a:ea typeface="Calibri" panose="020F0502020204030204" pitchFamily="34" charset="0"/>
                <a:cs typeface="Times New Roman" panose="02020603050405020304" pitchFamily="18" charset="0"/>
              </a:rPr>
              <a:t>CÁC ĐỘI KỊCH BIỂU DIỄN; </a:t>
            </a:r>
            <a:endParaRPr lang="en-US" sz="3200" b="1" smtClean="0">
              <a:latin typeface="+mn-lt"/>
              <a:ea typeface="Calibri" panose="020F0502020204030204" pitchFamily="34" charset="0"/>
              <a:cs typeface="Times New Roman" panose="02020603050405020304" pitchFamily="18" charset="0"/>
            </a:endParaRPr>
          </a:p>
          <a:p>
            <a:pPr algn="ctr">
              <a:lnSpc>
                <a:spcPct val="150000"/>
              </a:lnSpc>
            </a:pPr>
            <a:r>
              <a:rPr lang="vi-VN" sz="3200" b="1" smtClean="0">
                <a:latin typeface="+mn-lt"/>
                <a:ea typeface="Calibri" panose="020F0502020204030204" pitchFamily="34" charset="0"/>
                <a:cs typeface="Times New Roman" panose="02020603050405020304" pitchFamily="18" charset="0"/>
              </a:rPr>
              <a:t>BÌNH CHỌN ĐỘI KỊCH </a:t>
            </a:r>
            <a:endParaRPr lang="en-US" sz="3200" b="1" smtClean="0">
              <a:latin typeface="+mn-lt"/>
              <a:ea typeface="Calibri" panose="020F0502020204030204" pitchFamily="34" charset="0"/>
              <a:cs typeface="Times New Roman" panose="02020603050405020304" pitchFamily="18" charset="0"/>
            </a:endParaRPr>
          </a:p>
          <a:p>
            <a:pPr algn="ctr">
              <a:lnSpc>
                <a:spcPct val="150000"/>
              </a:lnSpc>
            </a:pPr>
            <a:r>
              <a:rPr lang="vi-VN" sz="3200" b="1" smtClean="0">
                <a:latin typeface="+mn-lt"/>
                <a:ea typeface="Calibri" panose="020F0502020204030204" pitchFamily="34" charset="0"/>
                <a:cs typeface="Times New Roman" panose="02020603050405020304" pitchFamily="18" charset="0"/>
              </a:rPr>
              <a:t>VÀ DIỄN VIÊN CÓ DIỄN XUẤT TỐT.</a:t>
            </a:r>
            <a:endParaRPr lang="en-US" sz="3200">
              <a:latin typeface="+mn-lt"/>
            </a:endParaRPr>
          </a:p>
        </p:txBody>
      </p:sp>
    </p:spTree>
    <p:extLst>
      <p:ext uri="{BB962C8B-B14F-4D97-AF65-F5344CB8AC3E}">
        <p14:creationId xmlns:p14="http://schemas.microsoft.com/office/powerpoint/2010/main" val="302394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up)">
                                      <p:cBhvr>
                                        <p:cTn id="1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7"/>
          <p:cNvSpPr txBox="1">
            <a:spLocks noGrp="1"/>
          </p:cNvSpPr>
          <p:nvPr>
            <p:ph type="title"/>
          </p:nvPr>
        </p:nvSpPr>
        <p:spPr>
          <a:xfrm>
            <a:off x="563883" y="524631"/>
            <a:ext cx="7704000" cy="572700"/>
          </a:xfrm>
          <a:prstGeom prst="rect">
            <a:avLst/>
          </a:prstGeom>
        </p:spPr>
        <p:txBody>
          <a:bodyPr spcFirstLastPara="1" wrap="square" lIns="91425" tIns="91425" rIns="91425" bIns="91425" anchor="t" anchorCtr="0">
            <a:noAutofit/>
          </a:bodyPr>
          <a:lstStyle/>
          <a:p>
            <a:pPr lvl="0"/>
            <a:r>
              <a:rPr lang="vi-VN" b="1" smtClean="0">
                <a:latin typeface="+mn-lt"/>
              </a:rPr>
              <a:t>TIÊU CHÍ </a:t>
            </a:r>
            <a:r>
              <a:rPr lang="vi-VN" b="1" smtClean="0">
                <a:solidFill>
                  <a:schemeClr val="tx1"/>
                </a:solidFill>
                <a:latin typeface="+mn-lt"/>
              </a:rPr>
              <a:t>BÌNH CHỌN </a:t>
            </a:r>
            <a:endParaRPr lang="vi-VN" b="1">
              <a:latin typeface="+mn-lt"/>
              <a:ea typeface="Fredoka SemiBold"/>
              <a:cs typeface="Fredoka SemiBold"/>
              <a:sym typeface="Fredoka SemiBold"/>
            </a:endParaRPr>
          </a:p>
        </p:txBody>
      </p:sp>
      <p:grpSp>
        <p:nvGrpSpPr>
          <p:cNvPr id="389" name="Google Shape;389;p37"/>
          <p:cNvGrpSpPr/>
          <p:nvPr/>
        </p:nvGrpSpPr>
        <p:grpSpPr>
          <a:xfrm rot="2315943">
            <a:off x="7883558" y="4241607"/>
            <a:ext cx="768648" cy="743323"/>
            <a:chOff x="4349235" y="3484079"/>
            <a:chExt cx="1272986" cy="1231045"/>
          </a:xfrm>
        </p:grpSpPr>
        <p:sp>
          <p:nvSpPr>
            <p:cNvPr id="390" name="Google Shape;390;p37"/>
            <p:cNvSpPr/>
            <p:nvPr/>
          </p:nvSpPr>
          <p:spPr>
            <a:xfrm>
              <a:off x="4521785" y="3484079"/>
              <a:ext cx="1036518" cy="322023"/>
            </a:xfrm>
            <a:custGeom>
              <a:avLst/>
              <a:gdLst/>
              <a:ahLst/>
              <a:cxnLst/>
              <a:rect l="l" t="t" r="r" b="b"/>
              <a:pathLst>
                <a:path w="32796" h="10189" extrusionOk="0">
                  <a:moveTo>
                    <a:pt x="29155" y="0"/>
                  </a:moveTo>
                  <a:lnTo>
                    <a:pt x="20859" y="6245"/>
                  </a:lnTo>
                  <a:cubicBezTo>
                    <a:pt x="20859" y="6245"/>
                    <a:pt x="15417" y="3658"/>
                    <a:pt x="12473" y="3176"/>
                  </a:cubicBezTo>
                  <a:cubicBezTo>
                    <a:pt x="5588" y="2013"/>
                    <a:pt x="2747" y="1944"/>
                    <a:pt x="2168" y="1944"/>
                  </a:cubicBezTo>
                  <a:cubicBezTo>
                    <a:pt x="2089" y="1944"/>
                    <a:pt x="2052" y="1945"/>
                    <a:pt x="2052" y="1945"/>
                  </a:cubicBezTo>
                  <a:lnTo>
                    <a:pt x="1" y="4550"/>
                  </a:lnTo>
                  <a:lnTo>
                    <a:pt x="20127" y="10188"/>
                  </a:lnTo>
                  <a:lnTo>
                    <a:pt x="32795" y="1624"/>
                  </a:lnTo>
                  <a:lnTo>
                    <a:pt x="32046" y="1838"/>
                  </a:lnTo>
                  <a:lnTo>
                    <a:pt x="291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7"/>
            <p:cNvSpPr/>
            <p:nvPr/>
          </p:nvSpPr>
          <p:spPr>
            <a:xfrm>
              <a:off x="4349235" y="3503893"/>
              <a:ext cx="1272986" cy="1211230"/>
            </a:xfrm>
            <a:custGeom>
              <a:avLst/>
              <a:gdLst/>
              <a:ahLst/>
              <a:cxnLst/>
              <a:rect l="l" t="t" r="r" b="b"/>
              <a:pathLst>
                <a:path w="40278" h="38324" extrusionOk="0">
                  <a:moveTo>
                    <a:pt x="39383" y="0"/>
                  </a:moveTo>
                  <a:cubicBezTo>
                    <a:pt x="39250" y="0"/>
                    <a:pt x="39114" y="33"/>
                    <a:pt x="38987" y="105"/>
                  </a:cubicBezTo>
                  <a:lnTo>
                    <a:pt x="26265" y="7563"/>
                  </a:lnTo>
                  <a:cubicBezTo>
                    <a:pt x="26143" y="7636"/>
                    <a:pt x="25357" y="7685"/>
                    <a:pt x="24806" y="7685"/>
                  </a:cubicBezTo>
                  <a:cubicBezTo>
                    <a:pt x="24554" y="7685"/>
                    <a:pt x="24352" y="7675"/>
                    <a:pt x="24285" y="7652"/>
                  </a:cubicBezTo>
                  <a:lnTo>
                    <a:pt x="4194" y="2139"/>
                  </a:lnTo>
                  <a:cubicBezTo>
                    <a:pt x="4109" y="2112"/>
                    <a:pt x="4023" y="2100"/>
                    <a:pt x="3940" y="2100"/>
                  </a:cubicBezTo>
                  <a:cubicBezTo>
                    <a:pt x="3518" y="2100"/>
                    <a:pt x="3147" y="2420"/>
                    <a:pt x="3087" y="2852"/>
                  </a:cubicBezTo>
                  <a:lnTo>
                    <a:pt x="19" y="32186"/>
                  </a:lnTo>
                  <a:cubicBezTo>
                    <a:pt x="1" y="32578"/>
                    <a:pt x="268" y="32989"/>
                    <a:pt x="661" y="33078"/>
                  </a:cubicBezTo>
                  <a:lnTo>
                    <a:pt x="21055" y="38288"/>
                  </a:lnTo>
                  <a:cubicBezTo>
                    <a:pt x="21126" y="38312"/>
                    <a:pt x="21202" y="38324"/>
                    <a:pt x="21278" y="38324"/>
                  </a:cubicBezTo>
                  <a:cubicBezTo>
                    <a:pt x="21430" y="38324"/>
                    <a:pt x="21584" y="38276"/>
                    <a:pt x="21715" y="38181"/>
                  </a:cubicBezTo>
                  <a:lnTo>
                    <a:pt x="35775" y="30705"/>
                  </a:lnTo>
                  <a:cubicBezTo>
                    <a:pt x="35971" y="30580"/>
                    <a:pt x="36096" y="30330"/>
                    <a:pt x="36132" y="30080"/>
                  </a:cubicBezTo>
                  <a:lnTo>
                    <a:pt x="40236" y="908"/>
                  </a:lnTo>
                  <a:cubicBezTo>
                    <a:pt x="40277" y="395"/>
                    <a:pt x="39845" y="0"/>
                    <a:pt x="39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7"/>
            <p:cNvSpPr/>
            <p:nvPr/>
          </p:nvSpPr>
          <p:spPr>
            <a:xfrm>
              <a:off x="5018543" y="3758102"/>
              <a:ext cx="98165" cy="937815"/>
            </a:xfrm>
            <a:custGeom>
              <a:avLst/>
              <a:gdLst/>
              <a:ahLst/>
              <a:cxnLst/>
              <a:rect l="l" t="t" r="r" b="b"/>
              <a:pathLst>
                <a:path w="3106" h="29673" fill="none" extrusionOk="0">
                  <a:moveTo>
                    <a:pt x="3106" y="1"/>
                  </a:moveTo>
                  <a:lnTo>
                    <a:pt x="1" y="29673"/>
                  </a:ln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5081147" y="3744007"/>
              <a:ext cx="98165" cy="936709"/>
            </a:xfrm>
            <a:custGeom>
              <a:avLst/>
              <a:gdLst/>
              <a:ahLst/>
              <a:cxnLst/>
              <a:rect l="l" t="t" r="r" b="b"/>
              <a:pathLst>
                <a:path w="3106" h="29638" fill="none" extrusionOk="0">
                  <a:moveTo>
                    <a:pt x="3105" y="1"/>
                  </a:moveTo>
                  <a:lnTo>
                    <a:pt x="0" y="29637"/>
                  </a:ln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a:off x="4553355" y="3517324"/>
              <a:ext cx="600053" cy="170351"/>
            </a:xfrm>
            <a:custGeom>
              <a:avLst/>
              <a:gdLst/>
              <a:ahLst/>
              <a:cxnLst/>
              <a:rect l="l" t="t" r="r" b="b"/>
              <a:pathLst>
                <a:path w="18986" h="5390" fill="none" extrusionOk="0">
                  <a:moveTo>
                    <a:pt x="1" y="1"/>
                  </a:moveTo>
                  <a:cubicBezTo>
                    <a:pt x="1" y="1"/>
                    <a:pt x="12847" y="839"/>
                    <a:pt x="18985" y="5389"/>
                  </a:cubicBez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p:nvPr/>
          </p:nvSpPr>
          <p:spPr>
            <a:xfrm>
              <a:off x="5180948" y="3619400"/>
              <a:ext cx="82932" cy="62072"/>
            </a:xfrm>
            <a:custGeom>
              <a:avLst/>
              <a:gdLst/>
              <a:ahLst/>
              <a:cxnLst/>
              <a:rect l="l" t="t" r="r" b="b"/>
              <a:pathLst>
                <a:path w="2624" h="1964" fill="none" extrusionOk="0">
                  <a:moveTo>
                    <a:pt x="2623" y="0"/>
                  </a:moveTo>
                  <a:lnTo>
                    <a:pt x="1" y="1963"/>
                  </a:ln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7"/>
            <p:cNvSpPr/>
            <p:nvPr/>
          </p:nvSpPr>
          <p:spPr>
            <a:xfrm>
              <a:off x="4724230" y="3586123"/>
              <a:ext cx="370505" cy="112261"/>
            </a:xfrm>
            <a:custGeom>
              <a:avLst/>
              <a:gdLst/>
              <a:ahLst/>
              <a:cxnLst/>
              <a:rect l="l" t="t" r="r" b="b"/>
              <a:pathLst>
                <a:path w="11723" h="3552" fill="none" extrusionOk="0">
                  <a:moveTo>
                    <a:pt x="0" y="1"/>
                  </a:moveTo>
                  <a:cubicBezTo>
                    <a:pt x="0" y="1"/>
                    <a:pt x="4835" y="697"/>
                    <a:pt x="11723" y="3551"/>
                  </a:cubicBezTo>
                </a:path>
              </a:pathLst>
            </a:custGeom>
            <a:noFill/>
            <a:ln w="11150"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3" name="Diagram 12"/>
          <p:cNvGraphicFramePr/>
          <p:nvPr/>
        </p:nvGraphicFramePr>
        <p:xfrm>
          <a:off x="774561" y="1113518"/>
          <a:ext cx="7279408" cy="3504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85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barn(inVertical)">
                                      <p:cBhvr>
                                        <p:cTn id="7" dur="500"/>
                                        <p:tgtEl>
                                          <p:spTgt spid="3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p:bldGraphic spid="1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grpSp>
        <p:nvGrpSpPr>
          <p:cNvPr id="403" name="Google Shape;403;p38"/>
          <p:cNvGrpSpPr/>
          <p:nvPr/>
        </p:nvGrpSpPr>
        <p:grpSpPr>
          <a:xfrm>
            <a:off x="3754" y="3151319"/>
            <a:ext cx="1746822" cy="1768348"/>
            <a:chOff x="-506272" y="2479916"/>
            <a:chExt cx="3078884" cy="3233465"/>
          </a:xfrm>
        </p:grpSpPr>
        <p:grpSp>
          <p:nvGrpSpPr>
            <p:cNvPr id="404" name="Google Shape;404;p38"/>
            <p:cNvGrpSpPr/>
            <p:nvPr/>
          </p:nvGrpSpPr>
          <p:grpSpPr>
            <a:xfrm>
              <a:off x="-506272" y="2479916"/>
              <a:ext cx="3078867" cy="3233465"/>
              <a:chOff x="-222842" y="2708750"/>
              <a:chExt cx="2658092" cy="2791561"/>
            </a:xfrm>
          </p:grpSpPr>
          <p:sp>
            <p:nvSpPr>
              <p:cNvPr id="405" name="Google Shape;405;p38"/>
              <p:cNvSpPr/>
              <p:nvPr/>
            </p:nvSpPr>
            <p:spPr>
              <a:xfrm flipH="1">
                <a:off x="-222842" y="3262522"/>
                <a:ext cx="2493339" cy="2237783"/>
              </a:xfrm>
              <a:custGeom>
                <a:avLst/>
                <a:gdLst/>
                <a:ahLst/>
                <a:cxnLst/>
                <a:rect l="l" t="t" r="r" b="b"/>
                <a:pathLst>
                  <a:path w="27650" h="24816" extrusionOk="0">
                    <a:moveTo>
                      <a:pt x="17443" y="0"/>
                    </a:moveTo>
                    <a:cubicBezTo>
                      <a:pt x="14108" y="0"/>
                      <a:pt x="10571" y="2158"/>
                      <a:pt x="7364" y="5551"/>
                    </a:cubicBezTo>
                    <a:cubicBezTo>
                      <a:pt x="2318" y="10888"/>
                      <a:pt x="0" y="17253"/>
                      <a:pt x="4611" y="21612"/>
                    </a:cubicBezTo>
                    <a:cubicBezTo>
                      <a:pt x="5545" y="22495"/>
                      <a:pt x="6630" y="23204"/>
                      <a:pt x="7813" y="23725"/>
                    </a:cubicBezTo>
                    <a:cubicBezTo>
                      <a:pt x="9431" y="24444"/>
                      <a:pt x="11228" y="24815"/>
                      <a:pt x="13052" y="24815"/>
                    </a:cubicBezTo>
                    <a:cubicBezTo>
                      <a:pt x="15631" y="24815"/>
                      <a:pt x="18266" y="24072"/>
                      <a:pt x="20531" y="22515"/>
                    </a:cubicBezTo>
                    <a:cubicBezTo>
                      <a:pt x="21264" y="22009"/>
                      <a:pt x="21963" y="21417"/>
                      <a:pt x="22607" y="20736"/>
                    </a:cubicBezTo>
                    <a:lnTo>
                      <a:pt x="22604" y="20736"/>
                    </a:lnTo>
                    <a:cubicBezTo>
                      <a:pt x="27649" y="15399"/>
                      <a:pt x="27485" y="6651"/>
                      <a:pt x="22873" y="2292"/>
                    </a:cubicBezTo>
                    <a:cubicBezTo>
                      <a:pt x="21195" y="707"/>
                      <a:pt x="19352" y="0"/>
                      <a:pt x="1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8"/>
              <p:cNvSpPr/>
              <p:nvPr/>
            </p:nvSpPr>
            <p:spPr>
              <a:xfrm flipH="1">
                <a:off x="2102775" y="3694286"/>
                <a:ext cx="332475" cy="350781"/>
              </a:xfrm>
              <a:custGeom>
                <a:avLst/>
                <a:gdLst/>
                <a:ahLst/>
                <a:cxnLst/>
                <a:rect l="l" t="t" r="r" b="b"/>
                <a:pathLst>
                  <a:path w="3687" h="3890" extrusionOk="0">
                    <a:moveTo>
                      <a:pt x="1360" y="1"/>
                    </a:moveTo>
                    <a:cubicBezTo>
                      <a:pt x="1336" y="1"/>
                      <a:pt x="1314" y="7"/>
                      <a:pt x="1293" y="22"/>
                    </a:cubicBezTo>
                    <a:cubicBezTo>
                      <a:pt x="1054" y="189"/>
                      <a:pt x="1852" y="1377"/>
                      <a:pt x="1852" y="1377"/>
                    </a:cubicBezTo>
                    <a:cubicBezTo>
                      <a:pt x="1852" y="1377"/>
                      <a:pt x="974" y="333"/>
                      <a:pt x="606" y="333"/>
                    </a:cubicBezTo>
                    <a:cubicBezTo>
                      <a:pt x="567" y="333"/>
                      <a:pt x="533" y="345"/>
                      <a:pt x="507" y="371"/>
                    </a:cubicBezTo>
                    <a:cubicBezTo>
                      <a:pt x="238" y="643"/>
                      <a:pt x="1488" y="1808"/>
                      <a:pt x="1488" y="1808"/>
                    </a:cubicBezTo>
                    <a:cubicBezTo>
                      <a:pt x="1488" y="1808"/>
                      <a:pt x="622" y="1091"/>
                      <a:pt x="294" y="1091"/>
                    </a:cubicBezTo>
                    <a:cubicBezTo>
                      <a:pt x="249" y="1091"/>
                      <a:pt x="214" y="1104"/>
                      <a:pt x="193" y="1135"/>
                    </a:cubicBezTo>
                    <a:cubicBezTo>
                      <a:pt x="18" y="1384"/>
                      <a:pt x="1256" y="2247"/>
                      <a:pt x="1256" y="2247"/>
                    </a:cubicBezTo>
                    <a:cubicBezTo>
                      <a:pt x="1256" y="2247"/>
                      <a:pt x="425" y="1835"/>
                      <a:pt x="163" y="1835"/>
                    </a:cubicBezTo>
                    <a:cubicBezTo>
                      <a:pt x="127" y="1835"/>
                      <a:pt x="102" y="1843"/>
                      <a:pt x="91" y="1861"/>
                    </a:cubicBezTo>
                    <a:cubicBezTo>
                      <a:pt x="1" y="2008"/>
                      <a:pt x="582" y="2487"/>
                      <a:pt x="1126" y="2717"/>
                    </a:cubicBezTo>
                    <a:cubicBezTo>
                      <a:pt x="1598" y="3627"/>
                      <a:pt x="2474" y="3889"/>
                      <a:pt x="2474" y="3889"/>
                    </a:cubicBezTo>
                    <a:lnTo>
                      <a:pt x="3549" y="2861"/>
                    </a:lnTo>
                    <a:cubicBezTo>
                      <a:pt x="3357" y="2637"/>
                      <a:pt x="3686" y="980"/>
                      <a:pt x="3342" y="885"/>
                    </a:cubicBezTo>
                    <a:cubicBezTo>
                      <a:pt x="3328" y="881"/>
                      <a:pt x="3314" y="879"/>
                      <a:pt x="3300" y="879"/>
                    </a:cubicBezTo>
                    <a:cubicBezTo>
                      <a:pt x="3043" y="879"/>
                      <a:pt x="2728" y="1468"/>
                      <a:pt x="2815" y="1808"/>
                    </a:cubicBezTo>
                    <a:cubicBezTo>
                      <a:pt x="2509" y="1495"/>
                      <a:pt x="1723" y="1"/>
                      <a:pt x="1360" y="1"/>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8"/>
              <p:cNvSpPr/>
              <p:nvPr/>
            </p:nvSpPr>
            <p:spPr>
              <a:xfrm flipH="1">
                <a:off x="419101" y="3694827"/>
                <a:ext cx="1146936" cy="1805484"/>
              </a:xfrm>
              <a:custGeom>
                <a:avLst/>
                <a:gdLst/>
                <a:ahLst/>
                <a:cxnLst/>
                <a:rect l="l" t="t" r="r" b="b"/>
                <a:pathLst>
                  <a:path w="12719" h="20022" extrusionOk="0">
                    <a:moveTo>
                      <a:pt x="5173" y="1"/>
                    </a:moveTo>
                    <a:lnTo>
                      <a:pt x="2344" y="852"/>
                    </a:lnTo>
                    <a:cubicBezTo>
                      <a:pt x="1443" y="8260"/>
                      <a:pt x="325" y="16551"/>
                      <a:pt x="1" y="18931"/>
                    </a:cubicBezTo>
                    <a:cubicBezTo>
                      <a:pt x="1619" y="19650"/>
                      <a:pt x="3416" y="20021"/>
                      <a:pt x="5240" y="20021"/>
                    </a:cubicBezTo>
                    <a:cubicBezTo>
                      <a:pt x="7819" y="20021"/>
                      <a:pt x="10454" y="19278"/>
                      <a:pt x="12719" y="17721"/>
                    </a:cubicBezTo>
                    <a:cubicBezTo>
                      <a:pt x="12202" y="14453"/>
                      <a:pt x="10149" y="1505"/>
                      <a:pt x="9961" y="620"/>
                    </a:cubicBezTo>
                    <a:lnTo>
                      <a:pt x="7561" y="23"/>
                    </a:lnTo>
                    <a:lnTo>
                      <a:pt x="51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flipH="1">
                <a:off x="709542" y="4592801"/>
                <a:ext cx="189097" cy="150592"/>
              </a:xfrm>
              <a:custGeom>
                <a:avLst/>
                <a:gdLst/>
                <a:ahLst/>
                <a:cxnLst/>
                <a:rect l="l" t="t" r="r" b="b"/>
                <a:pathLst>
                  <a:path w="2097" h="1670" extrusionOk="0">
                    <a:moveTo>
                      <a:pt x="2069" y="0"/>
                    </a:moveTo>
                    <a:cubicBezTo>
                      <a:pt x="2063" y="0"/>
                      <a:pt x="2058" y="3"/>
                      <a:pt x="2054" y="8"/>
                    </a:cubicBezTo>
                    <a:cubicBezTo>
                      <a:pt x="1862" y="295"/>
                      <a:pt x="1635" y="557"/>
                      <a:pt x="1383" y="789"/>
                    </a:cubicBezTo>
                    <a:cubicBezTo>
                      <a:pt x="1128" y="1019"/>
                      <a:pt x="849" y="1221"/>
                      <a:pt x="547" y="1386"/>
                    </a:cubicBezTo>
                    <a:cubicBezTo>
                      <a:pt x="377" y="1478"/>
                      <a:pt x="202" y="1560"/>
                      <a:pt x="20" y="1630"/>
                    </a:cubicBezTo>
                    <a:cubicBezTo>
                      <a:pt x="0" y="1637"/>
                      <a:pt x="6" y="1669"/>
                      <a:pt x="25" y="1669"/>
                    </a:cubicBezTo>
                    <a:cubicBezTo>
                      <a:pt x="27" y="1669"/>
                      <a:pt x="30" y="1669"/>
                      <a:pt x="33" y="1668"/>
                    </a:cubicBezTo>
                    <a:cubicBezTo>
                      <a:pt x="357" y="1543"/>
                      <a:pt x="667" y="1381"/>
                      <a:pt x="951" y="1184"/>
                    </a:cubicBezTo>
                    <a:cubicBezTo>
                      <a:pt x="1235" y="984"/>
                      <a:pt x="1497" y="754"/>
                      <a:pt x="1730" y="492"/>
                    </a:cubicBezTo>
                    <a:cubicBezTo>
                      <a:pt x="1859" y="348"/>
                      <a:pt x="1979" y="193"/>
                      <a:pt x="2086" y="28"/>
                    </a:cubicBezTo>
                    <a:cubicBezTo>
                      <a:pt x="2097" y="14"/>
                      <a:pt x="2083" y="0"/>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flipH="1">
                <a:off x="704767" y="4627429"/>
                <a:ext cx="378464" cy="269984"/>
              </a:xfrm>
              <a:custGeom>
                <a:avLst/>
                <a:gdLst/>
                <a:ahLst/>
                <a:cxnLst/>
                <a:rect l="l" t="t" r="r" b="b"/>
                <a:pathLst>
                  <a:path w="4197" h="2994" extrusionOk="0">
                    <a:moveTo>
                      <a:pt x="4168" y="0"/>
                    </a:moveTo>
                    <a:cubicBezTo>
                      <a:pt x="4163" y="0"/>
                      <a:pt x="4157" y="3"/>
                      <a:pt x="4153" y="9"/>
                    </a:cubicBezTo>
                    <a:cubicBezTo>
                      <a:pt x="3976" y="298"/>
                      <a:pt x="3774" y="573"/>
                      <a:pt x="3554" y="832"/>
                    </a:cubicBezTo>
                    <a:cubicBezTo>
                      <a:pt x="3332" y="1089"/>
                      <a:pt x="3093" y="1326"/>
                      <a:pt x="2836" y="1546"/>
                    </a:cubicBezTo>
                    <a:cubicBezTo>
                      <a:pt x="2576" y="1768"/>
                      <a:pt x="2302" y="1967"/>
                      <a:pt x="2012" y="2145"/>
                    </a:cubicBezTo>
                    <a:cubicBezTo>
                      <a:pt x="1723" y="2322"/>
                      <a:pt x="1421" y="2479"/>
                      <a:pt x="1107" y="2611"/>
                    </a:cubicBezTo>
                    <a:cubicBezTo>
                      <a:pt x="795" y="2741"/>
                      <a:pt x="473" y="2846"/>
                      <a:pt x="144" y="2925"/>
                    </a:cubicBezTo>
                    <a:cubicBezTo>
                      <a:pt x="104" y="2935"/>
                      <a:pt x="64" y="2945"/>
                      <a:pt x="24" y="2953"/>
                    </a:cubicBezTo>
                    <a:cubicBezTo>
                      <a:pt x="0" y="2960"/>
                      <a:pt x="8" y="2993"/>
                      <a:pt x="29" y="2993"/>
                    </a:cubicBezTo>
                    <a:cubicBezTo>
                      <a:pt x="31" y="2993"/>
                      <a:pt x="32" y="2993"/>
                      <a:pt x="34" y="2993"/>
                    </a:cubicBezTo>
                    <a:cubicBezTo>
                      <a:pt x="368" y="2918"/>
                      <a:pt x="695" y="2818"/>
                      <a:pt x="1012" y="2691"/>
                    </a:cubicBezTo>
                    <a:cubicBezTo>
                      <a:pt x="1326" y="2566"/>
                      <a:pt x="1633" y="2416"/>
                      <a:pt x="1928" y="2242"/>
                    </a:cubicBezTo>
                    <a:cubicBezTo>
                      <a:pt x="2220" y="2070"/>
                      <a:pt x="2501" y="1873"/>
                      <a:pt x="2766" y="1655"/>
                    </a:cubicBezTo>
                    <a:cubicBezTo>
                      <a:pt x="3028" y="1441"/>
                      <a:pt x="3275" y="1204"/>
                      <a:pt x="3502" y="949"/>
                    </a:cubicBezTo>
                    <a:cubicBezTo>
                      <a:pt x="3729" y="695"/>
                      <a:pt x="3936" y="423"/>
                      <a:pt x="4118" y="138"/>
                    </a:cubicBezTo>
                    <a:cubicBezTo>
                      <a:pt x="4143" y="101"/>
                      <a:pt x="4166" y="66"/>
                      <a:pt x="4186" y="29"/>
                    </a:cubicBezTo>
                    <a:cubicBezTo>
                      <a:pt x="4196" y="15"/>
                      <a:pt x="4182" y="0"/>
                      <a:pt x="4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flipH="1">
                <a:off x="627672" y="2708750"/>
                <a:ext cx="733123" cy="739796"/>
              </a:xfrm>
              <a:custGeom>
                <a:avLst/>
                <a:gdLst/>
                <a:ahLst/>
                <a:cxnLst/>
                <a:rect l="l" t="t" r="r" b="b"/>
                <a:pathLst>
                  <a:path w="8130" h="8204" extrusionOk="0">
                    <a:moveTo>
                      <a:pt x="4403" y="0"/>
                    </a:moveTo>
                    <a:cubicBezTo>
                      <a:pt x="4252" y="0"/>
                      <a:pt x="4102" y="24"/>
                      <a:pt x="3960" y="79"/>
                    </a:cubicBezTo>
                    <a:cubicBezTo>
                      <a:pt x="3706" y="177"/>
                      <a:pt x="3489" y="386"/>
                      <a:pt x="3419" y="651"/>
                    </a:cubicBezTo>
                    <a:cubicBezTo>
                      <a:pt x="3311" y="642"/>
                      <a:pt x="3203" y="637"/>
                      <a:pt x="3095" y="637"/>
                    </a:cubicBezTo>
                    <a:cubicBezTo>
                      <a:pt x="2563" y="637"/>
                      <a:pt x="2029" y="747"/>
                      <a:pt x="1540" y="953"/>
                    </a:cubicBezTo>
                    <a:cubicBezTo>
                      <a:pt x="1243" y="1077"/>
                      <a:pt x="953" y="1245"/>
                      <a:pt x="764" y="1504"/>
                    </a:cubicBezTo>
                    <a:cubicBezTo>
                      <a:pt x="577" y="1764"/>
                      <a:pt x="509" y="2130"/>
                      <a:pt x="667" y="2410"/>
                    </a:cubicBezTo>
                    <a:cubicBezTo>
                      <a:pt x="402" y="2604"/>
                      <a:pt x="185" y="2894"/>
                      <a:pt x="95" y="3211"/>
                    </a:cubicBezTo>
                    <a:cubicBezTo>
                      <a:pt x="5" y="3528"/>
                      <a:pt x="0" y="3865"/>
                      <a:pt x="43" y="4191"/>
                    </a:cubicBezTo>
                    <a:cubicBezTo>
                      <a:pt x="120" y="4788"/>
                      <a:pt x="355" y="5364"/>
                      <a:pt x="714" y="5848"/>
                    </a:cubicBezTo>
                    <a:lnTo>
                      <a:pt x="6026" y="8204"/>
                    </a:lnTo>
                    <a:cubicBezTo>
                      <a:pt x="6984" y="7582"/>
                      <a:pt x="7640" y="6507"/>
                      <a:pt x="7728" y="5367"/>
                    </a:cubicBezTo>
                    <a:cubicBezTo>
                      <a:pt x="7883" y="5339"/>
                      <a:pt x="8005" y="5214"/>
                      <a:pt x="8065" y="5070"/>
                    </a:cubicBezTo>
                    <a:cubicBezTo>
                      <a:pt x="8125" y="4927"/>
                      <a:pt x="8130" y="4768"/>
                      <a:pt x="8122" y="4611"/>
                    </a:cubicBezTo>
                    <a:cubicBezTo>
                      <a:pt x="8082" y="3725"/>
                      <a:pt x="7613" y="2869"/>
                      <a:pt x="6884" y="2360"/>
                    </a:cubicBezTo>
                    <a:cubicBezTo>
                      <a:pt x="6685" y="1858"/>
                      <a:pt x="6430" y="1347"/>
                      <a:pt x="6088" y="928"/>
                    </a:cubicBezTo>
                    <a:cubicBezTo>
                      <a:pt x="5749" y="506"/>
                      <a:pt x="5293" y="164"/>
                      <a:pt x="4764" y="42"/>
                    </a:cubicBezTo>
                    <a:cubicBezTo>
                      <a:pt x="4646" y="15"/>
                      <a:pt x="4525" y="0"/>
                      <a:pt x="4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flipH="1">
                <a:off x="782231" y="2910835"/>
                <a:ext cx="544837" cy="924474"/>
              </a:xfrm>
              <a:custGeom>
                <a:avLst/>
                <a:gdLst/>
                <a:ahLst/>
                <a:cxnLst/>
                <a:rect l="l" t="t" r="r" b="b"/>
                <a:pathLst>
                  <a:path w="6042" h="10252" extrusionOk="0">
                    <a:moveTo>
                      <a:pt x="3041" y="1"/>
                    </a:moveTo>
                    <a:cubicBezTo>
                      <a:pt x="1854" y="1"/>
                      <a:pt x="697" y="508"/>
                      <a:pt x="492" y="1322"/>
                    </a:cubicBezTo>
                    <a:cubicBezTo>
                      <a:pt x="118" y="2814"/>
                      <a:pt x="1" y="3899"/>
                      <a:pt x="68" y="4718"/>
                    </a:cubicBezTo>
                    <a:cubicBezTo>
                      <a:pt x="68" y="4728"/>
                      <a:pt x="68" y="4735"/>
                      <a:pt x="70" y="4745"/>
                    </a:cubicBezTo>
                    <a:cubicBezTo>
                      <a:pt x="73" y="4767"/>
                      <a:pt x="73" y="4787"/>
                      <a:pt x="75" y="4810"/>
                    </a:cubicBezTo>
                    <a:cubicBezTo>
                      <a:pt x="78" y="4822"/>
                      <a:pt x="78" y="4835"/>
                      <a:pt x="80" y="4847"/>
                    </a:cubicBezTo>
                    <a:cubicBezTo>
                      <a:pt x="80" y="4857"/>
                      <a:pt x="83" y="4867"/>
                      <a:pt x="85" y="4877"/>
                    </a:cubicBezTo>
                    <a:cubicBezTo>
                      <a:pt x="183" y="5716"/>
                      <a:pt x="490" y="6262"/>
                      <a:pt x="914" y="6666"/>
                    </a:cubicBezTo>
                    <a:cubicBezTo>
                      <a:pt x="1203" y="6943"/>
                      <a:pt x="1468" y="7135"/>
                      <a:pt x="1692" y="7315"/>
                    </a:cubicBezTo>
                    <a:lnTo>
                      <a:pt x="1695" y="7315"/>
                    </a:lnTo>
                    <a:cubicBezTo>
                      <a:pt x="1750" y="7360"/>
                      <a:pt x="1805" y="7405"/>
                      <a:pt x="1857" y="7450"/>
                    </a:cubicBezTo>
                    <a:cubicBezTo>
                      <a:pt x="1894" y="7482"/>
                      <a:pt x="1934" y="7515"/>
                      <a:pt x="1967" y="7547"/>
                    </a:cubicBezTo>
                    <a:cubicBezTo>
                      <a:pt x="1987" y="7567"/>
                      <a:pt x="2004" y="7582"/>
                      <a:pt x="2019" y="7602"/>
                    </a:cubicBezTo>
                    <a:cubicBezTo>
                      <a:pt x="2044" y="7629"/>
                      <a:pt x="2069" y="7652"/>
                      <a:pt x="2092" y="7682"/>
                    </a:cubicBezTo>
                    <a:cubicBezTo>
                      <a:pt x="2376" y="8014"/>
                      <a:pt x="2521" y="8455"/>
                      <a:pt x="2463" y="9386"/>
                    </a:cubicBezTo>
                    <a:cubicBezTo>
                      <a:pt x="2642" y="9934"/>
                      <a:pt x="3165" y="10251"/>
                      <a:pt x="3694" y="10251"/>
                    </a:cubicBezTo>
                    <a:cubicBezTo>
                      <a:pt x="4138" y="10251"/>
                      <a:pt x="4586" y="10028"/>
                      <a:pt x="4839" y="9531"/>
                    </a:cubicBezTo>
                    <a:cubicBezTo>
                      <a:pt x="4958" y="7085"/>
                      <a:pt x="5914" y="5281"/>
                      <a:pt x="5914" y="5281"/>
                    </a:cubicBezTo>
                    <a:lnTo>
                      <a:pt x="5914" y="5284"/>
                    </a:lnTo>
                    <a:cubicBezTo>
                      <a:pt x="5914" y="5284"/>
                      <a:pt x="6041" y="2212"/>
                      <a:pt x="5650" y="1372"/>
                    </a:cubicBezTo>
                    <a:cubicBezTo>
                      <a:pt x="5199" y="410"/>
                      <a:pt x="4107" y="1"/>
                      <a:pt x="3041" y="1"/>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flipH="1">
                <a:off x="748686" y="2865296"/>
                <a:ext cx="547813" cy="490372"/>
              </a:xfrm>
              <a:custGeom>
                <a:avLst/>
                <a:gdLst/>
                <a:ahLst/>
                <a:cxnLst/>
                <a:rect l="l" t="t" r="r" b="b"/>
                <a:pathLst>
                  <a:path w="6075" h="5438" extrusionOk="0">
                    <a:moveTo>
                      <a:pt x="2426" y="1"/>
                    </a:moveTo>
                    <a:cubicBezTo>
                      <a:pt x="2284" y="1"/>
                      <a:pt x="2141" y="8"/>
                      <a:pt x="2000" y="23"/>
                    </a:cubicBezTo>
                    <a:cubicBezTo>
                      <a:pt x="1503" y="78"/>
                      <a:pt x="1011" y="242"/>
                      <a:pt x="627" y="557"/>
                    </a:cubicBezTo>
                    <a:cubicBezTo>
                      <a:pt x="243" y="871"/>
                      <a:pt x="1" y="1375"/>
                      <a:pt x="1" y="1874"/>
                    </a:cubicBezTo>
                    <a:lnTo>
                      <a:pt x="3" y="1874"/>
                    </a:lnTo>
                    <a:cubicBezTo>
                      <a:pt x="208" y="1996"/>
                      <a:pt x="450" y="2054"/>
                      <a:pt x="690" y="2071"/>
                    </a:cubicBezTo>
                    <a:cubicBezTo>
                      <a:pt x="739" y="2074"/>
                      <a:pt x="788" y="2076"/>
                      <a:pt x="838" y="2076"/>
                    </a:cubicBezTo>
                    <a:cubicBezTo>
                      <a:pt x="1030" y="2076"/>
                      <a:pt x="1220" y="2055"/>
                      <a:pt x="1411" y="2029"/>
                    </a:cubicBezTo>
                    <a:cubicBezTo>
                      <a:pt x="1411" y="2096"/>
                      <a:pt x="1453" y="2161"/>
                      <a:pt x="1508" y="2201"/>
                    </a:cubicBezTo>
                    <a:cubicBezTo>
                      <a:pt x="1563" y="2243"/>
                      <a:pt x="1628" y="2268"/>
                      <a:pt x="1695" y="2286"/>
                    </a:cubicBezTo>
                    <a:cubicBezTo>
                      <a:pt x="1905" y="2347"/>
                      <a:pt x="2120" y="2373"/>
                      <a:pt x="2338" y="2373"/>
                    </a:cubicBezTo>
                    <a:cubicBezTo>
                      <a:pt x="2740" y="2373"/>
                      <a:pt x="3149" y="2283"/>
                      <a:pt x="3537" y="2163"/>
                    </a:cubicBezTo>
                    <a:lnTo>
                      <a:pt x="3537" y="2163"/>
                    </a:lnTo>
                    <a:cubicBezTo>
                      <a:pt x="3534" y="2268"/>
                      <a:pt x="3631" y="2358"/>
                      <a:pt x="3731" y="2388"/>
                    </a:cubicBezTo>
                    <a:cubicBezTo>
                      <a:pt x="3771" y="2399"/>
                      <a:pt x="3812" y="2403"/>
                      <a:pt x="3853" y="2403"/>
                    </a:cubicBezTo>
                    <a:cubicBezTo>
                      <a:pt x="3916" y="2403"/>
                      <a:pt x="3979" y="2394"/>
                      <a:pt x="4041" y="2383"/>
                    </a:cubicBezTo>
                    <a:lnTo>
                      <a:pt x="4041" y="2383"/>
                    </a:lnTo>
                    <a:cubicBezTo>
                      <a:pt x="4023" y="2787"/>
                      <a:pt x="4058" y="3196"/>
                      <a:pt x="4230" y="3561"/>
                    </a:cubicBezTo>
                    <a:cubicBezTo>
                      <a:pt x="4400" y="3925"/>
                      <a:pt x="4724" y="4234"/>
                      <a:pt x="5118" y="4312"/>
                    </a:cubicBezTo>
                    <a:cubicBezTo>
                      <a:pt x="5089" y="4753"/>
                      <a:pt x="5338" y="5218"/>
                      <a:pt x="5722" y="5437"/>
                    </a:cubicBezTo>
                    <a:cubicBezTo>
                      <a:pt x="6074" y="4494"/>
                      <a:pt x="5914" y="3446"/>
                      <a:pt x="5700" y="2463"/>
                    </a:cubicBezTo>
                    <a:cubicBezTo>
                      <a:pt x="5618" y="2091"/>
                      <a:pt x="5530" y="1719"/>
                      <a:pt x="5375" y="1373"/>
                    </a:cubicBezTo>
                    <a:cubicBezTo>
                      <a:pt x="5221" y="1026"/>
                      <a:pt x="4996" y="701"/>
                      <a:pt x="4682" y="487"/>
                    </a:cubicBezTo>
                    <a:cubicBezTo>
                      <a:pt x="4333" y="247"/>
                      <a:pt x="3903" y="160"/>
                      <a:pt x="3484" y="95"/>
                    </a:cubicBezTo>
                    <a:cubicBezTo>
                      <a:pt x="3134" y="42"/>
                      <a:pt x="2780" y="1"/>
                      <a:pt x="2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flipH="1">
                <a:off x="1154832" y="3313291"/>
                <a:ext cx="41030" cy="35168"/>
              </a:xfrm>
              <a:custGeom>
                <a:avLst/>
                <a:gdLst/>
                <a:ahLst/>
                <a:cxnLst/>
                <a:rect l="l" t="t" r="r" b="b"/>
                <a:pathLst>
                  <a:path w="455" h="390" extrusionOk="0">
                    <a:moveTo>
                      <a:pt x="214" y="1"/>
                    </a:moveTo>
                    <a:cubicBezTo>
                      <a:pt x="170" y="1"/>
                      <a:pt x="125" y="9"/>
                      <a:pt x="88" y="32"/>
                    </a:cubicBezTo>
                    <a:cubicBezTo>
                      <a:pt x="38" y="67"/>
                      <a:pt x="13" y="122"/>
                      <a:pt x="5" y="180"/>
                    </a:cubicBezTo>
                    <a:cubicBezTo>
                      <a:pt x="0" y="237"/>
                      <a:pt x="15" y="292"/>
                      <a:pt x="35" y="344"/>
                    </a:cubicBezTo>
                    <a:cubicBezTo>
                      <a:pt x="44" y="368"/>
                      <a:pt x="65" y="389"/>
                      <a:pt x="90" y="389"/>
                    </a:cubicBezTo>
                    <a:cubicBezTo>
                      <a:pt x="95" y="389"/>
                      <a:pt x="100" y="388"/>
                      <a:pt x="105" y="387"/>
                    </a:cubicBezTo>
                    <a:cubicBezTo>
                      <a:pt x="130" y="379"/>
                      <a:pt x="157" y="349"/>
                      <a:pt x="147" y="319"/>
                    </a:cubicBezTo>
                    <a:cubicBezTo>
                      <a:pt x="133" y="282"/>
                      <a:pt x="118" y="240"/>
                      <a:pt x="120" y="200"/>
                    </a:cubicBezTo>
                    <a:cubicBezTo>
                      <a:pt x="120" y="177"/>
                      <a:pt x="128" y="157"/>
                      <a:pt x="140" y="140"/>
                    </a:cubicBezTo>
                    <a:lnTo>
                      <a:pt x="140" y="140"/>
                    </a:lnTo>
                    <a:cubicBezTo>
                      <a:pt x="140" y="140"/>
                      <a:pt x="138" y="142"/>
                      <a:pt x="138" y="142"/>
                    </a:cubicBezTo>
                    <a:cubicBezTo>
                      <a:pt x="150" y="125"/>
                      <a:pt x="172" y="120"/>
                      <a:pt x="192" y="115"/>
                    </a:cubicBezTo>
                    <a:lnTo>
                      <a:pt x="210" y="115"/>
                    </a:lnTo>
                    <a:cubicBezTo>
                      <a:pt x="222" y="115"/>
                      <a:pt x="235" y="115"/>
                      <a:pt x="245" y="117"/>
                    </a:cubicBezTo>
                    <a:cubicBezTo>
                      <a:pt x="252" y="117"/>
                      <a:pt x="257" y="117"/>
                      <a:pt x="262" y="120"/>
                    </a:cubicBezTo>
                    <a:lnTo>
                      <a:pt x="270" y="120"/>
                    </a:lnTo>
                    <a:cubicBezTo>
                      <a:pt x="307" y="127"/>
                      <a:pt x="337" y="142"/>
                      <a:pt x="370" y="155"/>
                    </a:cubicBezTo>
                    <a:cubicBezTo>
                      <a:pt x="377" y="158"/>
                      <a:pt x="386" y="160"/>
                      <a:pt x="395" y="160"/>
                    </a:cubicBezTo>
                    <a:cubicBezTo>
                      <a:pt x="413" y="160"/>
                      <a:pt x="431" y="152"/>
                      <a:pt x="439" y="135"/>
                    </a:cubicBezTo>
                    <a:cubicBezTo>
                      <a:pt x="454" y="110"/>
                      <a:pt x="452" y="72"/>
                      <a:pt x="422" y="55"/>
                    </a:cubicBezTo>
                    <a:cubicBezTo>
                      <a:pt x="370" y="25"/>
                      <a:pt x="312" y="8"/>
                      <a:pt x="250" y="3"/>
                    </a:cubicBezTo>
                    <a:cubicBezTo>
                      <a:pt x="238" y="1"/>
                      <a:pt x="226" y="1"/>
                      <a:pt x="214" y="1"/>
                    </a:cubicBezTo>
                    <a:close/>
                  </a:path>
                </a:pathLst>
              </a:custGeom>
              <a:solidFill>
                <a:srgbClr val="330502">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8"/>
              <p:cNvSpPr/>
              <p:nvPr/>
            </p:nvSpPr>
            <p:spPr>
              <a:xfrm flipH="1">
                <a:off x="1169893" y="3174600"/>
                <a:ext cx="106136" cy="38415"/>
              </a:xfrm>
              <a:custGeom>
                <a:avLst/>
                <a:gdLst/>
                <a:ahLst/>
                <a:cxnLst/>
                <a:rect l="l" t="t" r="r" b="b"/>
                <a:pathLst>
                  <a:path w="1177" h="426" extrusionOk="0">
                    <a:moveTo>
                      <a:pt x="573" y="0"/>
                    </a:moveTo>
                    <a:cubicBezTo>
                      <a:pt x="408" y="0"/>
                      <a:pt x="242" y="39"/>
                      <a:pt x="91" y="116"/>
                    </a:cubicBezTo>
                    <a:cubicBezTo>
                      <a:pt x="11" y="156"/>
                      <a:pt x="1" y="268"/>
                      <a:pt x="43" y="338"/>
                    </a:cubicBezTo>
                    <a:cubicBezTo>
                      <a:pt x="72" y="388"/>
                      <a:pt x="121" y="409"/>
                      <a:pt x="173" y="409"/>
                    </a:cubicBezTo>
                    <a:cubicBezTo>
                      <a:pt x="204" y="409"/>
                      <a:pt x="235" y="402"/>
                      <a:pt x="263" y="388"/>
                    </a:cubicBezTo>
                    <a:cubicBezTo>
                      <a:pt x="273" y="383"/>
                      <a:pt x="280" y="380"/>
                      <a:pt x="288" y="378"/>
                    </a:cubicBezTo>
                    <a:cubicBezTo>
                      <a:pt x="377" y="340"/>
                      <a:pt x="471" y="320"/>
                      <a:pt x="567" y="320"/>
                    </a:cubicBezTo>
                    <a:cubicBezTo>
                      <a:pt x="586" y="320"/>
                      <a:pt x="605" y="321"/>
                      <a:pt x="625" y="323"/>
                    </a:cubicBezTo>
                    <a:cubicBezTo>
                      <a:pt x="625" y="323"/>
                      <a:pt x="626" y="323"/>
                      <a:pt x="626" y="323"/>
                    </a:cubicBezTo>
                    <a:cubicBezTo>
                      <a:pt x="627" y="323"/>
                      <a:pt x="626" y="322"/>
                      <a:pt x="625" y="321"/>
                    </a:cubicBezTo>
                    <a:lnTo>
                      <a:pt x="625" y="321"/>
                    </a:lnTo>
                    <a:cubicBezTo>
                      <a:pt x="714" y="331"/>
                      <a:pt x="803" y="356"/>
                      <a:pt x="882" y="395"/>
                    </a:cubicBezTo>
                    <a:cubicBezTo>
                      <a:pt x="921" y="414"/>
                      <a:pt x="961" y="426"/>
                      <a:pt x="998" y="426"/>
                    </a:cubicBezTo>
                    <a:cubicBezTo>
                      <a:pt x="1050" y="426"/>
                      <a:pt x="1098" y="403"/>
                      <a:pt x="1131" y="345"/>
                    </a:cubicBezTo>
                    <a:cubicBezTo>
                      <a:pt x="1176" y="268"/>
                      <a:pt x="1139" y="168"/>
                      <a:pt x="1064" y="126"/>
                    </a:cubicBezTo>
                    <a:cubicBezTo>
                      <a:pt x="911" y="41"/>
                      <a:pt x="743"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8"/>
              <p:cNvSpPr/>
              <p:nvPr/>
            </p:nvSpPr>
            <p:spPr>
              <a:xfrm flipH="1">
                <a:off x="996483" y="3186053"/>
                <a:ext cx="105144" cy="44096"/>
              </a:xfrm>
              <a:custGeom>
                <a:avLst/>
                <a:gdLst/>
                <a:ahLst/>
                <a:cxnLst/>
                <a:rect l="l" t="t" r="r" b="b"/>
                <a:pathLst>
                  <a:path w="1166" h="489" extrusionOk="0">
                    <a:moveTo>
                      <a:pt x="623" y="337"/>
                    </a:moveTo>
                    <a:lnTo>
                      <a:pt x="623" y="337"/>
                    </a:lnTo>
                    <a:cubicBezTo>
                      <a:pt x="623" y="338"/>
                      <a:pt x="624" y="338"/>
                      <a:pt x="625" y="338"/>
                    </a:cubicBezTo>
                    <a:cubicBezTo>
                      <a:pt x="624" y="338"/>
                      <a:pt x="623" y="338"/>
                      <a:pt x="623" y="337"/>
                    </a:cubicBezTo>
                    <a:close/>
                    <a:moveTo>
                      <a:pt x="472" y="0"/>
                    </a:moveTo>
                    <a:cubicBezTo>
                      <a:pt x="349" y="0"/>
                      <a:pt x="226" y="22"/>
                      <a:pt x="108" y="64"/>
                    </a:cubicBezTo>
                    <a:cubicBezTo>
                      <a:pt x="23" y="91"/>
                      <a:pt x="1" y="206"/>
                      <a:pt x="31" y="278"/>
                    </a:cubicBezTo>
                    <a:cubicBezTo>
                      <a:pt x="58" y="340"/>
                      <a:pt x="116" y="367"/>
                      <a:pt x="177" y="367"/>
                    </a:cubicBezTo>
                    <a:cubicBezTo>
                      <a:pt x="200" y="367"/>
                      <a:pt x="223" y="363"/>
                      <a:pt x="245" y="356"/>
                    </a:cubicBezTo>
                    <a:lnTo>
                      <a:pt x="248" y="356"/>
                    </a:lnTo>
                    <a:cubicBezTo>
                      <a:pt x="249" y="354"/>
                      <a:pt x="249" y="354"/>
                      <a:pt x="249" y="354"/>
                    </a:cubicBezTo>
                    <a:cubicBezTo>
                      <a:pt x="249" y="354"/>
                      <a:pt x="249" y="354"/>
                      <a:pt x="250" y="353"/>
                    </a:cubicBezTo>
                    <a:cubicBezTo>
                      <a:pt x="255" y="353"/>
                      <a:pt x="263" y="351"/>
                      <a:pt x="270" y="348"/>
                    </a:cubicBezTo>
                    <a:cubicBezTo>
                      <a:pt x="285" y="343"/>
                      <a:pt x="303" y="341"/>
                      <a:pt x="320" y="336"/>
                    </a:cubicBezTo>
                    <a:cubicBezTo>
                      <a:pt x="353" y="328"/>
                      <a:pt x="385" y="326"/>
                      <a:pt x="415" y="321"/>
                    </a:cubicBezTo>
                    <a:lnTo>
                      <a:pt x="482" y="321"/>
                    </a:lnTo>
                    <a:cubicBezTo>
                      <a:pt x="515" y="323"/>
                      <a:pt x="547" y="326"/>
                      <a:pt x="580" y="331"/>
                    </a:cubicBezTo>
                    <a:cubicBezTo>
                      <a:pt x="594" y="333"/>
                      <a:pt x="610" y="333"/>
                      <a:pt x="623" y="337"/>
                    </a:cubicBezTo>
                    <a:lnTo>
                      <a:pt x="623" y="337"/>
                    </a:lnTo>
                    <a:cubicBezTo>
                      <a:pt x="612" y="334"/>
                      <a:pt x="609" y="332"/>
                      <a:pt x="610" y="332"/>
                    </a:cubicBezTo>
                    <a:lnTo>
                      <a:pt x="610" y="332"/>
                    </a:lnTo>
                    <a:cubicBezTo>
                      <a:pt x="612" y="332"/>
                      <a:pt x="639" y="341"/>
                      <a:pt x="644" y="343"/>
                    </a:cubicBezTo>
                    <a:cubicBezTo>
                      <a:pt x="679" y="353"/>
                      <a:pt x="712" y="366"/>
                      <a:pt x="744" y="378"/>
                    </a:cubicBezTo>
                    <a:cubicBezTo>
                      <a:pt x="754" y="383"/>
                      <a:pt x="767" y="388"/>
                      <a:pt x="779" y="393"/>
                    </a:cubicBezTo>
                    <a:cubicBezTo>
                      <a:pt x="784" y="396"/>
                      <a:pt x="789" y="398"/>
                      <a:pt x="794" y="400"/>
                    </a:cubicBezTo>
                    <a:cubicBezTo>
                      <a:pt x="795" y="402"/>
                      <a:pt x="796" y="402"/>
                      <a:pt x="797" y="402"/>
                    </a:cubicBezTo>
                    <a:cubicBezTo>
                      <a:pt x="797" y="402"/>
                      <a:pt x="798" y="402"/>
                      <a:pt x="799" y="403"/>
                    </a:cubicBezTo>
                    <a:cubicBezTo>
                      <a:pt x="829" y="420"/>
                      <a:pt x="859" y="438"/>
                      <a:pt x="887" y="460"/>
                    </a:cubicBezTo>
                    <a:cubicBezTo>
                      <a:pt x="913" y="480"/>
                      <a:pt x="944" y="489"/>
                      <a:pt x="974" y="489"/>
                    </a:cubicBezTo>
                    <a:cubicBezTo>
                      <a:pt x="1026" y="489"/>
                      <a:pt x="1078" y="463"/>
                      <a:pt x="1111" y="420"/>
                    </a:cubicBezTo>
                    <a:cubicBezTo>
                      <a:pt x="1166" y="348"/>
                      <a:pt x="1141" y="243"/>
                      <a:pt x="1071" y="193"/>
                    </a:cubicBezTo>
                    <a:cubicBezTo>
                      <a:pt x="894" y="64"/>
                      <a:pt x="684" y="0"/>
                      <a:pt x="4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8"/>
              <p:cNvSpPr/>
              <p:nvPr/>
            </p:nvSpPr>
            <p:spPr>
              <a:xfrm flipH="1">
                <a:off x="1069333" y="3365350"/>
                <a:ext cx="159199" cy="84687"/>
              </a:xfrm>
              <a:custGeom>
                <a:avLst/>
                <a:gdLst/>
                <a:ahLst/>
                <a:cxnLst/>
                <a:rect l="l" t="t" r="r" b="b"/>
                <a:pathLst>
                  <a:path w="1017" h="541" extrusionOk="0">
                    <a:moveTo>
                      <a:pt x="844" y="0"/>
                    </a:moveTo>
                    <a:cubicBezTo>
                      <a:pt x="758" y="0"/>
                      <a:pt x="634" y="55"/>
                      <a:pt x="495" y="67"/>
                    </a:cubicBezTo>
                    <a:cubicBezTo>
                      <a:pt x="472" y="69"/>
                      <a:pt x="450" y="70"/>
                      <a:pt x="428" y="70"/>
                    </a:cubicBezTo>
                    <a:cubicBezTo>
                      <a:pt x="338" y="70"/>
                      <a:pt x="255" y="57"/>
                      <a:pt x="189" y="57"/>
                    </a:cubicBezTo>
                    <a:cubicBezTo>
                      <a:pt x="126" y="57"/>
                      <a:pt x="79" y="69"/>
                      <a:pt x="58" y="117"/>
                    </a:cubicBezTo>
                    <a:cubicBezTo>
                      <a:pt x="1" y="248"/>
                      <a:pt x="183" y="541"/>
                      <a:pt x="490" y="541"/>
                    </a:cubicBezTo>
                    <a:cubicBezTo>
                      <a:pt x="505" y="541"/>
                      <a:pt x="520" y="540"/>
                      <a:pt x="535" y="539"/>
                    </a:cubicBezTo>
                    <a:cubicBezTo>
                      <a:pt x="869" y="512"/>
                      <a:pt x="1016" y="170"/>
                      <a:pt x="934" y="42"/>
                    </a:cubicBezTo>
                    <a:cubicBezTo>
                      <a:pt x="913" y="12"/>
                      <a:pt x="882" y="0"/>
                      <a:pt x="844" y="0"/>
                    </a:cubicBezTo>
                    <a:close/>
                  </a:path>
                </a:pathLst>
              </a:custGeom>
              <a:solidFill>
                <a:srgbClr val="E236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flipH="1">
                <a:off x="1083890" y="3406207"/>
                <a:ext cx="114116" cy="43831"/>
              </a:xfrm>
              <a:custGeom>
                <a:avLst/>
                <a:gdLst/>
                <a:ahLst/>
                <a:cxnLst/>
                <a:rect l="l" t="t" r="r" b="b"/>
                <a:pathLst>
                  <a:path w="729" h="280" extrusionOk="0">
                    <a:moveTo>
                      <a:pt x="653" y="1"/>
                    </a:moveTo>
                    <a:cubicBezTo>
                      <a:pt x="611" y="1"/>
                      <a:pt x="568" y="3"/>
                      <a:pt x="524" y="6"/>
                    </a:cubicBezTo>
                    <a:cubicBezTo>
                      <a:pt x="287" y="26"/>
                      <a:pt x="88" y="93"/>
                      <a:pt x="0" y="171"/>
                    </a:cubicBezTo>
                    <a:cubicBezTo>
                      <a:pt x="74" y="233"/>
                      <a:pt x="176" y="280"/>
                      <a:pt x="297" y="280"/>
                    </a:cubicBezTo>
                    <a:cubicBezTo>
                      <a:pt x="311" y="280"/>
                      <a:pt x="325" y="279"/>
                      <a:pt x="340" y="278"/>
                    </a:cubicBezTo>
                    <a:cubicBezTo>
                      <a:pt x="539" y="263"/>
                      <a:pt x="672" y="131"/>
                      <a:pt x="729" y="4"/>
                    </a:cubicBezTo>
                    <a:cubicBezTo>
                      <a:pt x="704" y="2"/>
                      <a:pt x="679"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flipH="1">
                <a:off x="1090152" y="3365194"/>
                <a:ext cx="123038" cy="29116"/>
              </a:xfrm>
              <a:custGeom>
                <a:avLst/>
                <a:gdLst/>
                <a:ahLst/>
                <a:cxnLst/>
                <a:rect l="l" t="t" r="r" b="b"/>
                <a:pathLst>
                  <a:path w="786" h="186" extrusionOk="0">
                    <a:moveTo>
                      <a:pt x="746" y="1"/>
                    </a:moveTo>
                    <a:cubicBezTo>
                      <a:pt x="661" y="1"/>
                      <a:pt x="535" y="56"/>
                      <a:pt x="397" y="68"/>
                    </a:cubicBezTo>
                    <a:cubicBezTo>
                      <a:pt x="376" y="70"/>
                      <a:pt x="354" y="71"/>
                      <a:pt x="334" y="71"/>
                    </a:cubicBezTo>
                    <a:cubicBezTo>
                      <a:pt x="243" y="71"/>
                      <a:pt x="158" y="58"/>
                      <a:pt x="91" y="58"/>
                    </a:cubicBezTo>
                    <a:cubicBezTo>
                      <a:pt x="55" y="58"/>
                      <a:pt x="24" y="62"/>
                      <a:pt x="0" y="73"/>
                    </a:cubicBezTo>
                    <a:cubicBezTo>
                      <a:pt x="53" y="151"/>
                      <a:pt x="171" y="185"/>
                      <a:pt x="310" y="185"/>
                    </a:cubicBezTo>
                    <a:cubicBezTo>
                      <a:pt x="341" y="185"/>
                      <a:pt x="372" y="184"/>
                      <a:pt x="404" y="181"/>
                    </a:cubicBezTo>
                    <a:cubicBezTo>
                      <a:pt x="586" y="166"/>
                      <a:pt x="739" y="111"/>
                      <a:pt x="786" y="6"/>
                    </a:cubicBezTo>
                    <a:cubicBezTo>
                      <a:pt x="774" y="2"/>
                      <a:pt x="761" y="1"/>
                      <a:pt x="7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flipH="1">
                <a:off x="683932" y="3278213"/>
                <a:ext cx="165922" cy="149690"/>
              </a:xfrm>
              <a:custGeom>
                <a:avLst/>
                <a:gdLst/>
                <a:ahLst/>
                <a:cxnLst/>
                <a:rect l="l" t="t" r="r" b="b"/>
                <a:pathLst>
                  <a:path w="1840" h="1660" extrusionOk="0">
                    <a:moveTo>
                      <a:pt x="1107" y="1"/>
                    </a:moveTo>
                    <a:cubicBezTo>
                      <a:pt x="865" y="1"/>
                      <a:pt x="600" y="115"/>
                      <a:pt x="395" y="332"/>
                    </a:cubicBezTo>
                    <a:cubicBezTo>
                      <a:pt x="46" y="696"/>
                      <a:pt x="1" y="1217"/>
                      <a:pt x="290" y="1492"/>
                    </a:cubicBezTo>
                    <a:cubicBezTo>
                      <a:pt x="409" y="1605"/>
                      <a:pt x="566" y="1659"/>
                      <a:pt x="733" y="1659"/>
                    </a:cubicBezTo>
                    <a:cubicBezTo>
                      <a:pt x="976" y="1659"/>
                      <a:pt x="1240" y="1545"/>
                      <a:pt x="1446" y="1330"/>
                    </a:cubicBezTo>
                    <a:cubicBezTo>
                      <a:pt x="1792" y="963"/>
                      <a:pt x="1840" y="444"/>
                      <a:pt x="1548" y="167"/>
                    </a:cubicBezTo>
                    <a:cubicBezTo>
                      <a:pt x="1430" y="55"/>
                      <a:pt x="1274" y="1"/>
                      <a:pt x="1107" y="1"/>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flipH="1">
                <a:off x="709090" y="3303101"/>
                <a:ext cx="96217" cy="92880"/>
              </a:xfrm>
              <a:custGeom>
                <a:avLst/>
                <a:gdLst/>
                <a:ahLst/>
                <a:cxnLst/>
                <a:rect l="l" t="t" r="r" b="b"/>
                <a:pathLst>
                  <a:path w="1067" h="1030" extrusionOk="0">
                    <a:moveTo>
                      <a:pt x="576" y="0"/>
                    </a:moveTo>
                    <a:cubicBezTo>
                      <a:pt x="499" y="0"/>
                      <a:pt x="419" y="15"/>
                      <a:pt x="340" y="46"/>
                    </a:cubicBezTo>
                    <a:cubicBezTo>
                      <a:pt x="253" y="81"/>
                      <a:pt x="190" y="126"/>
                      <a:pt x="146" y="180"/>
                    </a:cubicBezTo>
                    <a:cubicBezTo>
                      <a:pt x="86" y="255"/>
                      <a:pt x="63" y="353"/>
                      <a:pt x="88" y="435"/>
                    </a:cubicBezTo>
                    <a:cubicBezTo>
                      <a:pt x="111" y="507"/>
                      <a:pt x="166" y="557"/>
                      <a:pt x="213" y="602"/>
                    </a:cubicBezTo>
                    <a:cubicBezTo>
                      <a:pt x="248" y="632"/>
                      <a:pt x="280" y="664"/>
                      <a:pt x="298" y="697"/>
                    </a:cubicBezTo>
                    <a:cubicBezTo>
                      <a:pt x="325" y="752"/>
                      <a:pt x="313" y="822"/>
                      <a:pt x="270" y="864"/>
                    </a:cubicBezTo>
                    <a:cubicBezTo>
                      <a:pt x="244" y="890"/>
                      <a:pt x="207" y="904"/>
                      <a:pt x="170" y="904"/>
                    </a:cubicBezTo>
                    <a:cubicBezTo>
                      <a:pt x="147" y="904"/>
                      <a:pt x="124" y="898"/>
                      <a:pt x="103" y="887"/>
                    </a:cubicBezTo>
                    <a:cubicBezTo>
                      <a:pt x="94" y="882"/>
                      <a:pt x="84" y="880"/>
                      <a:pt x="74" y="880"/>
                    </a:cubicBezTo>
                    <a:cubicBezTo>
                      <a:pt x="51" y="880"/>
                      <a:pt x="29" y="891"/>
                      <a:pt x="18" y="914"/>
                    </a:cubicBezTo>
                    <a:cubicBezTo>
                      <a:pt x="1" y="944"/>
                      <a:pt x="13" y="981"/>
                      <a:pt x="43" y="999"/>
                    </a:cubicBezTo>
                    <a:cubicBezTo>
                      <a:pt x="76" y="1016"/>
                      <a:pt x="113" y="1026"/>
                      <a:pt x="151" y="1029"/>
                    </a:cubicBezTo>
                    <a:cubicBezTo>
                      <a:pt x="157" y="1029"/>
                      <a:pt x="163" y="1029"/>
                      <a:pt x="170" y="1029"/>
                    </a:cubicBezTo>
                    <a:cubicBezTo>
                      <a:pt x="240" y="1029"/>
                      <a:pt x="307" y="1004"/>
                      <a:pt x="358" y="954"/>
                    </a:cubicBezTo>
                    <a:cubicBezTo>
                      <a:pt x="440" y="874"/>
                      <a:pt x="462" y="744"/>
                      <a:pt x="410" y="642"/>
                    </a:cubicBezTo>
                    <a:cubicBezTo>
                      <a:pt x="383" y="585"/>
                      <a:pt x="338" y="545"/>
                      <a:pt x="300" y="507"/>
                    </a:cubicBezTo>
                    <a:cubicBezTo>
                      <a:pt x="260" y="472"/>
                      <a:pt x="223" y="437"/>
                      <a:pt x="210" y="395"/>
                    </a:cubicBezTo>
                    <a:cubicBezTo>
                      <a:pt x="195" y="355"/>
                      <a:pt x="210" y="303"/>
                      <a:pt x="243" y="260"/>
                    </a:cubicBezTo>
                    <a:cubicBezTo>
                      <a:pt x="255" y="243"/>
                      <a:pt x="275" y="228"/>
                      <a:pt x="293" y="215"/>
                    </a:cubicBezTo>
                    <a:cubicBezTo>
                      <a:pt x="358" y="218"/>
                      <a:pt x="435" y="243"/>
                      <a:pt x="470" y="288"/>
                    </a:cubicBezTo>
                    <a:cubicBezTo>
                      <a:pt x="512" y="340"/>
                      <a:pt x="530" y="412"/>
                      <a:pt x="515" y="477"/>
                    </a:cubicBezTo>
                    <a:cubicBezTo>
                      <a:pt x="507" y="510"/>
                      <a:pt x="527" y="545"/>
                      <a:pt x="562" y="552"/>
                    </a:cubicBezTo>
                    <a:cubicBezTo>
                      <a:pt x="565" y="552"/>
                      <a:pt x="570" y="555"/>
                      <a:pt x="572" y="555"/>
                    </a:cubicBezTo>
                    <a:cubicBezTo>
                      <a:pt x="602" y="555"/>
                      <a:pt x="632" y="535"/>
                      <a:pt x="637" y="505"/>
                    </a:cubicBezTo>
                    <a:cubicBezTo>
                      <a:pt x="662" y="402"/>
                      <a:pt x="637" y="290"/>
                      <a:pt x="570" y="208"/>
                    </a:cubicBezTo>
                    <a:cubicBezTo>
                      <a:pt x="545" y="178"/>
                      <a:pt x="512" y="155"/>
                      <a:pt x="480" y="138"/>
                    </a:cubicBezTo>
                    <a:cubicBezTo>
                      <a:pt x="514" y="131"/>
                      <a:pt x="547" y="127"/>
                      <a:pt x="580" y="127"/>
                    </a:cubicBezTo>
                    <a:cubicBezTo>
                      <a:pt x="649" y="127"/>
                      <a:pt x="714" y="143"/>
                      <a:pt x="767" y="175"/>
                    </a:cubicBezTo>
                    <a:cubicBezTo>
                      <a:pt x="862" y="233"/>
                      <a:pt x="927" y="373"/>
                      <a:pt x="869" y="480"/>
                    </a:cubicBezTo>
                    <a:cubicBezTo>
                      <a:pt x="854" y="512"/>
                      <a:pt x="864" y="550"/>
                      <a:pt x="897" y="567"/>
                    </a:cubicBezTo>
                    <a:cubicBezTo>
                      <a:pt x="906" y="572"/>
                      <a:pt x="916" y="574"/>
                      <a:pt x="925" y="574"/>
                    </a:cubicBezTo>
                    <a:cubicBezTo>
                      <a:pt x="948" y="574"/>
                      <a:pt x="969" y="562"/>
                      <a:pt x="981" y="540"/>
                    </a:cubicBezTo>
                    <a:cubicBezTo>
                      <a:pt x="1066" y="385"/>
                      <a:pt x="996" y="168"/>
                      <a:pt x="832" y="68"/>
                    </a:cubicBezTo>
                    <a:cubicBezTo>
                      <a:pt x="759" y="23"/>
                      <a:pt x="670" y="0"/>
                      <a:pt x="576" y="0"/>
                    </a:cubicBezTo>
                    <a:close/>
                  </a:path>
                </a:pathLst>
              </a:custGeom>
              <a:solidFill>
                <a:srgbClr val="5B3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flipH="1">
                <a:off x="1322487" y="3771567"/>
                <a:ext cx="939714" cy="975874"/>
              </a:xfrm>
              <a:custGeom>
                <a:avLst/>
                <a:gdLst/>
                <a:ahLst/>
                <a:cxnLst/>
                <a:rect l="l" t="t" r="r" b="b"/>
                <a:pathLst>
                  <a:path w="10421" h="10822" extrusionOk="0">
                    <a:moveTo>
                      <a:pt x="10061" y="1"/>
                    </a:moveTo>
                    <a:cubicBezTo>
                      <a:pt x="8225" y="999"/>
                      <a:pt x="6328" y="6081"/>
                      <a:pt x="5937" y="7177"/>
                    </a:cubicBezTo>
                    <a:cubicBezTo>
                      <a:pt x="5920" y="7223"/>
                      <a:pt x="5879" y="7247"/>
                      <a:pt x="5838" y="7247"/>
                    </a:cubicBezTo>
                    <a:cubicBezTo>
                      <a:pt x="5803" y="7247"/>
                      <a:pt x="5769" y="7231"/>
                      <a:pt x="5747" y="7197"/>
                    </a:cubicBezTo>
                    <a:cubicBezTo>
                      <a:pt x="5138" y="6199"/>
                      <a:pt x="2321" y="1593"/>
                      <a:pt x="2097" y="1543"/>
                    </a:cubicBezTo>
                    <a:cubicBezTo>
                      <a:pt x="2092" y="1542"/>
                      <a:pt x="2086" y="1541"/>
                      <a:pt x="2079" y="1541"/>
                    </a:cubicBezTo>
                    <a:cubicBezTo>
                      <a:pt x="1768" y="1541"/>
                      <a:pt x="1" y="2763"/>
                      <a:pt x="1" y="3032"/>
                    </a:cubicBezTo>
                    <a:cubicBezTo>
                      <a:pt x="1" y="3307"/>
                      <a:pt x="3694" y="9447"/>
                      <a:pt x="4370" y="10101"/>
                    </a:cubicBezTo>
                    <a:cubicBezTo>
                      <a:pt x="4844" y="10561"/>
                      <a:pt x="5552" y="10821"/>
                      <a:pt x="6239" y="10821"/>
                    </a:cubicBezTo>
                    <a:cubicBezTo>
                      <a:pt x="6842" y="10821"/>
                      <a:pt x="7428" y="10621"/>
                      <a:pt x="7828" y="10181"/>
                    </a:cubicBezTo>
                    <a:cubicBezTo>
                      <a:pt x="8617" y="9308"/>
                      <a:pt x="10420" y="4614"/>
                      <a:pt x="10420" y="4614"/>
                    </a:cubicBezTo>
                    <a:lnTo>
                      <a:pt x="10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flipH="1">
                <a:off x="595472" y="5151713"/>
                <a:ext cx="366381" cy="223273"/>
              </a:xfrm>
              <a:custGeom>
                <a:avLst/>
                <a:gdLst/>
                <a:ahLst/>
                <a:cxnLst/>
                <a:rect l="l" t="t" r="r" b="b"/>
                <a:pathLst>
                  <a:path w="4063" h="2476" extrusionOk="0">
                    <a:moveTo>
                      <a:pt x="2900" y="0"/>
                    </a:moveTo>
                    <a:cubicBezTo>
                      <a:pt x="2896" y="0"/>
                      <a:pt x="2891" y="0"/>
                      <a:pt x="2887" y="1"/>
                    </a:cubicBezTo>
                    <a:cubicBezTo>
                      <a:pt x="2715" y="16"/>
                      <a:pt x="2648" y="228"/>
                      <a:pt x="2371" y="275"/>
                    </a:cubicBezTo>
                    <a:cubicBezTo>
                      <a:pt x="2332" y="282"/>
                      <a:pt x="2291" y="285"/>
                      <a:pt x="2247" y="285"/>
                    </a:cubicBezTo>
                    <a:cubicBezTo>
                      <a:pt x="2049" y="285"/>
                      <a:pt x="1803" y="228"/>
                      <a:pt x="1617" y="228"/>
                    </a:cubicBezTo>
                    <a:cubicBezTo>
                      <a:pt x="1548" y="228"/>
                      <a:pt x="1487" y="236"/>
                      <a:pt x="1440" y="258"/>
                    </a:cubicBezTo>
                    <a:cubicBezTo>
                      <a:pt x="1243" y="353"/>
                      <a:pt x="0" y="1378"/>
                      <a:pt x="247" y="1638"/>
                    </a:cubicBezTo>
                    <a:cubicBezTo>
                      <a:pt x="264" y="1655"/>
                      <a:pt x="288" y="1663"/>
                      <a:pt x="317" y="1663"/>
                    </a:cubicBezTo>
                    <a:cubicBezTo>
                      <a:pt x="538" y="1663"/>
                      <a:pt x="1053" y="1196"/>
                      <a:pt x="1078" y="1196"/>
                    </a:cubicBezTo>
                    <a:cubicBezTo>
                      <a:pt x="1078" y="1196"/>
                      <a:pt x="1078" y="1196"/>
                      <a:pt x="1078" y="1196"/>
                    </a:cubicBezTo>
                    <a:cubicBezTo>
                      <a:pt x="1101" y="1201"/>
                      <a:pt x="357" y="2042"/>
                      <a:pt x="584" y="2232"/>
                    </a:cubicBezTo>
                    <a:cubicBezTo>
                      <a:pt x="603" y="2247"/>
                      <a:pt x="624" y="2254"/>
                      <a:pt x="649" y="2254"/>
                    </a:cubicBezTo>
                    <a:cubicBezTo>
                      <a:pt x="923" y="2254"/>
                      <a:pt x="1532" y="1361"/>
                      <a:pt x="1564" y="1361"/>
                    </a:cubicBezTo>
                    <a:cubicBezTo>
                      <a:pt x="1564" y="1361"/>
                      <a:pt x="1565" y="1361"/>
                      <a:pt x="1565" y="1361"/>
                    </a:cubicBezTo>
                    <a:cubicBezTo>
                      <a:pt x="1595" y="1373"/>
                      <a:pt x="1098" y="2254"/>
                      <a:pt x="1345" y="2379"/>
                    </a:cubicBezTo>
                    <a:cubicBezTo>
                      <a:pt x="1361" y="2387"/>
                      <a:pt x="1378" y="2391"/>
                      <a:pt x="1395" y="2391"/>
                    </a:cubicBezTo>
                    <a:cubicBezTo>
                      <a:pt x="1644" y="2391"/>
                      <a:pt x="1991" y="1603"/>
                      <a:pt x="2019" y="1603"/>
                    </a:cubicBezTo>
                    <a:lnTo>
                      <a:pt x="2019" y="1603"/>
                    </a:lnTo>
                    <a:cubicBezTo>
                      <a:pt x="2049" y="1605"/>
                      <a:pt x="1919" y="2421"/>
                      <a:pt x="2106" y="2474"/>
                    </a:cubicBezTo>
                    <a:cubicBezTo>
                      <a:pt x="2111" y="2475"/>
                      <a:pt x="2116" y="2476"/>
                      <a:pt x="2121" y="2476"/>
                    </a:cubicBezTo>
                    <a:cubicBezTo>
                      <a:pt x="2306" y="2476"/>
                      <a:pt x="2499" y="1535"/>
                      <a:pt x="2543" y="1535"/>
                    </a:cubicBezTo>
                    <a:cubicBezTo>
                      <a:pt x="2581" y="1538"/>
                      <a:pt x="2877" y="1686"/>
                      <a:pt x="3171" y="1686"/>
                    </a:cubicBezTo>
                    <a:cubicBezTo>
                      <a:pt x="3219" y="1686"/>
                      <a:pt x="3267" y="1682"/>
                      <a:pt x="3314" y="1673"/>
                    </a:cubicBezTo>
                    <a:cubicBezTo>
                      <a:pt x="3651" y="1605"/>
                      <a:pt x="4062" y="991"/>
                      <a:pt x="3965" y="742"/>
                    </a:cubicBezTo>
                    <a:cubicBezTo>
                      <a:pt x="3872" y="500"/>
                      <a:pt x="3138" y="0"/>
                      <a:pt x="2900" y="0"/>
                    </a:cubicBezTo>
                    <a:close/>
                  </a:path>
                </a:pathLst>
              </a:custGeom>
              <a:solidFill>
                <a:srgbClr val="824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flipH="1">
                <a:off x="127731" y="3750646"/>
                <a:ext cx="627167" cy="1521793"/>
              </a:xfrm>
              <a:custGeom>
                <a:avLst/>
                <a:gdLst/>
                <a:ahLst/>
                <a:cxnLst/>
                <a:rect l="l" t="t" r="r" b="b"/>
                <a:pathLst>
                  <a:path w="6955" h="16876" extrusionOk="0">
                    <a:moveTo>
                      <a:pt x="966" y="1"/>
                    </a:moveTo>
                    <a:lnTo>
                      <a:pt x="1705" y="6071"/>
                    </a:lnTo>
                    <a:lnTo>
                      <a:pt x="3551" y="9130"/>
                    </a:lnTo>
                    <a:cubicBezTo>
                      <a:pt x="3551" y="9130"/>
                      <a:pt x="1" y="15256"/>
                      <a:pt x="91" y="15633"/>
                    </a:cubicBezTo>
                    <a:cubicBezTo>
                      <a:pt x="173" y="15980"/>
                      <a:pt x="1304" y="16876"/>
                      <a:pt x="1888" y="16876"/>
                    </a:cubicBezTo>
                    <a:cubicBezTo>
                      <a:pt x="1941" y="16876"/>
                      <a:pt x="1989" y="16869"/>
                      <a:pt x="2032" y="16853"/>
                    </a:cubicBezTo>
                    <a:cubicBezTo>
                      <a:pt x="2543" y="16666"/>
                      <a:pt x="6955" y="10583"/>
                      <a:pt x="6835" y="8903"/>
                    </a:cubicBezTo>
                    <a:cubicBezTo>
                      <a:pt x="6690" y="6902"/>
                      <a:pt x="3232" y="707"/>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flipH="1">
                <a:off x="388156" y="4514438"/>
                <a:ext cx="359708" cy="639160"/>
              </a:xfrm>
              <a:custGeom>
                <a:avLst/>
                <a:gdLst/>
                <a:ahLst/>
                <a:cxnLst/>
                <a:rect l="l" t="t" r="r" b="b"/>
                <a:pathLst>
                  <a:path w="3989" h="7088" extrusionOk="0">
                    <a:moveTo>
                      <a:pt x="3962" y="0"/>
                    </a:moveTo>
                    <a:cubicBezTo>
                      <a:pt x="3958" y="0"/>
                      <a:pt x="3953" y="2"/>
                      <a:pt x="3950" y="7"/>
                    </a:cubicBezTo>
                    <a:cubicBezTo>
                      <a:pt x="3838" y="149"/>
                      <a:pt x="3735" y="294"/>
                      <a:pt x="3636" y="443"/>
                    </a:cubicBezTo>
                    <a:cubicBezTo>
                      <a:pt x="3508" y="633"/>
                      <a:pt x="3384" y="828"/>
                      <a:pt x="3264" y="1022"/>
                    </a:cubicBezTo>
                    <a:cubicBezTo>
                      <a:pt x="3119" y="1252"/>
                      <a:pt x="2979" y="1484"/>
                      <a:pt x="2842" y="1716"/>
                    </a:cubicBezTo>
                    <a:cubicBezTo>
                      <a:pt x="2690" y="1970"/>
                      <a:pt x="2540" y="2227"/>
                      <a:pt x="2395" y="2487"/>
                    </a:cubicBezTo>
                    <a:cubicBezTo>
                      <a:pt x="2238" y="2759"/>
                      <a:pt x="2086" y="3033"/>
                      <a:pt x="1934" y="3308"/>
                    </a:cubicBezTo>
                    <a:cubicBezTo>
                      <a:pt x="1779" y="3585"/>
                      <a:pt x="1627" y="3864"/>
                      <a:pt x="1477" y="4144"/>
                    </a:cubicBezTo>
                    <a:cubicBezTo>
                      <a:pt x="1333" y="4413"/>
                      <a:pt x="1190" y="4683"/>
                      <a:pt x="1048" y="4954"/>
                    </a:cubicBezTo>
                    <a:cubicBezTo>
                      <a:pt x="916" y="5206"/>
                      <a:pt x="784" y="5461"/>
                      <a:pt x="654" y="5716"/>
                    </a:cubicBezTo>
                    <a:cubicBezTo>
                      <a:pt x="542" y="5938"/>
                      <a:pt x="429" y="6162"/>
                      <a:pt x="322" y="6387"/>
                    </a:cubicBezTo>
                    <a:cubicBezTo>
                      <a:pt x="232" y="6571"/>
                      <a:pt x="142" y="6756"/>
                      <a:pt x="60" y="6943"/>
                    </a:cubicBezTo>
                    <a:cubicBezTo>
                      <a:pt x="43" y="6981"/>
                      <a:pt x="25" y="7020"/>
                      <a:pt x="8" y="7058"/>
                    </a:cubicBezTo>
                    <a:cubicBezTo>
                      <a:pt x="1" y="7073"/>
                      <a:pt x="15" y="7088"/>
                      <a:pt x="28" y="7088"/>
                    </a:cubicBezTo>
                    <a:cubicBezTo>
                      <a:pt x="34" y="7088"/>
                      <a:pt x="39" y="7085"/>
                      <a:pt x="43" y="7078"/>
                    </a:cubicBezTo>
                    <a:cubicBezTo>
                      <a:pt x="120" y="6903"/>
                      <a:pt x="200" y="6731"/>
                      <a:pt x="282" y="6559"/>
                    </a:cubicBezTo>
                    <a:cubicBezTo>
                      <a:pt x="384" y="6342"/>
                      <a:pt x="492" y="6127"/>
                      <a:pt x="599" y="5913"/>
                    </a:cubicBezTo>
                    <a:cubicBezTo>
                      <a:pt x="724" y="5663"/>
                      <a:pt x="851" y="5416"/>
                      <a:pt x="978" y="5169"/>
                    </a:cubicBezTo>
                    <a:cubicBezTo>
                      <a:pt x="1118" y="4902"/>
                      <a:pt x="1260" y="4635"/>
                      <a:pt x="1402" y="4368"/>
                    </a:cubicBezTo>
                    <a:cubicBezTo>
                      <a:pt x="1550" y="4091"/>
                      <a:pt x="1699" y="3814"/>
                      <a:pt x="1852" y="3540"/>
                    </a:cubicBezTo>
                    <a:cubicBezTo>
                      <a:pt x="2001" y="3265"/>
                      <a:pt x="2156" y="2988"/>
                      <a:pt x="2311" y="2716"/>
                    </a:cubicBezTo>
                    <a:cubicBezTo>
                      <a:pt x="2458" y="2452"/>
                      <a:pt x="2610" y="2190"/>
                      <a:pt x="2762" y="1930"/>
                    </a:cubicBezTo>
                    <a:cubicBezTo>
                      <a:pt x="2902" y="1688"/>
                      <a:pt x="3047" y="1449"/>
                      <a:pt x="3191" y="1212"/>
                    </a:cubicBezTo>
                    <a:cubicBezTo>
                      <a:pt x="3319" y="1005"/>
                      <a:pt x="3446" y="803"/>
                      <a:pt x="3578" y="600"/>
                    </a:cubicBezTo>
                    <a:cubicBezTo>
                      <a:pt x="3685" y="441"/>
                      <a:pt x="3793" y="281"/>
                      <a:pt x="3908" y="126"/>
                    </a:cubicBezTo>
                    <a:cubicBezTo>
                      <a:pt x="3930" y="96"/>
                      <a:pt x="3955" y="66"/>
                      <a:pt x="3977" y="37"/>
                    </a:cubicBezTo>
                    <a:cubicBezTo>
                      <a:pt x="3989" y="21"/>
                      <a:pt x="3975" y="0"/>
                      <a:pt x="3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flipH="1">
                <a:off x="431620" y="4119647"/>
                <a:ext cx="319490" cy="461335"/>
              </a:xfrm>
              <a:custGeom>
                <a:avLst/>
                <a:gdLst/>
                <a:ahLst/>
                <a:cxnLst/>
                <a:rect l="l" t="t" r="r" b="b"/>
                <a:pathLst>
                  <a:path w="3543" h="5116" extrusionOk="0">
                    <a:moveTo>
                      <a:pt x="29" y="0"/>
                    </a:moveTo>
                    <a:cubicBezTo>
                      <a:pt x="14" y="0"/>
                      <a:pt x="0" y="20"/>
                      <a:pt x="14" y="36"/>
                    </a:cubicBezTo>
                    <a:cubicBezTo>
                      <a:pt x="276" y="337"/>
                      <a:pt x="530" y="644"/>
                      <a:pt x="777" y="959"/>
                    </a:cubicBezTo>
                    <a:cubicBezTo>
                      <a:pt x="1027" y="1276"/>
                      <a:pt x="1269" y="1600"/>
                      <a:pt x="1503" y="1927"/>
                    </a:cubicBezTo>
                    <a:cubicBezTo>
                      <a:pt x="1738" y="2254"/>
                      <a:pt x="1965" y="2583"/>
                      <a:pt x="2187" y="2920"/>
                    </a:cubicBezTo>
                    <a:cubicBezTo>
                      <a:pt x="2407" y="3254"/>
                      <a:pt x="2619" y="3594"/>
                      <a:pt x="2826" y="3935"/>
                    </a:cubicBezTo>
                    <a:cubicBezTo>
                      <a:pt x="3033" y="4280"/>
                      <a:pt x="3235" y="4627"/>
                      <a:pt x="3427" y="4976"/>
                    </a:cubicBezTo>
                    <a:cubicBezTo>
                      <a:pt x="3452" y="5018"/>
                      <a:pt x="3477" y="5061"/>
                      <a:pt x="3499" y="5106"/>
                    </a:cubicBezTo>
                    <a:cubicBezTo>
                      <a:pt x="3503" y="5113"/>
                      <a:pt x="3509" y="5116"/>
                      <a:pt x="3515" y="5116"/>
                    </a:cubicBezTo>
                    <a:cubicBezTo>
                      <a:pt x="3529" y="5116"/>
                      <a:pt x="3543" y="5101"/>
                      <a:pt x="3534" y="5086"/>
                    </a:cubicBezTo>
                    <a:cubicBezTo>
                      <a:pt x="3342" y="4734"/>
                      <a:pt x="3143" y="4387"/>
                      <a:pt x="2938" y="4043"/>
                    </a:cubicBezTo>
                    <a:cubicBezTo>
                      <a:pt x="2731" y="3698"/>
                      <a:pt x="2516" y="3354"/>
                      <a:pt x="2297" y="3017"/>
                    </a:cubicBezTo>
                    <a:cubicBezTo>
                      <a:pt x="2077" y="2678"/>
                      <a:pt x="1850" y="2346"/>
                      <a:pt x="1618" y="2017"/>
                    </a:cubicBezTo>
                    <a:cubicBezTo>
                      <a:pt x="1384" y="1690"/>
                      <a:pt x="1144" y="1365"/>
                      <a:pt x="897" y="1049"/>
                    </a:cubicBezTo>
                    <a:cubicBezTo>
                      <a:pt x="652" y="734"/>
                      <a:pt x="398" y="422"/>
                      <a:pt x="138" y="118"/>
                    </a:cubicBezTo>
                    <a:cubicBezTo>
                      <a:pt x="106" y="80"/>
                      <a:pt x="74" y="43"/>
                      <a:pt x="41" y="6"/>
                    </a:cubicBezTo>
                    <a:cubicBezTo>
                      <a:pt x="37" y="2"/>
                      <a:pt x="33"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8"/>
              <p:cNvSpPr/>
              <p:nvPr/>
            </p:nvSpPr>
            <p:spPr>
              <a:xfrm flipH="1">
                <a:off x="445053" y="5124210"/>
                <a:ext cx="132467" cy="158257"/>
              </a:xfrm>
              <a:custGeom>
                <a:avLst/>
                <a:gdLst/>
                <a:ahLst/>
                <a:cxnLst/>
                <a:rect l="l" t="t" r="r" b="b"/>
                <a:pathLst>
                  <a:path w="1469" h="1755" extrusionOk="0">
                    <a:moveTo>
                      <a:pt x="1439" y="1"/>
                    </a:moveTo>
                    <a:cubicBezTo>
                      <a:pt x="1435" y="1"/>
                      <a:pt x="1431" y="3"/>
                      <a:pt x="1427" y="6"/>
                    </a:cubicBezTo>
                    <a:cubicBezTo>
                      <a:pt x="1058" y="453"/>
                      <a:pt x="691" y="897"/>
                      <a:pt x="324" y="1344"/>
                    </a:cubicBezTo>
                    <a:lnTo>
                      <a:pt x="12" y="1721"/>
                    </a:lnTo>
                    <a:cubicBezTo>
                      <a:pt x="1" y="1734"/>
                      <a:pt x="14" y="1755"/>
                      <a:pt x="28" y="1755"/>
                    </a:cubicBezTo>
                    <a:cubicBezTo>
                      <a:pt x="32" y="1755"/>
                      <a:pt x="36" y="1753"/>
                      <a:pt x="40" y="1748"/>
                    </a:cubicBezTo>
                    <a:cubicBezTo>
                      <a:pt x="409" y="1301"/>
                      <a:pt x="776" y="857"/>
                      <a:pt x="1145" y="411"/>
                    </a:cubicBezTo>
                    <a:lnTo>
                      <a:pt x="1455" y="36"/>
                    </a:lnTo>
                    <a:cubicBezTo>
                      <a:pt x="1468" y="21"/>
                      <a:pt x="1453" y="1"/>
                      <a:pt x="1439"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8"/>
              <p:cNvSpPr/>
              <p:nvPr/>
            </p:nvSpPr>
            <p:spPr>
              <a:xfrm flipH="1">
                <a:off x="1365305" y="3808359"/>
                <a:ext cx="74845" cy="658909"/>
              </a:xfrm>
              <a:custGeom>
                <a:avLst/>
                <a:gdLst/>
                <a:ahLst/>
                <a:cxnLst/>
                <a:rect l="l" t="t" r="r" b="b"/>
                <a:pathLst>
                  <a:path w="830" h="7307" extrusionOk="0">
                    <a:moveTo>
                      <a:pt x="810" y="1"/>
                    </a:moveTo>
                    <a:cubicBezTo>
                      <a:pt x="800" y="1"/>
                      <a:pt x="789" y="7"/>
                      <a:pt x="788" y="19"/>
                    </a:cubicBezTo>
                    <a:cubicBezTo>
                      <a:pt x="686" y="967"/>
                      <a:pt x="583" y="1916"/>
                      <a:pt x="479" y="2866"/>
                    </a:cubicBezTo>
                    <a:lnTo>
                      <a:pt x="174" y="5698"/>
                    </a:lnTo>
                    <a:cubicBezTo>
                      <a:pt x="117" y="6227"/>
                      <a:pt x="59" y="6759"/>
                      <a:pt x="2" y="7288"/>
                    </a:cubicBezTo>
                    <a:cubicBezTo>
                      <a:pt x="1" y="7300"/>
                      <a:pt x="10" y="7306"/>
                      <a:pt x="20" y="7306"/>
                    </a:cubicBezTo>
                    <a:cubicBezTo>
                      <a:pt x="30" y="7306"/>
                      <a:pt x="41" y="7300"/>
                      <a:pt x="42" y="7288"/>
                    </a:cubicBezTo>
                    <a:cubicBezTo>
                      <a:pt x="144" y="6340"/>
                      <a:pt x="247" y="5389"/>
                      <a:pt x="349" y="4441"/>
                    </a:cubicBezTo>
                    <a:lnTo>
                      <a:pt x="656" y="1609"/>
                    </a:lnTo>
                    <a:cubicBezTo>
                      <a:pt x="713" y="1077"/>
                      <a:pt x="771" y="548"/>
                      <a:pt x="828" y="19"/>
                    </a:cubicBezTo>
                    <a:cubicBezTo>
                      <a:pt x="829" y="7"/>
                      <a:pt x="820"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 name="Google Shape;428;p38"/>
              <p:cNvGrpSpPr/>
              <p:nvPr/>
            </p:nvGrpSpPr>
            <p:grpSpPr>
              <a:xfrm flipH="1">
                <a:off x="1200088" y="3244856"/>
                <a:ext cx="45749" cy="45864"/>
                <a:chOff x="7421975" y="3409096"/>
                <a:chExt cx="41100" cy="41204"/>
              </a:xfrm>
            </p:grpSpPr>
            <p:sp>
              <p:nvSpPr>
                <p:cNvPr id="429" name="Google Shape;429;p38"/>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5B3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431;p38"/>
              <p:cNvGrpSpPr/>
              <p:nvPr/>
            </p:nvGrpSpPr>
            <p:grpSpPr>
              <a:xfrm flipH="1">
                <a:off x="1041338" y="3244856"/>
                <a:ext cx="45749" cy="45864"/>
                <a:chOff x="7421975" y="3409096"/>
                <a:chExt cx="41100" cy="41204"/>
              </a:xfrm>
            </p:grpSpPr>
            <p:sp>
              <p:nvSpPr>
                <p:cNvPr id="432" name="Google Shape;432;p38"/>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4" name="Google Shape;434;p38"/>
            <p:cNvGrpSpPr/>
            <p:nvPr/>
          </p:nvGrpSpPr>
          <p:grpSpPr>
            <a:xfrm flipH="1">
              <a:off x="1498329" y="2571750"/>
              <a:ext cx="1074283" cy="859625"/>
              <a:chOff x="4299848" y="2863793"/>
              <a:chExt cx="1380650" cy="1104774"/>
            </a:xfrm>
          </p:grpSpPr>
          <p:sp>
            <p:nvSpPr>
              <p:cNvPr id="435" name="Google Shape;435;p38"/>
              <p:cNvSpPr/>
              <p:nvPr/>
            </p:nvSpPr>
            <p:spPr>
              <a:xfrm rot="-775786">
                <a:off x="4379852" y="2989536"/>
                <a:ext cx="1220641" cy="853289"/>
              </a:xfrm>
              <a:custGeom>
                <a:avLst/>
                <a:gdLst/>
                <a:ahLst/>
                <a:cxnLst/>
                <a:rect l="l" t="t" r="r" b="b"/>
                <a:pathLst>
                  <a:path w="14126" h="9875" extrusionOk="0">
                    <a:moveTo>
                      <a:pt x="5395" y="0"/>
                    </a:moveTo>
                    <a:cubicBezTo>
                      <a:pt x="3604" y="0"/>
                      <a:pt x="2146" y="106"/>
                      <a:pt x="1859" y="348"/>
                    </a:cubicBezTo>
                    <a:cubicBezTo>
                      <a:pt x="0" y="1915"/>
                      <a:pt x="1026" y="8595"/>
                      <a:pt x="4207" y="9875"/>
                    </a:cubicBezTo>
                    <a:cubicBezTo>
                      <a:pt x="3880" y="9071"/>
                      <a:pt x="4207" y="8350"/>
                      <a:pt x="4207" y="8350"/>
                    </a:cubicBezTo>
                    <a:cubicBezTo>
                      <a:pt x="4207" y="8350"/>
                      <a:pt x="4313" y="8351"/>
                      <a:pt x="4501" y="8351"/>
                    </a:cubicBezTo>
                    <a:cubicBezTo>
                      <a:pt x="5918" y="8351"/>
                      <a:pt x="12006" y="8322"/>
                      <a:pt x="12675" y="7824"/>
                    </a:cubicBezTo>
                    <a:cubicBezTo>
                      <a:pt x="13232" y="7410"/>
                      <a:pt x="14125" y="1671"/>
                      <a:pt x="13456" y="870"/>
                    </a:cubicBezTo>
                    <a:cubicBezTo>
                      <a:pt x="13025" y="351"/>
                      <a:pt x="8656" y="0"/>
                      <a:pt x="5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6" name="Google Shape;436;p38"/>
              <p:cNvSpPr/>
              <p:nvPr/>
            </p:nvSpPr>
            <p:spPr>
              <a:xfrm>
                <a:off x="4779156" y="33461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8"/>
              <p:cNvSpPr/>
              <p:nvPr/>
            </p:nvSpPr>
            <p:spPr>
              <a:xfrm>
                <a:off x="4966881" y="33044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8"/>
              <p:cNvSpPr/>
              <p:nvPr/>
            </p:nvSpPr>
            <p:spPr>
              <a:xfrm>
                <a:off x="5154606" y="32627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1" name="Google Shape;461;p38"/>
          <p:cNvGrpSpPr/>
          <p:nvPr/>
        </p:nvGrpSpPr>
        <p:grpSpPr>
          <a:xfrm>
            <a:off x="7547881" y="3329492"/>
            <a:ext cx="1552512" cy="1678576"/>
            <a:chOff x="6668825" y="2479813"/>
            <a:chExt cx="3078862" cy="3233657"/>
          </a:xfrm>
        </p:grpSpPr>
        <p:grpSp>
          <p:nvGrpSpPr>
            <p:cNvPr id="462" name="Google Shape;462;p38"/>
            <p:cNvGrpSpPr/>
            <p:nvPr/>
          </p:nvGrpSpPr>
          <p:grpSpPr>
            <a:xfrm>
              <a:off x="6668825" y="2479813"/>
              <a:ext cx="3078862" cy="3233657"/>
              <a:chOff x="6668825" y="2479813"/>
              <a:chExt cx="3078862" cy="3233657"/>
            </a:xfrm>
          </p:grpSpPr>
          <p:sp>
            <p:nvSpPr>
              <p:cNvPr id="463" name="Google Shape;463;p38"/>
              <p:cNvSpPr/>
              <p:nvPr/>
            </p:nvSpPr>
            <p:spPr>
              <a:xfrm>
                <a:off x="6947893" y="2798708"/>
                <a:ext cx="2799794" cy="2914758"/>
              </a:xfrm>
              <a:custGeom>
                <a:avLst/>
                <a:gdLst/>
                <a:ahLst/>
                <a:cxnLst/>
                <a:rect l="l" t="t" r="r" b="b"/>
                <a:pathLst>
                  <a:path w="30369" h="31616" extrusionOk="0">
                    <a:moveTo>
                      <a:pt x="18680" y="0"/>
                    </a:moveTo>
                    <a:cubicBezTo>
                      <a:pt x="18549" y="0"/>
                      <a:pt x="18419" y="4"/>
                      <a:pt x="18287" y="10"/>
                    </a:cubicBezTo>
                    <a:cubicBezTo>
                      <a:pt x="17546" y="50"/>
                      <a:pt x="16810" y="159"/>
                      <a:pt x="16091" y="339"/>
                    </a:cubicBezTo>
                    <a:cubicBezTo>
                      <a:pt x="15525" y="479"/>
                      <a:pt x="14969" y="661"/>
                      <a:pt x="14430" y="885"/>
                    </a:cubicBezTo>
                    <a:cubicBezTo>
                      <a:pt x="14128" y="1008"/>
                      <a:pt x="13833" y="1147"/>
                      <a:pt x="13544" y="1300"/>
                    </a:cubicBezTo>
                    <a:cubicBezTo>
                      <a:pt x="13407" y="1369"/>
                      <a:pt x="13269" y="1444"/>
                      <a:pt x="13135" y="1522"/>
                    </a:cubicBezTo>
                    <a:cubicBezTo>
                      <a:pt x="13122" y="1529"/>
                      <a:pt x="13112" y="1537"/>
                      <a:pt x="13100" y="1544"/>
                    </a:cubicBezTo>
                    <a:cubicBezTo>
                      <a:pt x="12900" y="1656"/>
                      <a:pt x="12708" y="1779"/>
                      <a:pt x="12516" y="1906"/>
                    </a:cubicBezTo>
                    <a:cubicBezTo>
                      <a:pt x="10542" y="3218"/>
                      <a:pt x="8985" y="5152"/>
                      <a:pt x="8137" y="7365"/>
                    </a:cubicBezTo>
                    <a:cubicBezTo>
                      <a:pt x="7541" y="8910"/>
                      <a:pt x="7274" y="10604"/>
                      <a:pt x="6630" y="12111"/>
                    </a:cubicBezTo>
                    <a:cubicBezTo>
                      <a:pt x="6420" y="12603"/>
                      <a:pt x="6171" y="13074"/>
                      <a:pt x="5856" y="13516"/>
                    </a:cubicBezTo>
                    <a:cubicBezTo>
                      <a:pt x="5647" y="13815"/>
                      <a:pt x="5407" y="14092"/>
                      <a:pt x="5153" y="14354"/>
                    </a:cubicBezTo>
                    <a:cubicBezTo>
                      <a:pt x="4232" y="15322"/>
                      <a:pt x="3104" y="16108"/>
                      <a:pt x="2231" y="17129"/>
                    </a:cubicBezTo>
                    <a:cubicBezTo>
                      <a:pt x="624" y="19008"/>
                      <a:pt x="0" y="21682"/>
                      <a:pt x="609" y="24078"/>
                    </a:cubicBezTo>
                    <a:cubicBezTo>
                      <a:pt x="1390" y="27174"/>
                      <a:pt x="4065" y="29530"/>
                      <a:pt x="7046" y="30673"/>
                    </a:cubicBezTo>
                    <a:cubicBezTo>
                      <a:pt x="8164" y="31102"/>
                      <a:pt x="9332" y="31381"/>
                      <a:pt x="10520" y="31516"/>
                    </a:cubicBezTo>
                    <a:cubicBezTo>
                      <a:pt x="11098" y="31583"/>
                      <a:pt x="11680" y="31616"/>
                      <a:pt x="12263" y="31616"/>
                    </a:cubicBezTo>
                    <a:cubicBezTo>
                      <a:pt x="13135" y="31616"/>
                      <a:pt x="14008" y="31542"/>
                      <a:pt x="14869" y="31399"/>
                    </a:cubicBezTo>
                    <a:cubicBezTo>
                      <a:pt x="14889" y="31396"/>
                      <a:pt x="14906" y="31394"/>
                      <a:pt x="14926" y="31389"/>
                    </a:cubicBezTo>
                    <a:cubicBezTo>
                      <a:pt x="16121" y="31187"/>
                      <a:pt x="17292" y="30850"/>
                      <a:pt x="18404" y="30383"/>
                    </a:cubicBezTo>
                    <a:cubicBezTo>
                      <a:pt x="19525" y="29919"/>
                      <a:pt x="20588" y="29330"/>
                      <a:pt x="21581" y="28639"/>
                    </a:cubicBezTo>
                    <a:cubicBezTo>
                      <a:pt x="23769" y="27119"/>
                      <a:pt x="25623" y="25111"/>
                      <a:pt x="27010" y="22830"/>
                    </a:cubicBezTo>
                    <a:lnTo>
                      <a:pt x="27010" y="22833"/>
                    </a:lnTo>
                    <a:cubicBezTo>
                      <a:pt x="29338" y="19005"/>
                      <a:pt x="30369" y="14294"/>
                      <a:pt x="29323" y="9938"/>
                    </a:cubicBezTo>
                    <a:cubicBezTo>
                      <a:pt x="28355" y="5891"/>
                      <a:pt x="24919" y="1374"/>
                      <a:pt x="20658" y="262"/>
                    </a:cubicBezTo>
                    <a:cubicBezTo>
                      <a:pt x="20328" y="172"/>
                      <a:pt x="19991" y="107"/>
                      <a:pt x="19652" y="65"/>
                    </a:cubicBezTo>
                    <a:cubicBezTo>
                      <a:pt x="19415" y="35"/>
                      <a:pt x="19175" y="15"/>
                      <a:pt x="18936" y="5"/>
                    </a:cubicBezTo>
                    <a:cubicBezTo>
                      <a:pt x="18850" y="2"/>
                      <a:pt x="18765" y="0"/>
                      <a:pt x="18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8"/>
              <p:cNvSpPr/>
              <p:nvPr/>
            </p:nvSpPr>
            <p:spPr>
              <a:xfrm>
                <a:off x="7923201" y="2479813"/>
                <a:ext cx="1067220" cy="1179419"/>
              </a:xfrm>
              <a:custGeom>
                <a:avLst/>
                <a:gdLst/>
                <a:ahLst/>
                <a:cxnLst/>
                <a:rect l="l" t="t" r="r" b="b"/>
                <a:pathLst>
                  <a:path w="11576" h="12793" extrusionOk="0">
                    <a:moveTo>
                      <a:pt x="5367" y="0"/>
                    </a:moveTo>
                    <a:cubicBezTo>
                      <a:pt x="4846" y="0"/>
                      <a:pt x="4351" y="95"/>
                      <a:pt x="3973" y="217"/>
                    </a:cubicBezTo>
                    <a:cubicBezTo>
                      <a:pt x="991" y="1186"/>
                      <a:pt x="2271" y="5138"/>
                      <a:pt x="1840" y="6752"/>
                    </a:cubicBezTo>
                    <a:cubicBezTo>
                      <a:pt x="1657" y="7443"/>
                      <a:pt x="1263" y="8055"/>
                      <a:pt x="896" y="8666"/>
                    </a:cubicBezTo>
                    <a:cubicBezTo>
                      <a:pt x="530" y="9280"/>
                      <a:pt x="175" y="9924"/>
                      <a:pt x="88" y="10632"/>
                    </a:cubicBezTo>
                    <a:cubicBezTo>
                      <a:pt x="1" y="11341"/>
                      <a:pt x="233" y="12132"/>
                      <a:pt x="829" y="12524"/>
                    </a:cubicBezTo>
                    <a:cubicBezTo>
                      <a:pt x="1123" y="12716"/>
                      <a:pt x="1468" y="12792"/>
                      <a:pt x="1820" y="12792"/>
                    </a:cubicBezTo>
                    <a:cubicBezTo>
                      <a:pt x="2099" y="12792"/>
                      <a:pt x="2382" y="12744"/>
                      <a:pt x="2648" y="12668"/>
                    </a:cubicBezTo>
                    <a:cubicBezTo>
                      <a:pt x="3252" y="12496"/>
                      <a:pt x="3813" y="12194"/>
                      <a:pt x="4415" y="12017"/>
                    </a:cubicBezTo>
                    <a:cubicBezTo>
                      <a:pt x="4825" y="11897"/>
                      <a:pt x="5252" y="11837"/>
                      <a:pt x="5678" y="11837"/>
                    </a:cubicBezTo>
                    <a:cubicBezTo>
                      <a:pt x="6048" y="11837"/>
                      <a:pt x="6417" y="11882"/>
                      <a:pt x="6775" y="11972"/>
                    </a:cubicBezTo>
                    <a:cubicBezTo>
                      <a:pt x="7583" y="12174"/>
                      <a:pt x="8342" y="12603"/>
                      <a:pt x="9173" y="12628"/>
                    </a:cubicBezTo>
                    <a:cubicBezTo>
                      <a:pt x="9198" y="12629"/>
                      <a:pt x="9223" y="12630"/>
                      <a:pt x="9248" y="12630"/>
                    </a:cubicBezTo>
                    <a:cubicBezTo>
                      <a:pt x="9850" y="12630"/>
                      <a:pt x="10456" y="12401"/>
                      <a:pt x="10887" y="11980"/>
                    </a:cubicBezTo>
                    <a:cubicBezTo>
                      <a:pt x="11334" y="11538"/>
                      <a:pt x="11576" y="10887"/>
                      <a:pt x="11491" y="10265"/>
                    </a:cubicBezTo>
                    <a:cubicBezTo>
                      <a:pt x="11411" y="9677"/>
                      <a:pt x="11064" y="9168"/>
                      <a:pt x="10750" y="8664"/>
                    </a:cubicBezTo>
                    <a:cubicBezTo>
                      <a:pt x="10316" y="7970"/>
                      <a:pt x="9916" y="7221"/>
                      <a:pt x="9842" y="6408"/>
                    </a:cubicBezTo>
                    <a:cubicBezTo>
                      <a:pt x="9777" y="5739"/>
                      <a:pt x="9934" y="5076"/>
                      <a:pt x="10024" y="4412"/>
                    </a:cubicBezTo>
                    <a:cubicBezTo>
                      <a:pt x="10116" y="3748"/>
                      <a:pt x="10133" y="3039"/>
                      <a:pt x="9819" y="2448"/>
                    </a:cubicBezTo>
                    <a:cubicBezTo>
                      <a:pt x="9565" y="1970"/>
                      <a:pt x="8999" y="1568"/>
                      <a:pt x="8464" y="1568"/>
                    </a:cubicBezTo>
                    <a:cubicBezTo>
                      <a:pt x="8338" y="1568"/>
                      <a:pt x="8213" y="1591"/>
                      <a:pt x="8095" y="1640"/>
                    </a:cubicBezTo>
                    <a:cubicBezTo>
                      <a:pt x="7544" y="373"/>
                      <a:pt x="6402" y="0"/>
                      <a:pt x="5367" y="0"/>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8"/>
              <p:cNvSpPr/>
              <p:nvPr/>
            </p:nvSpPr>
            <p:spPr>
              <a:xfrm>
                <a:off x="7911953" y="4705345"/>
                <a:ext cx="1045371" cy="1008125"/>
              </a:xfrm>
              <a:custGeom>
                <a:avLst/>
                <a:gdLst/>
                <a:ahLst/>
                <a:cxnLst/>
                <a:rect l="l" t="t" r="r" b="b"/>
                <a:pathLst>
                  <a:path w="11339" h="10935" extrusionOk="0">
                    <a:moveTo>
                      <a:pt x="10732" y="1"/>
                    </a:moveTo>
                    <a:lnTo>
                      <a:pt x="929" y="423"/>
                    </a:lnTo>
                    <a:cubicBezTo>
                      <a:pt x="891" y="560"/>
                      <a:pt x="856" y="700"/>
                      <a:pt x="824" y="842"/>
                    </a:cubicBezTo>
                    <a:cubicBezTo>
                      <a:pt x="95" y="3901"/>
                      <a:pt x="0" y="7876"/>
                      <a:pt x="63" y="10835"/>
                    </a:cubicBezTo>
                    <a:cubicBezTo>
                      <a:pt x="641" y="10902"/>
                      <a:pt x="1223" y="10935"/>
                      <a:pt x="1806" y="10935"/>
                    </a:cubicBezTo>
                    <a:cubicBezTo>
                      <a:pt x="2678" y="10935"/>
                      <a:pt x="3551" y="10861"/>
                      <a:pt x="4412" y="10718"/>
                    </a:cubicBezTo>
                    <a:cubicBezTo>
                      <a:pt x="4432" y="10715"/>
                      <a:pt x="4449" y="10713"/>
                      <a:pt x="4469" y="10708"/>
                    </a:cubicBezTo>
                    <a:cubicBezTo>
                      <a:pt x="5664" y="10506"/>
                      <a:pt x="6835" y="10169"/>
                      <a:pt x="7947" y="9702"/>
                    </a:cubicBezTo>
                    <a:cubicBezTo>
                      <a:pt x="9068" y="9238"/>
                      <a:pt x="10131" y="8649"/>
                      <a:pt x="11124" y="7958"/>
                    </a:cubicBezTo>
                    <a:cubicBezTo>
                      <a:pt x="11278" y="4669"/>
                      <a:pt x="11338" y="2237"/>
                      <a:pt x="107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8"/>
              <p:cNvSpPr/>
              <p:nvPr/>
            </p:nvSpPr>
            <p:spPr>
              <a:xfrm>
                <a:off x="8312900" y="4960626"/>
                <a:ext cx="12354" cy="732838"/>
              </a:xfrm>
              <a:custGeom>
                <a:avLst/>
                <a:gdLst/>
                <a:ahLst/>
                <a:cxnLst/>
                <a:rect l="l" t="t" r="r" b="b"/>
                <a:pathLst>
                  <a:path w="134" h="7949" extrusionOk="0">
                    <a:moveTo>
                      <a:pt x="105" y="1"/>
                    </a:moveTo>
                    <a:cubicBezTo>
                      <a:pt x="90" y="1"/>
                      <a:pt x="74" y="10"/>
                      <a:pt x="73" y="29"/>
                    </a:cubicBezTo>
                    <a:cubicBezTo>
                      <a:pt x="43" y="935"/>
                      <a:pt x="20" y="1838"/>
                      <a:pt x="10" y="2744"/>
                    </a:cubicBezTo>
                    <a:cubicBezTo>
                      <a:pt x="10" y="2809"/>
                      <a:pt x="8" y="2873"/>
                      <a:pt x="8" y="2938"/>
                    </a:cubicBezTo>
                    <a:cubicBezTo>
                      <a:pt x="0" y="3542"/>
                      <a:pt x="0" y="4146"/>
                      <a:pt x="3" y="4750"/>
                    </a:cubicBezTo>
                    <a:cubicBezTo>
                      <a:pt x="8" y="5815"/>
                      <a:pt x="28" y="6883"/>
                      <a:pt x="63" y="7949"/>
                    </a:cubicBezTo>
                    <a:cubicBezTo>
                      <a:pt x="83" y="7946"/>
                      <a:pt x="100" y="7944"/>
                      <a:pt x="120" y="7939"/>
                    </a:cubicBezTo>
                    <a:cubicBezTo>
                      <a:pt x="113" y="7759"/>
                      <a:pt x="108" y="7579"/>
                      <a:pt x="103" y="7400"/>
                    </a:cubicBezTo>
                    <a:cubicBezTo>
                      <a:pt x="63" y="5930"/>
                      <a:pt x="50" y="4458"/>
                      <a:pt x="68" y="2991"/>
                    </a:cubicBezTo>
                    <a:cubicBezTo>
                      <a:pt x="68" y="2971"/>
                      <a:pt x="68" y="2953"/>
                      <a:pt x="68" y="2936"/>
                    </a:cubicBezTo>
                    <a:cubicBezTo>
                      <a:pt x="68" y="2851"/>
                      <a:pt x="68" y="2764"/>
                      <a:pt x="70" y="2679"/>
                    </a:cubicBezTo>
                    <a:cubicBezTo>
                      <a:pt x="80" y="1796"/>
                      <a:pt x="100" y="912"/>
                      <a:pt x="133" y="29"/>
                    </a:cubicBezTo>
                    <a:cubicBezTo>
                      <a:pt x="134" y="10"/>
                      <a:pt x="12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8"/>
              <p:cNvSpPr/>
              <p:nvPr/>
            </p:nvSpPr>
            <p:spPr>
              <a:xfrm>
                <a:off x="8269661" y="4962470"/>
                <a:ext cx="50798" cy="274365"/>
              </a:xfrm>
              <a:custGeom>
                <a:avLst/>
                <a:gdLst/>
                <a:ahLst/>
                <a:cxnLst/>
                <a:rect l="l" t="t" r="r" b="b"/>
                <a:pathLst>
                  <a:path w="551" h="2976" extrusionOk="0">
                    <a:moveTo>
                      <a:pt x="29" y="1"/>
                    </a:moveTo>
                    <a:cubicBezTo>
                      <a:pt x="15" y="1"/>
                      <a:pt x="0" y="10"/>
                      <a:pt x="0" y="29"/>
                    </a:cubicBezTo>
                    <a:cubicBezTo>
                      <a:pt x="23" y="800"/>
                      <a:pt x="128" y="1568"/>
                      <a:pt x="312" y="2317"/>
                    </a:cubicBezTo>
                    <a:cubicBezTo>
                      <a:pt x="365" y="2532"/>
                      <a:pt x="422" y="2744"/>
                      <a:pt x="487" y="2956"/>
                    </a:cubicBezTo>
                    <a:cubicBezTo>
                      <a:pt x="492" y="2969"/>
                      <a:pt x="503" y="2975"/>
                      <a:pt x="515" y="2975"/>
                    </a:cubicBezTo>
                    <a:cubicBezTo>
                      <a:pt x="532" y="2975"/>
                      <a:pt x="550" y="2961"/>
                      <a:pt x="544" y="2938"/>
                    </a:cubicBezTo>
                    <a:cubicBezTo>
                      <a:pt x="317" y="2202"/>
                      <a:pt x="165" y="1444"/>
                      <a:pt x="98" y="675"/>
                    </a:cubicBezTo>
                    <a:cubicBezTo>
                      <a:pt x="78" y="461"/>
                      <a:pt x="65" y="244"/>
                      <a:pt x="60" y="29"/>
                    </a:cubicBezTo>
                    <a:cubicBezTo>
                      <a:pt x="59" y="10"/>
                      <a:pt x="44"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8"/>
              <p:cNvSpPr/>
              <p:nvPr/>
            </p:nvSpPr>
            <p:spPr>
              <a:xfrm>
                <a:off x="6668825" y="3505180"/>
                <a:ext cx="474330" cy="272060"/>
              </a:xfrm>
              <a:custGeom>
                <a:avLst/>
                <a:gdLst/>
                <a:ahLst/>
                <a:cxnLst/>
                <a:rect l="l" t="t" r="r" b="b"/>
                <a:pathLst>
                  <a:path w="5145" h="2951" extrusionOk="0">
                    <a:moveTo>
                      <a:pt x="2330" y="1"/>
                    </a:moveTo>
                    <a:cubicBezTo>
                      <a:pt x="2318" y="1"/>
                      <a:pt x="2307" y="3"/>
                      <a:pt x="2296" y="9"/>
                    </a:cubicBezTo>
                    <a:cubicBezTo>
                      <a:pt x="2077" y="129"/>
                      <a:pt x="2473" y="1102"/>
                      <a:pt x="2436" y="1112"/>
                    </a:cubicBezTo>
                    <a:cubicBezTo>
                      <a:pt x="2436" y="1112"/>
                      <a:pt x="2435" y="1112"/>
                      <a:pt x="2435" y="1112"/>
                    </a:cubicBezTo>
                    <a:cubicBezTo>
                      <a:pt x="2398" y="1112"/>
                      <a:pt x="1795" y="310"/>
                      <a:pt x="1477" y="310"/>
                    </a:cubicBezTo>
                    <a:cubicBezTo>
                      <a:pt x="1440" y="310"/>
                      <a:pt x="1408" y="321"/>
                      <a:pt x="1380" y="344"/>
                    </a:cubicBezTo>
                    <a:cubicBezTo>
                      <a:pt x="1108" y="571"/>
                      <a:pt x="1977" y="1519"/>
                      <a:pt x="1944" y="1544"/>
                    </a:cubicBezTo>
                    <a:cubicBezTo>
                      <a:pt x="1944" y="1544"/>
                      <a:pt x="1943" y="1544"/>
                      <a:pt x="1943" y="1544"/>
                    </a:cubicBezTo>
                    <a:cubicBezTo>
                      <a:pt x="1892" y="1544"/>
                      <a:pt x="968" y="694"/>
                      <a:pt x="596" y="694"/>
                    </a:cubicBezTo>
                    <a:cubicBezTo>
                      <a:pt x="546" y="694"/>
                      <a:pt x="506" y="710"/>
                      <a:pt x="480" y="745"/>
                    </a:cubicBezTo>
                    <a:cubicBezTo>
                      <a:pt x="253" y="1045"/>
                      <a:pt x="1415" y="1873"/>
                      <a:pt x="1388" y="1886"/>
                    </a:cubicBezTo>
                    <a:cubicBezTo>
                      <a:pt x="1388" y="1886"/>
                      <a:pt x="1387" y="1886"/>
                      <a:pt x="1387" y="1886"/>
                    </a:cubicBezTo>
                    <a:cubicBezTo>
                      <a:pt x="1347" y="1886"/>
                      <a:pt x="685" y="1521"/>
                      <a:pt x="374" y="1521"/>
                    </a:cubicBezTo>
                    <a:cubicBezTo>
                      <a:pt x="308" y="1521"/>
                      <a:pt x="257" y="1538"/>
                      <a:pt x="233" y="1579"/>
                    </a:cubicBezTo>
                    <a:cubicBezTo>
                      <a:pt x="1" y="1970"/>
                      <a:pt x="1834" y="2884"/>
                      <a:pt x="2106" y="2944"/>
                    </a:cubicBezTo>
                    <a:cubicBezTo>
                      <a:pt x="2129" y="2949"/>
                      <a:pt x="2153" y="2951"/>
                      <a:pt x="2179" y="2951"/>
                    </a:cubicBezTo>
                    <a:cubicBezTo>
                      <a:pt x="2464" y="2951"/>
                      <a:pt x="2929" y="2672"/>
                      <a:pt x="3254" y="2654"/>
                    </a:cubicBezTo>
                    <a:cubicBezTo>
                      <a:pt x="3267" y="2653"/>
                      <a:pt x="3279" y="2653"/>
                      <a:pt x="3291" y="2653"/>
                    </a:cubicBezTo>
                    <a:cubicBezTo>
                      <a:pt x="3601" y="2653"/>
                      <a:pt x="3745" y="2851"/>
                      <a:pt x="3936" y="2851"/>
                    </a:cubicBezTo>
                    <a:cubicBezTo>
                      <a:pt x="3948" y="2851"/>
                      <a:pt x="3960" y="2850"/>
                      <a:pt x="3973" y="2849"/>
                    </a:cubicBezTo>
                    <a:lnTo>
                      <a:pt x="3973" y="2846"/>
                    </a:lnTo>
                    <a:cubicBezTo>
                      <a:pt x="4252" y="2809"/>
                      <a:pt x="5048" y="1953"/>
                      <a:pt x="5098" y="1619"/>
                    </a:cubicBezTo>
                    <a:cubicBezTo>
                      <a:pt x="5145" y="1288"/>
                      <a:pt x="4473" y="655"/>
                      <a:pt x="4038" y="655"/>
                    </a:cubicBezTo>
                    <a:cubicBezTo>
                      <a:pt x="4033" y="655"/>
                      <a:pt x="4028" y="655"/>
                      <a:pt x="4023" y="655"/>
                    </a:cubicBezTo>
                    <a:cubicBezTo>
                      <a:pt x="3589" y="670"/>
                      <a:pt x="3162" y="1030"/>
                      <a:pt x="3107" y="1045"/>
                    </a:cubicBezTo>
                    <a:cubicBezTo>
                      <a:pt x="3107" y="1045"/>
                      <a:pt x="3106" y="1045"/>
                      <a:pt x="3106" y="1045"/>
                    </a:cubicBezTo>
                    <a:cubicBezTo>
                      <a:pt x="3048" y="1045"/>
                      <a:pt x="2565" y="1"/>
                      <a:pt x="2330" y="1"/>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8"/>
              <p:cNvSpPr/>
              <p:nvPr/>
            </p:nvSpPr>
            <p:spPr>
              <a:xfrm>
                <a:off x="7002655" y="3434008"/>
                <a:ext cx="1231692" cy="796912"/>
              </a:xfrm>
              <a:custGeom>
                <a:avLst/>
                <a:gdLst/>
                <a:ahLst/>
                <a:cxnLst/>
                <a:rect l="l" t="t" r="r" b="b"/>
                <a:pathLst>
                  <a:path w="13360" h="8644" extrusionOk="0">
                    <a:moveTo>
                      <a:pt x="13359" y="0"/>
                    </a:moveTo>
                    <a:lnTo>
                      <a:pt x="13359" y="0"/>
                    </a:lnTo>
                    <a:cubicBezTo>
                      <a:pt x="10984" y="709"/>
                      <a:pt x="7281" y="5672"/>
                      <a:pt x="7281" y="5672"/>
                    </a:cubicBezTo>
                    <a:lnTo>
                      <a:pt x="1088" y="1749"/>
                    </a:lnTo>
                    <a:lnTo>
                      <a:pt x="0" y="3506"/>
                    </a:lnTo>
                    <a:cubicBezTo>
                      <a:pt x="0" y="3506"/>
                      <a:pt x="5869" y="8643"/>
                      <a:pt x="7503" y="8643"/>
                    </a:cubicBezTo>
                    <a:cubicBezTo>
                      <a:pt x="9230" y="8643"/>
                      <a:pt x="12980" y="4322"/>
                      <a:pt x="12980" y="4322"/>
                    </a:cubicBezTo>
                    <a:lnTo>
                      <a:pt x="13359" y="0"/>
                    </a:ln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8"/>
              <p:cNvSpPr/>
              <p:nvPr/>
            </p:nvSpPr>
            <p:spPr>
              <a:xfrm>
                <a:off x="7909187" y="3434008"/>
                <a:ext cx="325163" cy="495074"/>
              </a:xfrm>
              <a:custGeom>
                <a:avLst/>
                <a:gdLst/>
                <a:ahLst/>
                <a:cxnLst/>
                <a:rect l="l" t="t" r="r" b="b"/>
                <a:pathLst>
                  <a:path w="3527" h="5370" extrusionOk="0">
                    <a:moveTo>
                      <a:pt x="3526" y="0"/>
                    </a:moveTo>
                    <a:cubicBezTo>
                      <a:pt x="1665" y="524"/>
                      <a:pt x="0" y="2338"/>
                      <a:pt x="0" y="2338"/>
                    </a:cubicBezTo>
                    <a:cubicBezTo>
                      <a:pt x="539" y="4050"/>
                      <a:pt x="3030" y="5370"/>
                      <a:pt x="3030" y="5370"/>
                    </a:cubicBezTo>
                    <a:lnTo>
                      <a:pt x="35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8"/>
              <p:cNvSpPr/>
              <p:nvPr/>
            </p:nvSpPr>
            <p:spPr>
              <a:xfrm>
                <a:off x="7973169" y="3393258"/>
                <a:ext cx="947094" cy="1469733"/>
              </a:xfrm>
              <a:custGeom>
                <a:avLst/>
                <a:gdLst/>
                <a:ahLst/>
                <a:cxnLst/>
                <a:rect l="l" t="t" r="r" b="b"/>
                <a:pathLst>
                  <a:path w="10273" h="15942" extrusionOk="0">
                    <a:moveTo>
                      <a:pt x="4621" y="1"/>
                    </a:moveTo>
                    <a:lnTo>
                      <a:pt x="2830" y="447"/>
                    </a:lnTo>
                    <a:lnTo>
                      <a:pt x="2281" y="3357"/>
                    </a:lnTo>
                    <a:cubicBezTo>
                      <a:pt x="1709" y="3606"/>
                      <a:pt x="552" y="5627"/>
                      <a:pt x="1604" y="6810"/>
                    </a:cubicBezTo>
                    <a:lnTo>
                      <a:pt x="0" y="14909"/>
                    </a:lnTo>
                    <a:cubicBezTo>
                      <a:pt x="0" y="14909"/>
                      <a:pt x="440" y="15942"/>
                      <a:pt x="3780" y="15942"/>
                    </a:cubicBezTo>
                    <a:cubicBezTo>
                      <a:pt x="5282" y="15942"/>
                      <a:pt x="7372" y="15733"/>
                      <a:pt x="10273" y="15126"/>
                    </a:cubicBezTo>
                    <a:cubicBezTo>
                      <a:pt x="10273" y="15126"/>
                      <a:pt x="9741" y="11990"/>
                      <a:pt x="9302" y="10440"/>
                    </a:cubicBezTo>
                    <a:lnTo>
                      <a:pt x="9731" y="3848"/>
                    </a:lnTo>
                    <a:lnTo>
                      <a:pt x="8918" y="490"/>
                    </a:lnTo>
                    <a:lnTo>
                      <a:pt x="6977" y="23"/>
                    </a:lnTo>
                    <a:lnTo>
                      <a:pt x="46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8"/>
              <p:cNvSpPr/>
              <p:nvPr/>
            </p:nvSpPr>
            <p:spPr>
              <a:xfrm>
                <a:off x="8084077" y="3687999"/>
                <a:ext cx="111184" cy="172216"/>
              </a:xfrm>
              <a:custGeom>
                <a:avLst/>
                <a:gdLst/>
                <a:ahLst/>
                <a:cxnLst/>
                <a:rect l="l" t="t" r="r" b="b"/>
                <a:pathLst>
                  <a:path w="1206" h="1868" extrusionOk="0">
                    <a:moveTo>
                      <a:pt x="1152" y="1"/>
                    </a:moveTo>
                    <a:cubicBezTo>
                      <a:pt x="1146" y="1"/>
                      <a:pt x="1139" y="3"/>
                      <a:pt x="1133" y="7"/>
                    </a:cubicBezTo>
                    <a:cubicBezTo>
                      <a:pt x="526" y="427"/>
                      <a:pt x="112" y="1090"/>
                      <a:pt x="5" y="1819"/>
                    </a:cubicBezTo>
                    <a:cubicBezTo>
                      <a:pt x="0" y="1847"/>
                      <a:pt x="26" y="1867"/>
                      <a:pt x="48" y="1867"/>
                    </a:cubicBezTo>
                    <a:cubicBezTo>
                      <a:pt x="63" y="1867"/>
                      <a:pt x="77" y="1859"/>
                      <a:pt x="80" y="1839"/>
                    </a:cubicBezTo>
                    <a:cubicBezTo>
                      <a:pt x="182" y="1130"/>
                      <a:pt x="581" y="481"/>
                      <a:pt x="1170" y="75"/>
                    </a:cubicBezTo>
                    <a:cubicBezTo>
                      <a:pt x="1205" y="52"/>
                      <a:pt x="1183"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8"/>
              <p:cNvSpPr/>
              <p:nvPr/>
            </p:nvSpPr>
            <p:spPr>
              <a:xfrm>
                <a:off x="8183000" y="3475679"/>
                <a:ext cx="56237" cy="221815"/>
              </a:xfrm>
              <a:custGeom>
                <a:avLst/>
                <a:gdLst/>
                <a:ahLst/>
                <a:cxnLst/>
                <a:rect l="l" t="t" r="r" b="b"/>
                <a:pathLst>
                  <a:path w="610" h="2406" extrusionOk="0">
                    <a:moveTo>
                      <a:pt x="563" y="0"/>
                    </a:moveTo>
                    <a:cubicBezTo>
                      <a:pt x="548" y="0"/>
                      <a:pt x="532" y="8"/>
                      <a:pt x="526" y="27"/>
                    </a:cubicBezTo>
                    <a:cubicBezTo>
                      <a:pt x="284" y="786"/>
                      <a:pt x="112" y="1567"/>
                      <a:pt x="5" y="2358"/>
                    </a:cubicBezTo>
                    <a:cubicBezTo>
                      <a:pt x="0" y="2386"/>
                      <a:pt x="26" y="2406"/>
                      <a:pt x="48" y="2406"/>
                    </a:cubicBezTo>
                    <a:cubicBezTo>
                      <a:pt x="63" y="2406"/>
                      <a:pt x="77" y="2398"/>
                      <a:pt x="79" y="2378"/>
                    </a:cubicBezTo>
                    <a:cubicBezTo>
                      <a:pt x="184" y="1587"/>
                      <a:pt x="359" y="808"/>
                      <a:pt x="601" y="47"/>
                    </a:cubicBezTo>
                    <a:cubicBezTo>
                      <a:pt x="610" y="19"/>
                      <a:pt x="587" y="0"/>
                      <a:pt x="5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8"/>
              <p:cNvSpPr/>
              <p:nvPr/>
            </p:nvSpPr>
            <p:spPr>
              <a:xfrm>
                <a:off x="8148428" y="2600862"/>
                <a:ext cx="564310" cy="963596"/>
              </a:xfrm>
              <a:custGeom>
                <a:avLst/>
                <a:gdLst/>
                <a:ahLst/>
                <a:cxnLst/>
                <a:rect l="l" t="t" r="r" b="b"/>
                <a:pathLst>
                  <a:path w="6121" h="10452" extrusionOk="0">
                    <a:moveTo>
                      <a:pt x="3112" y="0"/>
                    </a:moveTo>
                    <a:cubicBezTo>
                      <a:pt x="1860" y="0"/>
                      <a:pt x="626" y="557"/>
                      <a:pt x="432" y="1422"/>
                    </a:cubicBezTo>
                    <a:cubicBezTo>
                      <a:pt x="90" y="2939"/>
                      <a:pt x="0" y="4047"/>
                      <a:pt x="88" y="4880"/>
                    </a:cubicBezTo>
                    <a:cubicBezTo>
                      <a:pt x="90" y="4895"/>
                      <a:pt x="93" y="4910"/>
                      <a:pt x="93" y="4928"/>
                    </a:cubicBezTo>
                    <a:cubicBezTo>
                      <a:pt x="95" y="4945"/>
                      <a:pt x="98" y="4963"/>
                      <a:pt x="100" y="4980"/>
                    </a:cubicBezTo>
                    <a:cubicBezTo>
                      <a:pt x="212" y="5881"/>
                      <a:pt x="547" y="6445"/>
                      <a:pt x="1006" y="6864"/>
                    </a:cubicBezTo>
                    <a:cubicBezTo>
                      <a:pt x="1253" y="7089"/>
                      <a:pt x="1480" y="7256"/>
                      <a:pt x="1680" y="7403"/>
                    </a:cubicBezTo>
                    <a:cubicBezTo>
                      <a:pt x="1744" y="7450"/>
                      <a:pt x="1804" y="7495"/>
                      <a:pt x="1864" y="7538"/>
                    </a:cubicBezTo>
                    <a:cubicBezTo>
                      <a:pt x="1909" y="7573"/>
                      <a:pt x="1954" y="7608"/>
                      <a:pt x="1997" y="7645"/>
                    </a:cubicBezTo>
                    <a:cubicBezTo>
                      <a:pt x="2446" y="8012"/>
                      <a:pt x="2700" y="8418"/>
                      <a:pt x="2660" y="9599"/>
                    </a:cubicBezTo>
                    <a:cubicBezTo>
                      <a:pt x="2854" y="10142"/>
                      <a:pt x="3379" y="10451"/>
                      <a:pt x="3908" y="10451"/>
                    </a:cubicBezTo>
                    <a:cubicBezTo>
                      <a:pt x="4372" y="10451"/>
                      <a:pt x="4840" y="10213"/>
                      <a:pt x="5090" y="9686"/>
                    </a:cubicBezTo>
                    <a:cubicBezTo>
                      <a:pt x="5125" y="8259"/>
                      <a:pt x="5440" y="7036"/>
                      <a:pt x="5707" y="6250"/>
                    </a:cubicBezTo>
                    <a:cubicBezTo>
                      <a:pt x="5774" y="6046"/>
                      <a:pt x="5839" y="5871"/>
                      <a:pt x="5896" y="5731"/>
                    </a:cubicBezTo>
                    <a:cubicBezTo>
                      <a:pt x="6001" y="5464"/>
                      <a:pt x="6076" y="5317"/>
                      <a:pt x="6076" y="5317"/>
                    </a:cubicBezTo>
                    <a:cubicBezTo>
                      <a:pt x="6076" y="5317"/>
                      <a:pt x="6121" y="2178"/>
                      <a:pt x="5699" y="1330"/>
                    </a:cubicBezTo>
                    <a:cubicBezTo>
                      <a:pt x="5230" y="394"/>
                      <a:pt x="4165" y="0"/>
                      <a:pt x="3112" y="0"/>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8"/>
              <p:cNvSpPr/>
              <p:nvPr/>
            </p:nvSpPr>
            <p:spPr>
              <a:xfrm>
                <a:off x="8123997" y="2582055"/>
                <a:ext cx="641199" cy="439758"/>
              </a:xfrm>
              <a:custGeom>
                <a:avLst/>
                <a:gdLst/>
                <a:ahLst/>
                <a:cxnLst/>
                <a:rect l="l" t="t" r="r" b="b"/>
                <a:pathLst>
                  <a:path w="6955" h="4770" extrusionOk="0">
                    <a:moveTo>
                      <a:pt x="2916" y="0"/>
                    </a:moveTo>
                    <a:cubicBezTo>
                      <a:pt x="2791" y="0"/>
                      <a:pt x="2666" y="5"/>
                      <a:pt x="2541" y="17"/>
                    </a:cubicBezTo>
                    <a:cubicBezTo>
                      <a:pt x="1900" y="74"/>
                      <a:pt x="1258" y="304"/>
                      <a:pt x="802" y="753"/>
                    </a:cubicBezTo>
                    <a:cubicBezTo>
                      <a:pt x="191" y="1354"/>
                      <a:pt x="1" y="2357"/>
                      <a:pt x="325" y="3151"/>
                    </a:cubicBezTo>
                    <a:cubicBezTo>
                      <a:pt x="490" y="2514"/>
                      <a:pt x="759" y="1906"/>
                      <a:pt x="1116" y="1357"/>
                    </a:cubicBezTo>
                    <a:cubicBezTo>
                      <a:pt x="1696" y="2197"/>
                      <a:pt x="2709" y="2714"/>
                      <a:pt x="3728" y="2714"/>
                    </a:cubicBezTo>
                    <a:cubicBezTo>
                      <a:pt x="3861" y="2714"/>
                      <a:pt x="3995" y="2705"/>
                      <a:pt x="4128" y="2687"/>
                    </a:cubicBezTo>
                    <a:cubicBezTo>
                      <a:pt x="4250" y="3260"/>
                      <a:pt x="4572" y="3792"/>
                      <a:pt x="5024" y="4166"/>
                    </a:cubicBezTo>
                    <a:cubicBezTo>
                      <a:pt x="5478" y="4540"/>
                      <a:pt x="6059" y="4757"/>
                      <a:pt x="6645" y="4770"/>
                    </a:cubicBezTo>
                    <a:cubicBezTo>
                      <a:pt x="6795" y="4106"/>
                      <a:pt x="6955" y="3433"/>
                      <a:pt x="6927" y="2751"/>
                    </a:cubicBezTo>
                    <a:cubicBezTo>
                      <a:pt x="6900" y="2073"/>
                      <a:pt x="6670" y="1377"/>
                      <a:pt x="6169" y="917"/>
                    </a:cubicBezTo>
                    <a:cubicBezTo>
                      <a:pt x="5705" y="493"/>
                      <a:pt x="5066" y="321"/>
                      <a:pt x="4452" y="191"/>
                    </a:cubicBezTo>
                    <a:cubicBezTo>
                      <a:pt x="3946" y="87"/>
                      <a:pt x="3431" y="0"/>
                      <a:pt x="2916" y="0"/>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8"/>
              <p:cNvSpPr/>
              <p:nvPr/>
            </p:nvSpPr>
            <p:spPr>
              <a:xfrm>
                <a:off x="8281185" y="3020616"/>
                <a:ext cx="42132" cy="37154"/>
              </a:xfrm>
              <a:custGeom>
                <a:avLst/>
                <a:gdLst/>
                <a:ahLst/>
                <a:cxnLst/>
                <a:rect l="l" t="t" r="r" b="b"/>
                <a:pathLst>
                  <a:path w="457" h="403" extrusionOk="0">
                    <a:moveTo>
                      <a:pt x="228" y="0"/>
                    </a:moveTo>
                    <a:cubicBezTo>
                      <a:pt x="176" y="0"/>
                      <a:pt x="123" y="11"/>
                      <a:pt x="82" y="40"/>
                    </a:cubicBezTo>
                    <a:cubicBezTo>
                      <a:pt x="33" y="78"/>
                      <a:pt x="8" y="135"/>
                      <a:pt x="5" y="195"/>
                    </a:cubicBezTo>
                    <a:cubicBezTo>
                      <a:pt x="0" y="252"/>
                      <a:pt x="20" y="307"/>
                      <a:pt x="42" y="360"/>
                    </a:cubicBezTo>
                    <a:cubicBezTo>
                      <a:pt x="53" y="382"/>
                      <a:pt x="73" y="403"/>
                      <a:pt x="98" y="403"/>
                    </a:cubicBezTo>
                    <a:cubicBezTo>
                      <a:pt x="103" y="403"/>
                      <a:pt x="109" y="402"/>
                      <a:pt x="115" y="400"/>
                    </a:cubicBezTo>
                    <a:cubicBezTo>
                      <a:pt x="142" y="392"/>
                      <a:pt x="167" y="360"/>
                      <a:pt x="155" y="327"/>
                    </a:cubicBezTo>
                    <a:cubicBezTo>
                      <a:pt x="140" y="290"/>
                      <a:pt x="122" y="250"/>
                      <a:pt x="120" y="208"/>
                    </a:cubicBezTo>
                    <a:cubicBezTo>
                      <a:pt x="120" y="185"/>
                      <a:pt x="125" y="163"/>
                      <a:pt x="137" y="145"/>
                    </a:cubicBezTo>
                    <a:cubicBezTo>
                      <a:pt x="137" y="148"/>
                      <a:pt x="137" y="148"/>
                      <a:pt x="137" y="150"/>
                    </a:cubicBezTo>
                    <a:cubicBezTo>
                      <a:pt x="147" y="130"/>
                      <a:pt x="170" y="123"/>
                      <a:pt x="190" y="120"/>
                    </a:cubicBezTo>
                    <a:cubicBezTo>
                      <a:pt x="192" y="120"/>
                      <a:pt x="195" y="118"/>
                      <a:pt x="197" y="118"/>
                    </a:cubicBezTo>
                    <a:lnTo>
                      <a:pt x="267" y="118"/>
                    </a:lnTo>
                    <a:cubicBezTo>
                      <a:pt x="267" y="118"/>
                      <a:pt x="267" y="118"/>
                      <a:pt x="270" y="120"/>
                    </a:cubicBezTo>
                    <a:cubicBezTo>
                      <a:pt x="307" y="125"/>
                      <a:pt x="337" y="140"/>
                      <a:pt x="372" y="150"/>
                    </a:cubicBezTo>
                    <a:cubicBezTo>
                      <a:pt x="379" y="153"/>
                      <a:pt x="386" y="154"/>
                      <a:pt x="394" y="154"/>
                    </a:cubicBezTo>
                    <a:cubicBezTo>
                      <a:pt x="413" y="154"/>
                      <a:pt x="433" y="145"/>
                      <a:pt x="442" y="125"/>
                    </a:cubicBezTo>
                    <a:cubicBezTo>
                      <a:pt x="457" y="100"/>
                      <a:pt x="452" y="60"/>
                      <a:pt x="422" y="45"/>
                    </a:cubicBezTo>
                    <a:lnTo>
                      <a:pt x="422" y="48"/>
                    </a:lnTo>
                    <a:cubicBezTo>
                      <a:pt x="364" y="20"/>
                      <a:pt x="307" y="3"/>
                      <a:pt x="245" y="0"/>
                    </a:cubicBezTo>
                    <a:cubicBezTo>
                      <a:pt x="239" y="0"/>
                      <a:pt x="234" y="0"/>
                      <a:pt x="228" y="0"/>
                    </a:cubicBezTo>
                    <a:close/>
                  </a:path>
                </a:pathLst>
              </a:custGeom>
              <a:solidFill>
                <a:srgbClr val="330502">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8"/>
              <p:cNvSpPr/>
              <p:nvPr/>
            </p:nvSpPr>
            <p:spPr>
              <a:xfrm>
                <a:off x="8191390" y="2877994"/>
                <a:ext cx="109617" cy="46373"/>
              </a:xfrm>
              <a:custGeom>
                <a:avLst/>
                <a:gdLst/>
                <a:ahLst/>
                <a:cxnLst/>
                <a:rect l="l" t="t" r="r" b="b"/>
                <a:pathLst>
                  <a:path w="1189" h="503" extrusionOk="0">
                    <a:moveTo>
                      <a:pt x="721" y="0"/>
                    </a:moveTo>
                    <a:cubicBezTo>
                      <a:pt x="490" y="0"/>
                      <a:pt x="263" y="78"/>
                      <a:pt x="76" y="220"/>
                    </a:cubicBezTo>
                    <a:cubicBezTo>
                      <a:pt x="1" y="275"/>
                      <a:pt x="16" y="390"/>
                      <a:pt x="68" y="452"/>
                    </a:cubicBezTo>
                    <a:cubicBezTo>
                      <a:pt x="98" y="488"/>
                      <a:pt x="138" y="503"/>
                      <a:pt x="179" y="503"/>
                    </a:cubicBezTo>
                    <a:cubicBezTo>
                      <a:pt x="221" y="503"/>
                      <a:pt x="264" y="487"/>
                      <a:pt x="298" y="462"/>
                    </a:cubicBezTo>
                    <a:cubicBezTo>
                      <a:pt x="308" y="455"/>
                      <a:pt x="313" y="452"/>
                      <a:pt x="320" y="447"/>
                    </a:cubicBezTo>
                    <a:cubicBezTo>
                      <a:pt x="440" y="370"/>
                      <a:pt x="578" y="330"/>
                      <a:pt x="718" y="330"/>
                    </a:cubicBezTo>
                    <a:cubicBezTo>
                      <a:pt x="785" y="330"/>
                      <a:pt x="853" y="339"/>
                      <a:pt x="919" y="357"/>
                    </a:cubicBezTo>
                    <a:cubicBezTo>
                      <a:pt x="947" y="365"/>
                      <a:pt x="976" y="370"/>
                      <a:pt x="1003" y="370"/>
                    </a:cubicBezTo>
                    <a:cubicBezTo>
                      <a:pt x="1071" y="370"/>
                      <a:pt x="1130" y="340"/>
                      <a:pt x="1159" y="260"/>
                    </a:cubicBezTo>
                    <a:cubicBezTo>
                      <a:pt x="1189" y="175"/>
                      <a:pt x="1131" y="83"/>
                      <a:pt x="1051" y="55"/>
                    </a:cubicBezTo>
                    <a:cubicBezTo>
                      <a:pt x="943" y="18"/>
                      <a:pt x="832" y="0"/>
                      <a:pt x="721" y="0"/>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8"/>
              <p:cNvSpPr/>
              <p:nvPr/>
            </p:nvSpPr>
            <p:spPr>
              <a:xfrm>
                <a:off x="8372456" y="2881497"/>
                <a:ext cx="108879" cy="47940"/>
              </a:xfrm>
              <a:custGeom>
                <a:avLst/>
                <a:gdLst/>
                <a:ahLst/>
                <a:cxnLst/>
                <a:rect l="l" t="t" r="r" b="b"/>
                <a:pathLst>
                  <a:path w="1181" h="520" extrusionOk="0">
                    <a:moveTo>
                      <a:pt x="443" y="1"/>
                    </a:moveTo>
                    <a:cubicBezTo>
                      <a:pt x="334" y="1"/>
                      <a:pt x="224" y="17"/>
                      <a:pt x="118" y="50"/>
                    </a:cubicBezTo>
                    <a:lnTo>
                      <a:pt x="115" y="50"/>
                    </a:lnTo>
                    <a:cubicBezTo>
                      <a:pt x="28" y="77"/>
                      <a:pt x="1" y="192"/>
                      <a:pt x="31" y="267"/>
                    </a:cubicBezTo>
                    <a:cubicBezTo>
                      <a:pt x="56" y="336"/>
                      <a:pt x="117" y="360"/>
                      <a:pt x="181" y="360"/>
                    </a:cubicBezTo>
                    <a:cubicBezTo>
                      <a:pt x="205" y="360"/>
                      <a:pt x="229" y="357"/>
                      <a:pt x="253" y="352"/>
                    </a:cubicBezTo>
                    <a:cubicBezTo>
                      <a:pt x="319" y="337"/>
                      <a:pt x="385" y="328"/>
                      <a:pt x="451" y="328"/>
                    </a:cubicBezTo>
                    <a:cubicBezTo>
                      <a:pt x="510" y="328"/>
                      <a:pt x="570" y="335"/>
                      <a:pt x="629" y="352"/>
                    </a:cubicBezTo>
                    <a:lnTo>
                      <a:pt x="614" y="344"/>
                    </a:lnTo>
                    <a:lnTo>
                      <a:pt x="614" y="344"/>
                    </a:lnTo>
                    <a:cubicBezTo>
                      <a:pt x="717" y="374"/>
                      <a:pt x="809" y="419"/>
                      <a:pt x="891" y="486"/>
                    </a:cubicBezTo>
                    <a:cubicBezTo>
                      <a:pt x="920" y="509"/>
                      <a:pt x="953" y="519"/>
                      <a:pt x="986" y="519"/>
                    </a:cubicBezTo>
                    <a:cubicBezTo>
                      <a:pt x="1037" y="519"/>
                      <a:pt x="1088" y="495"/>
                      <a:pt x="1121" y="454"/>
                    </a:cubicBezTo>
                    <a:cubicBezTo>
                      <a:pt x="1181" y="384"/>
                      <a:pt x="1158" y="277"/>
                      <a:pt x="1091" y="224"/>
                    </a:cubicBezTo>
                    <a:cubicBezTo>
                      <a:pt x="904" y="75"/>
                      <a:pt x="675" y="1"/>
                      <a:pt x="443" y="1"/>
                    </a:cubicBezTo>
                    <a:close/>
                  </a:path>
                </a:pathLst>
              </a:custGeom>
              <a:solidFill>
                <a:srgbClr val="2C1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8"/>
              <p:cNvSpPr/>
              <p:nvPr/>
            </p:nvSpPr>
            <p:spPr>
              <a:xfrm>
                <a:off x="8289114" y="3088377"/>
                <a:ext cx="98185" cy="56422"/>
              </a:xfrm>
              <a:custGeom>
                <a:avLst/>
                <a:gdLst/>
                <a:ahLst/>
                <a:cxnLst/>
                <a:rect l="l" t="t" r="r" b="b"/>
                <a:pathLst>
                  <a:path w="1065" h="612" extrusionOk="0">
                    <a:moveTo>
                      <a:pt x="883" y="1"/>
                    </a:moveTo>
                    <a:cubicBezTo>
                      <a:pt x="792" y="1"/>
                      <a:pt x="659" y="77"/>
                      <a:pt x="503" y="106"/>
                    </a:cubicBezTo>
                    <a:cubicBezTo>
                      <a:pt x="288" y="144"/>
                      <a:pt x="84" y="84"/>
                      <a:pt x="46" y="204"/>
                    </a:cubicBezTo>
                    <a:cubicBezTo>
                      <a:pt x="1" y="342"/>
                      <a:pt x="202" y="611"/>
                      <a:pt x="501" y="611"/>
                    </a:cubicBezTo>
                    <a:cubicBezTo>
                      <a:pt x="531" y="611"/>
                      <a:pt x="561" y="608"/>
                      <a:pt x="593" y="603"/>
                    </a:cubicBezTo>
                    <a:cubicBezTo>
                      <a:pt x="942" y="538"/>
                      <a:pt x="1064" y="161"/>
                      <a:pt x="965" y="36"/>
                    </a:cubicBezTo>
                    <a:cubicBezTo>
                      <a:pt x="943" y="11"/>
                      <a:pt x="916" y="1"/>
                      <a:pt x="883" y="1"/>
                    </a:cubicBezTo>
                    <a:close/>
                  </a:path>
                </a:pathLst>
              </a:custGeom>
              <a:solidFill>
                <a:srgbClr val="E236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p:nvPr/>
            </p:nvSpPr>
            <p:spPr>
              <a:xfrm>
                <a:off x="8309397" y="3113361"/>
                <a:ext cx="69605" cy="31438"/>
              </a:xfrm>
              <a:custGeom>
                <a:avLst/>
                <a:gdLst/>
                <a:ahLst/>
                <a:cxnLst/>
                <a:rect l="l" t="t" r="r" b="b"/>
                <a:pathLst>
                  <a:path w="755" h="341" extrusionOk="0">
                    <a:moveTo>
                      <a:pt x="755" y="0"/>
                    </a:moveTo>
                    <a:lnTo>
                      <a:pt x="755" y="0"/>
                    </a:lnTo>
                    <a:cubicBezTo>
                      <a:pt x="687" y="5"/>
                      <a:pt x="615" y="12"/>
                      <a:pt x="540" y="25"/>
                    </a:cubicBezTo>
                    <a:cubicBezTo>
                      <a:pt x="290" y="70"/>
                      <a:pt x="88" y="160"/>
                      <a:pt x="1" y="252"/>
                    </a:cubicBezTo>
                    <a:cubicBezTo>
                      <a:pt x="78" y="303"/>
                      <a:pt x="173" y="340"/>
                      <a:pt x="282" y="340"/>
                    </a:cubicBezTo>
                    <a:cubicBezTo>
                      <a:pt x="311" y="340"/>
                      <a:pt x="342" y="338"/>
                      <a:pt x="373" y="332"/>
                    </a:cubicBezTo>
                    <a:cubicBezTo>
                      <a:pt x="582" y="294"/>
                      <a:pt x="710" y="142"/>
                      <a:pt x="7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8"/>
              <p:cNvSpPr/>
              <p:nvPr/>
            </p:nvSpPr>
            <p:spPr>
              <a:xfrm>
                <a:off x="8297043" y="3088469"/>
                <a:ext cx="75782" cy="22403"/>
              </a:xfrm>
              <a:custGeom>
                <a:avLst/>
                <a:gdLst/>
                <a:ahLst/>
                <a:cxnLst/>
                <a:rect l="l" t="t" r="r" b="b"/>
                <a:pathLst>
                  <a:path w="822" h="243" extrusionOk="0">
                    <a:moveTo>
                      <a:pt x="793" y="0"/>
                    </a:moveTo>
                    <a:cubicBezTo>
                      <a:pt x="703" y="0"/>
                      <a:pt x="572" y="76"/>
                      <a:pt x="417" y="105"/>
                    </a:cubicBezTo>
                    <a:cubicBezTo>
                      <a:pt x="242" y="138"/>
                      <a:pt x="78" y="103"/>
                      <a:pt x="0" y="153"/>
                    </a:cubicBezTo>
                    <a:cubicBezTo>
                      <a:pt x="53" y="215"/>
                      <a:pt x="148" y="242"/>
                      <a:pt x="263" y="242"/>
                    </a:cubicBezTo>
                    <a:cubicBezTo>
                      <a:pt x="317" y="242"/>
                      <a:pt x="376" y="236"/>
                      <a:pt x="437" y="225"/>
                    </a:cubicBezTo>
                    <a:cubicBezTo>
                      <a:pt x="629" y="190"/>
                      <a:pt x="781" y="115"/>
                      <a:pt x="821" y="3"/>
                    </a:cubicBezTo>
                    <a:cubicBezTo>
                      <a:pt x="812" y="1"/>
                      <a:pt x="803" y="0"/>
                      <a:pt x="793" y="0"/>
                    </a:cubicBezTo>
                    <a:close/>
                  </a:path>
                </a:pathLst>
              </a:custGeom>
              <a:solidFill>
                <a:srgbClr val="DBEE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8"/>
              <p:cNvSpPr/>
              <p:nvPr/>
            </p:nvSpPr>
            <p:spPr>
              <a:xfrm>
                <a:off x="8649865" y="2975994"/>
                <a:ext cx="171294" cy="157280"/>
              </a:xfrm>
              <a:custGeom>
                <a:avLst/>
                <a:gdLst/>
                <a:ahLst/>
                <a:cxnLst/>
                <a:rect l="l" t="t" r="r" b="b"/>
                <a:pathLst>
                  <a:path w="1858" h="1706" extrusionOk="0">
                    <a:moveTo>
                      <a:pt x="1119" y="1"/>
                    </a:moveTo>
                    <a:cubicBezTo>
                      <a:pt x="866" y="1"/>
                      <a:pt x="589" y="125"/>
                      <a:pt x="380" y="357"/>
                    </a:cubicBezTo>
                    <a:cubicBezTo>
                      <a:pt x="36" y="741"/>
                      <a:pt x="1" y="1273"/>
                      <a:pt x="305" y="1547"/>
                    </a:cubicBezTo>
                    <a:cubicBezTo>
                      <a:pt x="425" y="1654"/>
                      <a:pt x="578" y="1706"/>
                      <a:pt x="742" y="1706"/>
                    </a:cubicBezTo>
                    <a:cubicBezTo>
                      <a:pt x="995" y="1706"/>
                      <a:pt x="1271" y="1582"/>
                      <a:pt x="1480" y="1350"/>
                    </a:cubicBezTo>
                    <a:cubicBezTo>
                      <a:pt x="1825" y="966"/>
                      <a:pt x="1857" y="435"/>
                      <a:pt x="1555" y="160"/>
                    </a:cubicBezTo>
                    <a:cubicBezTo>
                      <a:pt x="1436" y="53"/>
                      <a:pt x="1283" y="1"/>
                      <a:pt x="1119" y="1"/>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8"/>
              <p:cNvSpPr/>
              <p:nvPr/>
            </p:nvSpPr>
            <p:spPr>
              <a:xfrm>
                <a:off x="8696606" y="3002085"/>
                <a:ext cx="98738" cy="98001"/>
              </a:xfrm>
              <a:custGeom>
                <a:avLst/>
                <a:gdLst/>
                <a:ahLst/>
                <a:cxnLst/>
                <a:rect l="l" t="t" r="r" b="b"/>
                <a:pathLst>
                  <a:path w="1071" h="1063" extrusionOk="0">
                    <a:moveTo>
                      <a:pt x="577" y="1"/>
                    </a:moveTo>
                    <a:cubicBezTo>
                      <a:pt x="494" y="1"/>
                      <a:pt x="407" y="18"/>
                      <a:pt x="322" y="54"/>
                    </a:cubicBezTo>
                    <a:cubicBezTo>
                      <a:pt x="235" y="92"/>
                      <a:pt x="170" y="139"/>
                      <a:pt x="125" y="196"/>
                    </a:cubicBezTo>
                    <a:cubicBezTo>
                      <a:pt x="65" y="274"/>
                      <a:pt x="48" y="374"/>
                      <a:pt x="75" y="456"/>
                    </a:cubicBezTo>
                    <a:cubicBezTo>
                      <a:pt x="100" y="531"/>
                      <a:pt x="158" y="581"/>
                      <a:pt x="207" y="626"/>
                    </a:cubicBezTo>
                    <a:cubicBezTo>
                      <a:pt x="242" y="656"/>
                      <a:pt x="277" y="686"/>
                      <a:pt x="297" y="720"/>
                    </a:cubicBezTo>
                    <a:cubicBezTo>
                      <a:pt x="325" y="775"/>
                      <a:pt x="315" y="848"/>
                      <a:pt x="272" y="890"/>
                    </a:cubicBezTo>
                    <a:cubicBezTo>
                      <a:pt x="245" y="919"/>
                      <a:pt x="205" y="935"/>
                      <a:pt x="166" y="935"/>
                    </a:cubicBezTo>
                    <a:cubicBezTo>
                      <a:pt x="144" y="935"/>
                      <a:pt x="122" y="930"/>
                      <a:pt x="103" y="920"/>
                    </a:cubicBezTo>
                    <a:cubicBezTo>
                      <a:pt x="93" y="915"/>
                      <a:pt x="83" y="913"/>
                      <a:pt x="74" y="913"/>
                    </a:cubicBezTo>
                    <a:cubicBezTo>
                      <a:pt x="50" y="913"/>
                      <a:pt x="28" y="926"/>
                      <a:pt x="15" y="948"/>
                    </a:cubicBezTo>
                    <a:cubicBezTo>
                      <a:pt x="0" y="980"/>
                      <a:pt x="13" y="1017"/>
                      <a:pt x="43" y="1035"/>
                    </a:cubicBezTo>
                    <a:cubicBezTo>
                      <a:pt x="78" y="1052"/>
                      <a:pt x="118" y="1062"/>
                      <a:pt x="155" y="1062"/>
                    </a:cubicBezTo>
                    <a:cubicBezTo>
                      <a:pt x="158" y="1062"/>
                      <a:pt x="161" y="1062"/>
                      <a:pt x="165" y="1062"/>
                    </a:cubicBezTo>
                    <a:cubicBezTo>
                      <a:pt x="239" y="1062"/>
                      <a:pt x="312" y="1035"/>
                      <a:pt x="365" y="982"/>
                    </a:cubicBezTo>
                    <a:cubicBezTo>
                      <a:pt x="447" y="898"/>
                      <a:pt x="464" y="763"/>
                      <a:pt x="410" y="661"/>
                    </a:cubicBezTo>
                    <a:cubicBezTo>
                      <a:pt x="380" y="603"/>
                      <a:pt x="335" y="563"/>
                      <a:pt x="292" y="526"/>
                    </a:cubicBezTo>
                    <a:cubicBezTo>
                      <a:pt x="252" y="491"/>
                      <a:pt x="212" y="456"/>
                      <a:pt x="197" y="416"/>
                    </a:cubicBezTo>
                    <a:cubicBezTo>
                      <a:pt x="182" y="374"/>
                      <a:pt x="195" y="319"/>
                      <a:pt x="227" y="276"/>
                    </a:cubicBezTo>
                    <a:cubicBezTo>
                      <a:pt x="242" y="259"/>
                      <a:pt x="260" y="241"/>
                      <a:pt x="280" y="229"/>
                    </a:cubicBezTo>
                    <a:cubicBezTo>
                      <a:pt x="345" y="229"/>
                      <a:pt x="422" y="251"/>
                      <a:pt x="462" y="299"/>
                    </a:cubicBezTo>
                    <a:cubicBezTo>
                      <a:pt x="507" y="349"/>
                      <a:pt x="524" y="424"/>
                      <a:pt x="512" y="488"/>
                    </a:cubicBezTo>
                    <a:cubicBezTo>
                      <a:pt x="504" y="523"/>
                      <a:pt x="527" y="558"/>
                      <a:pt x="562" y="566"/>
                    </a:cubicBezTo>
                    <a:lnTo>
                      <a:pt x="572" y="566"/>
                    </a:lnTo>
                    <a:cubicBezTo>
                      <a:pt x="573" y="566"/>
                      <a:pt x="575" y="566"/>
                      <a:pt x="577" y="566"/>
                    </a:cubicBezTo>
                    <a:cubicBezTo>
                      <a:pt x="607" y="566"/>
                      <a:pt x="632" y="544"/>
                      <a:pt x="639" y="516"/>
                    </a:cubicBezTo>
                    <a:cubicBezTo>
                      <a:pt x="659" y="409"/>
                      <a:pt x="632" y="296"/>
                      <a:pt x="562" y="214"/>
                    </a:cubicBezTo>
                    <a:cubicBezTo>
                      <a:pt x="534" y="184"/>
                      <a:pt x="502" y="162"/>
                      <a:pt x="467" y="144"/>
                    </a:cubicBezTo>
                    <a:cubicBezTo>
                      <a:pt x="505" y="135"/>
                      <a:pt x="542" y="131"/>
                      <a:pt x="579" y="131"/>
                    </a:cubicBezTo>
                    <a:cubicBezTo>
                      <a:pt x="645" y="131"/>
                      <a:pt x="707" y="146"/>
                      <a:pt x="759" y="177"/>
                    </a:cubicBezTo>
                    <a:cubicBezTo>
                      <a:pt x="859" y="231"/>
                      <a:pt x="931" y="374"/>
                      <a:pt x="874" y="483"/>
                    </a:cubicBezTo>
                    <a:cubicBezTo>
                      <a:pt x="859" y="516"/>
                      <a:pt x="871" y="553"/>
                      <a:pt x="904" y="571"/>
                    </a:cubicBezTo>
                    <a:cubicBezTo>
                      <a:pt x="912" y="575"/>
                      <a:pt x="922" y="577"/>
                      <a:pt x="931" y="577"/>
                    </a:cubicBezTo>
                    <a:cubicBezTo>
                      <a:pt x="955" y="577"/>
                      <a:pt x="978" y="565"/>
                      <a:pt x="991" y="543"/>
                    </a:cubicBezTo>
                    <a:cubicBezTo>
                      <a:pt x="1071" y="381"/>
                      <a:pt x="996" y="162"/>
                      <a:pt x="824" y="64"/>
                    </a:cubicBezTo>
                    <a:lnTo>
                      <a:pt x="824" y="62"/>
                    </a:lnTo>
                    <a:cubicBezTo>
                      <a:pt x="752" y="21"/>
                      <a:pt x="667" y="1"/>
                      <a:pt x="577" y="1"/>
                    </a:cubicBezTo>
                    <a:close/>
                  </a:path>
                </a:pathLst>
              </a:custGeom>
              <a:solidFill>
                <a:srgbClr val="330502">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8"/>
              <p:cNvSpPr/>
              <p:nvPr/>
            </p:nvSpPr>
            <p:spPr>
              <a:xfrm>
                <a:off x="8643872" y="4387096"/>
                <a:ext cx="477004" cy="270954"/>
              </a:xfrm>
              <a:custGeom>
                <a:avLst/>
                <a:gdLst/>
                <a:ahLst/>
                <a:cxnLst/>
                <a:rect l="l" t="t" r="r" b="b"/>
                <a:pathLst>
                  <a:path w="5174" h="2939" extrusionOk="0">
                    <a:moveTo>
                      <a:pt x="2152" y="0"/>
                    </a:moveTo>
                    <a:cubicBezTo>
                      <a:pt x="2117" y="0"/>
                      <a:pt x="2084" y="4"/>
                      <a:pt x="2054" y="12"/>
                    </a:cubicBezTo>
                    <a:cubicBezTo>
                      <a:pt x="1785" y="87"/>
                      <a:pt x="1" y="1095"/>
                      <a:pt x="253" y="1474"/>
                    </a:cubicBezTo>
                    <a:cubicBezTo>
                      <a:pt x="277" y="1510"/>
                      <a:pt x="321" y="1524"/>
                      <a:pt x="378" y="1524"/>
                    </a:cubicBezTo>
                    <a:cubicBezTo>
                      <a:pt x="680" y="1524"/>
                      <a:pt x="1354" y="1105"/>
                      <a:pt x="1390" y="1105"/>
                    </a:cubicBezTo>
                    <a:cubicBezTo>
                      <a:pt x="1390" y="1105"/>
                      <a:pt x="1391" y="1105"/>
                      <a:pt x="1391" y="1105"/>
                    </a:cubicBezTo>
                    <a:cubicBezTo>
                      <a:pt x="1418" y="1117"/>
                      <a:pt x="300" y="2006"/>
                      <a:pt x="542" y="2293"/>
                    </a:cubicBezTo>
                    <a:cubicBezTo>
                      <a:pt x="569" y="2324"/>
                      <a:pt x="605" y="2338"/>
                      <a:pt x="650" y="2338"/>
                    </a:cubicBezTo>
                    <a:cubicBezTo>
                      <a:pt x="1016" y="2338"/>
                      <a:pt x="1916" y="1419"/>
                      <a:pt x="1963" y="1419"/>
                    </a:cubicBezTo>
                    <a:cubicBezTo>
                      <a:pt x="1964" y="1419"/>
                      <a:pt x="1964" y="1419"/>
                      <a:pt x="1965" y="1419"/>
                    </a:cubicBezTo>
                    <a:cubicBezTo>
                      <a:pt x="1997" y="1442"/>
                      <a:pt x="1181" y="2435"/>
                      <a:pt x="1463" y="2647"/>
                    </a:cubicBezTo>
                    <a:cubicBezTo>
                      <a:pt x="1489" y="2667"/>
                      <a:pt x="1519" y="2675"/>
                      <a:pt x="1552" y="2675"/>
                    </a:cubicBezTo>
                    <a:cubicBezTo>
                      <a:pt x="1869" y="2675"/>
                      <a:pt x="2440" y="1824"/>
                      <a:pt x="2478" y="1824"/>
                    </a:cubicBezTo>
                    <a:cubicBezTo>
                      <a:pt x="2478" y="1824"/>
                      <a:pt x="2478" y="1824"/>
                      <a:pt x="2479" y="1824"/>
                    </a:cubicBezTo>
                    <a:cubicBezTo>
                      <a:pt x="2516" y="1834"/>
                      <a:pt x="2172" y="2824"/>
                      <a:pt x="2396" y="2931"/>
                    </a:cubicBezTo>
                    <a:cubicBezTo>
                      <a:pt x="2406" y="2936"/>
                      <a:pt x="2416" y="2938"/>
                      <a:pt x="2427" y="2938"/>
                    </a:cubicBezTo>
                    <a:cubicBezTo>
                      <a:pt x="2660" y="2938"/>
                      <a:pt x="3093" y="1856"/>
                      <a:pt x="3149" y="1856"/>
                    </a:cubicBezTo>
                    <a:cubicBezTo>
                      <a:pt x="3149" y="1856"/>
                      <a:pt x="3150" y="1856"/>
                      <a:pt x="3150" y="1856"/>
                    </a:cubicBezTo>
                    <a:cubicBezTo>
                      <a:pt x="3207" y="1868"/>
                      <a:pt x="3642" y="2198"/>
                      <a:pt x="4071" y="2198"/>
                    </a:cubicBezTo>
                    <a:cubicBezTo>
                      <a:pt x="4076" y="2198"/>
                      <a:pt x="4081" y="2198"/>
                      <a:pt x="4086" y="2198"/>
                    </a:cubicBezTo>
                    <a:cubicBezTo>
                      <a:pt x="4522" y="2188"/>
                      <a:pt x="5173" y="1512"/>
                      <a:pt x="5109" y="1180"/>
                    </a:cubicBezTo>
                    <a:cubicBezTo>
                      <a:pt x="5044" y="848"/>
                      <a:pt x="4203" y="35"/>
                      <a:pt x="3921" y="12"/>
                    </a:cubicBezTo>
                    <a:cubicBezTo>
                      <a:pt x="3913" y="11"/>
                      <a:pt x="3904" y="11"/>
                      <a:pt x="3896" y="11"/>
                    </a:cubicBezTo>
                    <a:cubicBezTo>
                      <a:pt x="3696" y="11"/>
                      <a:pt x="3560" y="242"/>
                      <a:pt x="3217" y="242"/>
                    </a:cubicBezTo>
                    <a:cubicBezTo>
                      <a:pt x="2899" y="242"/>
                      <a:pt x="2439" y="0"/>
                      <a:pt x="2152" y="0"/>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8"/>
              <p:cNvSpPr/>
              <p:nvPr/>
            </p:nvSpPr>
            <p:spPr>
              <a:xfrm>
                <a:off x="8777828" y="3433731"/>
                <a:ext cx="810003" cy="1102254"/>
              </a:xfrm>
              <a:custGeom>
                <a:avLst/>
                <a:gdLst/>
                <a:ahLst/>
                <a:cxnLst/>
                <a:rect l="l" t="t" r="r" b="b"/>
                <a:pathLst>
                  <a:path w="8786" h="11956" extrusionOk="0">
                    <a:moveTo>
                      <a:pt x="0" y="1"/>
                    </a:moveTo>
                    <a:lnTo>
                      <a:pt x="95" y="3581"/>
                    </a:lnTo>
                    <a:lnTo>
                      <a:pt x="5622" y="5450"/>
                    </a:lnTo>
                    <a:lnTo>
                      <a:pt x="2193" y="10453"/>
                    </a:lnTo>
                    <a:lnTo>
                      <a:pt x="3491" y="11955"/>
                    </a:lnTo>
                    <a:cubicBezTo>
                      <a:pt x="3491" y="11955"/>
                      <a:pt x="8786" y="7124"/>
                      <a:pt x="8526" y="4841"/>
                    </a:cubicBezTo>
                    <a:cubicBezTo>
                      <a:pt x="8326" y="3090"/>
                      <a:pt x="3336" y="742"/>
                      <a:pt x="0" y="1"/>
                    </a:cubicBezTo>
                    <a:close/>
                  </a:path>
                </a:pathLst>
              </a:custGeom>
              <a:solidFill>
                <a:srgbClr val="FFA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8"/>
              <p:cNvSpPr/>
              <p:nvPr/>
            </p:nvSpPr>
            <p:spPr>
              <a:xfrm>
                <a:off x="8766765" y="3433731"/>
                <a:ext cx="289023" cy="394400"/>
              </a:xfrm>
              <a:custGeom>
                <a:avLst/>
                <a:gdLst/>
                <a:ahLst/>
                <a:cxnLst/>
                <a:rect l="l" t="t" r="r" b="b"/>
                <a:pathLst>
                  <a:path w="3135" h="4278" extrusionOk="0">
                    <a:moveTo>
                      <a:pt x="120" y="1"/>
                    </a:moveTo>
                    <a:cubicBezTo>
                      <a:pt x="121" y="1"/>
                      <a:pt x="122" y="1"/>
                      <a:pt x="123" y="1"/>
                    </a:cubicBezTo>
                    <a:lnTo>
                      <a:pt x="123" y="1"/>
                    </a:lnTo>
                    <a:lnTo>
                      <a:pt x="123" y="1"/>
                    </a:lnTo>
                    <a:close/>
                    <a:moveTo>
                      <a:pt x="123" y="1"/>
                    </a:moveTo>
                    <a:lnTo>
                      <a:pt x="0" y="3736"/>
                    </a:lnTo>
                    <a:lnTo>
                      <a:pt x="1485" y="4277"/>
                    </a:lnTo>
                    <a:cubicBezTo>
                      <a:pt x="1485" y="4277"/>
                      <a:pt x="3000" y="2431"/>
                      <a:pt x="3134" y="812"/>
                    </a:cubicBezTo>
                    <a:cubicBezTo>
                      <a:pt x="3134" y="812"/>
                      <a:pt x="2341" y="498"/>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8"/>
              <p:cNvSpPr/>
              <p:nvPr/>
            </p:nvSpPr>
            <p:spPr>
              <a:xfrm>
                <a:off x="8740306" y="3769036"/>
                <a:ext cx="132020" cy="40657"/>
              </a:xfrm>
              <a:custGeom>
                <a:avLst/>
                <a:gdLst/>
                <a:ahLst/>
                <a:cxnLst/>
                <a:rect l="l" t="t" r="r" b="b"/>
                <a:pathLst>
                  <a:path w="1432" h="441" extrusionOk="0">
                    <a:moveTo>
                      <a:pt x="42" y="0"/>
                    </a:moveTo>
                    <a:cubicBezTo>
                      <a:pt x="11" y="0"/>
                      <a:pt x="1" y="48"/>
                      <a:pt x="33" y="59"/>
                    </a:cubicBezTo>
                    <a:cubicBezTo>
                      <a:pt x="484" y="186"/>
                      <a:pt x="934" y="311"/>
                      <a:pt x="1383" y="438"/>
                    </a:cubicBezTo>
                    <a:cubicBezTo>
                      <a:pt x="1386" y="440"/>
                      <a:pt x="1390" y="440"/>
                      <a:pt x="1393" y="440"/>
                    </a:cubicBezTo>
                    <a:cubicBezTo>
                      <a:pt x="1423" y="440"/>
                      <a:pt x="1431" y="392"/>
                      <a:pt x="1398" y="383"/>
                    </a:cubicBezTo>
                    <a:cubicBezTo>
                      <a:pt x="949" y="256"/>
                      <a:pt x="499" y="129"/>
                      <a:pt x="50" y="2"/>
                    </a:cubicBezTo>
                    <a:cubicBezTo>
                      <a:pt x="47" y="1"/>
                      <a:pt x="44" y="0"/>
                      <a:pt x="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8"/>
              <p:cNvSpPr/>
              <p:nvPr/>
            </p:nvSpPr>
            <p:spPr>
              <a:xfrm>
                <a:off x="8738001" y="3780191"/>
                <a:ext cx="45174" cy="5624"/>
              </a:xfrm>
              <a:custGeom>
                <a:avLst/>
                <a:gdLst/>
                <a:ahLst/>
                <a:cxnLst/>
                <a:rect l="l" t="t" r="r" b="b"/>
                <a:pathLst>
                  <a:path w="490" h="61" extrusionOk="0">
                    <a:moveTo>
                      <a:pt x="38" y="0"/>
                    </a:moveTo>
                    <a:cubicBezTo>
                      <a:pt x="0" y="0"/>
                      <a:pt x="0" y="60"/>
                      <a:pt x="38" y="60"/>
                    </a:cubicBezTo>
                    <a:lnTo>
                      <a:pt x="452" y="60"/>
                    </a:lnTo>
                    <a:cubicBezTo>
                      <a:pt x="490" y="60"/>
                      <a:pt x="490" y="0"/>
                      <a:pt x="452" y="0"/>
                    </a:cubicBezTo>
                    <a:close/>
                  </a:path>
                </a:pathLst>
              </a:custGeom>
              <a:solidFill>
                <a:srgbClr val="A7C3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89;p38"/>
              <p:cNvGrpSpPr/>
              <p:nvPr/>
            </p:nvGrpSpPr>
            <p:grpSpPr>
              <a:xfrm>
                <a:off x="8221380" y="2936501"/>
                <a:ext cx="52991" cy="53124"/>
                <a:chOff x="7421975" y="3409096"/>
                <a:chExt cx="41100" cy="41204"/>
              </a:xfrm>
            </p:grpSpPr>
            <p:sp>
              <p:nvSpPr>
                <p:cNvPr id="490" name="Google Shape;490;p38"/>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38"/>
              <p:cNvGrpSpPr/>
              <p:nvPr/>
            </p:nvGrpSpPr>
            <p:grpSpPr>
              <a:xfrm>
                <a:off x="8379005" y="2936501"/>
                <a:ext cx="52991" cy="53124"/>
                <a:chOff x="7421975" y="3409096"/>
                <a:chExt cx="41100" cy="41204"/>
              </a:xfrm>
            </p:grpSpPr>
            <p:sp>
              <p:nvSpPr>
                <p:cNvPr id="493" name="Google Shape;493;p38"/>
                <p:cNvSpPr/>
                <p:nvPr/>
              </p:nvSpPr>
              <p:spPr>
                <a:xfrm>
                  <a:off x="7421975" y="3409096"/>
                  <a:ext cx="41100" cy="41204"/>
                </a:xfrm>
                <a:custGeom>
                  <a:avLst/>
                  <a:gdLst/>
                  <a:ahLst/>
                  <a:cxnLst/>
                  <a:rect l="l" t="t" r="r" b="b"/>
                  <a:pathLst>
                    <a:path w="397" h="398" extrusionOk="0">
                      <a:moveTo>
                        <a:pt x="197" y="1"/>
                      </a:moveTo>
                      <a:cubicBezTo>
                        <a:pt x="90" y="1"/>
                        <a:pt x="0" y="91"/>
                        <a:pt x="0" y="198"/>
                      </a:cubicBezTo>
                      <a:cubicBezTo>
                        <a:pt x="0" y="308"/>
                        <a:pt x="90" y="398"/>
                        <a:pt x="197" y="398"/>
                      </a:cubicBezTo>
                      <a:cubicBezTo>
                        <a:pt x="307" y="398"/>
                        <a:pt x="397" y="308"/>
                        <a:pt x="397" y="198"/>
                      </a:cubicBezTo>
                      <a:cubicBezTo>
                        <a:pt x="397" y="91"/>
                        <a:pt x="307" y="1"/>
                        <a:pt x="197" y="1"/>
                      </a:cubicBezTo>
                      <a:close/>
                    </a:path>
                  </a:pathLst>
                </a:custGeom>
                <a:solidFill>
                  <a:srgbClr val="3305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7427358" y="3416654"/>
                  <a:ext cx="15115" cy="15011"/>
                </a:xfrm>
                <a:custGeom>
                  <a:avLst/>
                  <a:gdLst/>
                  <a:ahLst/>
                  <a:cxnLst/>
                  <a:rect l="l" t="t" r="r" b="b"/>
                  <a:pathLst>
                    <a:path w="146" h="145" extrusionOk="0">
                      <a:moveTo>
                        <a:pt x="73" y="0"/>
                      </a:moveTo>
                      <a:cubicBezTo>
                        <a:pt x="33" y="0"/>
                        <a:pt x="1" y="33"/>
                        <a:pt x="1" y="73"/>
                      </a:cubicBezTo>
                      <a:cubicBezTo>
                        <a:pt x="1" y="113"/>
                        <a:pt x="33" y="145"/>
                        <a:pt x="73" y="145"/>
                      </a:cubicBezTo>
                      <a:cubicBezTo>
                        <a:pt x="113" y="145"/>
                        <a:pt x="145" y="113"/>
                        <a:pt x="145" y="73"/>
                      </a:cubicBezTo>
                      <a:cubicBezTo>
                        <a:pt x="145" y="33"/>
                        <a:pt x="11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5" name="Google Shape;495;p38"/>
            <p:cNvGrpSpPr/>
            <p:nvPr/>
          </p:nvGrpSpPr>
          <p:grpSpPr>
            <a:xfrm>
              <a:off x="6668834" y="2749401"/>
              <a:ext cx="1099965" cy="606292"/>
              <a:chOff x="3089784" y="2263801"/>
              <a:chExt cx="1099965" cy="606292"/>
            </a:xfrm>
          </p:grpSpPr>
          <p:sp>
            <p:nvSpPr>
              <p:cNvPr id="496" name="Google Shape;496;p38"/>
              <p:cNvSpPr/>
              <p:nvPr/>
            </p:nvSpPr>
            <p:spPr>
              <a:xfrm flipH="1">
                <a:off x="3089784" y="2263801"/>
                <a:ext cx="1099965" cy="606292"/>
              </a:xfrm>
              <a:custGeom>
                <a:avLst/>
                <a:gdLst/>
                <a:ahLst/>
                <a:cxnLst/>
                <a:rect l="l" t="t" r="r" b="b"/>
                <a:pathLst>
                  <a:path w="17788" h="9805" extrusionOk="0">
                    <a:moveTo>
                      <a:pt x="9420" y="1"/>
                    </a:moveTo>
                    <a:cubicBezTo>
                      <a:pt x="5816" y="1"/>
                      <a:pt x="1974" y="278"/>
                      <a:pt x="1505" y="852"/>
                    </a:cubicBezTo>
                    <a:cubicBezTo>
                      <a:pt x="102" y="2566"/>
                      <a:pt x="152" y="6314"/>
                      <a:pt x="1270" y="7506"/>
                    </a:cubicBezTo>
                    <a:cubicBezTo>
                      <a:pt x="1337" y="7579"/>
                      <a:pt x="1452" y="7649"/>
                      <a:pt x="1599" y="7719"/>
                    </a:cubicBezTo>
                    <a:cubicBezTo>
                      <a:pt x="1592" y="7738"/>
                      <a:pt x="1584" y="7758"/>
                      <a:pt x="1574" y="7776"/>
                    </a:cubicBezTo>
                    <a:cubicBezTo>
                      <a:pt x="1440" y="8038"/>
                      <a:pt x="1215" y="8240"/>
                      <a:pt x="986" y="8422"/>
                    </a:cubicBezTo>
                    <a:cubicBezTo>
                      <a:pt x="756" y="8604"/>
                      <a:pt x="514" y="8776"/>
                      <a:pt x="324" y="9001"/>
                    </a:cubicBezTo>
                    <a:cubicBezTo>
                      <a:pt x="135" y="9223"/>
                      <a:pt x="0" y="9513"/>
                      <a:pt x="32" y="9804"/>
                    </a:cubicBezTo>
                    <a:cubicBezTo>
                      <a:pt x="222" y="9443"/>
                      <a:pt x="589" y="9236"/>
                      <a:pt x="981" y="9116"/>
                    </a:cubicBezTo>
                    <a:cubicBezTo>
                      <a:pt x="1372" y="8994"/>
                      <a:pt x="1784" y="8966"/>
                      <a:pt x="2188" y="8899"/>
                    </a:cubicBezTo>
                    <a:cubicBezTo>
                      <a:pt x="2592" y="8831"/>
                      <a:pt x="3004" y="8714"/>
                      <a:pt x="3319" y="8452"/>
                    </a:cubicBezTo>
                    <a:cubicBezTo>
                      <a:pt x="3396" y="8387"/>
                      <a:pt x="3468" y="8310"/>
                      <a:pt x="3528" y="8228"/>
                    </a:cubicBezTo>
                    <a:cubicBezTo>
                      <a:pt x="6012" y="8660"/>
                      <a:pt x="11133" y="9402"/>
                      <a:pt x="13586" y="9402"/>
                    </a:cubicBezTo>
                    <a:cubicBezTo>
                      <a:pt x="13994" y="9402"/>
                      <a:pt x="14328" y="9381"/>
                      <a:pt x="14564" y="9335"/>
                    </a:cubicBezTo>
                    <a:cubicBezTo>
                      <a:pt x="16872" y="8889"/>
                      <a:pt x="17788" y="1695"/>
                      <a:pt x="15822" y="555"/>
                    </a:cubicBezTo>
                    <a:cubicBezTo>
                      <a:pt x="15191" y="189"/>
                      <a:pt x="12386" y="1"/>
                      <a:pt x="9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38"/>
              <p:cNvGrpSpPr/>
              <p:nvPr/>
            </p:nvGrpSpPr>
            <p:grpSpPr>
              <a:xfrm rot="549793">
                <a:off x="3435662" y="2483900"/>
                <a:ext cx="408680" cy="165866"/>
                <a:chOff x="4779156" y="3262750"/>
                <a:chExt cx="491550" cy="199500"/>
              </a:xfrm>
            </p:grpSpPr>
            <p:sp>
              <p:nvSpPr>
                <p:cNvPr id="498" name="Google Shape;498;p38"/>
                <p:cNvSpPr/>
                <p:nvPr/>
              </p:nvSpPr>
              <p:spPr>
                <a:xfrm>
                  <a:off x="4779156" y="33461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a:off x="4966881" y="33044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a:off x="5154606" y="3262750"/>
                  <a:ext cx="116100" cy="11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3" name="TextBox 35">
            <a:extLst>
              <a:ext uri="{FF2B5EF4-FFF2-40B4-BE49-F238E27FC236}">
                <a16:creationId xmlns:a16="http://schemas.microsoft.com/office/drawing/2014/main" id="{B030F64E-D154-7332-C853-4354A2B66AA6}"/>
              </a:ext>
            </a:extLst>
          </p:cNvPr>
          <p:cNvSpPr txBox="1"/>
          <p:nvPr/>
        </p:nvSpPr>
        <p:spPr>
          <a:xfrm>
            <a:off x="1174854" y="390866"/>
            <a:ext cx="6657593" cy="584775"/>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mtClean="0">
                <a:solidFill>
                  <a:schemeClr val="tx1"/>
                </a:solidFill>
              </a:rPr>
              <a:t>BÌNH CHỌN ĐỘI KỊCH TỐT NHẤT</a:t>
            </a:r>
            <a:endParaRPr lang="en-US">
              <a:solidFill>
                <a:schemeClr val="tx1"/>
              </a:solidFill>
            </a:endParaRPr>
          </a:p>
        </p:txBody>
      </p:sp>
      <p:sp>
        <p:nvSpPr>
          <p:cNvPr id="5" name="Rectangle 4"/>
          <p:cNvSpPr/>
          <p:nvPr/>
        </p:nvSpPr>
        <p:spPr>
          <a:xfrm>
            <a:off x="4574350" y="1236689"/>
            <a:ext cx="3151230" cy="1524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chemeClr val="accent2"/>
                </a:solidFill>
              </a:rPr>
              <a:t>Thẻ vàng: </a:t>
            </a:r>
            <a:endParaRPr lang="en-US" sz="1800" b="1" smtClean="0">
              <a:solidFill>
                <a:schemeClr val="accent2"/>
              </a:solidFill>
            </a:endParaRPr>
          </a:p>
          <a:p>
            <a:pPr algn="ctr">
              <a:lnSpc>
                <a:spcPct val="150000"/>
              </a:lnSpc>
            </a:pPr>
            <a:r>
              <a:rPr lang="vi-VN" sz="1800" smtClean="0">
                <a:solidFill>
                  <a:schemeClr val="accent2"/>
                </a:solidFill>
              </a:rPr>
              <a:t>Tôi </a:t>
            </a:r>
            <a:r>
              <a:rPr lang="vi-VN" sz="1800">
                <a:solidFill>
                  <a:schemeClr val="accent2"/>
                </a:solidFill>
              </a:rPr>
              <a:t>nghĩ là lần tới các bạn (bạn) sẽ thực hiện tốt hơn.</a:t>
            </a:r>
            <a:endParaRPr lang="en-US" sz="1800">
              <a:solidFill>
                <a:schemeClr val="accent2"/>
              </a:solidFill>
            </a:endParaRPr>
          </a:p>
        </p:txBody>
      </p:sp>
      <p:sp>
        <p:nvSpPr>
          <p:cNvPr id="116" name="Rectangle 115"/>
          <p:cNvSpPr/>
          <p:nvPr/>
        </p:nvSpPr>
        <p:spPr>
          <a:xfrm>
            <a:off x="1197895" y="1238410"/>
            <a:ext cx="3151230" cy="1524402"/>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chemeClr val="accent2"/>
                </a:solidFill>
              </a:rPr>
              <a:t>Thẻ xanh: </a:t>
            </a:r>
            <a:endParaRPr lang="en-US" sz="1800" b="1" smtClean="0">
              <a:solidFill>
                <a:schemeClr val="accent2"/>
              </a:solidFill>
            </a:endParaRPr>
          </a:p>
          <a:p>
            <a:pPr algn="ctr">
              <a:lnSpc>
                <a:spcPct val="150000"/>
              </a:lnSpc>
            </a:pPr>
            <a:r>
              <a:rPr lang="vi-VN" sz="1800" smtClean="0">
                <a:solidFill>
                  <a:schemeClr val="accent2"/>
                </a:solidFill>
              </a:rPr>
              <a:t>Tôi </a:t>
            </a:r>
            <a:r>
              <a:rPr lang="vi-VN" sz="1800">
                <a:solidFill>
                  <a:schemeClr val="accent2"/>
                </a:solidFill>
              </a:rPr>
              <a:t>thích nhưng vẫn </a:t>
            </a:r>
            <a:r>
              <a:rPr lang="vi-VN" sz="1800" smtClean="0">
                <a:solidFill>
                  <a:schemeClr val="accent2"/>
                </a:solidFill>
              </a:rPr>
              <a:t>th</a:t>
            </a:r>
            <a:r>
              <a:rPr lang="en-US" sz="1800">
                <a:solidFill>
                  <a:schemeClr val="accent2"/>
                </a:solidFill>
              </a:rPr>
              <a:t>ấ</a:t>
            </a:r>
            <a:r>
              <a:rPr lang="vi-VN" sz="1800" smtClean="0">
                <a:solidFill>
                  <a:schemeClr val="accent2"/>
                </a:solidFill>
              </a:rPr>
              <a:t>y </a:t>
            </a:r>
            <a:r>
              <a:rPr lang="vi-VN" sz="1800">
                <a:solidFill>
                  <a:schemeClr val="accent2"/>
                </a:solidFill>
              </a:rPr>
              <a:t>còn có thể thực hiện tốt hơn.</a:t>
            </a:r>
            <a:endParaRPr lang="en-US" sz="1800">
              <a:solidFill>
                <a:schemeClr val="accent2"/>
              </a:solidFill>
            </a:endParaRPr>
          </a:p>
        </p:txBody>
      </p:sp>
      <p:sp>
        <p:nvSpPr>
          <p:cNvPr id="117" name="Rectangle 116"/>
          <p:cNvSpPr/>
          <p:nvPr/>
        </p:nvSpPr>
        <p:spPr>
          <a:xfrm>
            <a:off x="2863367" y="2864730"/>
            <a:ext cx="3151230" cy="1437754"/>
          </a:xfrm>
          <a:prstGeom prst="rect">
            <a:avLst/>
          </a:prstGeom>
          <a:solidFill>
            <a:schemeClr val="bg1">
              <a:lumMod val="5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smtClean="0">
                <a:solidFill>
                  <a:schemeClr val="accent2"/>
                </a:solidFill>
              </a:rPr>
              <a:t>Thẻ đỏ</a:t>
            </a:r>
            <a:r>
              <a:rPr lang="vi-VN" sz="1800" smtClean="0">
                <a:solidFill>
                  <a:schemeClr val="accent2"/>
                </a:solidFill>
              </a:rPr>
              <a:t> </a:t>
            </a:r>
            <a:endParaRPr lang="en-US" sz="1800" smtClean="0">
              <a:solidFill>
                <a:schemeClr val="accent2"/>
              </a:solidFill>
            </a:endParaRPr>
          </a:p>
          <a:p>
            <a:pPr algn="ctr">
              <a:lnSpc>
                <a:spcPct val="150000"/>
              </a:lnSpc>
            </a:pPr>
            <a:r>
              <a:rPr lang="vi-VN" sz="1800" smtClean="0">
                <a:solidFill>
                  <a:schemeClr val="accent2"/>
                </a:solidFill>
              </a:rPr>
              <a:t>Tôi rất thích.</a:t>
            </a:r>
            <a:endParaRPr lang="en-US" sz="1800">
              <a:solidFill>
                <a:schemeClr val="accent2"/>
              </a:solidFill>
            </a:endParaRPr>
          </a:p>
        </p:txBody>
      </p:sp>
    </p:spTree>
    <p:extLst>
      <p:ext uri="{BB962C8B-B14F-4D97-AF65-F5344CB8AC3E}">
        <p14:creationId xmlns:p14="http://schemas.microsoft.com/office/powerpoint/2010/main" val="273362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arn(inVertical)">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circle(in)">
                                      <p:cBhvr>
                                        <p:cTn id="15" dur="500"/>
                                        <p:tgtEl>
                                          <p:spTgt spid="11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circle(in)">
                                      <p:cBhvr>
                                        <p:cTn id="18"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5" grpId="0" animBg="1"/>
      <p:bldP spid="116" grpId="0" animBg="1"/>
      <p:bldP spid="1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Descriptions of people and physical attributes - Spanish - Foreign Language - 6th grade by Slidesgo">
  <a:themeElements>
    <a:clrScheme name="Simple Light">
      <a:dk1>
        <a:srgbClr val="330502"/>
      </a:dk1>
      <a:lt1>
        <a:srgbClr val="FFDFDD"/>
      </a:lt1>
      <a:dk2>
        <a:srgbClr val="EE968E"/>
      </a:dk2>
      <a:lt2>
        <a:srgbClr val="E23627"/>
      </a:lt2>
      <a:accent1>
        <a:srgbClr val="F7D007"/>
      </a:accent1>
      <a:accent2>
        <a:srgbClr val="FFFFFF"/>
      </a:accent2>
      <a:accent3>
        <a:srgbClr val="BCEC8F"/>
      </a:accent3>
      <a:accent4>
        <a:srgbClr val="A7C370"/>
      </a:accent4>
      <a:accent5>
        <a:srgbClr val="6DC998"/>
      </a:accent5>
      <a:accent6>
        <a:srgbClr val="FACAC5"/>
      </a:accent6>
      <a:hlink>
        <a:srgbClr val="3305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1206</Words>
  <Application>Microsoft Office PowerPoint</Application>
  <PresentationFormat>On-screen Show (16:9)</PresentationFormat>
  <Paragraphs>107</Paragraphs>
  <Slides>23</Slides>
  <Notes>18</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Fredoka</vt:lpstr>
      <vt:lpstr>Anaheim</vt:lpstr>
      <vt:lpstr>Arial</vt:lpstr>
      <vt:lpstr>Times New Roman</vt:lpstr>
      <vt:lpstr>Epilogue</vt:lpstr>
      <vt:lpstr>Pompiere</vt:lpstr>
      <vt:lpstr>Calibri</vt:lpstr>
      <vt:lpstr>Fredoka SemiBold</vt:lpstr>
      <vt:lpstr>Descriptions of people and physical attributes - Spanish - Foreign Language - 6th grade by Slidesgo</vt:lpstr>
      <vt:lpstr>PowerPoint Presentation</vt:lpstr>
      <vt:lpstr>PowerPoint Presentation</vt:lpstr>
      <vt:lpstr>PowerPoint Presentation</vt:lpstr>
      <vt:lpstr>01</vt:lpstr>
      <vt:lpstr>CÁC ĐỘI KỊCH CHUẨN BỊ</vt:lpstr>
      <vt:lpstr>PowerPoint Presentation</vt:lpstr>
      <vt:lpstr>02</vt:lpstr>
      <vt:lpstr>TIÊU CHÍ BÌNH CHỌN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Descriptions of People and Physical Attributes - Spanish Foreign Language</dc:title>
  <cp:lastModifiedBy>Windows User</cp:lastModifiedBy>
  <cp:revision>14</cp:revision>
  <dcterms:modified xsi:type="dcterms:W3CDTF">2023-09-06T06:37:05Z</dcterms:modified>
</cp:coreProperties>
</file>