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73" r:id="rId6"/>
    <p:sldId id="274" r:id="rId7"/>
    <p:sldId id="270" r:id="rId8"/>
    <p:sldId id="275" r:id="rId9"/>
    <p:sldId id="269" r:id="rId10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53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F787AF-6D9D-4DB5-ACD5-8619723DCE33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7CB2C7-30D7-485A-B475-6418D639A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C2C49D4D-12E9-4FE3-A3B8-C1844DCDBEB9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0E76-5750-41AA-8669-3279902FE474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3349-9BFE-462E-A41C-CEE27767E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1465-749A-453F-A9FF-77D83A6BC232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107C-7810-4458-9F4C-A4FD91F01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8727-8938-4FBD-B231-A833733FC98A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B83AA-3B5F-42E5-AC58-E8987530E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2035-8168-4229-A21F-19750AC2F587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7780-2F9D-461B-A40D-C35F3ABB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D715-BA00-499E-BCF0-E98BC45D77FE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6667-DE64-4604-AAAC-7B7984477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72CE-834C-477C-A2EF-919008551118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DE35-A7AC-442C-9C1D-7C24E7FE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21004-6DA2-44D6-949C-AA190E6092F8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5F78-2A0A-4988-A0E0-B9595E477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25F2-F2D6-40A1-BFA3-8FF80CF0780C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1D08D-F2A0-46D7-BDC0-E3928D78C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5071-32D2-4B0A-B7B4-A08473E2BF4D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A1B5-1781-4CF2-9F28-55A1F06F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C455-C7AE-48E4-83A5-573763540C5F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F3ED-2D2E-4BD4-AA41-6452CFD9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EFD7-5E0F-4914-9F0E-A6FEFCF1FBBA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BFB5-B9DF-4E40-BA23-C37952C4D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D16A08-F43D-4DD0-A927-8CD0D16D3C28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25D3F8-CB77-4E7A-822A-76837F6B9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4475" y="4343400"/>
            <a:ext cx="10928350" cy="1822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1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100138"/>
            <a:ext cx="8556625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38: LUYỆN TẬP CHUNG</a:t>
            </a:r>
          </a:p>
        </p:txBody>
      </p:sp>
      <p:grpSp>
        <p:nvGrpSpPr>
          <p:cNvPr id="76" name="Group 4"/>
          <p:cNvGrpSpPr>
            <a:grpSpLocks/>
          </p:cNvGrpSpPr>
          <p:nvPr/>
        </p:nvGrpSpPr>
        <p:grpSpPr bwMode="auto">
          <a:xfrm>
            <a:off x="1281113" y="3238500"/>
            <a:ext cx="1370012" cy="1374775"/>
            <a:chOff x="390306" y="2740028"/>
            <a:chExt cx="970239" cy="1527171"/>
          </a:xfrm>
        </p:grpSpPr>
        <p:sp>
          <p:nvSpPr>
            <p:cNvPr id="16455" name="TextBox 5"/>
            <p:cNvSpPr txBox="1">
              <a:spLocks noChangeArrowheads="1"/>
            </p:cNvSpPr>
            <p:nvPr/>
          </p:nvSpPr>
          <p:spPr bwMode="auto">
            <a:xfrm>
              <a:off x="979545" y="2740028"/>
              <a:ext cx="381000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6456" name="TextBox 6"/>
            <p:cNvSpPr txBox="1">
              <a:spLocks noChangeArrowheads="1"/>
            </p:cNvSpPr>
            <p:nvPr/>
          </p:nvSpPr>
          <p:spPr bwMode="auto">
            <a:xfrm>
              <a:off x="390306" y="2743747"/>
              <a:ext cx="581679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6</a:t>
              </a:r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9</a:t>
              </a:r>
            </a:p>
          </p:txBody>
        </p:sp>
        <p:cxnSp>
          <p:nvCxnSpPr>
            <p:cNvPr id="79" name="Straight Connector 78">
              <a:extLst/>
            </p:cNvPr>
            <p:cNvCxnSpPr>
              <a:cxnSpLocks/>
            </p:cNvCxnSpPr>
            <p:nvPr/>
          </p:nvCxnSpPr>
          <p:spPr>
            <a:xfrm>
              <a:off x="919834" y="3463054"/>
              <a:ext cx="427220" cy="1234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/>
            </p:cNvPr>
            <p:cNvCxnSpPr/>
            <p:nvPr/>
          </p:nvCxnSpPr>
          <p:spPr>
            <a:xfrm rot="5400000">
              <a:off x="152391" y="3505377"/>
              <a:ext cx="152364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509713" y="4500563"/>
            <a:ext cx="538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9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281113" y="4500563"/>
            <a:ext cx="538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0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544638" y="5073650"/>
            <a:ext cx="538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6</a:t>
            </a:r>
            <a:endParaRPr lang="en-US" altLang="en-US" sz="3600" b="1">
              <a:solidFill>
                <a:srgbClr val="0000FF"/>
              </a:solidFill>
              <a:latin typeface="Times New Roman" pitchFamily="18" charset="0"/>
              <a:ea typeface="MS PGothic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585913" y="5715000"/>
            <a:ext cx="538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3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2195513" y="381476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1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1281113" y="3814763"/>
            <a:ext cx="538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6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960563" y="3814763"/>
            <a:ext cx="539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1</a:t>
            </a:r>
          </a:p>
        </p:txBody>
      </p:sp>
      <p:grpSp>
        <p:nvGrpSpPr>
          <p:cNvPr id="88" name="Group 4"/>
          <p:cNvGrpSpPr>
            <a:grpSpLocks/>
          </p:cNvGrpSpPr>
          <p:nvPr/>
        </p:nvGrpSpPr>
        <p:grpSpPr bwMode="auto">
          <a:xfrm>
            <a:off x="5472113" y="3046413"/>
            <a:ext cx="1736725" cy="1566862"/>
            <a:chOff x="228600" y="2526916"/>
            <a:chExt cx="1447800" cy="1740283"/>
          </a:xfrm>
        </p:grpSpPr>
        <p:sp>
          <p:nvSpPr>
            <p:cNvPr id="16451" name="TextBox 5"/>
            <p:cNvSpPr txBox="1">
              <a:spLocks noChangeArrowheads="1"/>
            </p:cNvSpPr>
            <p:nvPr/>
          </p:nvSpPr>
          <p:spPr bwMode="auto">
            <a:xfrm>
              <a:off x="1109738" y="2526916"/>
              <a:ext cx="381000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6452" name="TextBox 6"/>
            <p:cNvSpPr txBox="1">
              <a:spLocks noChangeArrowheads="1"/>
            </p:cNvSpPr>
            <p:nvPr/>
          </p:nvSpPr>
          <p:spPr bwMode="auto">
            <a:xfrm>
              <a:off x="228600" y="2540001"/>
              <a:ext cx="1066800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85</a:t>
              </a:r>
            </a:p>
          </p:txBody>
        </p:sp>
        <p:cxnSp>
          <p:nvCxnSpPr>
            <p:cNvPr id="91" name="Straight Connector 90">
              <a:extLst/>
            </p:cNvPr>
            <p:cNvCxnSpPr/>
            <p:nvPr/>
          </p:nvCxnSpPr>
          <p:spPr>
            <a:xfrm flipV="1">
              <a:off x="920738" y="3454362"/>
              <a:ext cx="755662" cy="881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/>
            </p:cNvPr>
            <p:cNvCxnSpPr/>
            <p:nvPr/>
          </p:nvCxnSpPr>
          <p:spPr>
            <a:xfrm rot="5400000">
              <a:off x="152417" y="3505494"/>
              <a:ext cx="1523409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5688013" y="45831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5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413375" y="45831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0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5700713" y="5146675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4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700713" y="586105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1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6537325" y="38052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2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451475" y="38052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8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267450" y="38052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4</a:t>
            </a:r>
          </a:p>
        </p:txBody>
      </p:sp>
      <p:cxnSp>
        <p:nvCxnSpPr>
          <p:cNvPr id="124" name="Straight Connector 123">
            <a:extLst/>
          </p:cNvPr>
          <p:cNvCxnSpPr>
            <a:cxnSpLocks/>
          </p:cNvCxnSpPr>
          <p:nvPr/>
        </p:nvCxnSpPr>
        <p:spPr>
          <a:xfrm flipV="1">
            <a:off x="1350963" y="4556125"/>
            <a:ext cx="523875" cy="158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/>
          </p:cNvPr>
          <p:cNvCxnSpPr>
            <a:cxnSpLocks/>
          </p:cNvCxnSpPr>
          <p:nvPr/>
        </p:nvCxnSpPr>
        <p:spPr>
          <a:xfrm>
            <a:off x="1281113" y="5791200"/>
            <a:ext cx="6143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/>
          </p:cNvPr>
          <p:cNvCxnSpPr>
            <a:cxnSpLocks/>
          </p:cNvCxnSpPr>
          <p:nvPr/>
        </p:nvCxnSpPr>
        <p:spPr>
          <a:xfrm flipV="1">
            <a:off x="5449888" y="4500563"/>
            <a:ext cx="622300" cy="174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/>
          </p:cNvPr>
          <p:cNvCxnSpPr>
            <a:cxnSpLocks/>
          </p:cNvCxnSpPr>
          <p:nvPr/>
        </p:nvCxnSpPr>
        <p:spPr>
          <a:xfrm>
            <a:off x="5548313" y="5832475"/>
            <a:ext cx="6143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6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1536700"/>
            <a:ext cx="21542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9650413" y="4230688"/>
            <a:ext cx="53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169" name="TextBox 168"/>
          <p:cNvSpPr txBox="1">
            <a:spLocks noChangeArrowheads="1"/>
          </p:cNvSpPr>
          <p:nvPr/>
        </p:nvSpPr>
        <p:spPr bwMode="auto">
          <a:xfrm flipH="1">
            <a:off x="9361488" y="4244975"/>
            <a:ext cx="53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70" name="TextBox 169"/>
          <p:cNvSpPr txBox="1">
            <a:spLocks noChangeArrowheads="1"/>
          </p:cNvSpPr>
          <p:nvPr/>
        </p:nvSpPr>
        <p:spPr bwMode="auto">
          <a:xfrm>
            <a:off x="10425113" y="36972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10026650" y="6516688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172" name="Group 171"/>
          <p:cNvGrpSpPr>
            <a:grpSpLocks/>
          </p:cNvGrpSpPr>
          <p:nvPr/>
        </p:nvGrpSpPr>
        <p:grpSpPr bwMode="auto">
          <a:xfrm>
            <a:off x="9358313" y="3124200"/>
            <a:ext cx="2433637" cy="1235075"/>
            <a:chOff x="1108991" y="1709434"/>
            <a:chExt cx="2433939" cy="1234440"/>
          </a:xfrm>
        </p:grpSpPr>
        <p:grpSp>
          <p:nvGrpSpPr>
            <p:cNvPr id="16444" name="Group 32"/>
            <p:cNvGrpSpPr>
              <a:grpSpLocks/>
            </p:cNvGrpSpPr>
            <p:nvPr/>
          </p:nvGrpSpPr>
          <p:grpSpPr bwMode="auto">
            <a:xfrm>
              <a:off x="1108991" y="1709434"/>
              <a:ext cx="2433939" cy="665285"/>
              <a:chOff x="171460" y="2792130"/>
              <a:chExt cx="1704423" cy="665285"/>
            </a:xfrm>
          </p:grpSpPr>
          <p:sp>
            <p:nvSpPr>
              <p:cNvPr id="16448" name="TextBox 43"/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16449" name="TextBox 49"/>
              <p:cNvSpPr txBox="1">
                <a:spLocks noChangeArrowheads="1"/>
              </p:cNvSpPr>
              <p:nvPr/>
            </p:nvSpPr>
            <p:spPr bwMode="auto">
              <a:xfrm>
                <a:off x="171460" y="2811084"/>
                <a:ext cx="9107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394</a:t>
                </a:r>
              </a:p>
            </p:txBody>
          </p:sp>
          <p:cxnSp>
            <p:nvCxnSpPr>
              <p:cNvPr id="179" name="Straight Connector 178">
                <a:extLst/>
              </p:cNvPr>
              <p:cNvCxnSpPr/>
              <p:nvPr/>
            </p:nvCxnSpPr>
            <p:spPr>
              <a:xfrm>
                <a:off x="1189889" y="3418871"/>
                <a:ext cx="68599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45" name="Group 173"/>
            <p:cNvGrpSpPr>
              <a:grpSpLocks/>
            </p:cNvGrpSpPr>
            <p:nvPr/>
          </p:nvGrpSpPr>
          <p:grpSpPr bwMode="auto"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175" name="Straight Connector 174">
                <a:extLst/>
              </p:cNvPr>
              <p:cNvCxnSpPr>
                <a:cxnSpLocks/>
              </p:cNvCxnSpPr>
              <p:nvPr/>
            </p:nvCxnSpPr>
            <p:spPr>
              <a:xfrm>
                <a:off x="2234668" y="1728474"/>
                <a:ext cx="0" cy="12154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/>
              </p:cNvPr>
              <p:cNvCxnSpPr>
                <a:cxnSpLocks/>
              </p:cNvCxnSpPr>
              <p:nvPr/>
            </p:nvCxnSpPr>
            <p:spPr>
              <a:xfrm>
                <a:off x="2239432" y="2252080"/>
                <a:ext cx="909749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11034713" y="36972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10044113" y="53562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9374188" y="37306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83" name="TextBox 182"/>
          <p:cNvSpPr txBox="1">
            <a:spLocks noChangeArrowheads="1"/>
          </p:cNvSpPr>
          <p:nvPr/>
        </p:nvSpPr>
        <p:spPr bwMode="auto">
          <a:xfrm>
            <a:off x="9993313" y="5927725"/>
            <a:ext cx="38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84" name="TextBox 183"/>
          <p:cNvSpPr txBox="1">
            <a:spLocks noChangeArrowheads="1"/>
          </p:cNvSpPr>
          <p:nvPr/>
        </p:nvSpPr>
        <p:spPr bwMode="auto">
          <a:xfrm>
            <a:off x="9693275" y="4837113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9</a:t>
            </a:r>
          </a:p>
        </p:txBody>
      </p:sp>
      <p:cxnSp>
        <p:nvCxnSpPr>
          <p:cNvPr id="185" name="Straight Connector 184">
            <a:extLst/>
          </p:cNvPr>
          <p:cNvCxnSpPr>
            <a:cxnSpLocks/>
          </p:cNvCxnSpPr>
          <p:nvPr/>
        </p:nvCxnSpPr>
        <p:spPr>
          <a:xfrm>
            <a:off x="9415463" y="4303713"/>
            <a:ext cx="8763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/>
          </p:cNvPr>
          <p:cNvCxnSpPr>
            <a:cxnSpLocks/>
          </p:cNvCxnSpPr>
          <p:nvPr/>
        </p:nvCxnSpPr>
        <p:spPr>
          <a:xfrm>
            <a:off x="9610725" y="6553200"/>
            <a:ext cx="94297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>
            <a:spLocks noChangeArrowheads="1"/>
          </p:cNvSpPr>
          <p:nvPr/>
        </p:nvSpPr>
        <p:spPr bwMode="auto">
          <a:xfrm>
            <a:off x="9755188" y="53736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88" name="TextBox 187"/>
          <p:cNvSpPr txBox="1">
            <a:spLocks noChangeArrowheads="1"/>
          </p:cNvSpPr>
          <p:nvPr/>
        </p:nvSpPr>
        <p:spPr bwMode="auto">
          <a:xfrm>
            <a:off x="13084175" y="4306888"/>
            <a:ext cx="53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89" name="TextBox 188"/>
          <p:cNvSpPr txBox="1">
            <a:spLocks noChangeArrowheads="1"/>
          </p:cNvSpPr>
          <p:nvPr/>
        </p:nvSpPr>
        <p:spPr bwMode="auto">
          <a:xfrm flipH="1">
            <a:off x="12793663" y="4321175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90" name="TextBox 189"/>
          <p:cNvSpPr txBox="1">
            <a:spLocks noChangeArrowheads="1"/>
          </p:cNvSpPr>
          <p:nvPr/>
        </p:nvSpPr>
        <p:spPr bwMode="auto">
          <a:xfrm>
            <a:off x="13857288" y="37734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1" name="TextBox 190"/>
          <p:cNvSpPr txBox="1">
            <a:spLocks noChangeArrowheads="1"/>
          </p:cNvSpPr>
          <p:nvPr/>
        </p:nvSpPr>
        <p:spPr bwMode="auto">
          <a:xfrm>
            <a:off x="13460413" y="65928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2</a:t>
            </a:r>
          </a:p>
        </p:txBody>
      </p:sp>
      <p:grpSp>
        <p:nvGrpSpPr>
          <p:cNvPr id="192" name="Group 191"/>
          <p:cNvGrpSpPr>
            <a:grpSpLocks/>
          </p:cNvGrpSpPr>
          <p:nvPr/>
        </p:nvGrpSpPr>
        <p:grpSpPr bwMode="auto">
          <a:xfrm>
            <a:off x="12793663" y="3200400"/>
            <a:ext cx="2432050" cy="1235075"/>
            <a:chOff x="1112174" y="1709434"/>
            <a:chExt cx="2430756" cy="1234440"/>
          </a:xfrm>
        </p:grpSpPr>
        <p:grpSp>
          <p:nvGrpSpPr>
            <p:cNvPr id="16437" name="Group 32"/>
            <p:cNvGrpSpPr>
              <a:grpSpLocks/>
            </p:cNvGrpSpPr>
            <p:nvPr/>
          </p:nvGrpSpPr>
          <p:grpSpPr bwMode="auto">
            <a:xfrm>
              <a:off x="1112174" y="1709434"/>
              <a:ext cx="2430756" cy="665285"/>
              <a:chOff x="173689" y="2792130"/>
              <a:chExt cx="1702194" cy="665285"/>
            </a:xfrm>
          </p:grpSpPr>
          <p:sp>
            <p:nvSpPr>
              <p:cNvPr id="16441" name="TextBox 43"/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16442" name="TextBox 49"/>
              <p:cNvSpPr txBox="1">
                <a:spLocks noChangeArrowheads="1"/>
              </p:cNvSpPr>
              <p:nvPr/>
            </p:nvSpPr>
            <p:spPr bwMode="auto">
              <a:xfrm>
                <a:off x="173689" y="2811084"/>
                <a:ext cx="96368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886</a:t>
                </a:r>
              </a:p>
            </p:txBody>
          </p:sp>
          <p:cxnSp>
            <p:nvCxnSpPr>
              <p:cNvPr id="199" name="Straight Connector 198">
                <a:extLst/>
              </p:cNvPr>
              <p:cNvCxnSpPr/>
              <p:nvPr/>
            </p:nvCxnSpPr>
            <p:spPr>
              <a:xfrm>
                <a:off x="1190338" y="3418871"/>
                <a:ext cx="68554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38" name="Group 193"/>
            <p:cNvGrpSpPr>
              <a:grpSpLocks/>
            </p:cNvGrpSpPr>
            <p:nvPr/>
          </p:nvGrpSpPr>
          <p:grpSpPr bwMode="auto"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195" name="Straight Connector 194">
                <a:extLst/>
              </p:cNvPr>
              <p:cNvCxnSpPr>
                <a:cxnSpLocks/>
              </p:cNvCxnSpPr>
              <p:nvPr/>
            </p:nvCxnSpPr>
            <p:spPr>
              <a:xfrm>
                <a:off x="2235526" y="1728474"/>
                <a:ext cx="0" cy="12154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/>
              </p:cNvPr>
              <p:cNvCxnSpPr>
                <a:cxnSpLocks/>
              </p:cNvCxnSpPr>
              <p:nvPr/>
            </p:nvCxnSpPr>
            <p:spPr>
              <a:xfrm>
                <a:off x="2240285" y="2252080"/>
                <a:ext cx="909154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TextBox 199"/>
          <p:cNvSpPr txBox="1">
            <a:spLocks noChangeArrowheads="1"/>
          </p:cNvSpPr>
          <p:nvPr/>
        </p:nvSpPr>
        <p:spPr bwMode="auto">
          <a:xfrm>
            <a:off x="14463713" y="37734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13381038" y="54324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02" name="TextBox 201"/>
          <p:cNvSpPr txBox="1">
            <a:spLocks noChangeArrowheads="1"/>
          </p:cNvSpPr>
          <p:nvPr/>
        </p:nvSpPr>
        <p:spPr bwMode="auto">
          <a:xfrm>
            <a:off x="12807950" y="38068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13427075" y="6003925"/>
            <a:ext cx="38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04" name="TextBox 203"/>
          <p:cNvSpPr txBox="1">
            <a:spLocks noChangeArrowheads="1"/>
          </p:cNvSpPr>
          <p:nvPr/>
        </p:nvSpPr>
        <p:spPr bwMode="auto">
          <a:xfrm>
            <a:off x="13127038" y="4913313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8</a:t>
            </a:r>
          </a:p>
        </p:txBody>
      </p:sp>
      <p:cxnSp>
        <p:nvCxnSpPr>
          <p:cNvPr id="205" name="Straight Connector 204">
            <a:extLst/>
          </p:cNvPr>
          <p:cNvCxnSpPr>
            <a:cxnSpLocks/>
          </p:cNvCxnSpPr>
          <p:nvPr/>
        </p:nvCxnSpPr>
        <p:spPr>
          <a:xfrm>
            <a:off x="12849225" y="4379913"/>
            <a:ext cx="87471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/>
          </p:cNvPr>
          <p:cNvCxnSpPr>
            <a:cxnSpLocks/>
          </p:cNvCxnSpPr>
          <p:nvPr/>
        </p:nvCxnSpPr>
        <p:spPr>
          <a:xfrm>
            <a:off x="13044488" y="6629400"/>
            <a:ext cx="94297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>
            <a:spLocks noChangeArrowheads="1"/>
          </p:cNvSpPr>
          <p:nvPr/>
        </p:nvSpPr>
        <p:spPr bwMode="auto">
          <a:xfrm>
            <a:off x="13092113" y="54498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08" name="TextBox 207"/>
          <p:cNvSpPr txBox="1">
            <a:spLocks noChangeArrowheads="1"/>
          </p:cNvSpPr>
          <p:nvPr/>
        </p:nvSpPr>
        <p:spPr bwMode="auto">
          <a:xfrm>
            <a:off x="10729913" y="36972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14158913" y="37734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210" name="Straight Connector 209">
            <a:extLst/>
          </p:cNvPr>
          <p:cNvCxnSpPr>
            <a:cxnSpLocks/>
          </p:cNvCxnSpPr>
          <p:nvPr/>
        </p:nvCxnSpPr>
        <p:spPr>
          <a:xfrm>
            <a:off x="13015913" y="5486400"/>
            <a:ext cx="79851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/>
          </p:cNvPr>
          <p:cNvCxnSpPr>
            <a:cxnSpLocks/>
          </p:cNvCxnSpPr>
          <p:nvPr/>
        </p:nvCxnSpPr>
        <p:spPr>
          <a:xfrm>
            <a:off x="9548813" y="5410200"/>
            <a:ext cx="8001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68" grpId="0"/>
      <p:bldP spid="169" grpId="0"/>
      <p:bldP spid="171" grpId="0"/>
      <p:bldP spid="180" grpId="0"/>
      <p:bldP spid="181" grpId="0"/>
      <p:bldP spid="182" grpId="0"/>
      <p:bldP spid="183" grpId="0"/>
      <p:bldP spid="184" grpId="0"/>
      <p:bldP spid="187" grpId="0"/>
      <p:bldP spid="188" grpId="0"/>
      <p:bldP spid="189" grpId="0"/>
      <p:bldP spid="191" grpId="0"/>
      <p:bldP spid="200" grpId="0"/>
      <p:bldP spid="201" grpId="0"/>
      <p:bldP spid="202" grpId="0"/>
      <p:bldP spid="203" grpId="0"/>
      <p:bldP spid="204" grpId="0"/>
      <p:bldP spid="207" grpId="0"/>
      <p:bldP spid="208" grpId="0"/>
      <p:bldP spid="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1" t="17702" r="71211" b="30862"/>
          <a:stretch>
            <a:fillRect/>
          </a:stretch>
        </p:blipFill>
        <p:spPr bwMode="auto">
          <a:xfrm>
            <a:off x="465138" y="900113"/>
            <a:ext cx="36576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22225"/>
            <a:ext cx="38862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7363" y="900113"/>
            <a:ext cx="368935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9475" y="762000"/>
            <a:ext cx="306863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58663" y="968375"/>
            <a:ext cx="344805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281113" y="3924300"/>
            <a:ext cx="1370012" cy="1374775"/>
            <a:chOff x="390306" y="2740028"/>
            <a:chExt cx="970239" cy="1527171"/>
          </a:xfrm>
        </p:grpSpPr>
        <p:sp>
          <p:nvSpPr>
            <p:cNvPr id="17482" name="TextBox 5"/>
            <p:cNvSpPr txBox="1">
              <a:spLocks noChangeArrowheads="1"/>
            </p:cNvSpPr>
            <p:nvPr/>
          </p:nvSpPr>
          <p:spPr bwMode="auto">
            <a:xfrm>
              <a:off x="979545" y="2740028"/>
              <a:ext cx="381000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7483" name="TextBox 6"/>
            <p:cNvSpPr txBox="1">
              <a:spLocks noChangeArrowheads="1"/>
            </p:cNvSpPr>
            <p:nvPr/>
          </p:nvSpPr>
          <p:spPr bwMode="auto">
            <a:xfrm>
              <a:off x="390306" y="2743747"/>
              <a:ext cx="581679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8</a:t>
              </a:r>
              <a:r>
                <a:rPr lang="vi-VN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6</a:t>
              </a:r>
              <a:endPara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endParaRPr>
            </a:p>
          </p:txBody>
        </p:sp>
        <p:cxnSp>
          <p:nvCxnSpPr>
            <p:cNvPr id="23" name="Straight Connector 22">
              <a:extLst/>
            </p:cNvPr>
            <p:cNvCxnSpPr>
              <a:cxnSpLocks/>
            </p:cNvCxnSpPr>
            <p:nvPr/>
          </p:nvCxnSpPr>
          <p:spPr>
            <a:xfrm>
              <a:off x="919834" y="3463054"/>
              <a:ext cx="427220" cy="1234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/>
            </p:cNvPr>
            <p:cNvCxnSpPr/>
            <p:nvPr/>
          </p:nvCxnSpPr>
          <p:spPr>
            <a:xfrm rot="5400000">
              <a:off x="152391" y="3505377"/>
              <a:ext cx="152364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09713" y="5186363"/>
            <a:ext cx="538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6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81113" y="5186363"/>
            <a:ext cx="538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44638" y="5759450"/>
            <a:ext cx="538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6</a:t>
            </a:r>
            <a:endParaRPr lang="en-US" altLang="en-US" sz="3600" b="1">
              <a:solidFill>
                <a:srgbClr val="0000FF"/>
              </a:solidFill>
              <a:latin typeface="Times New Roman" pitchFamily="18" charset="0"/>
              <a:ea typeface="MS PGothic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85913" y="6400800"/>
            <a:ext cx="538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95513" y="450056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81113" y="4500563"/>
            <a:ext cx="538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6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60563" y="4500563"/>
            <a:ext cx="539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4</a:t>
            </a: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5472113" y="3732213"/>
            <a:ext cx="1736725" cy="1566862"/>
            <a:chOff x="228600" y="2526916"/>
            <a:chExt cx="1447800" cy="1740283"/>
          </a:xfrm>
        </p:grpSpPr>
        <p:sp>
          <p:nvSpPr>
            <p:cNvPr id="17478" name="TextBox 5"/>
            <p:cNvSpPr txBox="1">
              <a:spLocks noChangeArrowheads="1"/>
            </p:cNvSpPr>
            <p:nvPr/>
          </p:nvSpPr>
          <p:spPr bwMode="auto">
            <a:xfrm>
              <a:off x="1109738" y="2526916"/>
              <a:ext cx="381000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7479" name="TextBox 6"/>
            <p:cNvSpPr txBox="1">
              <a:spLocks noChangeArrowheads="1"/>
            </p:cNvSpPr>
            <p:nvPr/>
          </p:nvSpPr>
          <p:spPr bwMode="auto">
            <a:xfrm>
              <a:off x="228600" y="2540001"/>
              <a:ext cx="1066800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57</a:t>
              </a:r>
            </a:p>
          </p:txBody>
        </p:sp>
        <p:cxnSp>
          <p:nvCxnSpPr>
            <p:cNvPr id="35" name="Straight Connector 34">
              <a:extLst/>
            </p:cNvPr>
            <p:cNvCxnSpPr/>
            <p:nvPr/>
          </p:nvCxnSpPr>
          <p:spPr>
            <a:xfrm flipV="1">
              <a:off x="920738" y="3454362"/>
              <a:ext cx="755662" cy="881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/>
            </p:cNvPr>
            <p:cNvCxnSpPr/>
            <p:nvPr/>
          </p:nvCxnSpPr>
          <p:spPr>
            <a:xfrm rot="5400000">
              <a:off x="152417" y="3505494"/>
              <a:ext cx="1523409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688013" y="52689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7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13375" y="52689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00713" y="5832475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5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00713" y="654685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537325" y="44910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1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451475" y="44910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5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267450" y="44910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1</a:t>
            </a:r>
          </a:p>
        </p:txBody>
      </p:sp>
      <p:cxnSp>
        <p:nvCxnSpPr>
          <p:cNvPr id="44" name="Straight Connector 43">
            <a:extLst/>
          </p:cNvPr>
          <p:cNvCxnSpPr>
            <a:cxnSpLocks/>
          </p:cNvCxnSpPr>
          <p:nvPr/>
        </p:nvCxnSpPr>
        <p:spPr>
          <a:xfrm flipV="1">
            <a:off x="1350963" y="5241925"/>
            <a:ext cx="523875" cy="158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/>
          </p:cNvPr>
          <p:cNvCxnSpPr>
            <a:cxnSpLocks/>
          </p:cNvCxnSpPr>
          <p:nvPr/>
        </p:nvCxnSpPr>
        <p:spPr>
          <a:xfrm>
            <a:off x="1281113" y="6477000"/>
            <a:ext cx="6143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/>
          </p:cNvPr>
          <p:cNvCxnSpPr>
            <a:cxnSpLocks/>
          </p:cNvCxnSpPr>
          <p:nvPr/>
        </p:nvCxnSpPr>
        <p:spPr>
          <a:xfrm flipV="1">
            <a:off x="5449888" y="5186363"/>
            <a:ext cx="622300" cy="174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/>
          </p:cNvPr>
          <p:cNvCxnSpPr>
            <a:cxnSpLocks/>
          </p:cNvCxnSpPr>
          <p:nvPr/>
        </p:nvCxnSpPr>
        <p:spPr>
          <a:xfrm>
            <a:off x="5548313" y="6518275"/>
            <a:ext cx="6143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9650413" y="4916488"/>
            <a:ext cx="53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 flipH="1">
            <a:off x="9361488" y="4930775"/>
            <a:ext cx="53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0425113" y="43830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0026650" y="72024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9358313" y="3810000"/>
            <a:ext cx="2433637" cy="1235075"/>
            <a:chOff x="1108991" y="1709434"/>
            <a:chExt cx="2433939" cy="1234440"/>
          </a:xfrm>
        </p:grpSpPr>
        <p:grpSp>
          <p:nvGrpSpPr>
            <p:cNvPr id="17471" name="Group 32"/>
            <p:cNvGrpSpPr>
              <a:grpSpLocks/>
            </p:cNvGrpSpPr>
            <p:nvPr/>
          </p:nvGrpSpPr>
          <p:grpSpPr bwMode="auto">
            <a:xfrm>
              <a:off x="1108991" y="1709434"/>
              <a:ext cx="2433939" cy="665285"/>
              <a:chOff x="171460" y="2792130"/>
              <a:chExt cx="1704423" cy="665285"/>
            </a:xfrm>
          </p:grpSpPr>
          <p:sp>
            <p:nvSpPr>
              <p:cNvPr id="17475" name="TextBox 43"/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17476" name="TextBox 49"/>
              <p:cNvSpPr txBox="1">
                <a:spLocks noChangeArrowheads="1"/>
              </p:cNvSpPr>
              <p:nvPr/>
            </p:nvSpPr>
            <p:spPr bwMode="auto">
              <a:xfrm>
                <a:off x="171460" y="2811084"/>
                <a:ext cx="9107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939</a:t>
                </a:r>
              </a:p>
            </p:txBody>
          </p:sp>
          <p:cxnSp>
            <p:nvCxnSpPr>
              <p:cNvPr id="60" name="Straight Connector 59">
                <a:extLst/>
              </p:cNvPr>
              <p:cNvCxnSpPr/>
              <p:nvPr/>
            </p:nvCxnSpPr>
            <p:spPr>
              <a:xfrm>
                <a:off x="1189889" y="3418871"/>
                <a:ext cx="68599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72" name="Group 54"/>
            <p:cNvGrpSpPr>
              <a:grpSpLocks/>
            </p:cNvGrpSpPr>
            <p:nvPr/>
          </p:nvGrpSpPr>
          <p:grpSpPr bwMode="auto"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56" name="Straight Connector 55">
                <a:extLst/>
              </p:cNvPr>
              <p:cNvCxnSpPr>
                <a:cxnSpLocks/>
              </p:cNvCxnSpPr>
              <p:nvPr/>
            </p:nvCxnSpPr>
            <p:spPr>
              <a:xfrm>
                <a:off x="2234668" y="1728474"/>
                <a:ext cx="0" cy="12154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/>
              </p:cNvPr>
              <p:cNvCxnSpPr>
                <a:cxnSpLocks/>
              </p:cNvCxnSpPr>
              <p:nvPr/>
            </p:nvCxnSpPr>
            <p:spPr>
              <a:xfrm>
                <a:off x="2239432" y="2252080"/>
                <a:ext cx="909749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1034713" y="43830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0044113" y="60420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9374188" y="44164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9993313" y="6613525"/>
            <a:ext cx="38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9693275" y="5522913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cxnSp>
        <p:nvCxnSpPr>
          <p:cNvPr id="66" name="Straight Connector 65">
            <a:extLst/>
          </p:cNvPr>
          <p:cNvCxnSpPr>
            <a:cxnSpLocks/>
          </p:cNvCxnSpPr>
          <p:nvPr/>
        </p:nvCxnSpPr>
        <p:spPr>
          <a:xfrm>
            <a:off x="9415463" y="4989513"/>
            <a:ext cx="8763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/>
          </p:cNvPr>
          <p:cNvCxnSpPr>
            <a:cxnSpLocks/>
          </p:cNvCxnSpPr>
          <p:nvPr/>
        </p:nvCxnSpPr>
        <p:spPr>
          <a:xfrm>
            <a:off x="9610725" y="7239000"/>
            <a:ext cx="94297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755188" y="60594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3084175" y="4992688"/>
            <a:ext cx="53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 flipH="1">
            <a:off x="12793663" y="5006975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3857288" y="44592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3460413" y="72786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2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2793663" y="3886200"/>
            <a:ext cx="2432050" cy="1235075"/>
            <a:chOff x="1112174" y="1709434"/>
            <a:chExt cx="2430756" cy="1234440"/>
          </a:xfrm>
        </p:grpSpPr>
        <p:grpSp>
          <p:nvGrpSpPr>
            <p:cNvPr id="17464" name="Group 32"/>
            <p:cNvGrpSpPr>
              <a:grpSpLocks/>
            </p:cNvGrpSpPr>
            <p:nvPr/>
          </p:nvGrpSpPr>
          <p:grpSpPr bwMode="auto">
            <a:xfrm>
              <a:off x="1112174" y="1709434"/>
              <a:ext cx="2430756" cy="665285"/>
              <a:chOff x="173689" y="2792130"/>
              <a:chExt cx="1702194" cy="665285"/>
            </a:xfrm>
          </p:grpSpPr>
          <p:sp>
            <p:nvSpPr>
              <p:cNvPr id="17468" name="TextBox 43"/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6</a:t>
                </a:r>
              </a:p>
            </p:txBody>
          </p:sp>
          <p:sp>
            <p:nvSpPr>
              <p:cNvPr id="17469" name="TextBox 49"/>
              <p:cNvSpPr txBox="1">
                <a:spLocks noChangeArrowheads="1"/>
              </p:cNvSpPr>
              <p:nvPr/>
            </p:nvSpPr>
            <p:spPr bwMode="auto">
              <a:xfrm>
                <a:off x="173689" y="2811084"/>
                <a:ext cx="96368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668</a:t>
                </a:r>
              </a:p>
            </p:txBody>
          </p:sp>
          <p:cxnSp>
            <p:nvCxnSpPr>
              <p:cNvPr id="80" name="Straight Connector 79">
                <a:extLst/>
              </p:cNvPr>
              <p:cNvCxnSpPr/>
              <p:nvPr/>
            </p:nvCxnSpPr>
            <p:spPr>
              <a:xfrm>
                <a:off x="1190338" y="3418871"/>
                <a:ext cx="68554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65" name="Group 74"/>
            <p:cNvGrpSpPr>
              <a:grpSpLocks/>
            </p:cNvGrpSpPr>
            <p:nvPr/>
          </p:nvGrpSpPr>
          <p:grpSpPr bwMode="auto"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76" name="Straight Connector 75">
                <a:extLst/>
              </p:cNvPr>
              <p:cNvCxnSpPr>
                <a:cxnSpLocks/>
              </p:cNvCxnSpPr>
              <p:nvPr/>
            </p:nvCxnSpPr>
            <p:spPr>
              <a:xfrm>
                <a:off x="2235526" y="1728474"/>
                <a:ext cx="0" cy="12154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/>
              </p:cNvPr>
              <p:cNvCxnSpPr>
                <a:cxnSpLocks/>
              </p:cNvCxnSpPr>
              <p:nvPr/>
            </p:nvCxnSpPr>
            <p:spPr>
              <a:xfrm>
                <a:off x="2240285" y="2252080"/>
                <a:ext cx="909154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4463713" y="44592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3381038" y="61182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2807950" y="44926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3427075" y="6689725"/>
            <a:ext cx="38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3127038" y="5599113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6</a:t>
            </a:r>
          </a:p>
        </p:txBody>
      </p:sp>
      <p:cxnSp>
        <p:nvCxnSpPr>
          <p:cNvPr id="86" name="Straight Connector 85">
            <a:extLst/>
          </p:cNvPr>
          <p:cNvCxnSpPr>
            <a:cxnSpLocks/>
          </p:cNvCxnSpPr>
          <p:nvPr/>
        </p:nvCxnSpPr>
        <p:spPr>
          <a:xfrm>
            <a:off x="12849225" y="5065713"/>
            <a:ext cx="87471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/>
          </p:cNvPr>
          <p:cNvCxnSpPr>
            <a:cxnSpLocks/>
          </p:cNvCxnSpPr>
          <p:nvPr/>
        </p:nvCxnSpPr>
        <p:spPr>
          <a:xfrm>
            <a:off x="13044488" y="7315200"/>
            <a:ext cx="94297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3092113" y="61356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0729913" y="43830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14158913" y="44592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91" name="Straight Connector 90">
            <a:extLst/>
          </p:cNvPr>
          <p:cNvCxnSpPr>
            <a:cxnSpLocks/>
          </p:cNvCxnSpPr>
          <p:nvPr/>
        </p:nvCxnSpPr>
        <p:spPr>
          <a:xfrm>
            <a:off x="13015913" y="6172200"/>
            <a:ext cx="79851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/>
          </p:cNvPr>
          <p:cNvCxnSpPr>
            <a:cxnSpLocks/>
          </p:cNvCxnSpPr>
          <p:nvPr/>
        </p:nvCxnSpPr>
        <p:spPr>
          <a:xfrm>
            <a:off x="9548813" y="6096000"/>
            <a:ext cx="8001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9" grpId="0"/>
      <p:bldP spid="50" grpId="0"/>
      <p:bldP spid="52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2" grpId="0"/>
      <p:bldP spid="81" grpId="0"/>
      <p:bldP spid="82" grpId="0"/>
      <p:bldP spid="83" grpId="0"/>
      <p:bldP spid="84" grpId="0"/>
      <p:bldP spid="85" grpId="0"/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3963"/>
            <a:ext cx="84248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4">
            <a:extLst/>
          </p:cNvPr>
          <p:cNvSpPr txBox="1">
            <a:spLocks noChangeArrowheads="1"/>
          </p:cNvSpPr>
          <p:nvPr/>
        </p:nvSpPr>
        <p:spPr bwMode="auto">
          <a:xfrm>
            <a:off x="3795713" y="1066800"/>
            <a:ext cx="8556625" cy="569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38: LUYỆN TẬP CHUNG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58" t="67595" r="19559"/>
          <a:stretch>
            <a:fillRect/>
          </a:stretch>
        </p:blipFill>
        <p:spPr bwMode="auto">
          <a:xfrm>
            <a:off x="9977438" y="7116763"/>
            <a:ext cx="200025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rcRect l="24138" t="31380" r="47644" b="39610"/>
          <a:stretch>
            <a:fillRect/>
          </a:stretch>
        </p:blipFill>
        <p:spPr bwMode="auto">
          <a:xfrm>
            <a:off x="3924300" y="5048250"/>
            <a:ext cx="3741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l="68086" t="5997" r="3448" b="67410"/>
          <a:stretch>
            <a:fillRect/>
          </a:stretch>
        </p:blipFill>
        <p:spPr bwMode="auto">
          <a:xfrm>
            <a:off x="10696575" y="2782888"/>
            <a:ext cx="37734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rcRect l="38394" t="2370" r="33388" b="68620"/>
          <a:stretch>
            <a:fillRect/>
          </a:stretch>
        </p:blipFill>
        <p:spPr bwMode="auto">
          <a:xfrm>
            <a:off x="6442075" y="2243138"/>
            <a:ext cx="3741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rcRect l="10294" t="7204" r="61488" b="66203"/>
          <a:stretch>
            <a:fillRect/>
          </a:stretch>
        </p:blipFill>
        <p:spPr bwMode="auto">
          <a:xfrm>
            <a:off x="2413000" y="2698750"/>
            <a:ext cx="37417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 l="54597" t="35007" r="15517" b="38400"/>
          <a:stretch>
            <a:fillRect/>
          </a:stretch>
        </p:blipFill>
        <p:spPr bwMode="auto">
          <a:xfrm>
            <a:off x="8977313" y="5392738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15" t="69960" r="39098" b="-2"/>
          <a:stretch>
            <a:fillRect/>
          </a:stretch>
        </p:blipFill>
        <p:spPr bwMode="auto">
          <a:xfrm>
            <a:off x="7678738" y="7356475"/>
            <a:ext cx="21336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93" t="70354" r="56334" b="3625"/>
          <a:stretch>
            <a:fillRect/>
          </a:stretch>
        </p:blipFill>
        <p:spPr bwMode="auto">
          <a:xfrm>
            <a:off x="5468938" y="7350125"/>
            <a:ext cx="22098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20" t="66386" r="75880"/>
          <a:stretch>
            <a:fillRect/>
          </a:stretch>
        </p:blipFill>
        <p:spPr bwMode="auto">
          <a:xfrm>
            <a:off x="3162300" y="7177088"/>
            <a:ext cx="205581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14238" y="7200900"/>
            <a:ext cx="19446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>
            <a:extLst/>
          </p:cNvPr>
          <p:cNvCxnSpPr/>
          <p:nvPr/>
        </p:nvCxnSpPr>
        <p:spPr>
          <a:xfrm>
            <a:off x="6310313" y="6553200"/>
            <a:ext cx="41910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/>
          </p:cNvPr>
          <p:cNvCxnSpPr>
            <a:cxnSpLocks/>
            <a:endCxn id="24" idx="0"/>
          </p:cNvCxnSpPr>
          <p:nvPr/>
        </p:nvCxnSpPr>
        <p:spPr>
          <a:xfrm flipH="1">
            <a:off x="6573838" y="3884613"/>
            <a:ext cx="1430337" cy="3465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/>
          </p:cNvPr>
          <p:cNvCxnSpPr>
            <a:cxnSpLocks/>
          </p:cNvCxnSpPr>
          <p:nvPr/>
        </p:nvCxnSpPr>
        <p:spPr>
          <a:xfrm flipH="1">
            <a:off x="4184650" y="3884613"/>
            <a:ext cx="627063" cy="3632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/>
          </p:cNvPr>
          <p:cNvCxnSpPr>
            <a:cxnSpLocks/>
          </p:cNvCxnSpPr>
          <p:nvPr/>
        </p:nvCxnSpPr>
        <p:spPr>
          <a:xfrm>
            <a:off x="11796713" y="4067175"/>
            <a:ext cx="1227137" cy="3352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/>
          </p:cNvPr>
          <p:cNvCxnSpPr>
            <a:cxnSpLocks/>
          </p:cNvCxnSpPr>
          <p:nvPr/>
        </p:nvCxnSpPr>
        <p:spPr>
          <a:xfrm flipH="1">
            <a:off x="8734425" y="6732588"/>
            <a:ext cx="1657350" cy="784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614488"/>
            <a:ext cx="62452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4">
            <a:extLst/>
          </p:cNvPr>
          <p:cNvSpPr txBox="1">
            <a:spLocks noChangeArrowheads="1"/>
          </p:cNvSpPr>
          <p:nvPr/>
        </p:nvSpPr>
        <p:spPr bwMode="auto">
          <a:xfrm>
            <a:off x="3795713" y="1066800"/>
            <a:ext cx="8556625" cy="569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38: LUYỆN TẬP CHUNG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113" y="2789238"/>
            <a:ext cx="133350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/>
          </p:cNvPr>
          <p:cNvSpPr txBox="1"/>
          <p:nvPr/>
        </p:nvSpPr>
        <p:spPr>
          <a:xfrm>
            <a:off x="8048625" y="2632075"/>
            <a:ext cx="914400" cy="64611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>
            <a:off x="13168313" y="2827338"/>
            <a:ext cx="914400" cy="6508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3600" b="1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/>
          </p:cNvPr>
          <p:cNvSpPr txBox="1">
            <a:spLocks noChangeArrowheads="1"/>
          </p:cNvSpPr>
          <p:nvPr/>
        </p:nvSpPr>
        <p:spPr bwMode="auto">
          <a:xfrm>
            <a:off x="3808413" y="1176338"/>
            <a:ext cx="8556625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38: LUYỆN TẬP CHUNG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84988" y="4953000"/>
            <a:ext cx="88661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/>
              <a:t>Mỗi phần có số gam cá cơm là: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vi-VN" sz="3600" dirty="0"/>
              <a:t>800 : 2 = 400 (g)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/>
              <a:t>                    </a:t>
            </a:r>
            <a:r>
              <a:rPr lang="vi-VN" sz="3600" dirty="0"/>
              <a:t>Đáp số: </a:t>
            </a:r>
            <a:r>
              <a:rPr lang="vi-VN" sz="3600" dirty="0" smtClean="0"/>
              <a:t>40</a:t>
            </a:r>
            <a:r>
              <a:rPr lang="en-US" sz="3600" smtClean="0"/>
              <a:t>0 </a:t>
            </a:r>
            <a:r>
              <a:rPr lang="en-US" sz="3600"/>
              <a:t>gam </a:t>
            </a:r>
            <a:r>
              <a:rPr lang="en-US" sz="3600" dirty="0" err="1"/>
              <a:t>cá</a:t>
            </a:r>
            <a:r>
              <a:rPr lang="en-US" sz="3600" dirty="0"/>
              <a:t> </a:t>
            </a:r>
            <a:r>
              <a:rPr lang="en-US" sz="3600" dirty="0" err="1"/>
              <a:t>cơm</a:t>
            </a:r>
            <a:endParaRPr lang="vi-VN" sz="44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>
            <a:extLst/>
          </p:cNvPr>
          <p:cNvCxnSpPr/>
          <p:nvPr/>
        </p:nvCxnSpPr>
        <p:spPr>
          <a:xfrm>
            <a:off x="6691313" y="39624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00313" y="4038600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u="sng"/>
              <a:t>Tóm tắt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6250" y="4953000"/>
            <a:ext cx="6019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/>
              <a:t>- 800g cá cơm: 2 phần bằng nhau.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/>
              <a:t>- Mỗi phần : ? gam cá cơm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315575" y="4135438"/>
            <a:ext cx="1697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u="sng"/>
              <a:t>Bài giải</a:t>
            </a:r>
          </a:p>
        </p:txBody>
      </p:sp>
      <p:pic>
        <p:nvPicPr>
          <p:cNvPr id="2048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1797050"/>
            <a:ext cx="155416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>
            <a:extLst/>
          </p:cNvPr>
          <p:cNvCxnSpPr/>
          <p:nvPr/>
        </p:nvCxnSpPr>
        <p:spPr>
          <a:xfrm>
            <a:off x="5006975" y="2743200"/>
            <a:ext cx="16843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/>
          </p:cNvPr>
          <p:cNvCxnSpPr>
            <a:cxnSpLocks/>
          </p:cNvCxnSpPr>
          <p:nvPr/>
        </p:nvCxnSpPr>
        <p:spPr>
          <a:xfrm>
            <a:off x="9017000" y="2819400"/>
            <a:ext cx="33480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/>
          </p:cNvPr>
          <p:cNvCxnSpPr>
            <a:cxnSpLocks/>
          </p:cNvCxnSpPr>
          <p:nvPr/>
        </p:nvCxnSpPr>
        <p:spPr>
          <a:xfrm>
            <a:off x="2133600" y="3429000"/>
            <a:ext cx="4362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197</Words>
  <Application>Microsoft Office PowerPoint</Application>
  <PresentationFormat>Custom</PresentationFormat>
  <Paragraphs>108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Nguyetcva@outlook.com</cp:lastModifiedBy>
  <cp:revision>166</cp:revision>
  <dcterms:created xsi:type="dcterms:W3CDTF">2022-07-10T01:37:20Z</dcterms:created>
  <dcterms:modified xsi:type="dcterms:W3CDTF">2025-11-24T08:07:30Z</dcterms:modified>
</cp:coreProperties>
</file>