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65" r:id="rId5"/>
    <p:sldId id="266" r:id="rId6"/>
    <p:sldId id="271" r:id="rId7"/>
    <p:sldId id="270" r:id="rId8"/>
    <p:sldId id="272" r:id="rId9"/>
    <p:sldId id="269" r:id="rId10"/>
  </p:sldIdLst>
  <p:sldSz cx="16276638" cy="9144000"/>
  <p:notesSz cx="6858000" cy="9144000"/>
  <p:defaultTextStyle>
    <a:defPPr>
      <a:defRPr lang="en-US"/>
    </a:defPPr>
    <a:lvl1pPr algn="l" defTabSz="1450975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725488" indent="-268288" algn="l" defTabSz="1450975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1450975" indent="-536575" algn="l" defTabSz="1450975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2178050" indent="-806450" algn="l" defTabSz="1450975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2903538" indent="-1074738" algn="l" defTabSz="1450975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9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9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9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9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FF"/>
    <a:srgbClr val="FF3399"/>
    <a:srgbClr val="CC0099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667" y="53"/>
      </p:cViewPr>
      <p:guideLst>
        <p:guide orient="horz" pos="2880"/>
        <p:guide pos="5127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1452524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1452524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955DA0E-F479-4369-B254-220462EEA7D4}" type="datetimeFigureOut">
              <a:rPr lang="en-US"/>
              <a:pPr>
                <a:defRPr/>
              </a:pPr>
              <a:t>11/24/2025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1452524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1452524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CA35329-3A81-4C81-B5E0-EDA0A00C2D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1450975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5488" algn="l" defTabSz="1450975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0975" algn="l" defTabSz="1450975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050" algn="l" defTabSz="1450975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3538" algn="l" defTabSz="1450975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1450975" fontAlgn="base">
              <a:spcBef>
                <a:spcPct val="0"/>
              </a:spcBef>
              <a:spcAft>
                <a:spcPct val="0"/>
              </a:spcAft>
              <a:defRPr/>
            </a:pPr>
            <a:fld id="{41901467-7B45-43BA-9064-33E4591DD0AA}" type="slidenum">
              <a:rPr lang="en-US">
                <a:cs typeface="Arial" charset="0"/>
              </a:rPr>
              <a:pPr defTabSz="1450975"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46AE48-CD60-4936-8F7D-08009AFAD196}" type="datetimeFigureOut">
              <a:rPr lang="en-US"/>
              <a:pPr>
                <a:defRPr/>
              </a:pPr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DE2512-878D-4D89-8607-852698FF95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8F001A-5C90-4B94-BF33-500429465F31}" type="datetimeFigureOut">
              <a:rPr lang="en-US"/>
              <a:pPr>
                <a:defRPr/>
              </a:pPr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03BF97-5887-46BE-BDF5-57B51516E2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757DE6-6382-4DE9-8C1D-075621FCBBFE}" type="datetimeFigureOut">
              <a:rPr lang="en-US"/>
              <a:pPr>
                <a:defRPr/>
              </a:pPr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EBE0E-BB58-4831-8245-DA3462AB85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4200F6-C263-4812-A42E-2CA2FAC9ECC7}" type="datetimeFigureOut">
              <a:rPr lang="en-US"/>
              <a:pPr>
                <a:defRPr/>
              </a:pPr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7266D0-719B-47AF-A44D-2AEE01F566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2565E0-7709-4768-941D-334618EC7821}" type="datetimeFigureOut">
              <a:rPr lang="en-US"/>
              <a:pPr>
                <a:defRPr/>
              </a:pPr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27A819-52C6-4CCF-B076-7BD5D8C3A2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4384BA-B17F-4C64-AA50-7091A7EA1E8D}" type="datetimeFigureOut">
              <a:rPr lang="en-US"/>
              <a:pPr>
                <a:defRPr/>
              </a:pPr>
              <a:t>11/24/2025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C32982-2C4D-4F27-BE1C-E57DCE7152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317D54-EC3C-4ED9-88E4-C0104515AD28}" type="datetimeFigureOut">
              <a:rPr lang="en-US"/>
              <a:pPr>
                <a:defRPr/>
              </a:pPr>
              <a:t>11/24/2025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9C8FA7-8688-483F-AD67-F69B4CA331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8EE5E5-8D78-4FFD-A176-CFC460EAB4C6}" type="datetimeFigureOut">
              <a:rPr lang="en-US"/>
              <a:pPr>
                <a:defRPr/>
              </a:pPr>
              <a:t>11/24/2025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355F7D-CC00-47C4-985C-DE466357DA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6D7280-799D-47FB-97D2-51D13575D3B1}" type="datetimeFigureOut">
              <a:rPr lang="en-US"/>
              <a:pPr>
                <a:defRPr/>
              </a:pPr>
              <a:t>11/24/2025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3CC8A2-46BB-4610-9B43-AB1F620A20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70971A-63C3-4420-A6D1-8D3AA277BCEC}" type="datetimeFigureOut">
              <a:rPr lang="en-US"/>
              <a:pPr>
                <a:defRPr/>
              </a:pPr>
              <a:t>11/24/2025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26F265-DCA5-4ED3-9274-9286B16BA0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 rtlCol="0">
            <a:normAutofit/>
          </a:bodyPr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935789-C00B-487A-B2CE-DF550E65E5EB}" type="datetimeFigureOut">
              <a:rPr lang="en-US"/>
              <a:pPr>
                <a:defRPr/>
              </a:pPr>
              <a:t>11/24/2025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403101-3EE2-4EC8-BD32-8A4CB24E1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14388" y="366713"/>
            <a:ext cx="14647862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45252" tIns="72626" rIns="145252" bIns="7262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14388" y="2133600"/>
            <a:ext cx="14647862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45252" tIns="72626" rIns="145252" bIns="726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4388" y="8475663"/>
            <a:ext cx="3797300" cy="485775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 defTabSz="1452524" fontAlgn="auto">
              <a:spcBef>
                <a:spcPts val="0"/>
              </a:spcBef>
              <a:spcAft>
                <a:spcPts val="0"/>
              </a:spcAft>
              <a:defRPr sz="1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700CD3D-D34E-4D9E-83B2-5DD9F9685678}" type="datetimeFigureOut">
              <a:rPr lang="en-US"/>
              <a:pPr>
                <a:defRPr/>
              </a:pPr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013" y="8475663"/>
            <a:ext cx="5154612" cy="485775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 defTabSz="1452524" fontAlgn="auto">
              <a:spcBef>
                <a:spcPts val="0"/>
              </a:spcBef>
              <a:spcAft>
                <a:spcPts val="0"/>
              </a:spcAft>
              <a:defRPr sz="1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50" y="8475663"/>
            <a:ext cx="3797300" cy="485775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 defTabSz="1452524" fontAlgn="auto">
              <a:spcBef>
                <a:spcPts val="0"/>
              </a:spcBef>
              <a:spcAft>
                <a:spcPts val="0"/>
              </a:spcAft>
              <a:defRPr sz="1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FBC5F4B-72F4-4DBF-8917-D7A9ECE9D7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1450975" rtl="0" eaLnBrk="0" fontAlgn="base" hangingPunct="0">
        <a:spcBef>
          <a:spcPct val="0"/>
        </a:spcBef>
        <a:spcAft>
          <a:spcPct val="0"/>
        </a:spcAft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1450975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Calibri" pitchFamily="34" charset="0"/>
        </a:defRPr>
      </a:lvl2pPr>
      <a:lvl3pPr algn="ctr" defTabSz="1450975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Calibri" pitchFamily="34" charset="0"/>
        </a:defRPr>
      </a:lvl3pPr>
      <a:lvl4pPr algn="ctr" defTabSz="1450975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Calibri" pitchFamily="34" charset="0"/>
        </a:defRPr>
      </a:lvl4pPr>
      <a:lvl5pPr algn="ctr" defTabSz="1450975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Calibri" pitchFamily="34" charset="0"/>
        </a:defRPr>
      </a:lvl5pPr>
      <a:lvl6pPr marL="457200" algn="ctr" defTabSz="1450975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Calibri" pitchFamily="34" charset="0"/>
        </a:defRPr>
      </a:lvl6pPr>
      <a:lvl7pPr marL="914400" algn="ctr" defTabSz="1450975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Calibri" pitchFamily="34" charset="0"/>
        </a:defRPr>
      </a:lvl7pPr>
      <a:lvl8pPr marL="1371600" algn="ctr" defTabSz="1450975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Calibri" pitchFamily="34" charset="0"/>
        </a:defRPr>
      </a:lvl8pPr>
      <a:lvl9pPr marL="1828800" algn="ctr" defTabSz="1450975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Calibri" pitchFamily="34" charset="0"/>
        </a:defRPr>
      </a:lvl9pPr>
    </p:titleStyle>
    <p:bodyStyle>
      <a:lvl1pPr marL="544513" indent="-544513" algn="l" defTabSz="1450975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79513" indent="-452438" algn="l" defTabSz="1450975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4513" indent="-361950" algn="l" defTabSz="1450975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588" indent="-361950" algn="l" defTabSz="1450975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7075" indent="-361950" algn="l" defTabSz="1450975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5" descr="POINSET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36513" y="6545263"/>
            <a:ext cx="2921000" cy="2560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2784475" y="4343400"/>
            <a:ext cx="10928350" cy="18224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1452524" eaLnBrk="1" fontAlgn="auto" hangingPunct="1">
              <a:spcBef>
                <a:spcPts val="1800"/>
              </a:spcBef>
              <a:spcAft>
                <a:spcPts val="0"/>
              </a:spcAft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defTabSz="1452524" eaLnBrk="1" fontAlgn="auto" hangingPunct="1">
              <a:spcBef>
                <a:spcPts val="180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37: LUYỆN TẬP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79675" y="2057400"/>
            <a:ext cx="11471275" cy="19923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14525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+mn-cs"/>
              </a:rPr>
              <a:t>CHÀO MỪNG QUÝ THẦY CÔ</a:t>
            </a:r>
          </a:p>
          <a:p>
            <a:pPr algn="ctr" defTabSz="14525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+mn-cs"/>
              </a:rPr>
              <a:t>VỀ DỰ GIỜ THĂM LỚP</a:t>
            </a:r>
          </a:p>
        </p:txBody>
      </p:sp>
      <p:pic>
        <p:nvPicPr>
          <p:cNvPr id="14342" name="Picture 22" descr="bd21315_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07025" y="7261225"/>
            <a:ext cx="5616575" cy="20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4" name="Picture 7" descr="BƯỚM 58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10291576">
            <a:off x="12320588" y="6753225"/>
            <a:ext cx="1162050" cy="151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5" name="Picture 8" descr="animal-14[1]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417220" flipH="1">
            <a:off x="2049463" y="5943600"/>
            <a:ext cx="1068387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6" name="Picture 5" descr="POINSET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5400000">
            <a:off x="14692312" y="-109537"/>
            <a:ext cx="1382713" cy="165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3795713" y="1066800"/>
            <a:ext cx="8556625" cy="5699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14525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+mn-cs"/>
              </a:rPr>
              <a:t>Bài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+mn-cs"/>
              </a:rPr>
              <a:t> 37: LUYỆN TẬP</a:t>
            </a:r>
          </a:p>
        </p:txBody>
      </p:sp>
      <p:grpSp>
        <p:nvGrpSpPr>
          <p:cNvPr id="12" name="Group 11"/>
          <p:cNvGrpSpPr>
            <a:grpSpLocks/>
          </p:cNvGrpSpPr>
          <p:nvPr/>
        </p:nvGrpSpPr>
        <p:grpSpPr bwMode="auto">
          <a:xfrm>
            <a:off x="1471613" y="1752600"/>
            <a:ext cx="4348162" cy="681038"/>
            <a:chOff x="1470819" y="1943100"/>
            <a:chExt cx="4349354" cy="681454"/>
          </a:xfrm>
        </p:grpSpPr>
        <p:grpSp>
          <p:nvGrpSpPr>
            <p:cNvPr id="16447" name="Group 9"/>
            <p:cNvGrpSpPr>
              <a:grpSpLocks/>
            </p:cNvGrpSpPr>
            <p:nvPr/>
          </p:nvGrpSpPr>
          <p:grpSpPr bwMode="auto"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47"/>
                <a:ext cx="533546" cy="533726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1452524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b="1">
                  <a:solidFill>
                    <a:srgbClr val="0000FF"/>
                  </a:solidFill>
                </a:endParaRPr>
              </a:p>
            </p:txBody>
          </p:sp>
          <p:sp>
            <p:nvSpPr>
              <p:cNvPr id="16450" name="TextBox 8"/>
              <p:cNvSpPr txBox="1">
                <a:spLocks noChangeArrowheads="1"/>
              </p:cNvSpPr>
              <p:nvPr/>
            </p:nvSpPr>
            <p:spPr bwMode="auto">
              <a:xfrm>
                <a:off x="1804609" y="1943100"/>
                <a:ext cx="415498" cy="6463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3600" b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6448" name="TextBox 10"/>
            <p:cNvSpPr txBox="1">
              <a:spLocks noChangeArrowheads="1"/>
            </p:cNvSpPr>
            <p:nvPr/>
          </p:nvSpPr>
          <p:spPr bwMode="auto">
            <a:xfrm>
              <a:off x="2118519" y="1947446"/>
              <a:ext cx="3701654" cy="677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8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Đặt tính rồi tính.</a:t>
              </a:r>
            </a:p>
          </p:txBody>
        </p:sp>
      </p:grpSp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rcRect r="80225" b="30161"/>
          <a:stretch>
            <a:fillRect/>
          </a:stretch>
        </p:blipFill>
        <p:spPr bwMode="auto">
          <a:xfrm>
            <a:off x="550863" y="2743200"/>
            <a:ext cx="2908300" cy="127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2"/>
          <a:srcRect l="75073" t="6248" r="3683" b="27083"/>
          <a:stretch>
            <a:fillRect/>
          </a:stretch>
        </p:blipFill>
        <p:spPr bwMode="auto">
          <a:xfrm>
            <a:off x="12863513" y="2801938"/>
            <a:ext cx="3124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2"/>
          <a:srcRect l="51031" t="8109" r="29280" b="29242"/>
          <a:stretch>
            <a:fillRect/>
          </a:stretch>
        </p:blipFill>
        <p:spPr bwMode="auto">
          <a:xfrm>
            <a:off x="8977313" y="2874963"/>
            <a:ext cx="2895600" cy="114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2"/>
          <a:srcRect l="25906" t="1042" r="54317" b="32291"/>
          <a:stretch>
            <a:fillRect/>
          </a:stretch>
        </p:blipFill>
        <p:spPr bwMode="auto">
          <a:xfrm>
            <a:off x="4848225" y="2727325"/>
            <a:ext cx="29083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6" name="Group 4"/>
          <p:cNvGrpSpPr>
            <a:grpSpLocks/>
          </p:cNvGrpSpPr>
          <p:nvPr/>
        </p:nvGrpSpPr>
        <p:grpSpPr bwMode="auto">
          <a:xfrm>
            <a:off x="1281113" y="4492625"/>
            <a:ext cx="1817687" cy="1374775"/>
            <a:chOff x="390306" y="2740028"/>
            <a:chExt cx="1286094" cy="1527171"/>
          </a:xfrm>
        </p:grpSpPr>
        <p:sp>
          <p:nvSpPr>
            <p:cNvPr id="16443" name="TextBox 5"/>
            <p:cNvSpPr txBox="1">
              <a:spLocks noChangeArrowheads="1"/>
            </p:cNvSpPr>
            <p:nvPr/>
          </p:nvSpPr>
          <p:spPr bwMode="auto">
            <a:xfrm>
              <a:off x="979545" y="2740028"/>
              <a:ext cx="381000" cy="717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vi-VN" altLang="en-US" sz="3600" b="1">
                  <a:solidFill>
                    <a:srgbClr val="0000FF"/>
                  </a:solidFill>
                  <a:latin typeface="Times New Roman" pitchFamily="18" charset="0"/>
                  <a:ea typeface="MS PGothic"/>
                  <a:cs typeface="Times New Roman" pitchFamily="18" charset="0"/>
                </a:rPr>
                <a:t>3</a:t>
              </a:r>
              <a:endParaRPr lang="en-US" altLang="en-US" sz="3600" b="1">
                <a:solidFill>
                  <a:srgbClr val="0000FF"/>
                </a:solidFill>
                <a:latin typeface="Times New Roman" pitchFamily="18" charset="0"/>
                <a:ea typeface="MS PGothic"/>
                <a:cs typeface="Times New Roman" pitchFamily="18" charset="0"/>
              </a:endParaRPr>
            </a:p>
          </p:txBody>
        </p:sp>
        <p:sp>
          <p:nvSpPr>
            <p:cNvPr id="16444" name="TextBox 6"/>
            <p:cNvSpPr txBox="1">
              <a:spLocks noChangeArrowheads="1"/>
            </p:cNvSpPr>
            <p:nvPr/>
          </p:nvSpPr>
          <p:spPr bwMode="auto">
            <a:xfrm>
              <a:off x="390306" y="2743747"/>
              <a:ext cx="581679" cy="717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vi-VN" altLang="en-US" sz="3600" b="1">
                  <a:solidFill>
                    <a:srgbClr val="0000FF"/>
                  </a:solidFill>
                  <a:latin typeface="Times New Roman" pitchFamily="18" charset="0"/>
                  <a:ea typeface="MS PGothic"/>
                  <a:cs typeface="Times New Roman" pitchFamily="18" charset="0"/>
                </a:rPr>
                <a:t>36</a:t>
              </a:r>
              <a:endParaRPr lang="en-US" altLang="en-US" sz="3600" b="1">
                <a:solidFill>
                  <a:srgbClr val="0000FF"/>
                </a:solidFill>
                <a:latin typeface="Times New Roman" pitchFamily="18" charset="0"/>
                <a:ea typeface="MS PGothic"/>
                <a:cs typeface="Times New Roman" pitchFamily="18" charset="0"/>
              </a:endParaRPr>
            </a:p>
          </p:txBody>
        </p:sp>
        <p:cxnSp>
          <p:nvCxnSpPr>
            <p:cNvPr id="79" name="Straight Connector 78">
              <a:extLst/>
            </p:cNvPr>
            <p:cNvCxnSpPr/>
            <p:nvPr/>
          </p:nvCxnSpPr>
          <p:spPr>
            <a:xfrm flipV="1">
              <a:off x="920469" y="3454237"/>
              <a:ext cx="755931" cy="8817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/>
            </p:cNvPr>
            <p:cNvCxnSpPr/>
            <p:nvPr/>
          </p:nvCxnSpPr>
          <p:spPr>
            <a:xfrm rot="5400000">
              <a:off x="153030" y="3505377"/>
              <a:ext cx="1523644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1" name="TextBox 80"/>
          <p:cNvSpPr txBox="1">
            <a:spLocks noChangeArrowheads="1"/>
          </p:cNvSpPr>
          <p:nvPr/>
        </p:nvSpPr>
        <p:spPr bwMode="auto">
          <a:xfrm>
            <a:off x="1509713" y="5754688"/>
            <a:ext cx="5381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vi-VN" altLang="en-US" sz="3600" b="1">
                <a:solidFill>
                  <a:srgbClr val="0000FF"/>
                </a:solidFill>
                <a:latin typeface="Times New Roman" pitchFamily="18" charset="0"/>
                <a:ea typeface="MS PGothic"/>
                <a:cs typeface="Times New Roman" pitchFamily="18" charset="0"/>
              </a:rPr>
              <a:t>6</a:t>
            </a:r>
            <a:endParaRPr lang="en-US" altLang="en-US" sz="3600" b="1">
              <a:solidFill>
                <a:srgbClr val="0000FF"/>
              </a:solidFill>
              <a:latin typeface="Times New Roman" pitchFamily="18" charset="0"/>
              <a:ea typeface="MS PGothic"/>
              <a:cs typeface="Times New Roman" pitchFamily="18" charset="0"/>
            </a:endParaRPr>
          </a:p>
        </p:txBody>
      </p:sp>
      <p:sp>
        <p:nvSpPr>
          <p:cNvPr id="82" name="TextBox 81"/>
          <p:cNvSpPr txBox="1">
            <a:spLocks noChangeArrowheads="1"/>
          </p:cNvSpPr>
          <p:nvPr/>
        </p:nvSpPr>
        <p:spPr bwMode="auto">
          <a:xfrm>
            <a:off x="1281113" y="5754688"/>
            <a:ext cx="5381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  <a:ea typeface="MS PGothic"/>
                <a:cs typeface="Times New Roman" pitchFamily="18" charset="0"/>
              </a:rPr>
              <a:t>0</a:t>
            </a:r>
          </a:p>
        </p:txBody>
      </p:sp>
      <p:sp>
        <p:nvSpPr>
          <p:cNvPr id="83" name="TextBox 82"/>
          <p:cNvSpPr txBox="1">
            <a:spLocks noChangeArrowheads="1"/>
          </p:cNvSpPr>
          <p:nvPr/>
        </p:nvSpPr>
        <p:spPr bwMode="auto">
          <a:xfrm>
            <a:off x="1544638" y="6327775"/>
            <a:ext cx="5381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vi-VN" altLang="en-US" sz="3600" b="1">
                <a:solidFill>
                  <a:srgbClr val="0000FF"/>
                </a:solidFill>
                <a:latin typeface="Times New Roman" pitchFamily="18" charset="0"/>
                <a:ea typeface="MS PGothic"/>
                <a:cs typeface="Times New Roman" pitchFamily="18" charset="0"/>
              </a:rPr>
              <a:t>6</a:t>
            </a:r>
            <a:endParaRPr lang="en-US" altLang="en-US" sz="3600" b="1">
              <a:solidFill>
                <a:srgbClr val="0000FF"/>
              </a:solidFill>
              <a:latin typeface="Times New Roman" pitchFamily="18" charset="0"/>
              <a:ea typeface="MS PGothic"/>
              <a:cs typeface="Times New Roman" pitchFamily="18" charset="0"/>
            </a:endParaRPr>
          </a:p>
        </p:txBody>
      </p:sp>
      <p:sp>
        <p:nvSpPr>
          <p:cNvPr id="84" name="TextBox 83"/>
          <p:cNvSpPr txBox="1">
            <a:spLocks noChangeArrowheads="1"/>
          </p:cNvSpPr>
          <p:nvPr/>
        </p:nvSpPr>
        <p:spPr bwMode="auto">
          <a:xfrm>
            <a:off x="1585913" y="7050088"/>
            <a:ext cx="5381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  <a:ea typeface="MS PGothic"/>
                <a:cs typeface="Times New Roman" pitchFamily="18" charset="0"/>
              </a:rPr>
              <a:t>0</a:t>
            </a:r>
          </a:p>
        </p:txBody>
      </p:sp>
      <p:sp>
        <p:nvSpPr>
          <p:cNvPr id="85" name="TextBox 84"/>
          <p:cNvSpPr txBox="1">
            <a:spLocks noChangeArrowheads="1"/>
          </p:cNvSpPr>
          <p:nvPr/>
        </p:nvSpPr>
        <p:spPr bwMode="auto">
          <a:xfrm>
            <a:off x="2347913" y="5068888"/>
            <a:ext cx="457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  <a:ea typeface="MS PGothic"/>
                <a:cs typeface="Times New Roman" pitchFamily="18" charset="0"/>
              </a:rPr>
              <a:t>2</a:t>
            </a:r>
          </a:p>
        </p:txBody>
      </p:sp>
      <p:sp>
        <p:nvSpPr>
          <p:cNvPr id="86" name="TextBox 85"/>
          <p:cNvSpPr txBox="1">
            <a:spLocks noChangeArrowheads="1"/>
          </p:cNvSpPr>
          <p:nvPr/>
        </p:nvSpPr>
        <p:spPr bwMode="auto">
          <a:xfrm>
            <a:off x="1281113" y="5068888"/>
            <a:ext cx="5381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vi-VN" altLang="en-US" sz="3600" b="1">
                <a:solidFill>
                  <a:srgbClr val="0000FF"/>
                </a:solidFill>
                <a:latin typeface="Times New Roman" pitchFamily="18" charset="0"/>
                <a:ea typeface="MS PGothic"/>
                <a:cs typeface="Times New Roman" pitchFamily="18" charset="0"/>
              </a:rPr>
              <a:t>3</a:t>
            </a:r>
            <a:endParaRPr lang="en-US" altLang="en-US" sz="3600" b="1">
              <a:solidFill>
                <a:srgbClr val="0000FF"/>
              </a:solidFill>
              <a:latin typeface="Times New Roman" pitchFamily="18" charset="0"/>
              <a:ea typeface="MS PGothic"/>
              <a:cs typeface="Times New Roman" pitchFamily="18" charset="0"/>
            </a:endParaRPr>
          </a:p>
        </p:txBody>
      </p:sp>
      <p:sp>
        <p:nvSpPr>
          <p:cNvPr id="87" name="TextBox 86"/>
          <p:cNvSpPr txBox="1">
            <a:spLocks noChangeArrowheads="1"/>
          </p:cNvSpPr>
          <p:nvPr/>
        </p:nvSpPr>
        <p:spPr bwMode="auto">
          <a:xfrm>
            <a:off x="2036763" y="5068888"/>
            <a:ext cx="5397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  <a:ea typeface="MS PGothic"/>
                <a:cs typeface="Times New Roman" pitchFamily="18" charset="0"/>
              </a:rPr>
              <a:t>1</a:t>
            </a:r>
          </a:p>
        </p:txBody>
      </p:sp>
      <p:grpSp>
        <p:nvGrpSpPr>
          <p:cNvPr id="88" name="Group 4"/>
          <p:cNvGrpSpPr>
            <a:grpSpLocks/>
          </p:cNvGrpSpPr>
          <p:nvPr/>
        </p:nvGrpSpPr>
        <p:grpSpPr bwMode="auto">
          <a:xfrm>
            <a:off x="5472113" y="4302125"/>
            <a:ext cx="1736725" cy="1566863"/>
            <a:chOff x="228600" y="2526916"/>
            <a:chExt cx="1447800" cy="1740283"/>
          </a:xfrm>
        </p:grpSpPr>
        <p:sp>
          <p:nvSpPr>
            <p:cNvPr id="16439" name="TextBox 5"/>
            <p:cNvSpPr txBox="1">
              <a:spLocks noChangeArrowheads="1"/>
            </p:cNvSpPr>
            <p:nvPr/>
          </p:nvSpPr>
          <p:spPr bwMode="auto">
            <a:xfrm>
              <a:off x="1109738" y="2526916"/>
              <a:ext cx="381000" cy="717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en-US" sz="3600" b="1">
                  <a:solidFill>
                    <a:srgbClr val="0000FF"/>
                  </a:solidFill>
                  <a:latin typeface="Times New Roman" pitchFamily="18" charset="0"/>
                  <a:ea typeface="MS PGothic"/>
                  <a:cs typeface="Times New Roman" pitchFamily="18" charset="0"/>
                </a:rPr>
                <a:t>2</a:t>
              </a:r>
            </a:p>
          </p:txBody>
        </p:sp>
        <p:sp>
          <p:nvSpPr>
            <p:cNvPr id="16440" name="TextBox 6"/>
            <p:cNvSpPr txBox="1">
              <a:spLocks noChangeArrowheads="1"/>
            </p:cNvSpPr>
            <p:nvPr/>
          </p:nvSpPr>
          <p:spPr bwMode="auto">
            <a:xfrm>
              <a:off x="228600" y="2540001"/>
              <a:ext cx="1066800" cy="717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en-US" sz="3600" b="1">
                  <a:solidFill>
                    <a:srgbClr val="0000FF"/>
                  </a:solidFill>
                  <a:latin typeface="Times New Roman" pitchFamily="18" charset="0"/>
                  <a:ea typeface="MS PGothic"/>
                  <a:cs typeface="Times New Roman" pitchFamily="18" charset="0"/>
                </a:rPr>
                <a:t>48</a:t>
              </a:r>
            </a:p>
          </p:txBody>
        </p:sp>
        <p:cxnSp>
          <p:nvCxnSpPr>
            <p:cNvPr id="91" name="Straight Connector 90">
              <a:extLst/>
            </p:cNvPr>
            <p:cNvCxnSpPr/>
            <p:nvPr/>
          </p:nvCxnSpPr>
          <p:spPr>
            <a:xfrm flipV="1">
              <a:off x="920738" y="3454361"/>
              <a:ext cx="755662" cy="8817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>
              <a:extLst/>
            </p:cNvPr>
            <p:cNvCxnSpPr/>
            <p:nvPr/>
          </p:nvCxnSpPr>
          <p:spPr>
            <a:xfrm rot="5400000">
              <a:off x="152417" y="3505495"/>
              <a:ext cx="1523408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3" name="TextBox 92"/>
          <p:cNvSpPr txBox="1">
            <a:spLocks noChangeArrowheads="1"/>
          </p:cNvSpPr>
          <p:nvPr/>
        </p:nvSpPr>
        <p:spPr bwMode="auto">
          <a:xfrm>
            <a:off x="5688013" y="5837238"/>
            <a:ext cx="457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  <a:ea typeface="MS PGothic"/>
                <a:cs typeface="Times New Roman" pitchFamily="18" charset="0"/>
              </a:rPr>
              <a:t>8</a:t>
            </a:r>
          </a:p>
        </p:txBody>
      </p:sp>
      <p:sp>
        <p:nvSpPr>
          <p:cNvPr id="94" name="TextBox 93"/>
          <p:cNvSpPr txBox="1">
            <a:spLocks noChangeArrowheads="1"/>
          </p:cNvSpPr>
          <p:nvPr/>
        </p:nvSpPr>
        <p:spPr bwMode="auto">
          <a:xfrm>
            <a:off x="5413375" y="5837238"/>
            <a:ext cx="457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  <a:ea typeface="MS PGothic"/>
                <a:cs typeface="Times New Roman" pitchFamily="18" charset="0"/>
              </a:rPr>
              <a:t>0</a:t>
            </a:r>
          </a:p>
        </p:txBody>
      </p:sp>
      <p:sp>
        <p:nvSpPr>
          <p:cNvPr id="95" name="TextBox 94"/>
          <p:cNvSpPr txBox="1">
            <a:spLocks noChangeArrowheads="1"/>
          </p:cNvSpPr>
          <p:nvPr/>
        </p:nvSpPr>
        <p:spPr bwMode="auto">
          <a:xfrm>
            <a:off x="5700713" y="6400800"/>
            <a:ext cx="457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  <a:ea typeface="MS PGothic"/>
                <a:cs typeface="Times New Roman" pitchFamily="18" charset="0"/>
              </a:rPr>
              <a:t>8</a:t>
            </a:r>
          </a:p>
        </p:txBody>
      </p:sp>
      <p:sp>
        <p:nvSpPr>
          <p:cNvPr id="96" name="TextBox 95"/>
          <p:cNvSpPr txBox="1">
            <a:spLocks noChangeArrowheads="1"/>
          </p:cNvSpPr>
          <p:nvPr/>
        </p:nvSpPr>
        <p:spPr bwMode="auto">
          <a:xfrm>
            <a:off x="5700713" y="7115175"/>
            <a:ext cx="457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  <a:ea typeface="MS PGothic"/>
                <a:cs typeface="Times New Roman" pitchFamily="18" charset="0"/>
              </a:rPr>
              <a:t>0</a:t>
            </a:r>
          </a:p>
        </p:txBody>
      </p:sp>
      <p:sp>
        <p:nvSpPr>
          <p:cNvPr id="97" name="TextBox 96"/>
          <p:cNvSpPr txBox="1">
            <a:spLocks noChangeArrowheads="1"/>
          </p:cNvSpPr>
          <p:nvPr/>
        </p:nvSpPr>
        <p:spPr bwMode="auto">
          <a:xfrm>
            <a:off x="6537325" y="5059363"/>
            <a:ext cx="4572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  <a:ea typeface="MS PGothic"/>
                <a:cs typeface="Times New Roman" pitchFamily="18" charset="0"/>
              </a:rPr>
              <a:t>4</a:t>
            </a:r>
          </a:p>
        </p:txBody>
      </p:sp>
      <p:sp>
        <p:nvSpPr>
          <p:cNvPr id="98" name="TextBox 97"/>
          <p:cNvSpPr txBox="1">
            <a:spLocks noChangeArrowheads="1"/>
          </p:cNvSpPr>
          <p:nvPr/>
        </p:nvSpPr>
        <p:spPr bwMode="auto">
          <a:xfrm>
            <a:off x="5451475" y="5059363"/>
            <a:ext cx="4572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  <a:ea typeface="MS PGothic"/>
                <a:cs typeface="Times New Roman" pitchFamily="18" charset="0"/>
              </a:rPr>
              <a:t>4</a:t>
            </a:r>
          </a:p>
        </p:txBody>
      </p:sp>
      <p:sp>
        <p:nvSpPr>
          <p:cNvPr id="99" name="TextBox 98"/>
          <p:cNvSpPr txBox="1">
            <a:spLocks noChangeArrowheads="1"/>
          </p:cNvSpPr>
          <p:nvPr/>
        </p:nvSpPr>
        <p:spPr bwMode="auto">
          <a:xfrm>
            <a:off x="6267450" y="5059363"/>
            <a:ext cx="4572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  <a:ea typeface="MS PGothic"/>
                <a:cs typeface="Times New Roman" pitchFamily="18" charset="0"/>
              </a:rPr>
              <a:t>2</a:t>
            </a:r>
          </a:p>
        </p:txBody>
      </p:sp>
      <p:grpSp>
        <p:nvGrpSpPr>
          <p:cNvPr id="100" name="Group 4"/>
          <p:cNvGrpSpPr>
            <a:grpSpLocks/>
          </p:cNvGrpSpPr>
          <p:nvPr/>
        </p:nvGrpSpPr>
        <p:grpSpPr bwMode="auto">
          <a:xfrm>
            <a:off x="9769475" y="4419600"/>
            <a:ext cx="1736725" cy="1566863"/>
            <a:chOff x="228600" y="2526916"/>
            <a:chExt cx="1447800" cy="1740283"/>
          </a:xfrm>
        </p:grpSpPr>
        <p:sp>
          <p:nvSpPr>
            <p:cNvPr id="16435" name="TextBox 5"/>
            <p:cNvSpPr txBox="1">
              <a:spLocks noChangeArrowheads="1"/>
            </p:cNvSpPr>
            <p:nvPr/>
          </p:nvSpPr>
          <p:spPr bwMode="auto">
            <a:xfrm>
              <a:off x="1109738" y="2526916"/>
              <a:ext cx="381000" cy="717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vi-VN" altLang="en-US" sz="3600" b="1">
                  <a:solidFill>
                    <a:srgbClr val="0000FF"/>
                  </a:solidFill>
                  <a:latin typeface="Times New Roman" pitchFamily="18" charset="0"/>
                  <a:ea typeface="MS PGothic"/>
                  <a:cs typeface="Times New Roman" pitchFamily="18" charset="0"/>
                </a:rPr>
                <a:t>3</a:t>
              </a:r>
              <a:endParaRPr lang="en-US" altLang="en-US" sz="3600" b="1">
                <a:solidFill>
                  <a:srgbClr val="0000FF"/>
                </a:solidFill>
                <a:latin typeface="Times New Roman" pitchFamily="18" charset="0"/>
                <a:ea typeface="MS PGothic"/>
                <a:cs typeface="Times New Roman" pitchFamily="18" charset="0"/>
              </a:endParaRPr>
            </a:p>
          </p:txBody>
        </p:sp>
        <p:sp>
          <p:nvSpPr>
            <p:cNvPr id="16436" name="TextBox 6"/>
            <p:cNvSpPr txBox="1">
              <a:spLocks noChangeArrowheads="1"/>
            </p:cNvSpPr>
            <p:nvPr/>
          </p:nvSpPr>
          <p:spPr bwMode="auto">
            <a:xfrm>
              <a:off x="228600" y="2540001"/>
              <a:ext cx="1066800" cy="717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en-US" sz="3600" b="1">
                  <a:solidFill>
                    <a:srgbClr val="0000FF"/>
                  </a:solidFill>
                  <a:latin typeface="Times New Roman" pitchFamily="18" charset="0"/>
                  <a:ea typeface="MS PGothic"/>
                  <a:cs typeface="Times New Roman" pitchFamily="18" charset="0"/>
                </a:rPr>
                <a:t>9</a:t>
              </a:r>
              <a:r>
                <a:rPr lang="vi-VN" altLang="en-US" sz="3600" b="1">
                  <a:solidFill>
                    <a:srgbClr val="0000FF"/>
                  </a:solidFill>
                  <a:latin typeface="Times New Roman" pitchFamily="18" charset="0"/>
                  <a:ea typeface="MS PGothic"/>
                  <a:cs typeface="Times New Roman" pitchFamily="18" charset="0"/>
                </a:rPr>
                <a:t>6</a:t>
              </a:r>
              <a:endParaRPr lang="en-US" altLang="en-US" sz="3600" b="1">
                <a:solidFill>
                  <a:srgbClr val="0000FF"/>
                </a:solidFill>
                <a:latin typeface="Times New Roman" pitchFamily="18" charset="0"/>
                <a:ea typeface="MS PGothic"/>
                <a:cs typeface="Times New Roman" pitchFamily="18" charset="0"/>
              </a:endParaRPr>
            </a:p>
          </p:txBody>
        </p:sp>
        <p:cxnSp>
          <p:nvCxnSpPr>
            <p:cNvPr id="103" name="Straight Connector 102">
              <a:extLst/>
            </p:cNvPr>
            <p:cNvCxnSpPr/>
            <p:nvPr/>
          </p:nvCxnSpPr>
          <p:spPr>
            <a:xfrm flipV="1">
              <a:off x="920739" y="3454361"/>
              <a:ext cx="755661" cy="8817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>
              <a:extLst/>
            </p:cNvPr>
            <p:cNvCxnSpPr/>
            <p:nvPr/>
          </p:nvCxnSpPr>
          <p:spPr>
            <a:xfrm rot="5400000">
              <a:off x="152417" y="3505495"/>
              <a:ext cx="1523408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5" name="TextBox 104"/>
          <p:cNvSpPr txBox="1">
            <a:spLocks noChangeArrowheads="1"/>
          </p:cNvSpPr>
          <p:nvPr/>
        </p:nvSpPr>
        <p:spPr bwMode="auto">
          <a:xfrm>
            <a:off x="10044113" y="6010275"/>
            <a:ext cx="457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vi-VN" altLang="en-US" sz="3600" b="1">
                <a:solidFill>
                  <a:srgbClr val="0000FF"/>
                </a:solidFill>
                <a:latin typeface="Times New Roman" pitchFamily="18" charset="0"/>
                <a:ea typeface="MS PGothic"/>
                <a:cs typeface="Times New Roman" pitchFamily="18" charset="0"/>
              </a:rPr>
              <a:t>6</a:t>
            </a:r>
            <a:endParaRPr lang="en-US" altLang="en-US" sz="3600" b="1">
              <a:solidFill>
                <a:srgbClr val="0000FF"/>
              </a:solidFill>
              <a:latin typeface="Times New Roman" pitchFamily="18" charset="0"/>
              <a:ea typeface="MS PGothic"/>
              <a:cs typeface="Times New Roman" pitchFamily="18" charset="0"/>
            </a:endParaRPr>
          </a:p>
        </p:txBody>
      </p:sp>
      <p:sp>
        <p:nvSpPr>
          <p:cNvPr id="106" name="TextBox 105"/>
          <p:cNvSpPr txBox="1">
            <a:spLocks noChangeArrowheads="1"/>
          </p:cNvSpPr>
          <p:nvPr/>
        </p:nvSpPr>
        <p:spPr bwMode="auto">
          <a:xfrm>
            <a:off x="9742488" y="6010275"/>
            <a:ext cx="457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  <a:ea typeface="MS PGothic"/>
                <a:cs typeface="Times New Roman" pitchFamily="18" charset="0"/>
              </a:rPr>
              <a:t>0</a:t>
            </a:r>
          </a:p>
        </p:txBody>
      </p:sp>
      <p:sp>
        <p:nvSpPr>
          <p:cNvPr id="107" name="TextBox 106"/>
          <p:cNvSpPr txBox="1">
            <a:spLocks noChangeArrowheads="1"/>
          </p:cNvSpPr>
          <p:nvPr/>
        </p:nvSpPr>
        <p:spPr bwMode="auto">
          <a:xfrm>
            <a:off x="10044113" y="6591300"/>
            <a:ext cx="457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vi-VN" altLang="en-US" sz="3600" b="1">
                <a:solidFill>
                  <a:srgbClr val="0000FF"/>
                </a:solidFill>
                <a:latin typeface="Times New Roman" pitchFamily="18" charset="0"/>
                <a:ea typeface="MS PGothic"/>
                <a:cs typeface="Times New Roman" pitchFamily="18" charset="0"/>
              </a:rPr>
              <a:t>6</a:t>
            </a:r>
            <a:endParaRPr lang="en-US" altLang="en-US" sz="3600" b="1">
              <a:solidFill>
                <a:srgbClr val="0000FF"/>
              </a:solidFill>
              <a:latin typeface="Times New Roman" pitchFamily="18" charset="0"/>
              <a:ea typeface="MS PGothic"/>
              <a:cs typeface="Times New Roman" pitchFamily="18" charset="0"/>
            </a:endParaRPr>
          </a:p>
        </p:txBody>
      </p:sp>
      <p:sp>
        <p:nvSpPr>
          <p:cNvPr id="108" name="TextBox 107"/>
          <p:cNvSpPr txBox="1">
            <a:spLocks noChangeArrowheads="1"/>
          </p:cNvSpPr>
          <p:nvPr/>
        </p:nvSpPr>
        <p:spPr bwMode="auto">
          <a:xfrm>
            <a:off x="10044113" y="7305675"/>
            <a:ext cx="457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  <a:ea typeface="MS PGothic"/>
                <a:cs typeface="Times New Roman" pitchFamily="18" charset="0"/>
              </a:rPr>
              <a:t>0</a:t>
            </a:r>
          </a:p>
        </p:txBody>
      </p:sp>
      <p:sp>
        <p:nvSpPr>
          <p:cNvPr id="109" name="TextBox 108"/>
          <p:cNvSpPr txBox="1">
            <a:spLocks noChangeArrowheads="1"/>
          </p:cNvSpPr>
          <p:nvPr/>
        </p:nvSpPr>
        <p:spPr bwMode="auto">
          <a:xfrm>
            <a:off x="10893425" y="5232400"/>
            <a:ext cx="4572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  <a:ea typeface="MS PGothic"/>
                <a:cs typeface="Times New Roman" pitchFamily="18" charset="0"/>
              </a:rPr>
              <a:t>2</a:t>
            </a:r>
          </a:p>
        </p:txBody>
      </p:sp>
      <p:sp>
        <p:nvSpPr>
          <p:cNvPr id="110" name="TextBox 109"/>
          <p:cNvSpPr txBox="1">
            <a:spLocks noChangeArrowheads="1"/>
          </p:cNvSpPr>
          <p:nvPr/>
        </p:nvSpPr>
        <p:spPr bwMode="auto">
          <a:xfrm>
            <a:off x="9748838" y="5232400"/>
            <a:ext cx="4572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  <a:ea typeface="MS PGothic"/>
                <a:cs typeface="Times New Roman" pitchFamily="18" charset="0"/>
              </a:rPr>
              <a:t>9</a:t>
            </a:r>
          </a:p>
        </p:txBody>
      </p:sp>
      <p:sp>
        <p:nvSpPr>
          <p:cNvPr id="111" name="TextBox 110"/>
          <p:cNvSpPr txBox="1">
            <a:spLocks noChangeArrowheads="1"/>
          </p:cNvSpPr>
          <p:nvPr/>
        </p:nvSpPr>
        <p:spPr bwMode="auto">
          <a:xfrm>
            <a:off x="10621963" y="5232400"/>
            <a:ext cx="4572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  <a:ea typeface="MS PGothic"/>
                <a:cs typeface="Times New Roman" pitchFamily="18" charset="0"/>
              </a:rPr>
              <a:t>3</a:t>
            </a:r>
          </a:p>
        </p:txBody>
      </p:sp>
      <p:grpSp>
        <p:nvGrpSpPr>
          <p:cNvPr id="112" name="Group 4"/>
          <p:cNvGrpSpPr>
            <a:grpSpLocks/>
          </p:cNvGrpSpPr>
          <p:nvPr/>
        </p:nvGrpSpPr>
        <p:grpSpPr bwMode="auto">
          <a:xfrm>
            <a:off x="13727113" y="4360863"/>
            <a:ext cx="1736725" cy="1566862"/>
            <a:chOff x="228600" y="2526916"/>
            <a:chExt cx="1447800" cy="1740283"/>
          </a:xfrm>
        </p:grpSpPr>
        <p:sp>
          <p:nvSpPr>
            <p:cNvPr id="16431" name="TextBox 5"/>
            <p:cNvSpPr txBox="1">
              <a:spLocks noChangeArrowheads="1"/>
            </p:cNvSpPr>
            <p:nvPr/>
          </p:nvSpPr>
          <p:spPr bwMode="auto">
            <a:xfrm>
              <a:off x="1109738" y="2526916"/>
              <a:ext cx="381000" cy="717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en-US" sz="3600" b="1">
                  <a:solidFill>
                    <a:srgbClr val="0000FF"/>
                  </a:solidFill>
                  <a:latin typeface="Times New Roman" pitchFamily="18" charset="0"/>
                  <a:ea typeface="MS PGothic"/>
                  <a:cs typeface="Times New Roman" pitchFamily="18" charset="0"/>
                </a:rPr>
                <a:t>8</a:t>
              </a:r>
            </a:p>
          </p:txBody>
        </p:sp>
        <p:sp>
          <p:nvSpPr>
            <p:cNvPr id="16432" name="TextBox 6"/>
            <p:cNvSpPr txBox="1">
              <a:spLocks noChangeArrowheads="1"/>
            </p:cNvSpPr>
            <p:nvPr/>
          </p:nvSpPr>
          <p:spPr bwMode="auto">
            <a:xfrm>
              <a:off x="228600" y="2540001"/>
              <a:ext cx="1066800" cy="717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en-US" sz="3600" b="1">
                  <a:solidFill>
                    <a:srgbClr val="0000FF"/>
                  </a:solidFill>
                  <a:latin typeface="Times New Roman" pitchFamily="18" charset="0"/>
                  <a:ea typeface="MS PGothic"/>
                  <a:cs typeface="Times New Roman" pitchFamily="18" charset="0"/>
                </a:rPr>
                <a:t>88</a:t>
              </a:r>
            </a:p>
          </p:txBody>
        </p:sp>
        <p:cxnSp>
          <p:nvCxnSpPr>
            <p:cNvPr id="115" name="Straight Connector 114">
              <a:extLst/>
            </p:cNvPr>
            <p:cNvCxnSpPr/>
            <p:nvPr/>
          </p:nvCxnSpPr>
          <p:spPr>
            <a:xfrm flipV="1">
              <a:off x="920738" y="3454362"/>
              <a:ext cx="755662" cy="8815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>
              <a:extLst/>
            </p:cNvPr>
            <p:cNvCxnSpPr/>
            <p:nvPr/>
          </p:nvCxnSpPr>
          <p:spPr>
            <a:xfrm rot="5400000">
              <a:off x="152417" y="3505494"/>
              <a:ext cx="1523409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7" name="TextBox 116"/>
          <p:cNvSpPr txBox="1">
            <a:spLocks noChangeArrowheads="1"/>
          </p:cNvSpPr>
          <p:nvPr/>
        </p:nvSpPr>
        <p:spPr bwMode="auto">
          <a:xfrm>
            <a:off x="14001750" y="5895975"/>
            <a:ext cx="4572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  <a:ea typeface="MS PGothic"/>
                <a:cs typeface="Times New Roman" pitchFamily="18" charset="0"/>
              </a:rPr>
              <a:t>8</a:t>
            </a:r>
          </a:p>
        </p:txBody>
      </p:sp>
      <p:sp>
        <p:nvSpPr>
          <p:cNvPr id="118" name="TextBox 117"/>
          <p:cNvSpPr txBox="1">
            <a:spLocks noChangeArrowheads="1"/>
          </p:cNvSpPr>
          <p:nvPr/>
        </p:nvSpPr>
        <p:spPr bwMode="auto">
          <a:xfrm>
            <a:off x="13701713" y="5895975"/>
            <a:ext cx="4572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  <a:ea typeface="MS PGothic"/>
                <a:cs typeface="Times New Roman" pitchFamily="18" charset="0"/>
              </a:rPr>
              <a:t>0</a:t>
            </a:r>
          </a:p>
        </p:txBody>
      </p:sp>
      <p:sp>
        <p:nvSpPr>
          <p:cNvPr id="119" name="TextBox 118"/>
          <p:cNvSpPr txBox="1">
            <a:spLocks noChangeArrowheads="1"/>
          </p:cNvSpPr>
          <p:nvPr/>
        </p:nvSpPr>
        <p:spPr bwMode="auto">
          <a:xfrm>
            <a:off x="14001750" y="6477000"/>
            <a:ext cx="457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  <a:ea typeface="MS PGothic"/>
                <a:cs typeface="Times New Roman" pitchFamily="18" charset="0"/>
              </a:rPr>
              <a:t>8</a:t>
            </a:r>
          </a:p>
        </p:txBody>
      </p:sp>
      <p:sp>
        <p:nvSpPr>
          <p:cNvPr id="120" name="TextBox 119"/>
          <p:cNvSpPr txBox="1">
            <a:spLocks noChangeArrowheads="1"/>
          </p:cNvSpPr>
          <p:nvPr/>
        </p:nvSpPr>
        <p:spPr bwMode="auto">
          <a:xfrm>
            <a:off x="14001750" y="7191375"/>
            <a:ext cx="457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  <a:ea typeface="MS PGothic"/>
                <a:cs typeface="Times New Roman" pitchFamily="18" charset="0"/>
              </a:rPr>
              <a:t>0</a:t>
            </a:r>
          </a:p>
        </p:txBody>
      </p:sp>
      <p:sp>
        <p:nvSpPr>
          <p:cNvPr id="121" name="TextBox 120"/>
          <p:cNvSpPr txBox="1">
            <a:spLocks noChangeArrowheads="1"/>
          </p:cNvSpPr>
          <p:nvPr/>
        </p:nvSpPr>
        <p:spPr bwMode="auto">
          <a:xfrm>
            <a:off x="14905038" y="5119688"/>
            <a:ext cx="457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  <a:ea typeface="MS PGothic"/>
                <a:cs typeface="Times New Roman" pitchFamily="18" charset="0"/>
              </a:rPr>
              <a:t>1</a:t>
            </a:r>
          </a:p>
        </p:txBody>
      </p:sp>
      <p:sp>
        <p:nvSpPr>
          <p:cNvPr id="122" name="TextBox 121"/>
          <p:cNvSpPr txBox="1">
            <a:spLocks noChangeArrowheads="1"/>
          </p:cNvSpPr>
          <p:nvPr/>
        </p:nvSpPr>
        <p:spPr bwMode="auto">
          <a:xfrm>
            <a:off x="13762038" y="5119688"/>
            <a:ext cx="457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  <a:ea typeface="MS PGothic"/>
                <a:cs typeface="Times New Roman" pitchFamily="18" charset="0"/>
              </a:rPr>
              <a:t>8</a:t>
            </a:r>
          </a:p>
        </p:txBody>
      </p:sp>
      <p:sp>
        <p:nvSpPr>
          <p:cNvPr id="123" name="TextBox 122"/>
          <p:cNvSpPr txBox="1">
            <a:spLocks noChangeArrowheads="1"/>
          </p:cNvSpPr>
          <p:nvPr/>
        </p:nvSpPr>
        <p:spPr bwMode="auto">
          <a:xfrm>
            <a:off x="14635163" y="5119688"/>
            <a:ext cx="457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  <a:ea typeface="MS PGothic"/>
                <a:cs typeface="Times New Roman" pitchFamily="18" charset="0"/>
              </a:rPr>
              <a:t>1</a:t>
            </a:r>
          </a:p>
        </p:txBody>
      </p:sp>
      <p:cxnSp>
        <p:nvCxnSpPr>
          <p:cNvPr id="124" name="Straight Connector 123">
            <a:extLst/>
          </p:cNvPr>
          <p:cNvCxnSpPr>
            <a:cxnSpLocks/>
          </p:cNvCxnSpPr>
          <p:nvPr/>
        </p:nvCxnSpPr>
        <p:spPr>
          <a:xfrm flipV="1">
            <a:off x="1350963" y="5775325"/>
            <a:ext cx="523875" cy="15875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>
            <a:extLst/>
          </p:cNvPr>
          <p:cNvCxnSpPr>
            <a:cxnSpLocks/>
          </p:cNvCxnSpPr>
          <p:nvPr/>
        </p:nvCxnSpPr>
        <p:spPr>
          <a:xfrm>
            <a:off x="1281113" y="7086600"/>
            <a:ext cx="614362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>
            <a:extLst/>
          </p:cNvPr>
          <p:cNvCxnSpPr>
            <a:cxnSpLocks/>
          </p:cNvCxnSpPr>
          <p:nvPr/>
        </p:nvCxnSpPr>
        <p:spPr>
          <a:xfrm flipV="1">
            <a:off x="5449888" y="5754688"/>
            <a:ext cx="622300" cy="1905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>
            <a:extLst/>
          </p:cNvPr>
          <p:cNvCxnSpPr>
            <a:cxnSpLocks/>
          </p:cNvCxnSpPr>
          <p:nvPr/>
        </p:nvCxnSpPr>
        <p:spPr>
          <a:xfrm>
            <a:off x="5548313" y="7086600"/>
            <a:ext cx="614362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>
            <a:extLst/>
          </p:cNvPr>
          <p:cNvCxnSpPr>
            <a:cxnSpLocks/>
          </p:cNvCxnSpPr>
          <p:nvPr/>
        </p:nvCxnSpPr>
        <p:spPr>
          <a:xfrm flipV="1">
            <a:off x="9718675" y="5926138"/>
            <a:ext cx="623888" cy="1905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>
            <a:extLst/>
          </p:cNvPr>
          <p:cNvCxnSpPr>
            <a:cxnSpLocks/>
          </p:cNvCxnSpPr>
          <p:nvPr/>
        </p:nvCxnSpPr>
        <p:spPr>
          <a:xfrm>
            <a:off x="9815513" y="7259638"/>
            <a:ext cx="614362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>
            <a:extLst/>
          </p:cNvPr>
          <p:cNvCxnSpPr>
            <a:cxnSpLocks/>
          </p:cNvCxnSpPr>
          <p:nvPr/>
        </p:nvCxnSpPr>
        <p:spPr>
          <a:xfrm flipV="1">
            <a:off x="13808075" y="5888038"/>
            <a:ext cx="622300" cy="17462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>
            <a:extLst/>
          </p:cNvPr>
          <p:cNvCxnSpPr>
            <a:cxnSpLocks/>
          </p:cNvCxnSpPr>
          <p:nvPr/>
        </p:nvCxnSpPr>
        <p:spPr>
          <a:xfrm>
            <a:off x="13831888" y="7219950"/>
            <a:ext cx="61595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8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3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8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3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8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3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8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3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0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5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0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5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0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5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0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5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0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5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0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5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0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5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0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5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0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1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6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7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/>
      <p:bldP spid="82" grpId="0"/>
      <p:bldP spid="83" grpId="0"/>
      <p:bldP spid="84" grpId="0"/>
      <p:bldP spid="85" grpId="0"/>
      <p:bldP spid="86" grpId="0"/>
      <p:bldP spid="87" grpId="0"/>
      <p:bldP spid="93" grpId="0"/>
      <p:bldP spid="94" grpId="0"/>
      <p:bldP spid="95" grpId="0"/>
      <p:bldP spid="96" grpId="0"/>
      <p:bldP spid="97" grpId="0"/>
      <p:bldP spid="98" grpId="0"/>
      <p:bldP spid="99" grpId="0"/>
      <p:bldP spid="105" grpId="0"/>
      <p:bldP spid="106" grpId="0"/>
      <p:bldP spid="107" grpId="0"/>
      <p:bldP spid="108" grpId="0"/>
      <p:bldP spid="109" grpId="0"/>
      <p:bldP spid="110" grpId="0"/>
      <p:bldP spid="111" grpId="0"/>
      <p:bldP spid="117" grpId="0"/>
      <p:bldP spid="118" grpId="0"/>
      <p:bldP spid="119" grpId="0"/>
      <p:bldP spid="120" grpId="0"/>
      <p:bldP spid="121" grpId="0"/>
      <p:bldP spid="122" grpId="0"/>
      <p:bldP spid="1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75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1138" y="1371600"/>
            <a:ext cx="359727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7" name="Text Box 14">
            <a:extLst/>
          </p:cNvPr>
          <p:cNvSpPr txBox="1">
            <a:spLocks noChangeArrowheads="1"/>
          </p:cNvSpPr>
          <p:nvPr/>
        </p:nvSpPr>
        <p:spPr bwMode="auto">
          <a:xfrm>
            <a:off x="3808413" y="1041400"/>
            <a:ext cx="8556625" cy="6381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14525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+mn-cs"/>
              </a:rPr>
              <a:t>Bài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+mn-cs"/>
              </a:rPr>
              <a:t> 37: LUYỆN TẬP</a:t>
            </a:r>
          </a:p>
        </p:txBody>
      </p:sp>
      <p:sp>
        <p:nvSpPr>
          <p:cNvPr id="78" name="TextBox 77"/>
          <p:cNvSpPr txBox="1">
            <a:spLocks noChangeArrowheads="1"/>
          </p:cNvSpPr>
          <p:nvPr/>
        </p:nvSpPr>
        <p:spPr bwMode="auto">
          <a:xfrm>
            <a:off x="2195513" y="3552825"/>
            <a:ext cx="381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79" name="TextBox 78"/>
          <p:cNvSpPr txBox="1">
            <a:spLocks noChangeArrowheads="1"/>
          </p:cNvSpPr>
          <p:nvPr/>
        </p:nvSpPr>
        <p:spPr bwMode="auto">
          <a:xfrm>
            <a:off x="1204913" y="4130675"/>
            <a:ext cx="5365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80" name="TextBox 79"/>
          <p:cNvSpPr txBox="1">
            <a:spLocks noChangeArrowheads="1"/>
          </p:cNvSpPr>
          <p:nvPr/>
        </p:nvSpPr>
        <p:spPr bwMode="auto">
          <a:xfrm flipH="1">
            <a:off x="914400" y="4092575"/>
            <a:ext cx="533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81" name="TextBox 80"/>
          <p:cNvSpPr txBox="1">
            <a:spLocks noChangeArrowheads="1"/>
          </p:cNvSpPr>
          <p:nvPr/>
        </p:nvSpPr>
        <p:spPr bwMode="auto">
          <a:xfrm>
            <a:off x="1966913" y="3565525"/>
            <a:ext cx="3810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82" name="TextBox 81"/>
          <p:cNvSpPr txBox="1">
            <a:spLocks noChangeArrowheads="1"/>
          </p:cNvSpPr>
          <p:nvPr/>
        </p:nvSpPr>
        <p:spPr bwMode="auto">
          <a:xfrm>
            <a:off x="1509713" y="6364288"/>
            <a:ext cx="381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0</a:t>
            </a:r>
          </a:p>
        </p:txBody>
      </p:sp>
      <p:grpSp>
        <p:nvGrpSpPr>
          <p:cNvPr id="83" name="Group 82"/>
          <p:cNvGrpSpPr>
            <a:grpSpLocks/>
          </p:cNvGrpSpPr>
          <p:nvPr/>
        </p:nvGrpSpPr>
        <p:grpSpPr bwMode="auto">
          <a:xfrm>
            <a:off x="919163" y="2971800"/>
            <a:ext cx="2354262" cy="1235075"/>
            <a:chOff x="1187760" y="1709434"/>
            <a:chExt cx="2355170" cy="1234440"/>
          </a:xfrm>
        </p:grpSpPr>
        <p:grpSp>
          <p:nvGrpSpPr>
            <p:cNvPr id="17496" name="Group 32"/>
            <p:cNvGrpSpPr>
              <a:grpSpLocks/>
            </p:cNvGrpSpPr>
            <p:nvPr/>
          </p:nvGrpSpPr>
          <p:grpSpPr bwMode="auto">
            <a:xfrm>
              <a:off x="1187760" y="1709434"/>
              <a:ext cx="2355170" cy="665285"/>
              <a:chOff x="226620" y="2792130"/>
              <a:chExt cx="1649263" cy="665285"/>
            </a:xfrm>
          </p:grpSpPr>
          <p:sp>
            <p:nvSpPr>
              <p:cNvPr id="17500" name="TextBox 43"/>
              <p:cNvSpPr txBox="1">
                <a:spLocks noChangeArrowheads="1"/>
              </p:cNvSpPr>
              <p:nvPr/>
            </p:nvSpPr>
            <p:spPr bwMode="auto">
              <a:xfrm>
                <a:off x="1155287" y="2792130"/>
                <a:ext cx="381000" cy="6463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altLang="en-US" sz="3600" b="1">
                    <a:solidFill>
                      <a:srgbClr val="0000FF"/>
                    </a:solidFill>
                  </a:rPr>
                  <a:t>2</a:t>
                </a:r>
              </a:p>
            </p:txBody>
          </p:sp>
          <p:sp>
            <p:nvSpPr>
              <p:cNvPr id="17501" name="TextBox 49"/>
              <p:cNvSpPr txBox="1">
                <a:spLocks noChangeArrowheads="1"/>
              </p:cNvSpPr>
              <p:nvPr/>
            </p:nvSpPr>
            <p:spPr bwMode="auto">
              <a:xfrm>
                <a:off x="226620" y="2811084"/>
                <a:ext cx="910756" cy="6463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altLang="en-US" sz="3600" b="1">
                    <a:solidFill>
                      <a:srgbClr val="0000FF"/>
                    </a:solidFill>
                  </a:rPr>
                  <a:t>246</a:t>
                </a:r>
              </a:p>
            </p:txBody>
          </p:sp>
          <p:cxnSp>
            <p:nvCxnSpPr>
              <p:cNvPr id="90" name="Straight Connector 89">
                <a:extLst/>
              </p:cNvPr>
              <p:cNvCxnSpPr/>
              <p:nvPr/>
            </p:nvCxnSpPr>
            <p:spPr>
              <a:xfrm>
                <a:off x="1189710" y="3418871"/>
                <a:ext cx="686173" cy="0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497" name="Group 84"/>
            <p:cNvGrpSpPr>
              <a:grpSpLocks/>
            </p:cNvGrpSpPr>
            <p:nvPr/>
          </p:nvGrpSpPr>
          <p:grpSpPr bwMode="auto">
            <a:xfrm>
              <a:off x="2235262" y="1728388"/>
              <a:ext cx="914400" cy="1215486"/>
              <a:chOff x="2235262" y="1728388"/>
              <a:chExt cx="914400" cy="1215486"/>
            </a:xfrm>
          </p:grpSpPr>
          <p:cxnSp>
            <p:nvCxnSpPr>
              <p:cNvPr id="86" name="Straight Connector 85">
                <a:extLst/>
              </p:cNvPr>
              <p:cNvCxnSpPr>
                <a:cxnSpLocks/>
              </p:cNvCxnSpPr>
              <p:nvPr/>
            </p:nvCxnSpPr>
            <p:spPr>
              <a:xfrm>
                <a:off x="2235914" y="1728474"/>
                <a:ext cx="0" cy="1215400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/>
              </p:cNvPr>
              <p:cNvCxnSpPr>
                <a:cxnSpLocks/>
              </p:cNvCxnSpPr>
              <p:nvPr/>
            </p:nvCxnSpPr>
            <p:spPr>
              <a:xfrm>
                <a:off x="2240678" y="2252080"/>
                <a:ext cx="908401" cy="0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91" name="TextBox 90"/>
          <p:cNvSpPr txBox="1">
            <a:spLocks noChangeArrowheads="1"/>
          </p:cNvSpPr>
          <p:nvPr/>
        </p:nvSpPr>
        <p:spPr bwMode="auto">
          <a:xfrm>
            <a:off x="2500313" y="3565525"/>
            <a:ext cx="3810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92" name="TextBox 91"/>
          <p:cNvSpPr txBox="1">
            <a:spLocks noChangeArrowheads="1"/>
          </p:cNvSpPr>
          <p:nvPr/>
        </p:nvSpPr>
        <p:spPr bwMode="auto">
          <a:xfrm>
            <a:off x="1204913" y="5205413"/>
            <a:ext cx="381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93" name="TextBox 92"/>
          <p:cNvSpPr txBox="1">
            <a:spLocks noChangeArrowheads="1"/>
          </p:cNvSpPr>
          <p:nvPr/>
        </p:nvSpPr>
        <p:spPr bwMode="auto">
          <a:xfrm>
            <a:off x="1501775" y="5203825"/>
            <a:ext cx="381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6</a:t>
            </a:r>
          </a:p>
        </p:txBody>
      </p:sp>
      <p:sp>
        <p:nvSpPr>
          <p:cNvPr id="94" name="Rectangle 4"/>
          <p:cNvSpPr>
            <a:spLocks noChangeArrowheads="1"/>
          </p:cNvSpPr>
          <p:nvPr/>
        </p:nvSpPr>
        <p:spPr bwMode="auto">
          <a:xfrm>
            <a:off x="61913" y="7418388"/>
            <a:ext cx="3595687" cy="590550"/>
          </a:xfrm>
          <a:custGeom>
            <a:avLst/>
            <a:gdLst>
              <a:gd name="T0" fmla="*/ 0 w 7314987"/>
              <a:gd name="T1" fmla="*/ 0 h 769441"/>
              <a:gd name="T2" fmla="*/ 100633 w 7314987"/>
              <a:gd name="T3" fmla="*/ 0 h 769441"/>
              <a:gd name="T4" fmla="*/ 236623 w 7314987"/>
              <a:gd name="T5" fmla="*/ 0 h 769441"/>
              <a:gd name="T6" fmla="*/ 390291 w 7314987"/>
              <a:gd name="T7" fmla="*/ 0 h 769441"/>
              <a:gd name="T8" fmla="*/ 473246 w 7314987"/>
              <a:gd name="T9" fmla="*/ 0 h 769441"/>
              <a:gd name="T10" fmla="*/ 609235 w 7314987"/>
              <a:gd name="T11" fmla="*/ 0 h 769441"/>
              <a:gd name="T12" fmla="*/ 780583 w 7314987"/>
              <a:gd name="T13" fmla="*/ 0 h 769441"/>
              <a:gd name="T14" fmla="*/ 881216 w 7314987"/>
              <a:gd name="T15" fmla="*/ 0 h 769441"/>
              <a:gd name="T16" fmla="*/ 1052562 w 7314987"/>
              <a:gd name="T17" fmla="*/ 0 h 769441"/>
              <a:gd name="T18" fmla="*/ 1206232 w 7314987"/>
              <a:gd name="T19" fmla="*/ 0 h 769441"/>
              <a:gd name="T20" fmla="*/ 1342221 w 7314987"/>
              <a:gd name="T21" fmla="*/ 0 h 769441"/>
              <a:gd name="T22" fmla="*/ 1460533 w 7314987"/>
              <a:gd name="T23" fmla="*/ 0 h 769441"/>
              <a:gd name="T24" fmla="*/ 1543487 w 7314987"/>
              <a:gd name="T25" fmla="*/ 0 h 769441"/>
              <a:gd name="T26" fmla="*/ 1626441 w 7314987"/>
              <a:gd name="T27" fmla="*/ 0 h 769441"/>
              <a:gd name="T28" fmla="*/ 1767870 w 7314987"/>
              <a:gd name="T29" fmla="*/ 0 h 769441"/>
              <a:gd name="T30" fmla="*/ 1767870 w 7314987"/>
              <a:gd name="T31" fmla="*/ 217701 h 769441"/>
              <a:gd name="T32" fmla="*/ 1767870 w 7314987"/>
              <a:gd name="T33" fmla="*/ 453543 h 769441"/>
              <a:gd name="T34" fmla="*/ 1684916 w 7314987"/>
              <a:gd name="T35" fmla="*/ 453543 h 769441"/>
              <a:gd name="T36" fmla="*/ 1513569 w 7314987"/>
              <a:gd name="T37" fmla="*/ 453543 h 769441"/>
              <a:gd name="T38" fmla="*/ 1395258 w 7314987"/>
              <a:gd name="T39" fmla="*/ 453543 h 769441"/>
              <a:gd name="T40" fmla="*/ 1312303 w 7314987"/>
              <a:gd name="T41" fmla="*/ 453543 h 769441"/>
              <a:gd name="T42" fmla="*/ 1158635 w 7314987"/>
              <a:gd name="T43" fmla="*/ 453543 h 769441"/>
              <a:gd name="T44" fmla="*/ 987287 w 7314987"/>
              <a:gd name="T45" fmla="*/ 453543 h 769441"/>
              <a:gd name="T46" fmla="*/ 868976 w 7314987"/>
              <a:gd name="T47" fmla="*/ 453543 h 769441"/>
              <a:gd name="T48" fmla="*/ 768344 w 7314987"/>
              <a:gd name="T49" fmla="*/ 453543 h 769441"/>
              <a:gd name="T50" fmla="*/ 650032 w 7314987"/>
              <a:gd name="T51" fmla="*/ 453543 h 769441"/>
              <a:gd name="T52" fmla="*/ 478685 w 7314987"/>
              <a:gd name="T53" fmla="*/ 453543 h 769441"/>
              <a:gd name="T54" fmla="*/ 325016 w 7314987"/>
              <a:gd name="T55" fmla="*/ 453543 h 769441"/>
              <a:gd name="T56" fmla="*/ 224384 w 7314987"/>
              <a:gd name="T57" fmla="*/ 453543 h 769441"/>
              <a:gd name="T58" fmla="*/ 123751 w 7314987"/>
              <a:gd name="T59" fmla="*/ 453543 h 769441"/>
              <a:gd name="T60" fmla="*/ 0 w 7314987"/>
              <a:gd name="T61" fmla="*/ 453543 h 769441"/>
              <a:gd name="T62" fmla="*/ 0 w 7314987"/>
              <a:gd name="T63" fmla="*/ 235842 h 769441"/>
              <a:gd name="T64" fmla="*/ 0 w 7314987"/>
              <a:gd name="T65" fmla="*/ 0 h 769441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7314987"/>
              <a:gd name="T100" fmla="*/ 0 h 769441"/>
              <a:gd name="T101" fmla="*/ 7314987 w 7314987"/>
              <a:gd name="T102" fmla="*/ 769441 h 769441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7314987" h="769441" fill="none" extrusionOk="0">
                <a:moveTo>
                  <a:pt x="0" y="0"/>
                </a:moveTo>
                <a:cubicBezTo>
                  <a:pt x="135891" y="-28171"/>
                  <a:pt x="270817" y="1066"/>
                  <a:pt x="416392" y="0"/>
                </a:cubicBezTo>
                <a:cubicBezTo>
                  <a:pt x="561967" y="-1066"/>
                  <a:pt x="803100" y="22756"/>
                  <a:pt x="979083" y="0"/>
                </a:cubicBezTo>
                <a:cubicBezTo>
                  <a:pt x="1155066" y="-22756"/>
                  <a:pt x="1367938" y="6462"/>
                  <a:pt x="1614924" y="0"/>
                </a:cubicBezTo>
                <a:cubicBezTo>
                  <a:pt x="1861910" y="-6462"/>
                  <a:pt x="1789336" y="11326"/>
                  <a:pt x="1958166" y="0"/>
                </a:cubicBezTo>
                <a:cubicBezTo>
                  <a:pt x="2126996" y="-11326"/>
                  <a:pt x="2245641" y="16267"/>
                  <a:pt x="2520857" y="0"/>
                </a:cubicBezTo>
                <a:cubicBezTo>
                  <a:pt x="2796073" y="-16267"/>
                  <a:pt x="3064659" y="14182"/>
                  <a:pt x="3229848" y="0"/>
                </a:cubicBezTo>
                <a:cubicBezTo>
                  <a:pt x="3395037" y="-14182"/>
                  <a:pt x="3453227" y="48796"/>
                  <a:pt x="3646240" y="0"/>
                </a:cubicBezTo>
                <a:cubicBezTo>
                  <a:pt x="3839253" y="-48796"/>
                  <a:pt x="4163295" y="46648"/>
                  <a:pt x="4355231" y="0"/>
                </a:cubicBezTo>
                <a:cubicBezTo>
                  <a:pt x="4547167" y="-46648"/>
                  <a:pt x="4810509" y="47089"/>
                  <a:pt x="4991072" y="0"/>
                </a:cubicBezTo>
                <a:cubicBezTo>
                  <a:pt x="5171635" y="-47089"/>
                  <a:pt x="5339152" y="42982"/>
                  <a:pt x="5553763" y="0"/>
                </a:cubicBezTo>
                <a:cubicBezTo>
                  <a:pt x="5768374" y="-42982"/>
                  <a:pt x="5851653" y="56939"/>
                  <a:pt x="6043305" y="0"/>
                </a:cubicBezTo>
                <a:cubicBezTo>
                  <a:pt x="6234957" y="-56939"/>
                  <a:pt x="6315294" y="17111"/>
                  <a:pt x="6386546" y="0"/>
                </a:cubicBezTo>
                <a:cubicBezTo>
                  <a:pt x="6457798" y="-17111"/>
                  <a:pt x="6655746" y="8640"/>
                  <a:pt x="6729788" y="0"/>
                </a:cubicBezTo>
                <a:cubicBezTo>
                  <a:pt x="6803830" y="-8640"/>
                  <a:pt x="7027226" y="21236"/>
                  <a:pt x="7314987" y="0"/>
                </a:cubicBezTo>
                <a:cubicBezTo>
                  <a:pt x="7335570" y="103709"/>
                  <a:pt x="7298917" y="235702"/>
                  <a:pt x="7314987" y="369332"/>
                </a:cubicBezTo>
                <a:cubicBezTo>
                  <a:pt x="7331057" y="502962"/>
                  <a:pt x="7308531" y="684276"/>
                  <a:pt x="7314987" y="769441"/>
                </a:cubicBezTo>
                <a:cubicBezTo>
                  <a:pt x="7207849" y="799019"/>
                  <a:pt x="7092157" y="768774"/>
                  <a:pt x="6971745" y="769441"/>
                </a:cubicBezTo>
                <a:cubicBezTo>
                  <a:pt x="6851333" y="770108"/>
                  <a:pt x="6612190" y="708681"/>
                  <a:pt x="6262754" y="769441"/>
                </a:cubicBezTo>
                <a:cubicBezTo>
                  <a:pt x="5913318" y="830201"/>
                  <a:pt x="5970088" y="756703"/>
                  <a:pt x="5773213" y="769441"/>
                </a:cubicBezTo>
                <a:cubicBezTo>
                  <a:pt x="5576338" y="782179"/>
                  <a:pt x="5562747" y="747446"/>
                  <a:pt x="5429971" y="769441"/>
                </a:cubicBezTo>
                <a:cubicBezTo>
                  <a:pt x="5297195" y="791436"/>
                  <a:pt x="5074731" y="755310"/>
                  <a:pt x="4794130" y="769441"/>
                </a:cubicBezTo>
                <a:cubicBezTo>
                  <a:pt x="4513529" y="783572"/>
                  <a:pt x="4278074" y="692891"/>
                  <a:pt x="4085139" y="769441"/>
                </a:cubicBezTo>
                <a:cubicBezTo>
                  <a:pt x="3892204" y="845991"/>
                  <a:pt x="3837581" y="749738"/>
                  <a:pt x="3595597" y="769441"/>
                </a:cubicBezTo>
                <a:cubicBezTo>
                  <a:pt x="3353613" y="789144"/>
                  <a:pt x="3275595" y="742422"/>
                  <a:pt x="3179206" y="769441"/>
                </a:cubicBezTo>
                <a:cubicBezTo>
                  <a:pt x="3082817" y="796460"/>
                  <a:pt x="2843365" y="755212"/>
                  <a:pt x="2689664" y="769441"/>
                </a:cubicBezTo>
                <a:cubicBezTo>
                  <a:pt x="2535963" y="783670"/>
                  <a:pt x="2123136" y="709866"/>
                  <a:pt x="1980673" y="769441"/>
                </a:cubicBezTo>
                <a:cubicBezTo>
                  <a:pt x="1838210" y="829016"/>
                  <a:pt x="1535579" y="760277"/>
                  <a:pt x="1344832" y="769441"/>
                </a:cubicBezTo>
                <a:cubicBezTo>
                  <a:pt x="1154085" y="778605"/>
                  <a:pt x="1061281" y="730715"/>
                  <a:pt x="928441" y="769441"/>
                </a:cubicBezTo>
                <a:cubicBezTo>
                  <a:pt x="795601" y="808167"/>
                  <a:pt x="608709" y="749285"/>
                  <a:pt x="512049" y="769441"/>
                </a:cubicBezTo>
                <a:cubicBezTo>
                  <a:pt x="415389" y="789597"/>
                  <a:pt x="166029" y="738859"/>
                  <a:pt x="0" y="769441"/>
                </a:cubicBezTo>
                <a:cubicBezTo>
                  <a:pt x="-25657" y="619719"/>
                  <a:pt x="4542" y="574162"/>
                  <a:pt x="0" y="400109"/>
                </a:cubicBezTo>
                <a:cubicBezTo>
                  <a:pt x="-4542" y="226056"/>
                  <a:pt x="2236" y="105245"/>
                  <a:pt x="0" y="0"/>
                </a:cubicBezTo>
                <a:close/>
              </a:path>
              <a:path w="7314987" h="769441" stroke="0" extrusionOk="0">
                <a:moveTo>
                  <a:pt x="0" y="0"/>
                </a:moveTo>
                <a:cubicBezTo>
                  <a:pt x="174146" y="-21562"/>
                  <a:pt x="288925" y="33308"/>
                  <a:pt x="416392" y="0"/>
                </a:cubicBezTo>
                <a:cubicBezTo>
                  <a:pt x="543859" y="-33308"/>
                  <a:pt x="722592" y="3054"/>
                  <a:pt x="979083" y="0"/>
                </a:cubicBezTo>
                <a:cubicBezTo>
                  <a:pt x="1235574" y="-3054"/>
                  <a:pt x="1484128" y="66701"/>
                  <a:pt x="1614924" y="0"/>
                </a:cubicBezTo>
                <a:cubicBezTo>
                  <a:pt x="1745720" y="-66701"/>
                  <a:pt x="1801154" y="22895"/>
                  <a:pt x="1958166" y="0"/>
                </a:cubicBezTo>
                <a:cubicBezTo>
                  <a:pt x="2115178" y="-22895"/>
                  <a:pt x="2415130" y="13869"/>
                  <a:pt x="2594007" y="0"/>
                </a:cubicBezTo>
                <a:cubicBezTo>
                  <a:pt x="2772884" y="-13869"/>
                  <a:pt x="3048478" y="27808"/>
                  <a:pt x="3302998" y="0"/>
                </a:cubicBezTo>
                <a:cubicBezTo>
                  <a:pt x="3557518" y="-27808"/>
                  <a:pt x="3587093" y="43978"/>
                  <a:pt x="3719390" y="0"/>
                </a:cubicBezTo>
                <a:cubicBezTo>
                  <a:pt x="3851687" y="-43978"/>
                  <a:pt x="3975683" y="28310"/>
                  <a:pt x="4062631" y="0"/>
                </a:cubicBezTo>
                <a:cubicBezTo>
                  <a:pt x="4149579" y="-28310"/>
                  <a:pt x="4312247" y="10169"/>
                  <a:pt x="4479023" y="0"/>
                </a:cubicBezTo>
                <a:cubicBezTo>
                  <a:pt x="4645799" y="-10169"/>
                  <a:pt x="4921673" y="5284"/>
                  <a:pt x="5041714" y="0"/>
                </a:cubicBezTo>
                <a:cubicBezTo>
                  <a:pt x="5161755" y="-5284"/>
                  <a:pt x="5280940" y="11718"/>
                  <a:pt x="5458106" y="0"/>
                </a:cubicBezTo>
                <a:cubicBezTo>
                  <a:pt x="5635272" y="-11718"/>
                  <a:pt x="5786848" y="31990"/>
                  <a:pt x="5874497" y="0"/>
                </a:cubicBezTo>
                <a:cubicBezTo>
                  <a:pt x="5962146" y="-31990"/>
                  <a:pt x="6117264" y="12081"/>
                  <a:pt x="6290889" y="0"/>
                </a:cubicBezTo>
                <a:cubicBezTo>
                  <a:pt x="6464514" y="-12081"/>
                  <a:pt x="6904210" y="73831"/>
                  <a:pt x="7314987" y="0"/>
                </a:cubicBezTo>
                <a:cubicBezTo>
                  <a:pt x="7344982" y="181457"/>
                  <a:pt x="7311436" y="287369"/>
                  <a:pt x="7314987" y="377026"/>
                </a:cubicBezTo>
                <a:cubicBezTo>
                  <a:pt x="7318538" y="466683"/>
                  <a:pt x="7295536" y="575675"/>
                  <a:pt x="7314987" y="769441"/>
                </a:cubicBezTo>
                <a:cubicBezTo>
                  <a:pt x="7217651" y="809454"/>
                  <a:pt x="7100205" y="746652"/>
                  <a:pt x="6898595" y="769441"/>
                </a:cubicBezTo>
                <a:cubicBezTo>
                  <a:pt x="6696985" y="792230"/>
                  <a:pt x="6629752" y="763660"/>
                  <a:pt x="6409054" y="769441"/>
                </a:cubicBezTo>
                <a:cubicBezTo>
                  <a:pt x="6188356" y="775222"/>
                  <a:pt x="6216262" y="747347"/>
                  <a:pt x="6065812" y="769441"/>
                </a:cubicBezTo>
                <a:cubicBezTo>
                  <a:pt x="5915362" y="791535"/>
                  <a:pt x="5592212" y="705634"/>
                  <a:pt x="5356821" y="769441"/>
                </a:cubicBezTo>
                <a:cubicBezTo>
                  <a:pt x="5121430" y="833248"/>
                  <a:pt x="5108180" y="731609"/>
                  <a:pt x="5013580" y="769441"/>
                </a:cubicBezTo>
                <a:cubicBezTo>
                  <a:pt x="4918980" y="807273"/>
                  <a:pt x="4535268" y="740794"/>
                  <a:pt x="4377738" y="769441"/>
                </a:cubicBezTo>
                <a:cubicBezTo>
                  <a:pt x="4220208" y="798088"/>
                  <a:pt x="3943999" y="750724"/>
                  <a:pt x="3815047" y="769441"/>
                </a:cubicBezTo>
                <a:cubicBezTo>
                  <a:pt x="3686095" y="788158"/>
                  <a:pt x="3477264" y="705129"/>
                  <a:pt x="3179206" y="769441"/>
                </a:cubicBezTo>
                <a:cubicBezTo>
                  <a:pt x="2881148" y="833753"/>
                  <a:pt x="2930600" y="767547"/>
                  <a:pt x="2762814" y="769441"/>
                </a:cubicBezTo>
                <a:cubicBezTo>
                  <a:pt x="2595028" y="771335"/>
                  <a:pt x="2409525" y="729423"/>
                  <a:pt x="2200123" y="769441"/>
                </a:cubicBezTo>
                <a:cubicBezTo>
                  <a:pt x="1990721" y="809459"/>
                  <a:pt x="2017774" y="728661"/>
                  <a:pt x="1856881" y="769441"/>
                </a:cubicBezTo>
                <a:cubicBezTo>
                  <a:pt x="1695988" y="810221"/>
                  <a:pt x="1547900" y="726656"/>
                  <a:pt x="1294190" y="769441"/>
                </a:cubicBezTo>
                <a:cubicBezTo>
                  <a:pt x="1040480" y="812226"/>
                  <a:pt x="838166" y="735306"/>
                  <a:pt x="658349" y="769441"/>
                </a:cubicBezTo>
                <a:cubicBezTo>
                  <a:pt x="478532" y="803576"/>
                  <a:pt x="252335" y="749027"/>
                  <a:pt x="0" y="769441"/>
                </a:cubicBezTo>
                <a:cubicBezTo>
                  <a:pt x="-8947" y="668103"/>
                  <a:pt x="210" y="519105"/>
                  <a:pt x="0" y="407804"/>
                </a:cubicBezTo>
                <a:cubicBezTo>
                  <a:pt x="-210" y="296503"/>
                  <a:pt x="9757" y="97032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rgbClr val="6EBA35"/>
            </a:solidFill>
            <a:prstDash val="dash"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>
              <a:lnSpc>
                <a:spcPct val="90000"/>
              </a:lnSpc>
              <a:spcBef>
                <a:spcPct val="50000"/>
              </a:spcBef>
              <a:buFont typeface="Arial" charset="0"/>
              <a:buNone/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Vậy 246 : 2 =</a:t>
            </a:r>
            <a:r>
              <a:rPr lang="vi-VN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vi-VN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vi-VN" sz="36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928688" y="3578225"/>
            <a:ext cx="381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1476375" y="5775325"/>
            <a:ext cx="3810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6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1247775" y="4684713"/>
            <a:ext cx="381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4</a:t>
            </a:r>
          </a:p>
        </p:txBody>
      </p:sp>
      <p:cxnSp>
        <p:nvCxnSpPr>
          <p:cNvPr id="30" name="Straight Connector 29">
            <a:extLst/>
          </p:cNvPr>
          <p:cNvCxnSpPr>
            <a:cxnSpLocks/>
          </p:cNvCxnSpPr>
          <p:nvPr/>
        </p:nvCxnSpPr>
        <p:spPr>
          <a:xfrm>
            <a:off x="969963" y="4151313"/>
            <a:ext cx="874712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>
            <a:extLst/>
          </p:cNvPr>
          <p:cNvCxnSpPr>
            <a:cxnSpLocks/>
          </p:cNvCxnSpPr>
          <p:nvPr/>
        </p:nvCxnSpPr>
        <p:spPr>
          <a:xfrm>
            <a:off x="1046163" y="5203825"/>
            <a:ext cx="798512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/>
          </p:cNvPr>
          <p:cNvCxnSpPr>
            <a:cxnSpLocks/>
          </p:cNvCxnSpPr>
          <p:nvPr/>
        </p:nvCxnSpPr>
        <p:spPr>
          <a:xfrm>
            <a:off x="1093788" y="6400800"/>
            <a:ext cx="941387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6754813" y="3733800"/>
            <a:ext cx="381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52" name="TextBox 51"/>
          <p:cNvSpPr txBox="1">
            <a:spLocks noChangeArrowheads="1"/>
          </p:cNvSpPr>
          <p:nvPr/>
        </p:nvSpPr>
        <p:spPr bwMode="auto">
          <a:xfrm>
            <a:off x="5803900" y="4267200"/>
            <a:ext cx="5826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53" name="TextBox 52"/>
          <p:cNvSpPr txBox="1">
            <a:spLocks noChangeArrowheads="1"/>
          </p:cNvSpPr>
          <p:nvPr/>
        </p:nvSpPr>
        <p:spPr bwMode="auto">
          <a:xfrm flipH="1">
            <a:off x="5475288" y="4267200"/>
            <a:ext cx="5318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54" name="TextBox 53"/>
          <p:cNvSpPr txBox="1">
            <a:spLocks noChangeArrowheads="1"/>
          </p:cNvSpPr>
          <p:nvPr/>
        </p:nvSpPr>
        <p:spPr bwMode="auto">
          <a:xfrm>
            <a:off x="6526213" y="3717925"/>
            <a:ext cx="3810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55" name="TextBox 54"/>
          <p:cNvSpPr txBox="1">
            <a:spLocks noChangeArrowheads="1"/>
          </p:cNvSpPr>
          <p:nvPr/>
        </p:nvSpPr>
        <p:spPr bwMode="auto">
          <a:xfrm>
            <a:off x="6069013" y="6516688"/>
            <a:ext cx="381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0</a:t>
            </a:r>
          </a:p>
        </p:txBody>
      </p:sp>
      <p:grpSp>
        <p:nvGrpSpPr>
          <p:cNvPr id="56" name="Group 55"/>
          <p:cNvGrpSpPr>
            <a:grpSpLocks/>
          </p:cNvGrpSpPr>
          <p:nvPr/>
        </p:nvGrpSpPr>
        <p:grpSpPr bwMode="auto">
          <a:xfrm>
            <a:off x="5478463" y="3124200"/>
            <a:ext cx="2355850" cy="1235075"/>
            <a:chOff x="1187760" y="1709434"/>
            <a:chExt cx="2355170" cy="1234440"/>
          </a:xfrm>
        </p:grpSpPr>
        <p:grpSp>
          <p:nvGrpSpPr>
            <p:cNvPr id="17489" name="Group 32"/>
            <p:cNvGrpSpPr>
              <a:grpSpLocks/>
            </p:cNvGrpSpPr>
            <p:nvPr/>
          </p:nvGrpSpPr>
          <p:grpSpPr bwMode="auto">
            <a:xfrm>
              <a:off x="1187760" y="1709434"/>
              <a:ext cx="2355170" cy="665285"/>
              <a:chOff x="226620" y="2792130"/>
              <a:chExt cx="1649263" cy="665285"/>
            </a:xfrm>
          </p:grpSpPr>
          <p:sp>
            <p:nvSpPr>
              <p:cNvPr id="17493" name="TextBox 43"/>
              <p:cNvSpPr txBox="1">
                <a:spLocks noChangeArrowheads="1"/>
              </p:cNvSpPr>
              <p:nvPr/>
            </p:nvSpPr>
            <p:spPr bwMode="auto">
              <a:xfrm>
                <a:off x="1155287" y="2792130"/>
                <a:ext cx="381000" cy="6463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altLang="en-US" sz="3600" b="1">
                    <a:solidFill>
                      <a:srgbClr val="0000FF"/>
                    </a:solidFill>
                  </a:rPr>
                  <a:t>2</a:t>
                </a:r>
              </a:p>
            </p:txBody>
          </p:sp>
          <p:sp>
            <p:nvSpPr>
              <p:cNvPr id="17494" name="TextBox 49"/>
              <p:cNvSpPr txBox="1">
                <a:spLocks noChangeArrowheads="1"/>
              </p:cNvSpPr>
              <p:nvPr/>
            </p:nvSpPr>
            <p:spPr bwMode="auto">
              <a:xfrm>
                <a:off x="226620" y="2811084"/>
                <a:ext cx="910756" cy="6463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altLang="en-US" sz="3600" b="1">
                    <a:solidFill>
                      <a:srgbClr val="0000FF"/>
                    </a:solidFill>
                  </a:rPr>
                  <a:t>624</a:t>
                </a:r>
              </a:p>
            </p:txBody>
          </p:sp>
          <p:cxnSp>
            <p:nvCxnSpPr>
              <p:cNvPr id="63" name="Straight Connector 62">
                <a:extLst/>
              </p:cNvPr>
              <p:cNvCxnSpPr/>
              <p:nvPr/>
            </p:nvCxnSpPr>
            <p:spPr>
              <a:xfrm>
                <a:off x="1190172" y="3418871"/>
                <a:ext cx="685711" cy="0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490" name="Group 57"/>
            <p:cNvGrpSpPr>
              <a:grpSpLocks/>
            </p:cNvGrpSpPr>
            <p:nvPr/>
          </p:nvGrpSpPr>
          <p:grpSpPr bwMode="auto">
            <a:xfrm>
              <a:off x="2235262" y="1728388"/>
              <a:ext cx="914400" cy="1215486"/>
              <a:chOff x="2235262" y="1728388"/>
              <a:chExt cx="914400" cy="1215486"/>
            </a:xfrm>
          </p:grpSpPr>
          <p:cxnSp>
            <p:nvCxnSpPr>
              <p:cNvPr id="59" name="Straight Connector 58">
                <a:extLst/>
              </p:cNvPr>
              <p:cNvCxnSpPr>
                <a:cxnSpLocks/>
              </p:cNvCxnSpPr>
              <p:nvPr/>
            </p:nvCxnSpPr>
            <p:spPr>
              <a:xfrm>
                <a:off x="2235208" y="1728474"/>
                <a:ext cx="0" cy="1215400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>
                <a:extLst/>
              </p:cNvPr>
              <p:cNvCxnSpPr>
                <a:cxnSpLocks/>
              </p:cNvCxnSpPr>
              <p:nvPr/>
            </p:nvCxnSpPr>
            <p:spPr>
              <a:xfrm>
                <a:off x="2239969" y="2252080"/>
                <a:ext cx="909375" cy="0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64" name="TextBox 63"/>
          <p:cNvSpPr txBox="1">
            <a:spLocks noChangeArrowheads="1"/>
          </p:cNvSpPr>
          <p:nvPr/>
        </p:nvSpPr>
        <p:spPr bwMode="auto">
          <a:xfrm>
            <a:off x="6996113" y="3717925"/>
            <a:ext cx="3810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65" name="TextBox 64"/>
          <p:cNvSpPr txBox="1">
            <a:spLocks noChangeArrowheads="1"/>
          </p:cNvSpPr>
          <p:nvPr/>
        </p:nvSpPr>
        <p:spPr bwMode="auto">
          <a:xfrm>
            <a:off x="6062663" y="5356225"/>
            <a:ext cx="381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66" name="TextBox 65"/>
          <p:cNvSpPr txBox="1">
            <a:spLocks noChangeArrowheads="1"/>
          </p:cNvSpPr>
          <p:nvPr/>
        </p:nvSpPr>
        <p:spPr bwMode="auto">
          <a:xfrm>
            <a:off x="5487988" y="3730625"/>
            <a:ext cx="381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6</a:t>
            </a:r>
          </a:p>
        </p:txBody>
      </p:sp>
      <p:sp>
        <p:nvSpPr>
          <p:cNvPr id="67" name="TextBox 66"/>
          <p:cNvSpPr txBox="1">
            <a:spLocks noChangeArrowheads="1"/>
          </p:cNvSpPr>
          <p:nvPr/>
        </p:nvSpPr>
        <p:spPr bwMode="auto">
          <a:xfrm>
            <a:off x="6035675" y="5927725"/>
            <a:ext cx="3810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68" name="TextBox 67"/>
          <p:cNvSpPr txBox="1">
            <a:spLocks noChangeArrowheads="1"/>
          </p:cNvSpPr>
          <p:nvPr/>
        </p:nvSpPr>
        <p:spPr bwMode="auto">
          <a:xfrm>
            <a:off x="5807075" y="4837113"/>
            <a:ext cx="381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2</a:t>
            </a:r>
          </a:p>
        </p:txBody>
      </p:sp>
      <p:cxnSp>
        <p:nvCxnSpPr>
          <p:cNvPr id="69" name="Straight Connector 68">
            <a:extLst/>
          </p:cNvPr>
          <p:cNvCxnSpPr>
            <a:cxnSpLocks/>
          </p:cNvCxnSpPr>
          <p:nvPr/>
        </p:nvCxnSpPr>
        <p:spPr>
          <a:xfrm>
            <a:off x="5529263" y="4303713"/>
            <a:ext cx="87630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0" name="Straight Connector 69">
            <a:extLst/>
          </p:cNvPr>
          <p:cNvCxnSpPr>
            <a:cxnSpLocks/>
          </p:cNvCxnSpPr>
          <p:nvPr/>
        </p:nvCxnSpPr>
        <p:spPr>
          <a:xfrm>
            <a:off x="5653088" y="6553200"/>
            <a:ext cx="942975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1" name="TextBox 70"/>
          <p:cNvSpPr txBox="1">
            <a:spLocks noChangeArrowheads="1"/>
          </p:cNvSpPr>
          <p:nvPr/>
        </p:nvSpPr>
        <p:spPr bwMode="auto">
          <a:xfrm>
            <a:off x="10653713" y="3697288"/>
            <a:ext cx="381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72" name="TextBox 71"/>
          <p:cNvSpPr txBox="1">
            <a:spLocks noChangeArrowheads="1"/>
          </p:cNvSpPr>
          <p:nvPr/>
        </p:nvSpPr>
        <p:spPr bwMode="auto">
          <a:xfrm>
            <a:off x="9650413" y="4230688"/>
            <a:ext cx="5365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73" name="TextBox 72"/>
          <p:cNvSpPr txBox="1">
            <a:spLocks noChangeArrowheads="1"/>
          </p:cNvSpPr>
          <p:nvPr/>
        </p:nvSpPr>
        <p:spPr bwMode="auto">
          <a:xfrm flipH="1">
            <a:off x="9361488" y="4244975"/>
            <a:ext cx="5318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74" name="TextBox 73"/>
          <p:cNvSpPr txBox="1">
            <a:spLocks noChangeArrowheads="1"/>
          </p:cNvSpPr>
          <p:nvPr/>
        </p:nvSpPr>
        <p:spPr bwMode="auto">
          <a:xfrm>
            <a:off x="10425113" y="3697288"/>
            <a:ext cx="381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75" name="TextBox 74"/>
          <p:cNvSpPr txBox="1">
            <a:spLocks noChangeArrowheads="1"/>
          </p:cNvSpPr>
          <p:nvPr/>
        </p:nvSpPr>
        <p:spPr bwMode="auto">
          <a:xfrm>
            <a:off x="9955213" y="6516688"/>
            <a:ext cx="381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0</a:t>
            </a:r>
          </a:p>
        </p:txBody>
      </p:sp>
      <p:grpSp>
        <p:nvGrpSpPr>
          <p:cNvPr id="95" name="Group 94"/>
          <p:cNvGrpSpPr>
            <a:grpSpLocks/>
          </p:cNvGrpSpPr>
          <p:nvPr/>
        </p:nvGrpSpPr>
        <p:grpSpPr bwMode="auto">
          <a:xfrm>
            <a:off x="9364663" y="3124200"/>
            <a:ext cx="2355850" cy="1235075"/>
            <a:chOff x="1187760" y="1709434"/>
            <a:chExt cx="2355170" cy="1234440"/>
          </a:xfrm>
        </p:grpSpPr>
        <p:grpSp>
          <p:nvGrpSpPr>
            <p:cNvPr id="17482" name="Group 32"/>
            <p:cNvGrpSpPr>
              <a:grpSpLocks/>
            </p:cNvGrpSpPr>
            <p:nvPr/>
          </p:nvGrpSpPr>
          <p:grpSpPr bwMode="auto">
            <a:xfrm>
              <a:off x="1187760" y="1709434"/>
              <a:ext cx="2355170" cy="665285"/>
              <a:chOff x="226620" y="2792130"/>
              <a:chExt cx="1649263" cy="665285"/>
            </a:xfrm>
          </p:grpSpPr>
          <p:sp>
            <p:nvSpPr>
              <p:cNvPr id="17486" name="TextBox 43"/>
              <p:cNvSpPr txBox="1">
                <a:spLocks noChangeArrowheads="1"/>
              </p:cNvSpPr>
              <p:nvPr/>
            </p:nvSpPr>
            <p:spPr bwMode="auto">
              <a:xfrm>
                <a:off x="1155287" y="2792130"/>
                <a:ext cx="381000" cy="6463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altLang="en-US" sz="3600" b="1">
                    <a:solidFill>
                      <a:srgbClr val="0000FF"/>
                    </a:solidFill>
                  </a:rPr>
                  <a:t>4</a:t>
                </a:r>
              </a:p>
            </p:txBody>
          </p:sp>
          <p:sp>
            <p:nvSpPr>
              <p:cNvPr id="17487" name="TextBox 49"/>
              <p:cNvSpPr txBox="1">
                <a:spLocks noChangeArrowheads="1"/>
              </p:cNvSpPr>
              <p:nvPr/>
            </p:nvSpPr>
            <p:spPr bwMode="auto">
              <a:xfrm>
                <a:off x="226620" y="2811084"/>
                <a:ext cx="910756" cy="6463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altLang="en-US" sz="3600" b="1">
                    <a:solidFill>
                      <a:srgbClr val="0000FF"/>
                    </a:solidFill>
                  </a:rPr>
                  <a:t>448</a:t>
                </a:r>
              </a:p>
            </p:txBody>
          </p:sp>
          <p:cxnSp>
            <p:nvCxnSpPr>
              <p:cNvPr id="102" name="Straight Connector 101">
                <a:extLst/>
              </p:cNvPr>
              <p:cNvCxnSpPr/>
              <p:nvPr/>
            </p:nvCxnSpPr>
            <p:spPr>
              <a:xfrm>
                <a:off x="1190172" y="3418871"/>
                <a:ext cx="685711" cy="0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483" name="Group 96"/>
            <p:cNvGrpSpPr>
              <a:grpSpLocks/>
            </p:cNvGrpSpPr>
            <p:nvPr/>
          </p:nvGrpSpPr>
          <p:grpSpPr bwMode="auto">
            <a:xfrm>
              <a:off x="2235262" y="1728388"/>
              <a:ext cx="914400" cy="1215486"/>
              <a:chOff x="2235262" y="1728388"/>
              <a:chExt cx="914400" cy="1215486"/>
            </a:xfrm>
          </p:grpSpPr>
          <p:cxnSp>
            <p:nvCxnSpPr>
              <p:cNvPr id="98" name="Straight Connector 97">
                <a:extLst/>
              </p:cNvPr>
              <p:cNvCxnSpPr>
                <a:cxnSpLocks/>
              </p:cNvCxnSpPr>
              <p:nvPr/>
            </p:nvCxnSpPr>
            <p:spPr>
              <a:xfrm>
                <a:off x="2235208" y="1728474"/>
                <a:ext cx="0" cy="1215400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>
                <a:extLst/>
              </p:cNvPr>
              <p:cNvCxnSpPr>
                <a:cxnSpLocks/>
              </p:cNvCxnSpPr>
              <p:nvPr/>
            </p:nvCxnSpPr>
            <p:spPr>
              <a:xfrm>
                <a:off x="2239969" y="2252080"/>
                <a:ext cx="909375" cy="0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103" name="TextBox 102"/>
          <p:cNvSpPr txBox="1">
            <a:spLocks noChangeArrowheads="1"/>
          </p:cNvSpPr>
          <p:nvPr/>
        </p:nvSpPr>
        <p:spPr bwMode="auto">
          <a:xfrm>
            <a:off x="10882313" y="3697288"/>
            <a:ext cx="381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104" name="TextBox 103"/>
          <p:cNvSpPr txBox="1">
            <a:spLocks noChangeArrowheads="1"/>
          </p:cNvSpPr>
          <p:nvPr/>
        </p:nvSpPr>
        <p:spPr bwMode="auto">
          <a:xfrm>
            <a:off x="9948863" y="5356225"/>
            <a:ext cx="381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8</a:t>
            </a:r>
          </a:p>
        </p:txBody>
      </p:sp>
      <p:sp>
        <p:nvSpPr>
          <p:cNvPr id="105" name="TextBox 104"/>
          <p:cNvSpPr txBox="1">
            <a:spLocks noChangeArrowheads="1"/>
          </p:cNvSpPr>
          <p:nvPr/>
        </p:nvSpPr>
        <p:spPr bwMode="auto">
          <a:xfrm>
            <a:off x="9374188" y="3730625"/>
            <a:ext cx="381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106" name="TextBox 105"/>
          <p:cNvSpPr txBox="1">
            <a:spLocks noChangeArrowheads="1"/>
          </p:cNvSpPr>
          <p:nvPr/>
        </p:nvSpPr>
        <p:spPr bwMode="auto">
          <a:xfrm>
            <a:off x="9921875" y="5927725"/>
            <a:ext cx="3810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8</a:t>
            </a:r>
          </a:p>
        </p:txBody>
      </p:sp>
      <p:sp>
        <p:nvSpPr>
          <p:cNvPr id="107" name="TextBox 106"/>
          <p:cNvSpPr txBox="1">
            <a:spLocks noChangeArrowheads="1"/>
          </p:cNvSpPr>
          <p:nvPr/>
        </p:nvSpPr>
        <p:spPr bwMode="auto">
          <a:xfrm>
            <a:off x="9693275" y="4837113"/>
            <a:ext cx="381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4</a:t>
            </a:r>
          </a:p>
        </p:txBody>
      </p:sp>
      <p:cxnSp>
        <p:nvCxnSpPr>
          <p:cNvPr id="108" name="Straight Connector 107">
            <a:extLst/>
          </p:cNvPr>
          <p:cNvCxnSpPr>
            <a:cxnSpLocks/>
          </p:cNvCxnSpPr>
          <p:nvPr/>
        </p:nvCxnSpPr>
        <p:spPr>
          <a:xfrm>
            <a:off x="9415463" y="4303713"/>
            <a:ext cx="87630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9" name="Straight Connector 108">
            <a:extLst/>
          </p:cNvPr>
          <p:cNvCxnSpPr>
            <a:cxnSpLocks/>
          </p:cNvCxnSpPr>
          <p:nvPr/>
        </p:nvCxnSpPr>
        <p:spPr>
          <a:xfrm>
            <a:off x="9539288" y="6553200"/>
            <a:ext cx="942975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0" name="TextBox 109"/>
          <p:cNvSpPr txBox="1">
            <a:spLocks noChangeArrowheads="1"/>
          </p:cNvSpPr>
          <p:nvPr/>
        </p:nvSpPr>
        <p:spPr bwMode="auto">
          <a:xfrm>
            <a:off x="14527213" y="3657600"/>
            <a:ext cx="381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111" name="TextBox 110"/>
          <p:cNvSpPr txBox="1">
            <a:spLocks noChangeArrowheads="1"/>
          </p:cNvSpPr>
          <p:nvPr/>
        </p:nvSpPr>
        <p:spPr bwMode="auto">
          <a:xfrm>
            <a:off x="13536613" y="4283075"/>
            <a:ext cx="5365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9</a:t>
            </a:r>
          </a:p>
        </p:txBody>
      </p:sp>
      <p:sp>
        <p:nvSpPr>
          <p:cNvPr id="112" name="TextBox 111"/>
          <p:cNvSpPr txBox="1">
            <a:spLocks noChangeArrowheads="1"/>
          </p:cNvSpPr>
          <p:nvPr/>
        </p:nvSpPr>
        <p:spPr bwMode="auto">
          <a:xfrm flipH="1">
            <a:off x="13247688" y="4306888"/>
            <a:ext cx="5318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113" name="TextBox 112"/>
          <p:cNvSpPr txBox="1">
            <a:spLocks noChangeArrowheads="1"/>
          </p:cNvSpPr>
          <p:nvPr/>
        </p:nvSpPr>
        <p:spPr bwMode="auto">
          <a:xfrm>
            <a:off x="14298613" y="3657600"/>
            <a:ext cx="381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114" name="TextBox 113"/>
          <p:cNvSpPr txBox="1">
            <a:spLocks noChangeArrowheads="1"/>
          </p:cNvSpPr>
          <p:nvPr/>
        </p:nvSpPr>
        <p:spPr bwMode="auto">
          <a:xfrm>
            <a:off x="13841413" y="6516688"/>
            <a:ext cx="381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0</a:t>
            </a:r>
          </a:p>
        </p:txBody>
      </p:sp>
      <p:grpSp>
        <p:nvGrpSpPr>
          <p:cNvPr id="115" name="Group 114"/>
          <p:cNvGrpSpPr>
            <a:grpSpLocks/>
          </p:cNvGrpSpPr>
          <p:nvPr/>
        </p:nvGrpSpPr>
        <p:grpSpPr bwMode="auto">
          <a:xfrm>
            <a:off x="13250863" y="3124200"/>
            <a:ext cx="2355850" cy="1235075"/>
            <a:chOff x="1187760" y="1709434"/>
            <a:chExt cx="2355170" cy="1234440"/>
          </a:xfrm>
        </p:grpSpPr>
        <p:grpSp>
          <p:nvGrpSpPr>
            <p:cNvPr id="17475" name="Group 32"/>
            <p:cNvGrpSpPr>
              <a:grpSpLocks/>
            </p:cNvGrpSpPr>
            <p:nvPr/>
          </p:nvGrpSpPr>
          <p:grpSpPr bwMode="auto">
            <a:xfrm>
              <a:off x="1187760" y="1709434"/>
              <a:ext cx="2355170" cy="665285"/>
              <a:chOff x="226620" y="2792130"/>
              <a:chExt cx="1649263" cy="665285"/>
            </a:xfrm>
          </p:grpSpPr>
          <p:sp>
            <p:nvSpPr>
              <p:cNvPr id="17479" name="TextBox 43"/>
              <p:cNvSpPr txBox="1">
                <a:spLocks noChangeArrowheads="1"/>
              </p:cNvSpPr>
              <p:nvPr/>
            </p:nvSpPr>
            <p:spPr bwMode="auto">
              <a:xfrm>
                <a:off x="1155287" y="2792130"/>
                <a:ext cx="381000" cy="6463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altLang="en-US" sz="3600" b="1">
                    <a:solidFill>
                      <a:srgbClr val="0000FF"/>
                    </a:solidFill>
                  </a:rPr>
                  <a:t>9</a:t>
                </a:r>
              </a:p>
            </p:txBody>
          </p:sp>
          <p:sp>
            <p:nvSpPr>
              <p:cNvPr id="17480" name="TextBox 49"/>
              <p:cNvSpPr txBox="1">
                <a:spLocks noChangeArrowheads="1"/>
              </p:cNvSpPr>
              <p:nvPr/>
            </p:nvSpPr>
            <p:spPr bwMode="auto">
              <a:xfrm>
                <a:off x="226620" y="2811084"/>
                <a:ext cx="910756" cy="6463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altLang="en-US" sz="3600" b="1">
                    <a:solidFill>
                      <a:srgbClr val="0000FF"/>
                    </a:solidFill>
                  </a:rPr>
                  <a:t>999</a:t>
                </a:r>
              </a:p>
            </p:txBody>
          </p:sp>
          <p:cxnSp>
            <p:nvCxnSpPr>
              <p:cNvPr id="122" name="Straight Connector 121">
                <a:extLst/>
              </p:cNvPr>
              <p:cNvCxnSpPr/>
              <p:nvPr/>
            </p:nvCxnSpPr>
            <p:spPr>
              <a:xfrm>
                <a:off x="1190172" y="3418871"/>
                <a:ext cx="685711" cy="0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476" name="Group 116"/>
            <p:cNvGrpSpPr>
              <a:grpSpLocks/>
            </p:cNvGrpSpPr>
            <p:nvPr/>
          </p:nvGrpSpPr>
          <p:grpSpPr bwMode="auto">
            <a:xfrm>
              <a:off x="2235262" y="1728388"/>
              <a:ext cx="914400" cy="1215486"/>
              <a:chOff x="2235262" y="1728388"/>
              <a:chExt cx="914400" cy="1215486"/>
            </a:xfrm>
          </p:grpSpPr>
          <p:cxnSp>
            <p:nvCxnSpPr>
              <p:cNvPr id="118" name="Straight Connector 117">
                <a:extLst/>
              </p:cNvPr>
              <p:cNvCxnSpPr>
                <a:cxnSpLocks/>
              </p:cNvCxnSpPr>
              <p:nvPr/>
            </p:nvCxnSpPr>
            <p:spPr>
              <a:xfrm>
                <a:off x="2235208" y="1728474"/>
                <a:ext cx="0" cy="1215400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>
                <a:extLst/>
              </p:cNvPr>
              <p:cNvCxnSpPr>
                <a:cxnSpLocks/>
              </p:cNvCxnSpPr>
              <p:nvPr/>
            </p:nvCxnSpPr>
            <p:spPr>
              <a:xfrm>
                <a:off x="2239969" y="2252080"/>
                <a:ext cx="909375" cy="0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123" name="TextBox 122"/>
          <p:cNvSpPr txBox="1">
            <a:spLocks noChangeArrowheads="1"/>
          </p:cNvSpPr>
          <p:nvPr/>
        </p:nvSpPr>
        <p:spPr bwMode="auto">
          <a:xfrm>
            <a:off x="14768513" y="3657600"/>
            <a:ext cx="381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124" name="TextBox 123"/>
          <p:cNvSpPr txBox="1">
            <a:spLocks noChangeArrowheads="1"/>
          </p:cNvSpPr>
          <p:nvPr/>
        </p:nvSpPr>
        <p:spPr bwMode="auto">
          <a:xfrm>
            <a:off x="13835063" y="5356225"/>
            <a:ext cx="381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9</a:t>
            </a:r>
          </a:p>
        </p:txBody>
      </p:sp>
      <p:sp>
        <p:nvSpPr>
          <p:cNvPr id="125" name="TextBox 124"/>
          <p:cNvSpPr txBox="1">
            <a:spLocks noChangeArrowheads="1"/>
          </p:cNvSpPr>
          <p:nvPr/>
        </p:nvSpPr>
        <p:spPr bwMode="auto">
          <a:xfrm>
            <a:off x="13260388" y="3730625"/>
            <a:ext cx="381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9</a:t>
            </a:r>
          </a:p>
        </p:txBody>
      </p:sp>
      <p:sp>
        <p:nvSpPr>
          <p:cNvPr id="126" name="TextBox 125"/>
          <p:cNvSpPr txBox="1">
            <a:spLocks noChangeArrowheads="1"/>
          </p:cNvSpPr>
          <p:nvPr/>
        </p:nvSpPr>
        <p:spPr bwMode="auto">
          <a:xfrm>
            <a:off x="13808075" y="5927725"/>
            <a:ext cx="3810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9</a:t>
            </a:r>
          </a:p>
        </p:txBody>
      </p:sp>
      <p:sp>
        <p:nvSpPr>
          <p:cNvPr id="127" name="TextBox 126"/>
          <p:cNvSpPr txBox="1">
            <a:spLocks noChangeArrowheads="1"/>
          </p:cNvSpPr>
          <p:nvPr/>
        </p:nvSpPr>
        <p:spPr bwMode="auto">
          <a:xfrm>
            <a:off x="13579475" y="4837113"/>
            <a:ext cx="381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9</a:t>
            </a:r>
          </a:p>
        </p:txBody>
      </p:sp>
      <p:cxnSp>
        <p:nvCxnSpPr>
          <p:cNvPr id="128" name="Straight Connector 127">
            <a:extLst/>
          </p:cNvPr>
          <p:cNvCxnSpPr>
            <a:cxnSpLocks/>
          </p:cNvCxnSpPr>
          <p:nvPr/>
        </p:nvCxnSpPr>
        <p:spPr>
          <a:xfrm>
            <a:off x="13301663" y="4303713"/>
            <a:ext cx="87630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9" name="Straight Connector 128">
            <a:extLst/>
          </p:cNvPr>
          <p:cNvCxnSpPr>
            <a:cxnSpLocks/>
          </p:cNvCxnSpPr>
          <p:nvPr/>
        </p:nvCxnSpPr>
        <p:spPr>
          <a:xfrm>
            <a:off x="13425488" y="6553200"/>
            <a:ext cx="942975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0" name="Straight Connector 129">
            <a:extLst/>
          </p:cNvPr>
          <p:cNvCxnSpPr>
            <a:cxnSpLocks/>
          </p:cNvCxnSpPr>
          <p:nvPr/>
        </p:nvCxnSpPr>
        <p:spPr>
          <a:xfrm>
            <a:off x="5548313" y="5410200"/>
            <a:ext cx="798512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1" name="Straight Connector 130">
            <a:extLst/>
          </p:cNvPr>
          <p:cNvCxnSpPr>
            <a:cxnSpLocks/>
          </p:cNvCxnSpPr>
          <p:nvPr/>
        </p:nvCxnSpPr>
        <p:spPr>
          <a:xfrm>
            <a:off x="9510713" y="5410200"/>
            <a:ext cx="798512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2" name="Straight Connector 131">
            <a:extLst/>
          </p:cNvPr>
          <p:cNvCxnSpPr>
            <a:cxnSpLocks/>
          </p:cNvCxnSpPr>
          <p:nvPr/>
        </p:nvCxnSpPr>
        <p:spPr>
          <a:xfrm>
            <a:off x="13320713" y="5410200"/>
            <a:ext cx="798512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3" name="TextBox 132"/>
          <p:cNvSpPr txBox="1">
            <a:spLocks noChangeArrowheads="1"/>
          </p:cNvSpPr>
          <p:nvPr/>
        </p:nvSpPr>
        <p:spPr bwMode="auto">
          <a:xfrm>
            <a:off x="5797550" y="5356225"/>
            <a:ext cx="381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134" name="TextBox 133"/>
          <p:cNvSpPr txBox="1">
            <a:spLocks noChangeArrowheads="1"/>
          </p:cNvSpPr>
          <p:nvPr/>
        </p:nvSpPr>
        <p:spPr bwMode="auto">
          <a:xfrm>
            <a:off x="9683750" y="5373688"/>
            <a:ext cx="381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135" name="TextBox 134"/>
          <p:cNvSpPr txBox="1">
            <a:spLocks noChangeArrowheads="1"/>
          </p:cNvSpPr>
          <p:nvPr/>
        </p:nvSpPr>
        <p:spPr bwMode="auto">
          <a:xfrm>
            <a:off x="13579475" y="5373688"/>
            <a:ext cx="42703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136" name="Rectangle 4"/>
          <p:cNvSpPr>
            <a:spLocks noChangeArrowheads="1"/>
          </p:cNvSpPr>
          <p:nvPr/>
        </p:nvSpPr>
        <p:spPr bwMode="auto">
          <a:xfrm>
            <a:off x="4321175" y="7410450"/>
            <a:ext cx="3665538" cy="590550"/>
          </a:xfrm>
          <a:custGeom>
            <a:avLst/>
            <a:gdLst>
              <a:gd name="T0" fmla="*/ 0 w 7314987"/>
              <a:gd name="T1" fmla="*/ 0 h 769441"/>
              <a:gd name="T2" fmla="*/ 104525 w 7314987"/>
              <a:gd name="T3" fmla="*/ 0 h 769441"/>
              <a:gd name="T4" fmla="*/ 245775 w 7314987"/>
              <a:gd name="T5" fmla="*/ 0 h 769441"/>
              <a:gd name="T6" fmla="*/ 405387 w 7314987"/>
              <a:gd name="T7" fmla="*/ 0 h 769441"/>
              <a:gd name="T8" fmla="*/ 491549 w 7314987"/>
              <a:gd name="T9" fmla="*/ 0 h 769441"/>
              <a:gd name="T10" fmla="*/ 632799 w 7314987"/>
              <a:gd name="T11" fmla="*/ 0 h 769441"/>
              <a:gd name="T12" fmla="*/ 810774 w 7314987"/>
              <a:gd name="T13" fmla="*/ 0 h 769441"/>
              <a:gd name="T14" fmla="*/ 915299 w 7314987"/>
              <a:gd name="T15" fmla="*/ 0 h 769441"/>
              <a:gd name="T16" fmla="*/ 1093274 w 7314987"/>
              <a:gd name="T17" fmla="*/ 0 h 769441"/>
              <a:gd name="T18" fmla="*/ 1252886 w 7314987"/>
              <a:gd name="T19" fmla="*/ 0 h 769441"/>
              <a:gd name="T20" fmla="*/ 1394135 w 7314987"/>
              <a:gd name="T21" fmla="*/ 0 h 769441"/>
              <a:gd name="T22" fmla="*/ 1517023 w 7314987"/>
              <a:gd name="T23" fmla="*/ 0 h 769441"/>
              <a:gd name="T24" fmla="*/ 1603185 w 7314987"/>
              <a:gd name="T25" fmla="*/ 0 h 769441"/>
              <a:gd name="T26" fmla="*/ 1689348 w 7314987"/>
              <a:gd name="T27" fmla="*/ 0 h 769441"/>
              <a:gd name="T28" fmla="*/ 1836248 w 7314987"/>
              <a:gd name="T29" fmla="*/ 0 h 769441"/>
              <a:gd name="T30" fmla="*/ 1836248 w 7314987"/>
              <a:gd name="T31" fmla="*/ 217701 h 769441"/>
              <a:gd name="T32" fmla="*/ 1836248 w 7314987"/>
              <a:gd name="T33" fmla="*/ 453543 h 769441"/>
              <a:gd name="T34" fmla="*/ 1750086 w 7314987"/>
              <a:gd name="T35" fmla="*/ 453543 h 769441"/>
              <a:gd name="T36" fmla="*/ 1572111 w 7314987"/>
              <a:gd name="T37" fmla="*/ 453543 h 769441"/>
              <a:gd name="T38" fmla="*/ 1449223 w 7314987"/>
              <a:gd name="T39" fmla="*/ 453543 h 769441"/>
              <a:gd name="T40" fmla="*/ 1363060 w 7314987"/>
              <a:gd name="T41" fmla="*/ 453543 h 769441"/>
              <a:gd name="T42" fmla="*/ 1203449 w 7314987"/>
              <a:gd name="T43" fmla="*/ 453543 h 769441"/>
              <a:gd name="T44" fmla="*/ 1025474 w 7314987"/>
              <a:gd name="T45" fmla="*/ 453543 h 769441"/>
              <a:gd name="T46" fmla="*/ 902586 w 7314987"/>
              <a:gd name="T47" fmla="*/ 453543 h 769441"/>
              <a:gd name="T48" fmla="*/ 798062 w 7314987"/>
              <a:gd name="T49" fmla="*/ 453543 h 769441"/>
              <a:gd name="T50" fmla="*/ 675175 w 7314987"/>
              <a:gd name="T51" fmla="*/ 453543 h 769441"/>
              <a:gd name="T52" fmla="*/ 497199 w 7314987"/>
              <a:gd name="T53" fmla="*/ 453543 h 769441"/>
              <a:gd name="T54" fmla="*/ 337587 w 7314987"/>
              <a:gd name="T55" fmla="*/ 453543 h 769441"/>
              <a:gd name="T56" fmla="*/ 233063 w 7314987"/>
              <a:gd name="T57" fmla="*/ 453543 h 769441"/>
              <a:gd name="T58" fmla="*/ 128537 w 7314987"/>
              <a:gd name="T59" fmla="*/ 453543 h 769441"/>
              <a:gd name="T60" fmla="*/ 0 w 7314987"/>
              <a:gd name="T61" fmla="*/ 453543 h 769441"/>
              <a:gd name="T62" fmla="*/ 0 w 7314987"/>
              <a:gd name="T63" fmla="*/ 235842 h 769441"/>
              <a:gd name="T64" fmla="*/ 0 w 7314987"/>
              <a:gd name="T65" fmla="*/ 0 h 769441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7314987"/>
              <a:gd name="T100" fmla="*/ 0 h 769441"/>
              <a:gd name="T101" fmla="*/ 7314987 w 7314987"/>
              <a:gd name="T102" fmla="*/ 769441 h 769441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7314987" h="769441" fill="none" extrusionOk="0">
                <a:moveTo>
                  <a:pt x="0" y="0"/>
                </a:moveTo>
                <a:cubicBezTo>
                  <a:pt x="135891" y="-28171"/>
                  <a:pt x="270817" y="1066"/>
                  <a:pt x="416392" y="0"/>
                </a:cubicBezTo>
                <a:cubicBezTo>
                  <a:pt x="561967" y="-1066"/>
                  <a:pt x="803100" y="22756"/>
                  <a:pt x="979083" y="0"/>
                </a:cubicBezTo>
                <a:cubicBezTo>
                  <a:pt x="1155066" y="-22756"/>
                  <a:pt x="1367938" y="6462"/>
                  <a:pt x="1614924" y="0"/>
                </a:cubicBezTo>
                <a:cubicBezTo>
                  <a:pt x="1861910" y="-6462"/>
                  <a:pt x="1789336" y="11326"/>
                  <a:pt x="1958166" y="0"/>
                </a:cubicBezTo>
                <a:cubicBezTo>
                  <a:pt x="2126996" y="-11326"/>
                  <a:pt x="2245641" y="16267"/>
                  <a:pt x="2520857" y="0"/>
                </a:cubicBezTo>
                <a:cubicBezTo>
                  <a:pt x="2796073" y="-16267"/>
                  <a:pt x="3064659" y="14182"/>
                  <a:pt x="3229848" y="0"/>
                </a:cubicBezTo>
                <a:cubicBezTo>
                  <a:pt x="3395037" y="-14182"/>
                  <a:pt x="3453227" y="48796"/>
                  <a:pt x="3646240" y="0"/>
                </a:cubicBezTo>
                <a:cubicBezTo>
                  <a:pt x="3839253" y="-48796"/>
                  <a:pt x="4163295" y="46648"/>
                  <a:pt x="4355231" y="0"/>
                </a:cubicBezTo>
                <a:cubicBezTo>
                  <a:pt x="4547167" y="-46648"/>
                  <a:pt x="4810509" y="47089"/>
                  <a:pt x="4991072" y="0"/>
                </a:cubicBezTo>
                <a:cubicBezTo>
                  <a:pt x="5171635" y="-47089"/>
                  <a:pt x="5339152" y="42982"/>
                  <a:pt x="5553763" y="0"/>
                </a:cubicBezTo>
                <a:cubicBezTo>
                  <a:pt x="5768374" y="-42982"/>
                  <a:pt x="5851653" y="56939"/>
                  <a:pt x="6043305" y="0"/>
                </a:cubicBezTo>
                <a:cubicBezTo>
                  <a:pt x="6234957" y="-56939"/>
                  <a:pt x="6315294" y="17111"/>
                  <a:pt x="6386546" y="0"/>
                </a:cubicBezTo>
                <a:cubicBezTo>
                  <a:pt x="6457798" y="-17111"/>
                  <a:pt x="6655746" y="8640"/>
                  <a:pt x="6729788" y="0"/>
                </a:cubicBezTo>
                <a:cubicBezTo>
                  <a:pt x="6803830" y="-8640"/>
                  <a:pt x="7027226" y="21236"/>
                  <a:pt x="7314987" y="0"/>
                </a:cubicBezTo>
                <a:cubicBezTo>
                  <a:pt x="7335570" y="103709"/>
                  <a:pt x="7298917" y="235702"/>
                  <a:pt x="7314987" y="369332"/>
                </a:cubicBezTo>
                <a:cubicBezTo>
                  <a:pt x="7331057" y="502962"/>
                  <a:pt x="7308531" y="684276"/>
                  <a:pt x="7314987" y="769441"/>
                </a:cubicBezTo>
                <a:cubicBezTo>
                  <a:pt x="7207849" y="799019"/>
                  <a:pt x="7092157" y="768774"/>
                  <a:pt x="6971745" y="769441"/>
                </a:cubicBezTo>
                <a:cubicBezTo>
                  <a:pt x="6851333" y="770108"/>
                  <a:pt x="6612190" y="708681"/>
                  <a:pt x="6262754" y="769441"/>
                </a:cubicBezTo>
                <a:cubicBezTo>
                  <a:pt x="5913318" y="830201"/>
                  <a:pt x="5970088" y="756703"/>
                  <a:pt x="5773213" y="769441"/>
                </a:cubicBezTo>
                <a:cubicBezTo>
                  <a:pt x="5576338" y="782179"/>
                  <a:pt x="5562747" y="747446"/>
                  <a:pt x="5429971" y="769441"/>
                </a:cubicBezTo>
                <a:cubicBezTo>
                  <a:pt x="5297195" y="791436"/>
                  <a:pt x="5074731" y="755310"/>
                  <a:pt x="4794130" y="769441"/>
                </a:cubicBezTo>
                <a:cubicBezTo>
                  <a:pt x="4513529" y="783572"/>
                  <a:pt x="4278074" y="692891"/>
                  <a:pt x="4085139" y="769441"/>
                </a:cubicBezTo>
                <a:cubicBezTo>
                  <a:pt x="3892204" y="845991"/>
                  <a:pt x="3837581" y="749738"/>
                  <a:pt x="3595597" y="769441"/>
                </a:cubicBezTo>
                <a:cubicBezTo>
                  <a:pt x="3353613" y="789144"/>
                  <a:pt x="3275595" y="742422"/>
                  <a:pt x="3179206" y="769441"/>
                </a:cubicBezTo>
                <a:cubicBezTo>
                  <a:pt x="3082817" y="796460"/>
                  <a:pt x="2843365" y="755212"/>
                  <a:pt x="2689664" y="769441"/>
                </a:cubicBezTo>
                <a:cubicBezTo>
                  <a:pt x="2535963" y="783670"/>
                  <a:pt x="2123136" y="709866"/>
                  <a:pt x="1980673" y="769441"/>
                </a:cubicBezTo>
                <a:cubicBezTo>
                  <a:pt x="1838210" y="829016"/>
                  <a:pt x="1535579" y="760277"/>
                  <a:pt x="1344832" y="769441"/>
                </a:cubicBezTo>
                <a:cubicBezTo>
                  <a:pt x="1154085" y="778605"/>
                  <a:pt x="1061281" y="730715"/>
                  <a:pt x="928441" y="769441"/>
                </a:cubicBezTo>
                <a:cubicBezTo>
                  <a:pt x="795601" y="808167"/>
                  <a:pt x="608709" y="749285"/>
                  <a:pt x="512049" y="769441"/>
                </a:cubicBezTo>
                <a:cubicBezTo>
                  <a:pt x="415389" y="789597"/>
                  <a:pt x="166029" y="738859"/>
                  <a:pt x="0" y="769441"/>
                </a:cubicBezTo>
                <a:cubicBezTo>
                  <a:pt x="-25657" y="619719"/>
                  <a:pt x="4542" y="574162"/>
                  <a:pt x="0" y="400109"/>
                </a:cubicBezTo>
                <a:cubicBezTo>
                  <a:pt x="-4542" y="226056"/>
                  <a:pt x="2236" y="105245"/>
                  <a:pt x="0" y="0"/>
                </a:cubicBezTo>
                <a:close/>
              </a:path>
              <a:path w="7314987" h="769441" stroke="0" extrusionOk="0">
                <a:moveTo>
                  <a:pt x="0" y="0"/>
                </a:moveTo>
                <a:cubicBezTo>
                  <a:pt x="174146" y="-21562"/>
                  <a:pt x="288925" y="33308"/>
                  <a:pt x="416392" y="0"/>
                </a:cubicBezTo>
                <a:cubicBezTo>
                  <a:pt x="543859" y="-33308"/>
                  <a:pt x="722592" y="3054"/>
                  <a:pt x="979083" y="0"/>
                </a:cubicBezTo>
                <a:cubicBezTo>
                  <a:pt x="1235574" y="-3054"/>
                  <a:pt x="1484128" y="66701"/>
                  <a:pt x="1614924" y="0"/>
                </a:cubicBezTo>
                <a:cubicBezTo>
                  <a:pt x="1745720" y="-66701"/>
                  <a:pt x="1801154" y="22895"/>
                  <a:pt x="1958166" y="0"/>
                </a:cubicBezTo>
                <a:cubicBezTo>
                  <a:pt x="2115178" y="-22895"/>
                  <a:pt x="2415130" y="13869"/>
                  <a:pt x="2594007" y="0"/>
                </a:cubicBezTo>
                <a:cubicBezTo>
                  <a:pt x="2772884" y="-13869"/>
                  <a:pt x="3048478" y="27808"/>
                  <a:pt x="3302998" y="0"/>
                </a:cubicBezTo>
                <a:cubicBezTo>
                  <a:pt x="3557518" y="-27808"/>
                  <a:pt x="3587093" y="43978"/>
                  <a:pt x="3719390" y="0"/>
                </a:cubicBezTo>
                <a:cubicBezTo>
                  <a:pt x="3851687" y="-43978"/>
                  <a:pt x="3975683" y="28310"/>
                  <a:pt x="4062631" y="0"/>
                </a:cubicBezTo>
                <a:cubicBezTo>
                  <a:pt x="4149579" y="-28310"/>
                  <a:pt x="4312247" y="10169"/>
                  <a:pt x="4479023" y="0"/>
                </a:cubicBezTo>
                <a:cubicBezTo>
                  <a:pt x="4645799" y="-10169"/>
                  <a:pt x="4921673" y="5284"/>
                  <a:pt x="5041714" y="0"/>
                </a:cubicBezTo>
                <a:cubicBezTo>
                  <a:pt x="5161755" y="-5284"/>
                  <a:pt x="5280940" y="11718"/>
                  <a:pt x="5458106" y="0"/>
                </a:cubicBezTo>
                <a:cubicBezTo>
                  <a:pt x="5635272" y="-11718"/>
                  <a:pt x="5786848" y="31990"/>
                  <a:pt x="5874497" y="0"/>
                </a:cubicBezTo>
                <a:cubicBezTo>
                  <a:pt x="5962146" y="-31990"/>
                  <a:pt x="6117264" y="12081"/>
                  <a:pt x="6290889" y="0"/>
                </a:cubicBezTo>
                <a:cubicBezTo>
                  <a:pt x="6464514" y="-12081"/>
                  <a:pt x="6904210" y="73831"/>
                  <a:pt x="7314987" y="0"/>
                </a:cubicBezTo>
                <a:cubicBezTo>
                  <a:pt x="7344982" y="181457"/>
                  <a:pt x="7311436" y="287369"/>
                  <a:pt x="7314987" y="377026"/>
                </a:cubicBezTo>
                <a:cubicBezTo>
                  <a:pt x="7318538" y="466683"/>
                  <a:pt x="7295536" y="575675"/>
                  <a:pt x="7314987" y="769441"/>
                </a:cubicBezTo>
                <a:cubicBezTo>
                  <a:pt x="7217651" y="809454"/>
                  <a:pt x="7100205" y="746652"/>
                  <a:pt x="6898595" y="769441"/>
                </a:cubicBezTo>
                <a:cubicBezTo>
                  <a:pt x="6696985" y="792230"/>
                  <a:pt x="6629752" y="763660"/>
                  <a:pt x="6409054" y="769441"/>
                </a:cubicBezTo>
                <a:cubicBezTo>
                  <a:pt x="6188356" y="775222"/>
                  <a:pt x="6216262" y="747347"/>
                  <a:pt x="6065812" y="769441"/>
                </a:cubicBezTo>
                <a:cubicBezTo>
                  <a:pt x="5915362" y="791535"/>
                  <a:pt x="5592212" y="705634"/>
                  <a:pt x="5356821" y="769441"/>
                </a:cubicBezTo>
                <a:cubicBezTo>
                  <a:pt x="5121430" y="833248"/>
                  <a:pt x="5108180" y="731609"/>
                  <a:pt x="5013580" y="769441"/>
                </a:cubicBezTo>
                <a:cubicBezTo>
                  <a:pt x="4918980" y="807273"/>
                  <a:pt x="4535268" y="740794"/>
                  <a:pt x="4377738" y="769441"/>
                </a:cubicBezTo>
                <a:cubicBezTo>
                  <a:pt x="4220208" y="798088"/>
                  <a:pt x="3943999" y="750724"/>
                  <a:pt x="3815047" y="769441"/>
                </a:cubicBezTo>
                <a:cubicBezTo>
                  <a:pt x="3686095" y="788158"/>
                  <a:pt x="3477264" y="705129"/>
                  <a:pt x="3179206" y="769441"/>
                </a:cubicBezTo>
                <a:cubicBezTo>
                  <a:pt x="2881148" y="833753"/>
                  <a:pt x="2930600" y="767547"/>
                  <a:pt x="2762814" y="769441"/>
                </a:cubicBezTo>
                <a:cubicBezTo>
                  <a:pt x="2595028" y="771335"/>
                  <a:pt x="2409525" y="729423"/>
                  <a:pt x="2200123" y="769441"/>
                </a:cubicBezTo>
                <a:cubicBezTo>
                  <a:pt x="1990721" y="809459"/>
                  <a:pt x="2017774" y="728661"/>
                  <a:pt x="1856881" y="769441"/>
                </a:cubicBezTo>
                <a:cubicBezTo>
                  <a:pt x="1695988" y="810221"/>
                  <a:pt x="1547900" y="726656"/>
                  <a:pt x="1294190" y="769441"/>
                </a:cubicBezTo>
                <a:cubicBezTo>
                  <a:pt x="1040480" y="812226"/>
                  <a:pt x="838166" y="735306"/>
                  <a:pt x="658349" y="769441"/>
                </a:cubicBezTo>
                <a:cubicBezTo>
                  <a:pt x="478532" y="803576"/>
                  <a:pt x="252335" y="749027"/>
                  <a:pt x="0" y="769441"/>
                </a:cubicBezTo>
                <a:cubicBezTo>
                  <a:pt x="-8947" y="668103"/>
                  <a:pt x="210" y="519105"/>
                  <a:pt x="0" y="407804"/>
                </a:cubicBezTo>
                <a:cubicBezTo>
                  <a:pt x="-210" y="296503"/>
                  <a:pt x="9757" y="97032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rgbClr val="6EBA35"/>
            </a:solidFill>
            <a:prstDash val="dash"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>
              <a:lnSpc>
                <a:spcPct val="90000"/>
              </a:lnSpc>
              <a:spcBef>
                <a:spcPct val="50000"/>
              </a:spcBef>
              <a:buFont typeface="Arial" charset="0"/>
              <a:buNone/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Vậy 624 : 2 =</a:t>
            </a:r>
            <a:r>
              <a:rPr lang="vi-VN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31</a:t>
            </a:r>
            <a:r>
              <a:rPr lang="vi-VN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37" name="Rectangle 4"/>
          <p:cNvSpPr>
            <a:spLocks noChangeArrowheads="1"/>
          </p:cNvSpPr>
          <p:nvPr/>
        </p:nvSpPr>
        <p:spPr bwMode="auto">
          <a:xfrm>
            <a:off x="8716963" y="7404100"/>
            <a:ext cx="3595687" cy="590550"/>
          </a:xfrm>
          <a:custGeom>
            <a:avLst/>
            <a:gdLst>
              <a:gd name="T0" fmla="*/ 0 w 7314987"/>
              <a:gd name="T1" fmla="*/ 0 h 769441"/>
              <a:gd name="T2" fmla="*/ 100633 w 7314987"/>
              <a:gd name="T3" fmla="*/ 0 h 769441"/>
              <a:gd name="T4" fmla="*/ 236623 w 7314987"/>
              <a:gd name="T5" fmla="*/ 0 h 769441"/>
              <a:gd name="T6" fmla="*/ 390291 w 7314987"/>
              <a:gd name="T7" fmla="*/ 0 h 769441"/>
              <a:gd name="T8" fmla="*/ 473246 w 7314987"/>
              <a:gd name="T9" fmla="*/ 0 h 769441"/>
              <a:gd name="T10" fmla="*/ 609235 w 7314987"/>
              <a:gd name="T11" fmla="*/ 0 h 769441"/>
              <a:gd name="T12" fmla="*/ 780583 w 7314987"/>
              <a:gd name="T13" fmla="*/ 0 h 769441"/>
              <a:gd name="T14" fmla="*/ 881216 w 7314987"/>
              <a:gd name="T15" fmla="*/ 0 h 769441"/>
              <a:gd name="T16" fmla="*/ 1052562 w 7314987"/>
              <a:gd name="T17" fmla="*/ 0 h 769441"/>
              <a:gd name="T18" fmla="*/ 1206232 w 7314987"/>
              <a:gd name="T19" fmla="*/ 0 h 769441"/>
              <a:gd name="T20" fmla="*/ 1342221 w 7314987"/>
              <a:gd name="T21" fmla="*/ 0 h 769441"/>
              <a:gd name="T22" fmla="*/ 1460533 w 7314987"/>
              <a:gd name="T23" fmla="*/ 0 h 769441"/>
              <a:gd name="T24" fmla="*/ 1543487 w 7314987"/>
              <a:gd name="T25" fmla="*/ 0 h 769441"/>
              <a:gd name="T26" fmla="*/ 1626441 w 7314987"/>
              <a:gd name="T27" fmla="*/ 0 h 769441"/>
              <a:gd name="T28" fmla="*/ 1767870 w 7314987"/>
              <a:gd name="T29" fmla="*/ 0 h 769441"/>
              <a:gd name="T30" fmla="*/ 1767870 w 7314987"/>
              <a:gd name="T31" fmla="*/ 217701 h 769441"/>
              <a:gd name="T32" fmla="*/ 1767870 w 7314987"/>
              <a:gd name="T33" fmla="*/ 453543 h 769441"/>
              <a:gd name="T34" fmla="*/ 1684916 w 7314987"/>
              <a:gd name="T35" fmla="*/ 453543 h 769441"/>
              <a:gd name="T36" fmla="*/ 1513569 w 7314987"/>
              <a:gd name="T37" fmla="*/ 453543 h 769441"/>
              <a:gd name="T38" fmla="*/ 1395258 w 7314987"/>
              <a:gd name="T39" fmla="*/ 453543 h 769441"/>
              <a:gd name="T40" fmla="*/ 1312303 w 7314987"/>
              <a:gd name="T41" fmla="*/ 453543 h 769441"/>
              <a:gd name="T42" fmla="*/ 1158635 w 7314987"/>
              <a:gd name="T43" fmla="*/ 453543 h 769441"/>
              <a:gd name="T44" fmla="*/ 987287 w 7314987"/>
              <a:gd name="T45" fmla="*/ 453543 h 769441"/>
              <a:gd name="T46" fmla="*/ 868976 w 7314987"/>
              <a:gd name="T47" fmla="*/ 453543 h 769441"/>
              <a:gd name="T48" fmla="*/ 768344 w 7314987"/>
              <a:gd name="T49" fmla="*/ 453543 h 769441"/>
              <a:gd name="T50" fmla="*/ 650032 w 7314987"/>
              <a:gd name="T51" fmla="*/ 453543 h 769441"/>
              <a:gd name="T52" fmla="*/ 478685 w 7314987"/>
              <a:gd name="T53" fmla="*/ 453543 h 769441"/>
              <a:gd name="T54" fmla="*/ 325016 w 7314987"/>
              <a:gd name="T55" fmla="*/ 453543 h 769441"/>
              <a:gd name="T56" fmla="*/ 224384 w 7314987"/>
              <a:gd name="T57" fmla="*/ 453543 h 769441"/>
              <a:gd name="T58" fmla="*/ 123751 w 7314987"/>
              <a:gd name="T59" fmla="*/ 453543 h 769441"/>
              <a:gd name="T60" fmla="*/ 0 w 7314987"/>
              <a:gd name="T61" fmla="*/ 453543 h 769441"/>
              <a:gd name="T62" fmla="*/ 0 w 7314987"/>
              <a:gd name="T63" fmla="*/ 235842 h 769441"/>
              <a:gd name="T64" fmla="*/ 0 w 7314987"/>
              <a:gd name="T65" fmla="*/ 0 h 769441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7314987"/>
              <a:gd name="T100" fmla="*/ 0 h 769441"/>
              <a:gd name="T101" fmla="*/ 7314987 w 7314987"/>
              <a:gd name="T102" fmla="*/ 769441 h 769441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7314987" h="769441" fill="none" extrusionOk="0">
                <a:moveTo>
                  <a:pt x="0" y="0"/>
                </a:moveTo>
                <a:cubicBezTo>
                  <a:pt x="135891" y="-28171"/>
                  <a:pt x="270817" y="1066"/>
                  <a:pt x="416392" y="0"/>
                </a:cubicBezTo>
                <a:cubicBezTo>
                  <a:pt x="561967" y="-1066"/>
                  <a:pt x="803100" y="22756"/>
                  <a:pt x="979083" y="0"/>
                </a:cubicBezTo>
                <a:cubicBezTo>
                  <a:pt x="1155066" y="-22756"/>
                  <a:pt x="1367938" y="6462"/>
                  <a:pt x="1614924" y="0"/>
                </a:cubicBezTo>
                <a:cubicBezTo>
                  <a:pt x="1861910" y="-6462"/>
                  <a:pt x="1789336" y="11326"/>
                  <a:pt x="1958166" y="0"/>
                </a:cubicBezTo>
                <a:cubicBezTo>
                  <a:pt x="2126996" y="-11326"/>
                  <a:pt x="2245641" y="16267"/>
                  <a:pt x="2520857" y="0"/>
                </a:cubicBezTo>
                <a:cubicBezTo>
                  <a:pt x="2796073" y="-16267"/>
                  <a:pt x="3064659" y="14182"/>
                  <a:pt x="3229848" y="0"/>
                </a:cubicBezTo>
                <a:cubicBezTo>
                  <a:pt x="3395037" y="-14182"/>
                  <a:pt x="3453227" y="48796"/>
                  <a:pt x="3646240" y="0"/>
                </a:cubicBezTo>
                <a:cubicBezTo>
                  <a:pt x="3839253" y="-48796"/>
                  <a:pt x="4163295" y="46648"/>
                  <a:pt x="4355231" y="0"/>
                </a:cubicBezTo>
                <a:cubicBezTo>
                  <a:pt x="4547167" y="-46648"/>
                  <a:pt x="4810509" y="47089"/>
                  <a:pt x="4991072" y="0"/>
                </a:cubicBezTo>
                <a:cubicBezTo>
                  <a:pt x="5171635" y="-47089"/>
                  <a:pt x="5339152" y="42982"/>
                  <a:pt x="5553763" y="0"/>
                </a:cubicBezTo>
                <a:cubicBezTo>
                  <a:pt x="5768374" y="-42982"/>
                  <a:pt x="5851653" y="56939"/>
                  <a:pt x="6043305" y="0"/>
                </a:cubicBezTo>
                <a:cubicBezTo>
                  <a:pt x="6234957" y="-56939"/>
                  <a:pt x="6315294" y="17111"/>
                  <a:pt x="6386546" y="0"/>
                </a:cubicBezTo>
                <a:cubicBezTo>
                  <a:pt x="6457798" y="-17111"/>
                  <a:pt x="6655746" y="8640"/>
                  <a:pt x="6729788" y="0"/>
                </a:cubicBezTo>
                <a:cubicBezTo>
                  <a:pt x="6803830" y="-8640"/>
                  <a:pt x="7027226" y="21236"/>
                  <a:pt x="7314987" y="0"/>
                </a:cubicBezTo>
                <a:cubicBezTo>
                  <a:pt x="7335570" y="103709"/>
                  <a:pt x="7298917" y="235702"/>
                  <a:pt x="7314987" y="369332"/>
                </a:cubicBezTo>
                <a:cubicBezTo>
                  <a:pt x="7331057" y="502962"/>
                  <a:pt x="7308531" y="684276"/>
                  <a:pt x="7314987" y="769441"/>
                </a:cubicBezTo>
                <a:cubicBezTo>
                  <a:pt x="7207849" y="799019"/>
                  <a:pt x="7092157" y="768774"/>
                  <a:pt x="6971745" y="769441"/>
                </a:cubicBezTo>
                <a:cubicBezTo>
                  <a:pt x="6851333" y="770108"/>
                  <a:pt x="6612190" y="708681"/>
                  <a:pt x="6262754" y="769441"/>
                </a:cubicBezTo>
                <a:cubicBezTo>
                  <a:pt x="5913318" y="830201"/>
                  <a:pt x="5970088" y="756703"/>
                  <a:pt x="5773213" y="769441"/>
                </a:cubicBezTo>
                <a:cubicBezTo>
                  <a:pt x="5576338" y="782179"/>
                  <a:pt x="5562747" y="747446"/>
                  <a:pt x="5429971" y="769441"/>
                </a:cubicBezTo>
                <a:cubicBezTo>
                  <a:pt x="5297195" y="791436"/>
                  <a:pt x="5074731" y="755310"/>
                  <a:pt x="4794130" y="769441"/>
                </a:cubicBezTo>
                <a:cubicBezTo>
                  <a:pt x="4513529" y="783572"/>
                  <a:pt x="4278074" y="692891"/>
                  <a:pt x="4085139" y="769441"/>
                </a:cubicBezTo>
                <a:cubicBezTo>
                  <a:pt x="3892204" y="845991"/>
                  <a:pt x="3837581" y="749738"/>
                  <a:pt x="3595597" y="769441"/>
                </a:cubicBezTo>
                <a:cubicBezTo>
                  <a:pt x="3353613" y="789144"/>
                  <a:pt x="3275595" y="742422"/>
                  <a:pt x="3179206" y="769441"/>
                </a:cubicBezTo>
                <a:cubicBezTo>
                  <a:pt x="3082817" y="796460"/>
                  <a:pt x="2843365" y="755212"/>
                  <a:pt x="2689664" y="769441"/>
                </a:cubicBezTo>
                <a:cubicBezTo>
                  <a:pt x="2535963" y="783670"/>
                  <a:pt x="2123136" y="709866"/>
                  <a:pt x="1980673" y="769441"/>
                </a:cubicBezTo>
                <a:cubicBezTo>
                  <a:pt x="1838210" y="829016"/>
                  <a:pt x="1535579" y="760277"/>
                  <a:pt x="1344832" y="769441"/>
                </a:cubicBezTo>
                <a:cubicBezTo>
                  <a:pt x="1154085" y="778605"/>
                  <a:pt x="1061281" y="730715"/>
                  <a:pt x="928441" y="769441"/>
                </a:cubicBezTo>
                <a:cubicBezTo>
                  <a:pt x="795601" y="808167"/>
                  <a:pt x="608709" y="749285"/>
                  <a:pt x="512049" y="769441"/>
                </a:cubicBezTo>
                <a:cubicBezTo>
                  <a:pt x="415389" y="789597"/>
                  <a:pt x="166029" y="738859"/>
                  <a:pt x="0" y="769441"/>
                </a:cubicBezTo>
                <a:cubicBezTo>
                  <a:pt x="-25657" y="619719"/>
                  <a:pt x="4542" y="574162"/>
                  <a:pt x="0" y="400109"/>
                </a:cubicBezTo>
                <a:cubicBezTo>
                  <a:pt x="-4542" y="226056"/>
                  <a:pt x="2236" y="105245"/>
                  <a:pt x="0" y="0"/>
                </a:cubicBezTo>
                <a:close/>
              </a:path>
              <a:path w="7314987" h="769441" stroke="0" extrusionOk="0">
                <a:moveTo>
                  <a:pt x="0" y="0"/>
                </a:moveTo>
                <a:cubicBezTo>
                  <a:pt x="174146" y="-21562"/>
                  <a:pt x="288925" y="33308"/>
                  <a:pt x="416392" y="0"/>
                </a:cubicBezTo>
                <a:cubicBezTo>
                  <a:pt x="543859" y="-33308"/>
                  <a:pt x="722592" y="3054"/>
                  <a:pt x="979083" y="0"/>
                </a:cubicBezTo>
                <a:cubicBezTo>
                  <a:pt x="1235574" y="-3054"/>
                  <a:pt x="1484128" y="66701"/>
                  <a:pt x="1614924" y="0"/>
                </a:cubicBezTo>
                <a:cubicBezTo>
                  <a:pt x="1745720" y="-66701"/>
                  <a:pt x="1801154" y="22895"/>
                  <a:pt x="1958166" y="0"/>
                </a:cubicBezTo>
                <a:cubicBezTo>
                  <a:pt x="2115178" y="-22895"/>
                  <a:pt x="2415130" y="13869"/>
                  <a:pt x="2594007" y="0"/>
                </a:cubicBezTo>
                <a:cubicBezTo>
                  <a:pt x="2772884" y="-13869"/>
                  <a:pt x="3048478" y="27808"/>
                  <a:pt x="3302998" y="0"/>
                </a:cubicBezTo>
                <a:cubicBezTo>
                  <a:pt x="3557518" y="-27808"/>
                  <a:pt x="3587093" y="43978"/>
                  <a:pt x="3719390" y="0"/>
                </a:cubicBezTo>
                <a:cubicBezTo>
                  <a:pt x="3851687" y="-43978"/>
                  <a:pt x="3975683" y="28310"/>
                  <a:pt x="4062631" y="0"/>
                </a:cubicBezTo>
                <a:cubicBezTo>
                  <a:pt x="4149579" y="-28310"/>
                  <a:pt x="4312247" y="10169"/>
                  <a:pt x="4479023" y="0"/>
                </a:cubicBezTo>
                <a:cubicBezTo>
                  <a:pt x="4645799" y="-10169"/>
                  <a:pt x="4921673" y="5284"/>
                  <a:pt x="5041714" y="0"/>
                </a:cubicBezTo>
                <a:cubicBezTo>
                  <a:pt x="5161755" y="-5284"/>
                  <a:pt x="5280940" y="11718"/>
                  <a:pt x="5458106" y="0"/>
                </a:cubicBezTo>
                <a:cubicBezTo>
                  <a:pt x="5635272" y="-11718"/>
                  <a:pt x="5786848" y="31990"/>
                  <a:pt x="5874497" y="0"/>
                </a:cubicBezTo>
                <a:cubicBezTo>
                  <a:pt x="5962146" y="-31990"/>
                  <a:pt x="6117264" y="12081"/>
                  <a:pt x="6290889" y="0"/>
                </a:cubicBezTo>
                <a:cubicBezTo>
                  <a:pt x="6464514" y="-12081"/>
                  <a:pt x="6904210" y="73831"/>
                  <a:pt x="7314987" y="0"/>
                </a:cubicBezTo>
                <a:cubicBezTo>
                  <a:pt x="7344982" y="181457"/>
                  <a:pt x="7311436" y="287369"/>
                  <a:pt x="7314987" y="377026"/>
                </a:cubicBezTo>
                <a:cubicBezTo>
                  <a:pt x="7318538" y="466683"/>
                  <a:pt x="7295536" y="575675"/>
                  <a:pt x="7314987" y="769441"/>
                </a:cubicBezTo>
                <a:cubicBezTo>
                  <a:pt x="7217651" y="809454"/>
                  <a:pt x="7100205" y="746652"/>
                  <a:pt x="6898595" y="769441"/>
                </a:cubicBezTo>
                <a:cubicBezTo>
                  <a:pt x="6696985" y="792230"/>
                  <a:pt x="6629752" y="763660"/>
                  <a:pt x="6409054" y="769441"/>
                </a:cubicBezTo>
                <a:cubicBezTo>
                  <a:pt x="6188356" y="775222"/>
                  <a:pt x="6216262" y="747347"/>
                  <a:pt x="6065812" y="769441"/>
                </a:cubicBezTo>
                <a:cubicBezTo>
                  <a:pt x="5915362" y="791535"/>
                  <a:pt x="5592212" y="705634"/>
                  <a:pt x="5356821" y="769441"/>
                </a:cubicBezTo>
                <a:cubicBezTo>
                  <a:pt x="5121430" y="833248"/>
                  <a:pt x="5108180" y="731609"/>
                  <a:pt x="5013580" y="769441"/>
                </a:cubicBezTo>
                <a:cubicBezTo>
                  <a:pt x="4918980" y="807273"/>
                  <a:pt x="4535268" y="740794"/>
                  <a:pt x="4377738" y="769441"/>
                </a:cubicBezTo>
                <a:cubicBezTo>
                  <a:pt x="4220208" y="798088"/>
                  <a:pt x="3943999" y="750724"/>
                  <a:pt x="3815047" y="769441"/>
                </a:cubicBezTo>
                <a:cubicBezTo>
                  <a:pt x="3686095" y="788158"/>
                  <a:pt x="3477264" y="705129"/>
                  <a:pt x="3179206" y="769441"/>
                </a:cubicBezTo>
                <a:cubicBezTo>
                  <a:pt x="2881148" y="833753"/>
                  <a:pt x="2930600" y="767547"/>
                  <a:pt x="2762814" y="769441"/>
                </a:cubicBezTo>
                <a:cubicBezTo>
                  <a:pt x="2595028" y="771335"/>
                  <a:pt x="2409525" y="729423"/>
                  <a:pt x="2200123" y="769441"/>
                </a:cubicBezTo>
                <a:cubicBezTo>
                  <a:pt x="1990721" y="809459"/>
                  <a:pt x="2017774" y="728661"/>
                  <a:pt x="1856881" y="769441"/>
                </a:cubicBezTo>
                <a:cubicBezTo>
                  <a:pt x="1695988" y="810221"/>
                  <a:pt x="1547900" y="726656"/>
                  <a:pt x="1294190" y="769441"/>
                </a:cubicBezTo>
                <a:cubicBezTo>
                  <a:pt x="1040480" y="812226"/>
                  <a:pt x="838166" y="735306"/>
                  <a:pt x="658349" y="769441"/>
                </a:cubicBezTo>
                <a:cubicBezTo>
                  <a:pt x="478532" y="803576"/>
                  <a:pt x="252335" y="749027"/>
                  <a:pt x="0" y="769441"/>
                </a:cubicBezTo>
                <a:cubicBezTo>
                  <a:pt x="-8947" y="668103"/>
                  <a:pt x="210" y="519105"/>
                  <a:pt x="0" y="407804"/>
                </a:cubicBezTo>
                <a:cubicBezTo>
                  <a:pt x="-210" y="296503"/>
                  <a:pt x="9757" y="97032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rgbClr val="6EBA35"/>
            </a:solidFill>
            <a:prstDash val="dash"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>
              <a:lnSpc>
                <a:spcPct val="90000"/>
              </a:lnSpc>
              <a:spcBef>
                <a:spcPct val="50000"/>
              </a:spcBef>
              <a:buFont typeface="Arial" charset="0"/>
              <a:buNone/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Vậy 448 : 4 =</a:t>
            </a:r>
            <a:r>
              <a:rPr lang="vi-VN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vi-VN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vi-VN" sz="36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8" name="Rectangle 4"/>
          <p:cNvSpPr>
            <a:spLocks noChangeArrowheads="1"/>
          </p:cNvSpPr>
          <p:nvPr/>
        </p:nvSpPr>
        <p:spPr bwMode="auto">
          <a:xfrm>
            <a:off x="12634913" y="7391400"/>
            <a:ext cx="3595687" cy="590550"/>
          </a:xfrm>
          <a:custGeom>
            <a:avLst/>
            <a:gdLst>
              <a:gd name="T0" fmla="*/ 0 w 7314987"/>
              <a:gd name="T1" fmla="*/ 0 h 769441"/>
              <a:gd name="T2" fmla="*/ 100633 w 7314987"/>
              <a:gd name="T3" fmla="*/ 0 h 769441"/>
              <a:gd name="T4" fmla="*/ 236623 w 7314987"/>
              <a:gd name="T5" fmla="*/ 0 h 769441"/>
              <a:gd name="T6" fmla="*/ 390291 w 7314987"/>
              <a:gd name="T7" fmla="*/ 0 h 769441"/>
              <a:gd name="T8" fmla="*/ 473246 w 7314987"/>
              <a:gd name="T9" fmla="*/ 0 h 769441"/>
              <a:gd name="T10" fmla="*/ 609235 w 7314987"/>
              <a:gd name="T11" fmla="*/ 0 h 769441"/>
              <a:gd name="T12" fmla="*/ 780583 w 7314987"/>
              <a:gd name="T13" fmla="*/ 0 h 769441"/>
              <a:gd name="T14" fmla="*/ 881216 w 7314987"/>
              <a:gd name="T15" fmla="*/ 0 h 769441"/>
              <a:gd name="T16" fmla="*/ 1052562 w 7314987"/>
              <a:gd name="T17" fmla="*/ 0 h 769441"/>
              <a:gd name="T18" fmla="*/ 1206232 w 7314987"/>
              <a:gd name="T19" fmla="*/ 0 h 769441"/>
              <a:gd name="T20" fmla="*/ 1342221 w 7314987"/>
              <a:gd name="T21" fmla="*/ 0 h 769441"/>
              <a:gd name="T22" fmla="*/ 1460533 w 7314987"/>
              <a:gd name="T23" fmla="*/ 0 h 769441"/>
              <a:gd name="T24" fmla="*/ 1543487 w 7314987"/>
              <a:gd name="T25" fmla="*/ 0 h 769441"/>
              <a:gd name="T26" fmla="*/ 1626441 w 7314987"/>
              <a:gd name="T27" fmla="*/ 0 h 769441"/>
              <a:gd name="T28" fmla="*/ 1767870 w 7314987"/>
              <a:gd name="T29" fmla="*/ 0 h 769441"/>
              <a:gd name="T30" fmla="*/ 1767870 w 7314987"/>
              <a:gd name="T31" fmla="*/ 217701 h 769441"/>
              <a:gd name="T32" fmla="*/ 1767870 w 7314987"/>
              <a:gd name="T33" fmla="*/ 453543 h 769441"/>
              <a:gd name="T34" fmla="*/ 1684916 w 7314987"/>
              <a:gd name="T35" fmla="*/ 453543 h 769441"/>
              <a:gd name="T36" fmla="*/ 1513569 w 7314987"/>
              <a:gd name="T37" fmla="*/ 453543 h 769441"/>
              <a:gd name="T38" fmla="*/ 1395258 w 7314987"/>
              <a:gd name="T39" fmla="*/ 453543 h 769441"/>
              <a:gd name="T40" fmla="*/ 1312303 w 7314987"/>
              <a:gd name="T41" fmla="*/ 453543 h 769441"/>
              <a:gd name="T42" fmla="*/ 1158635 w 7314987"/>
              <a:gd name="T43" fmla="*/ 453543 h 769441"/>
              <a:gd name="T44" fmla="*/ 987287 w 7314987"/>
              <a:gd name="T45" fmla="*/ 453543 h 769441"/>
              <a:gd name="T46" fmla="*/ 868976 w 7314987"/>
              <a:gd name="T47" fmla="*/ 453543 h 769441"/>
              <a:gd name="T48" fmla="*/ 768344 w 7314987"/>
              <a:gd name="T49" fmla="*/ 453543 h 769441"/>
              <a:gd name="T50" fmla="*/ 650032 w 7314987"/>
              <a:gd name="T51" fmla="*/ 453543 h 769441"/>
              <a:gd name="T52" fmla="*/ 478685 w 7314987"/>
              <a:gd name="T53" fmla="*/ 453543 h 769441"/>
              <a:gd name="T54" fmla="*/ 325016 w 7314987"/>
              <a:gd name="T55" fmla="*/ 453543 h 769441"/>
              <a:gd name="T56" fmla="*/ 224384 w 7314987"/>
              <a:gd name="T57" fmla="*/ 453543 h 769441"/>
              <a:gd name="T58" fmla="*/ 123751 w 7314987"/>
              <a:gd name="T59" fmla="*/ 453543 h 769441"/>
              <a:gd name="T60" fmla="*/ 0 w 7314987"/>
              <a:gd name="T61" fmla="*/ 453543 h 769441"/>
              <a:gd name="T62" fmla="*/ 0 w 7314987"/>
              <a:gd name="T63" fmla="*/ 235842 h 769441"/>
              <a:gd name="T64" fmla="*/ 0 w 7314987"/>
              <a:gd name="T65" fmla="*/ 0 h 769441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7314987"/>
              <a:gd name="T100" fmla="*/ 0 h 769441"/>
              <a:gd name="T101" fmla="*/ 7314987 w 7314987"/>
              <a:gd name="T102" fmla="*/ 769441 h 769441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7314987" h="769441" fill="none" extrusionOk="0">
                <a:moveTo>
                  <a:pt x="0" y="0"/>
                </a:moveTo>
                <a:cubicBezTo>
                  <a:pt x="135891" y="-28171"/>
                  <a:pt x="270817" y="1066"/>
                  <a:pt x="416392" y="0"/>
                </a:cubicBezTo>
                <a:cubicBezTo>
                  <a:pt x="561967" y="-1066"/>
                  <a:pt x="803100" y="22756"/>
                  <a:pt x="979083" y="0"/>
                </a:cubicBezTo>
                <a:cubicBezTo>
                  <a:pt x="1155066" y="-22756"/>
                  <a:pt x="1367938" y="6462"/>
                  <a:pt x="1614924" y="0"/>
                </a:cubicBezTo>
                <a:cubicBezTo>
                  <a:pt x="1861910" y="-6462"/>
                  <a:pt x="1789336" y="11326"/>
                  <a:pt x="1958166" y="0"/>
                </a:cubicBezTo>
                <a:cubicBezTo>
                  <a:pt x="2126996" y="-11326"/>
                  <a:pt x="2245641" y="16267"/>
                  <a:pt x="2520857" y="0"/>
                </a:cubicBezTo>
                <a:cubicBezTo>
                  <a:pt x="2796073" y="-16267"/>
                  <a:pt x="3064659" y="14182"/>
                  <a:pt x="3229848" y="0"/>
                </a:cubicBezTo>
                <a:cubicBezTo>
                  <a:pt x="3395037" y="-14182"/>
                  <a:pt x="3453227" y="48796"/>
                  <a:pt x="3646240" y="0"/>
                </a:cubicBezTo>
                <a:cubicBezTo>
                  <a:pt x="3839253" y="-48796"/>
                  <a:pt x="4163295" y="46648"/>
                  <a:pt x="4355231" y="0"/>
                </a:cubicBezTo>
                <a:cubicBezTo>
                  <a:pt x="4547167" y="-46648"/>
                  <a:pt x="4810509" y="47089"/>
                  <a:pt x="4991072" y="0"/>
                </a:cubicBezTo>
                <a:cubicBezTo>
                  <a:pt x="5171635" y="-47089"/>
                  <a:pt x="5339152" y="42982"/>
                  <a:pt x="5553763" y="0"/>
                </a:cubicBezTo>
                <a:cubicBezTo>
                  <a:pt x="5768374" y="-42982"/>
                  <a:pt x="5851653" y="56939"/>
                  <a:pt x="6043305" y="0"/>
                </a:cubicBezTo>
                <a:cubicBezTo>
                  <a:pt x="6234957" y="-56939"/>
                  <a:pt x="6315294" y="17111"/>
                  <a:pt x="6386546" y="0"/>
                </a:cubicBezTo>
                <a:cubicBezTo>
                  <a:pt x="6457798" y="-17111"/>
                  <a:pt x="6655746" y="8640"/>
                  <a:pt x="6729788" y="0"/>
                </a:cubicBezTo>
                <a:cubicBezTo>
                  <a:pt x="6803830" y="-8640"/>
                  <a:pt x="7027226" y="21236"/>
                  <a:pt x="7314987" y="0"/>
                </a:cubicBezTo>
                <a:cubicBezTo>
                  <a:pt x="7335570" y="103709"/>
                  <a:pt x="7298917" y="235702"/>
                  <a:pt x="7314987" y="369332"/>
                </a:cubicBezTo>
                <a:cubicBezTo>
                  <a:pt x="7331057" y="502962"/>
                  <a:pt x="7308531" y="684276"/>
                  <a:pt x="7314987" y="769441"/>
                </a:cubicBezTo>
                <a:cubicBezTo>
                  <a:pt x="7207849" y="799019"/>
                  <a:pt x="7092157" y="768774"/>
                  <a:pt x="6971745" y="769441"/>
                </a:cubicBezTo>
                <a:cubicBezTo>
                  <a:pt x="6851333" y="770108"/>
                  <a:pt x="6612190" y="708681"/>
                  <a:pt x="6262754" y="769441"/>
                </a:cubicBezTo>
                <a:cubicBezTo>
                  <a:pt x="5913318" y="830201"/>
                  <a:pt x="5970088" y="756703"/>
                  <a:pt x="5773213" y="769441"/>
                </a:cubicBezTo>
                <a:cubicBezTo>
                  <a:pt x="5576338" y="782179"/>
                  <a:pt x="5562747" y="747446"/>
                  <a:pt x="5429971" y="769441"/>
                </a:cubicBezTo>
                <a:cubicBezTo>
                  <a:pt x="5297195" y="791436"/>
                  <a:pt x="5074731" y="755310"/>
                  <a:pt x="4794130" y="769441"/>
                </a:cubicBezTo>
                <a:cubicBezTo>
                  <a:pt x="4513529" y="783572"/>
                  <a:pt x="4278074" y="692891"/>
                  <a:pt x="4085139" y="769441"/>
                </a:cubicBezTo>
                <a:cubicBezTo>
                  <a:pt x="3892204" y="845991"/>
                  <a:pt x="3837581" y="749738"/>
                  <a:pt x="3595597" y="769441"/>
                </a:cubicBezTo>
                <a:cubicBezTo>
                  <a:pt x="3353613" y="789144"/>
                  <a:pt x="3275595" y="742422"/>
                  <a:pt x="3179206" y="769441"/>
                </a:cubicBezTo>
                <a:cubicBezTo>
                  <a:pt x="3082817" y="796460"/>
                  <a:pt x="2843365" y="755212"/>
                  <a:pt x="2689664" y="769441"/>
                </a:cubicBezTo>
                <a:cubicBezTo>
                  <a:pt x="2535963" y="783670"/>
                  <a:pt x="2123136" y="709866"/>
                  <a:pt x="1980673" y="769441"/>
                </a:cubicBezTo>
                <a:cubicBezTo>
                  <a:pt x="1838210" y="829016"/>
                  <a:pt x="1535579" y="760277"/>
                  <a:pt x="1344832" y="769441"/>
                </a:cubicBezTo>
                <a:cubicBezTo>
                  <a:pt x="1154085" y="778605"/>
                  <a:pt x="1061281" y="730715"/>
                  <a:pt x="928441" y="769441"/>
                </a:cubicBezTo>
                <a:cubicBezTo>
                  <a:pt x="795601" y="808167"/>
                  <a:pt x="608709" y="749285"/>
                  <a:pt x="512049" y="769441"/>
                </a:cubicBezTo>
                <a:cubicBezTo>
                  <a:pt x="415389" y="789597"/>
                  <a:pt x="166029" y="738859"/>
                  <a:pt x="0" y="769441"/>
                </a:cubicBezTo>
                <a:cubicBezTo>
                  <a:pt x="-25657" y="619719"/>
                  <a:pt x="4542" y="574162"/>
                  <a:pt x="0" y="400109"/>
                </a:cubicBezTo>
                <a:cubicBezTo>
                  <a:pt x="-4542" y="226056"/>
                  <a:pt x="2236" y="105245"/>
                  <a:pt x="0" y="0"/>
                </a:cubicBezTo>
                <a:close/>
              </a:path>
              <a:path w="7314987" h="769441" stroke="0" extrusionOk="0">
                <a:moveTo>
                  <a:pt x="0" y="0"/>
                </a:moveTo>
                <a:cubicBezTo>
                  <a:pt x="174146" y="-21562"/>
                  <a:pt x="288925" y="33308"/>
                  <a:pt x="416392" y="0"/>
                </a:cubicBezTo>
                <a:cubicBezTo>
                  <a:pt x="543859" y="-33308"/>
                  <a:pt x="722592" y="3054"/>
                  <a:pt x="979083" y="0"/>
                </a:cubicBezTo>
                <a:cubicBezTo>
                  <a:pt x="1235574" y="-3054"/>
                  <a:pt x="1484128" y="66701"/>
                  <a:pt x="1614924" y="0"/>
                </a:cubicBezTo>
                <a:cubicBezTo>
                  <a:pt x="1745720" y="-66701"/>
                  <a:pt x="1801154" y="22895"/>
                  <a:pt x="1958166" y="0"/>
                </a:cubicBezTo>
                <a:cubicBezTo>
                  <a:pt x="2115178" y="-22895"/>
                  <a:pt x="2415130" y="13869"/>
                  <a:pt x="2594007" y="0"/>
                </a:cubicBezTo>
                <a:cubicBezTo>
                  <a:pt x="2772884" y="-13869"/>
                  <a:pt x="3048478" y="27808"/>
                  <a:pt x="3302998" y="0"/>
                </a:cubicBezTo>
                <a:cubicBezTo>
                  <a:pt x="3557518" y="-27808"/>
                  <a:pt x="3587093" y="43978"/>
                  <a:pt x="3719390" y="0"/>
                </a:cubicBezTo>
                <a:cubicBezTo>
                  <a:pt x="3851687" y="-43978"/>
                  <a:pt x="3975683" y="28310"/>
                  <a:pt x="4062631" y="0"/>
                </a:cubicBezTo>
                <a:cubicBezTo>
                  <a:pt x="4149579" y="-28310"/>
                  <a:pt x="4312247" y="10169"/>
                  <a:pt x="4479023" y="0"/>
                </a:cubicBezTo>
                <a:cubicBezTo>
                  <a:pt x="4645799" y="-10169"/>
                  <a:pt x="4921673" y="5284"/>
                  <a:pt x="5041714" y="0"/>
                </a:cubicBezTo>
                <a:cubicBezTo>
                  <a:pt x="5161755" y="-5284"/>
                  <a:pt x="5280940" y="11718"/>
                  <a:pt x="5458106" y="0"/>
                </a:cubicBezTo>
                <a:cubicBezTo>
                  <a:pt x="5635272" y="-11718"/>
                  <a:pt x="5786848" y="31990"/>
                  <a:pt x="5874497" y="0"/>
                </a:cubicBezTo>
                <a:cubicBezTo>
                  <a:pt x="5962146" y="-31990"/>
                  <a:pt x="6117264" y="12081"/>
                  <a:pt x="6290889" y="0"/>
                </a:cubicBezTo>
                <a:cubicBezTo>
                  <a:pt x="6464514" y="-12081"/>
                  <a:pt x="6904210" y="73831"/>
                  <a:pt x="7314987" y="0"/>
                </a:cubicBezTo>
                <a:cubicBezTo>
                  <a:pt x="7344982" y="181457"/>
                  <a:pt x="7311436" y="287369"/>
                  <a:pt x="7314987" y="377026"/>
                </a:cubicBezTo>
                <a:cubicBezTo>
                  <a:pt x="7318538" y="466683"/>
                  <a:pt x="7295536" y="575675"/>
                  <a:pt x="7314987" y="769441"/>
                </a:cubicBezTo>
                <a:cubicBezTo>
                  <a:pt x="7217651" y="809454"/>
                  <a:pt x="7100205" y="746652"/>
                  <a:pt x="6898595" y="769441"/>
                </a:cubicBezTo>
                <a:cubicBezTo>
                  <a:pt x="6696985" y="792230"/>
                  <a:pt x="6629752" y="763660"/>
                  <a:pt x="6409054" y="769441"/>
                </a:cubicBezTo>
                <a:cubicBezTo>
                  <a:pt x="6188356" y="775222"/>
                  <a:pt x="6216262" y="747347"/>
                  <a:pt x="6065812" y="769441"/>
                </a:cubicBezTo>
                <a:cubicBezTo>
                  <a:pt x="5915362" y="791535"/>
                  <a:pt x="5592212" y="705634"/>
                  <a:pt x="5356821" y="769441"/>
                </a:cubicBezTo>
                <a:cubicBezTo>
                  <a:pt x="5121430" y="833248"/>
                  <a:pt x="5108180" y="731609"/>
                  <a:pt x="5013580" y="769441"/>
                </a:cubicBezTo>
                <a:cubicBezTo>
                  <a:pt x="4918980" y="807273"/>
                  <a:pt x="4535268" y="740794"/>
                  <a:pt x="4377738" y="769441"/>
                </a:cubicBezTo>
                <a:cubicBezTo>
                  <a:pt x="4220208" y="798088"/>
                  <a:pt x="3943999" y="750724"/>
                  <a:pt x="3815047" y="769441"/>
                </a:cubicBezTo>
                <a:cubicBezTo>
                  <a:pt x="3686095" y="788158"/>
                  <a:pt x="3477264" y="705129"/>
                  <a:pt x="3179206" y="769441"/>
                </a:cubicBezTo>
                <a:cubicBezTo>
                  <a:pt x="2881148" y="833753"/>
                  <a:pt x="2930600" y="767547"/>
                  <a:pt x="2762814" y="769441"/>
                </a:cubicBezTo>
                <a:cubicBezTo>
                  <a:pt x="2595028" y="771335"/>
                  <a:pt x="2409525" y="729423"/>
                  <a:pt x="2200123" y="769441"/>
                </a:cubicBezTo>
                <a:cubicBezTo>
                  <a:pt x="1990721" y="809459"/>
                  <a:pt x="2017774" y="728661"/>
                  <a:pt x="1856881" y="769441"/>
                </a:cubicBezTo>
                <a:cubicBezTo>
                  <a:pt x="1695988" y="810221"/>
                  <a:pt x="1547900" y="726656"/>
                  <a:pt x="1294190" y="769441"/>
                </a:cubicBezTo>
                <a:cubicBezTo>
                  <a:pt x="1040480" y="812226"/>
                  <a:pt x="838166" y="735306"/>
                  <a:pt x="658349" y="769441"/>
                </a:cubicBezTo>
                <a:cubicBezTo>
                  <a:pt x="478532" y="803576"/>
                  <a:pt x="252335" y="749027"/>
                  <a:pt x="0" y="769441"/>
                </a:cubicBezTo>
                <a:cubicBezTo>
                  <a:pt x="-8947" y="668103"/>
                  <a:pt x="210" y="519105"/>
                  <a:pt x="0" y="407804"/>
                </a:cubicBezTo>
                <a:cubicBezTo>
                  <a:pt x="-210" y="296503"/>
                  <a:pt x="9757" y="97032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rgbClr val="6EBA35"/>
            </a:solidFill>
            <a:prstDash val="dash"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>
              <a:lnSpc>
                <a:spcPct val="90000"/>
              </a:lnSpc>
              <a:spcBef>
                <a:spcPct val="50000"/>
              </a:spcBef>
              <a:buFont typeface="Arial" charset="0"/>
              <a:buNone/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Vậy 999 : 9 =</a:t>
            </a:r>
            <a:r>
              <a:rPr lang="vi-VN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111</a:t>
            </a:r>
            <a:endParaRPr lang="vi-VN" sz="36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8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4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9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4" dur="500"/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9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4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6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1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2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2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3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9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4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9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0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0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5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0" dur="500"/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5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>
                      <p:stCondLst>
                        <p:cond delay="indefinite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0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>
                      <p:stCondLst>
                        <p:cond delay="indefinite"/>
                      </p:stCondLst>
                      <p:childTnLst>
                        <p:par>
                          <p:cTn id="282" fill="hold">
                            <p:stCondLst>
                              <p:cond delay="0"/>
                            </p:stCondLst>
                            <p:childTnLst>
                              <p:par>
                                <p:cTn id="28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5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6" fill="hold">
                      <p:stCondLst>
                        <p:cond delay="indefinite"/>
                      </p:stCondLst>
                      <p:childTnLst>
                        <p:par>
                          <p:cTn id="287" fill="hold">
                            <p:stCondLst>
                              <p:cond delay="0"/>
                            </p:stCondLst>
                            <p:childTnLst>
                              <p:par>
                                <p:cTn id="28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0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1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2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>
                      <p:stCondLst>
                        <p:cond delay="indefinite"/>
                      </p:stCondLst>
                      <p:childTnLst>
                        <p:par>
                          <p:cTn id="299" fill="hold">
                            <p:stCondLst>
                              <p:cond delay="0"/>
                            </p:stCondLst>
                            <p:childTnLst>
                              <p:par>
                                <p:cTn id="3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2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>
                      <p:stCondLst>
                        <p:cond delay="indefinite"/>
                      </p:stCondLst>
                      <p:childTnLst>
                        <p:par>
                          <p:cTn id="304" fill="hold">
                            <p:stCondLst>
                              <p:cond delay="0"/>
                            </p:stCondLst>
                            <p:childTnLst>
                              <p:par>
                                <p:cTn id="30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7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8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>
                      <p:stCondLst>
                        <p:cond delay="indefinite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3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4" fill="hold">
                      <p:stCondLst>
                        <p:cond delay="indefinite"/>
                      </p:stCondLst>
                      <p:childTnLst>
                        <p:par>
                          <p:cTn id="315" fill="hold">
                            <p:stCondLst>
                              <p:cond delay="0"/>
                            </p:stCondLst>
                            <p:childTnLst>
                              <p:par>
                                <p:cTn id="31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8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9" dur="1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0" dur="1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1" fill="hold">
                      <p:stCondLst>
                        <p:cond delay="indefinite"/>
                      </p:stCondLst>
                      <p:childTnLst>
                        <p:par>
                          <p:cTn id="322" fill="hold">
                            <p:stCondLst>
                              <p:cond delay="0"/>
                            </p:stCondLst>
                            <p:childTnLst>
                              <p:par>
                                <p:cTn id="3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5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6" fill="hold">
                      <p:stCondLst>
                        <p:cond delay="indefinite"/>
                      </p:stCondLst>
                      <p:childTnLst>
                        <p:par>
                          <p:cTn id="327" fill="hold">
                            <p:stCondLst>
                              <p:cond delay="0"/>
                            </p:stCondLst>
                            <p:childTnLst>
                              <p:par>
                                <p:cTn id="3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0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1" fill="hold">
                      <p:stCondLst>
                        <p:cond delay="indefinite"/>
                      </p:stCondLst>
                      <p:childTnLst>
                        <p:par>
                          <p:cTn id="332" fill="hold">
                            <p:stCondLst>
                              <p:cond delay="0"/>
                            </p:stCondLst>
                            <p:childTnLst>
                              <p:par>
                                <p:cTn id="3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5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6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7" fill="hold">
                      <p:stCondLst>
                        <p:cond delay="indefinite"/>
                      </p:stCondLst>
                      <p:childTnLst>
                        <p:par>
                          <p:cTn id="338" fill="hold">
                            <p:stCondLst>
                              <p:cond delay="0"/>
                            </p:stCondLst>
                            <p:childTnLst>
                              <p:par>
                                <p:cTn id="3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1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2" fill="hold">
                      <p:stCondLst>
                        <p:cond delay="indefinite"/>
                      </p:stCondLst>
                      <p:childTnLst>
                        <p:par>
                          <p:cTn id="343" fill="hold">
                            <p:stCondLst>
                              <p:cond delay="0"/>
                            </p:stCondLst>
                            <p:childTnLst>
                              <p:par>
                                <p:cTn id="3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6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/>
      <p:bldP spid="79" grpId="0"/>
      <p:bldP spid="80" grpId="0"/>
      <p:bldP spid="82" grpId="0"/>
      <p:bldP spid="91" grpId="0"/>
      <p:bldP spid="92" grpId="0"/>
      <p:bldP spid="93" grpId="0"/>
      <p:bldP spid="94" grpId="0" animBg="1"/>
      <p:bldP spid="27" grpId="0"/>
      <p:bldP spid="28" grpId="0"/>
      <p:bldP spid="29" grpId="0"/>
      <p:bldP spid="51" grpId="0"/>
      <p:bldP spid="52" grpId="0"/>
      <p:bldP spid="53" grpId="0"/>
      <p:bldP spid="55" grpId="0"/>
      <p:bldP spid="64" grpId="0"/>
      <p:bldP spid="65" grpId="0"/>
      <p:bldP spid="66" grpId="0"/>
      <p:bldP spid="67" grpId="0"/>
      <p:bldP spid="68" grpId="0"/>
      <p:bldP spid="71" grpId="0"/>
      <p:bldP spid="72" grpId="0"/>
      <p:bldP spid="73" grpId="0"/>
      <p:bldP spid="75" grpId="0"/>
      <p:bldP spid="103" grpId="0"/>
      <p:bldP spid="104" grpId="0"/>
      <p:bldP spid="105" grpId="0"/>
      <p:bldP spid="106" grpId="0"/>
      <p:bldP spid="107" grpId="0"/>
      <p:bldP spid="110" grpId="0"/>
      <p:bldP spid="111" grpId="0"/>
      <p:bldP spid="112" grpId="0"/>
      <p:bldP spid="114" grpId="0"/>
      <p:bldP spid="123" grpId="0"/>
      <p:bldP spid="124" grpId="0"/>
      <p:bldP spid="125" grpId="0"/>
      <p:bldP spid="126" grpId="0"/>
      <p:bldP spid="127" grpId="0"/>
      <p:bldP spid="133" grpId="0"/>
      <p:bldP spid="134" grpId="0"/>
      <p:bldP spid="135" grpId="0"/>
      <p:bldP spid="136" grpId="0" animBg="1"/>
      <p:bldP spid="137" grpId="0" animBg="1"/>
      <p:bldP spid="13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16"/>
          <p:cNvPicPr>
            <a:picLocks noChangeAspect="1"/>
          </p:cNvPicPr>
          <p:nvPr/>
        </p:nvPicPr>
        <p:blipFill>
          <a:blip r:embed="rId2"/>
          <a:srcRect t="11909" r="7768" b="7143"/>
          <a:stretch>
            <a:fillRect/>
          </a:stretch>
        </p:blipFill>
        <p:spPr bwMode="auto">
          <a:xfrm>
            <a:off x="-90488" y="1828800"/>
            <a:ext cx="4308476" cy="96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Text Box 14">
            <a:extLst/>
          </p:cNvPr>
          <p:cNvSpPr txBox="1">
            <a:spLocks noChangeArrowheads="1"/>
          </p:cNvSpPr>
          <p:nvPr/>
        </p:nvSpPr>
        <p:spPr bwMode="auto">
          <a:xfrm>
            <a:off x="3795713" y="1066800"/>
            <a:ext cx="8556625" cy="5699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14525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+mn-cs"/>
              </a:rPr>
              <a:t>Bài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+mn-cs"/>
              </a:rPr>
              <a:t> 37: LUYỆN TẬP</a:t>
            </a:r>
          </a:p>
        </p:txBody>
      </p:sp>
      <p:sp>
        <p:nvSpPr>
          <p:cNvPr id="18435" name="TextBox 24"/>
          <p:cNvSpPr txBox="1">
            <a:spLocks noChangeArrowheads="1"/>
          </p:cNvSpPr>
          <p:nvPr/>
        </p:nvSpPr>
        <p:spPr bwMode="auto">
          <a:xfrm>
            <a:off x="276225" y="2971800"/>
            <a:ext cx="20891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1217613">
              <a:buClr>
                <a:srgbClr val="000000"/>
              </a:buClr>
            </a:pPr>
            <a:r>
              <a:rPr lang="en-US" sz="3600">
                <a:sym typeface="Arial" charset="0"/>
              </a:rPr>
              <a:t>a) </a:t>
            </a:r>
            <a:r>
              <a:rPr lang="en-US" sz="3600" b="1">
                <a:sym typeface="Arial" charset="0"/>
              </a:rPr>
              <a:t>Mẫu:</a:t>
            </a:r>
          </a:p>
        </p:txBody>
      </p:sp>
      <p:grpSp>
        <p:nvGrpSpPr>
          <p:cNvPr id="29" name="Group 4"/>
          <p:cNvGrpSpPr>
            <a:grpSpLocks/>
          </p:cNvGrpSpPr>
          <p:nvPr/>
        </p:nvGrpSpPr>
        <p:grpSpPr bwMode="auto">
          <a:xfrm>
            <a:off x="2128838" y="2970213"/>
            <a:ext cx="1819275" cy="1374775"/>
            <a:chOff x="390306" y="2740028"/>
            <a:chExt cx="1286094" cy="1527171"/>
          </a:xfrm>
        </p:grpSpPr>
        <p:sp>
          <p:nvSpPr>
            <p:cNvPr id="18492" name="TextBox 5"/>
            <p:cNvSpPr txBox="1">
              <a:spLocks noChangeArrowheads="1"/>
            </p:cNvSpPr>
            <p:nvPr/>
          </p:nvSpPr>
          <p:spPr bwMode="auto">
            <a:xfrm>
              <a:off x="979545" y="2740028"/>
              <a:ext cx="381000" cy="717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en-US" sz="3600" b="1">
                  <a:solidFill>
                    <a:srgbClr val="0000FF"/>
                  </a:solidFill>
                  <a:latin typeface="Times New Roman" pitchFamily="18" charset="0"/>
                  <a:ea typeface="MS PGothic"/>
                  <a:cs typeface="Times New Roman" pitchFamily="18" charset="0"/>
                </a:rPr>
                <a:t>4</a:t>
              </a:r>
            </a:p>
          </p:txBody>
        </p:sp>
        <p:sp>
          <p:nvSpPr>
            <p:cNvPr id="18493" name="TextBox 6"/>
            <p:cNvSpPr txBox="1">
              <a:spLocks noChangeArrowheads="1"/>
            </p:cNvSpPr>
            <p:nvPr/>
          </p:nvSpPr>
          <p:spPr bwMode="auto">
            <a:xfrm>
              <a:off x="390306" y="2743747"/>
              <a:ext cx="581679" cy="717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en-US" sz="3600" b="1">
                  <a:solidFill>
                    <a:srgbClr val="0000FF"/>
                  </a:solidFill>
                  <a:latin typeface="Times New Roman" pitchFamily="18" charset="0"/>
                  <a:ea typeface="MS PGothic"/>
                  <a:cs typeface="Times New Roman" pitchFamily="18" charset="0"/>
                </a:rPr>
                <a:t>87</a:t>
              </a:r>
            </a:p>
          </p:txBody>
        </p:sp>
        <p:cxnSp>
          <p:nvCxnSpPr>
            <p:cNvPr id="32" name="Straight Connector 31">
              <a:extLst/>
            </p:cNvPr>
            <p:cNvCxnSpPr/>
            <p:nvPr/>
          </p:nvCxnSpPr>
          <p:spPr>
            <a:xfrm flipV="1">
              <a:off x="920006" y="3454236"/>
              <a:ext cx="756394" cy="8818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/>
            </p:cNvPr>
            <p:cNvCxnSpPr/>
            <p:nvPr/>
          </p:nvCxnSpPr>
          <p:spPr>
            <a:xfrm rot="5400000">
              <a:off x="152573" y="3505377"/>
              <a:ext cx="1523644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2357438" y="4232275"/>
            <a:ext cx="5397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  <a:ea typeface="MS PGothic"/>
                <a:cs typeface="Times New Roman" pitchFamily="18" charset="0"/>
              </a:rPr>
              <a:t>7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2128838" y="4232275"/>
            <a:ext cx="5397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  <a:ea typeface="MS PGothic"/>
                <a:cs typeface="Times New Roman" pitchFamily="18" charset="0"/>
              </a:rPr>
              <a:t>0</a:t>
            </a: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2393950" y="4646613"/>
            <a:ext cx="5381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  <a:ea typeface="MS PGothic"/>
                <a:cs typeface="Times New Roman" pitchFamily="18" charset="0"/>
              </a:rPr>
              <a:t>4</a:t>
            </a: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2433638" y="5257800"/>
            <a:ext cx="5397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  <a:ea typeface="MS PGothic"/>
                <a:cs typeface="Times New Roman" pitchFamily="18" charset="0"/>
              </a:rPr>
              <a:t>3</a:t>
            </a: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3195638" y="3546475"/>
            <a:ext cx="457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  <a:ea typeface="MS PGothic"/>
                <a:cs typeface="Times New Roman" pitchFamily="18" charset="0"/>
              </a:rPr>
              <a:t>1</a:t>
            </a: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2128838" y="3548063"/>
            <a:ext cx="5397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  <a:ea typeface="MS PGothic"/>
                <a:cs typeface="Times New Roman" pitchFamily="18" charset="0"/>
              </a:rPr>
              <a:t>8</a:t>
            </a: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2886075" y="3546475"/>
            <a:ext cx="5381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  <a:ea typeface="MS PGothic"/>
                <a:cs typeface="Times New Roman" pitchFamily="18" charset="0"/>
              </a:rPr>
              <a:t>2</a:t>
            </a:r>
          </a:p>
        </p:txBody>
      </p:sp>
      <p:cxnSp>
        <p:nvCxnSpPr>
          <p:cNvPr id="41" name="Straight Connector 40">
            <a:extLst/>
          </p:cNvPr>
          <p:cNvCxnSpPr>
            <a:cxnSpLocks/>
          </p:cNvCxnSpPr>
          <p:nvPr/>
        </p:nvCxnSpPr>
        <p:spPr>
          <a:xfrm flipV="1">
            <a:off x="2200275" y="4254500"/>
            <a:ext cx="523875" cy="14288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/>
          </p:cNvPr>
          <p:cNvCxnSpPr>
            <a:cxnSpLocks/>
          </p:cNvCxnSpPr>
          <p:nvPr/>
        </p:nvCxnSpPr>
        <p:spPr>
          <a:xfrm>
            <a:off x="2128838" y="5292725"/>
            <a:ext cx="61595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3" name="Group 4"/>
          <p:cNvGrpSpPr>
            <a:grpSpLocks/>
          </p:cNvGrpSpPr>
          <p:nvPr/>
        </p:nvGrpSpPr>
        <p:grpSpPr bwMode="auto">
          <a:xfrm>
            <a:off x="5853113" y="3048000"/>
            <a:ext cx="1817687" cy="1374775"/>
            <a:chOff x="390306" y="2740028"/>
            <a:chExt cx="1286094" cy="1527171"/>
          </a:xfrm>
        </p:grpSpPr>
        <p:sp>
          <p:nvSpPr>
            <p:cNvPr id="18488" name="TextBox 5"/>
            <p:cNvSpPr txBox="1">
              <a:spLocks noChangeArrowheads="1"/>
            </p:cNvSpPr>
            <p:nvPr/>
          </p:nvSpPr>
          <p:spPr bwMode="auto">
            <a:xfrm>
              <a:off x="979545" y="2740028"/>
              <a:ext cx="381000" cy="717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en-US" sz="3600" b="1">
                  <a:solidFill>
                    <a:srgbClr val="0000FF"/>
                  </a:solidFill>
                  <a:latin typeface="Times New Roman" pitchFamily="18" charset="0"/>
                  <a:ea typeface="MS PGothic"/>
                  <a:cs typeface="Times New Roman" pitchFamily="18" charset="0"/>
                </a:rPr>
                <a:t>3</a:t>
              </a:r>
            </a:p>
          </p:txBody>
        </p:sp>
        <p:sp>
          <p:nvSpPr>
            <p:cNvPr id="18489" name="TextBox 6"/>
            <p:cNvSpPr txBox="1">
              <a:spLocks noChangeArrowheads="1"/>
            </p:cNvSpPr>
            <p:nvPr/>
          </p:nvSpPr>
          <p:spPr bwMode="auto">
            <a:xfrm>
              <a:off x="390306" y="2743747"/>
              <a:ext cx="581679" cy="717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en-US" sz="3600" b="1">
                  <a:solidFill>
                    <a:srgbClr val="0000FF"/>
                  </a:solidFill>
                  <a:latin typeface="Times New Roman" pitchFamily="18" charset="0"/>
                  <a:ea typeface="MS PGothic"/>
                  <a:cs typeface="Times New Roman" pitchFamily="18" charset="0"/>
                </a:rPr>
                <a:t>65</a:t>
              </a:r>
            </a:p>
          </p:txBody>
        </p:sp>
        <p:cxnSp>
          <p:nvCxnSpPr>
            <p:cNvPr id="46" name="Straight Connector 45">
              <a:extLst/>
            </p:cNvPr>
            <p:cNvCxnSpPr/>
            <p:nvPr/>
          </p:nvCxnSpPr>
          <p:spPr>
            <a:xfrm flipV="1">
              <a:off x="920469" y="3454237"/>
              <a:ext cx="755931" cy="8817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/>
            </p:cNvPr>
            <p:cNvCxnSpPr/>
            <p:nvPr/>
          </p:nvCxnSpPr>
          <p:spPr>
            <a:xfrm rot="5400000">
              <a:off x="153030" y="3505377"/>
              <a:ext cx="1523644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6081713" y="4306888"/>
            <a:ext cx="5381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  <a:ea typeface="MS PGothic"/>
                <a:cs typeface="Times New Roman" pitchFamily="18" charset="0"/>
              </a:rPr>
              <a:t>5</a:t>
            </a:r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5853113" y="4310063"/>
            <a:ext cx="5381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  <a:ea typeface="MS PGothic"/>
                <a:cs typeface="Times New Roman" pitchFamily="18" charset="0"/>
              </a:rPr>
              <a:t>0</a:t>
            </a:r>
          </a:p>
        </p:txBody>
      </p: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6116638" y="4724400"/>
            <a:ext cx="5381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  <a:ea typeface="MS PGothic"/>
                <a:cs typeface="Times New Roman" pitchFamily="18" charset="0"/>
              </a:rPr>
              <a:t>3</a:t>
            </a:r>
          </a:p>
        </p:txBody>
      </p:sp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6157913" y="5335588"/>
            <a:ext cx="5381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  <a:ea typeface="MS PGothic"/>
                <a:cs typeface="Times New Roman" pitchFamily="18" charset="0"/>
              </a:rPr>
              <a:t>3</a:t>
            </a:r>
          </a:p>
        </p:txBody>
      </p:sp>
      <p:sp>
        <p:nvSpPr>
          <p:cNvPr id="52" name="TextBox 51"/>
          <p:cNvSpPr txBox="1">
            <a:spLocks noChangeArrowheads="1"/>
          </p:cNvSpPr>
          <p:nvPr/>
        </p:nvSpPr>
        <p:spPr bwMode="auto">
          <a:xfrm>
            <a:off x="6919913" y="3624263"/>
            <a:ext cx="457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  <a:ea typeface="MS PGothic"/>
                <a:cs typeface="Times New Roman" pitchFamily="18" charset="0"/>
              </a:rPr>
              <a:t>1</a:t>
            </a:r>
          </a:p>
        </p:txBody>
      </p:sp>
      <p:sp>
        <p:nvSpPr>
          <p:cNvPr id="53" name="TextBox 52"/>
          <p:cNvSpPr txBox="1">
            <a:spLocks noChangeArrowheads="1"/>
          </p:cNvSpPr>
          <p:nvPr/>
        </p:nvSpPr>
        <p:spPr bwMode="auto">
          <a:xfrm>
            <a:off x="5853113" y="3625850"/>
            <a:ext cx="5381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  <a:ea typeface="MS PGothic"/>
                <a:cs typeface="Times New Roman" pitchFamily="18" charset="0"/>
              </a:rPr>
              <a:t>6</a:t>
            </a:r>
          </a:p>
        </p:txBody>
      </p:sp>
      <p:sp>
        <p:nvSpPr>
          <p:cNvPr id="54" name="TextBox 53"/>
          <p:cNvSpPr txBox="1">
            <a:spLocks noChangeArrowheads="1"/>
          </p:cNvSpPr>
          <p:nvPr/>
        </p:nvSpPr>
        <p:spPr bwMode="auto">
          <a:xfrm>
            <a:off x="6608763" y="3624263"/>
            <a:ext cx="5397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  <a:ea typeface="MS PGothic"/>
                <a:cs typeface="Times New Roman" pitchFamily="18" charset="0"/>
              </a:rPr>
              <a:t>2</a:t>
            </a:r>
          </a:p>
        </p:txBody>
      </p:sp>
      <p:cxnSp>
        <p:nvCxnSpPr>
          <p:cNvPr id="55" name="Straight Connector 54">
            <a:extLst/>
          </p:cNvPr>
          <p:cNvCxnSpPr>
            <a:cxnSpLocks/>
          </p:cNvCxnSpPr>
          <p:nvPr/>
        </p:nvCxnSpPr>
        <p:spPr>
          <a:xfrm flipV="1">
            <a:off x="5922963" y="4332288"/>
            <a:ext cx="523875" cy="14287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/>
          </p:cNvPr>
          <p:cNvCxnSpPr>
            <a:cxnSpLocks/>
          </p:cNvCxnSpPr>
          <p:nvPr/>
        </p:nvCxnSpPr>
        <p:spPr>
          <a:xfrm>
            <a:off x="5853113" y="5370513"/>
            <a:ext cx="614362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Group 4"/>
          <p:cNvGrpSpPr>
            <a:grpSpLocks/>
          </p:cNvGrpSpPr>
          <p:nvPr/>
        </p:nvGrpSpPr>
        <p:grpSpPr bwMode="auto">
          <a:xfrm>
            <a:off x="9663113" y="3048000"/>
            <a:ext cx="1817687" cy="1374775"/>
            <a:chOff x="390306" y="2740028"/>
            <a:chExt cx="1286094" cy="1527171"/>
          </a:xfrm>
        </p:grpSpPr>
        <p:sp>
          <p:nvSpPr>
            <p:cNvPr id="18484" name="TextBox 5"/>
            <p:cNvSpPr txBox="1">
              <a:spLocks noChangeArrowheads="1"/>
            </p:cNvSpPr>
            <p:nvPr/>
          </p:nvSpPr>
          <p:spPr bwMode="auto">
            <a:xfrm>
              <a:off x="979545" y="2740028"/>
              <a:ext cx="381000" cy="717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en-US" sz="3600" b="1">
                  <a:solidFill>
                    <a:srgbClr val="0000FF"/>
                  </a:solidFill>
                  <a:latin typeface="Times New Roman" pitchFamily="18" charset="0"/>
                  <a:ea typeface="MS PGothic"/>
                  <a:cs typeface="Times New Roman" pitchFamily="18" charset="0"/>
                </a:rPr>
                <a:t>2</a:t>
              </a:r>
            </a:p>
          </p:txBody>
        </p:sp>
        <p:sp>
          <p:nvSpPr>
            <p:cNvPr id="18485" name="TextBox 6"/>
            <p:cNvSpPr txBox="1">
              <a:spLocks noChangeArrowheads="1"/>
            </p:cNvSpPr>
            <p:nvPr/>
          </p:nvSpPr>
          <p:spPr bwMode="auto">
            <a:xfrm>
              <a:off x="390306" y="2743747"/>
              <a:ext cx="581679" cy="717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en-US" sz="3600" b="1">
                  <a:solidFill>
                    <a:srgbClr val="0000FF"/>
                  </a:solidFill>
                  <a:latin typeface="Times New Roman" pitchFamily="18" charset="0"/>
                  <a:ea typeface="MS PGothic"/>
                  <a:cs typeface="Times New Roman" pitchFamily="18" charset="0"/>
                </a:rPr>
                <a:t>49</a:t>
              </a:r>
            </a:p>
          </p:txBody>
        </p:sp>
        <p:cxnSp>
          <p:nvCxnSpPr>
            <p:cNvPr id="74" name="Straight Connector 73">
              <a:extLst/>
            </p:cNvPr>
            <p:cNvCxnSpPr/>
            <p:nvPr/>
          </p:nvCxnSpPr>
          <p:spPr>
            <a:xfrm flipV="1">
              <a:off x="920469" y="3454237"/>
              <a:ext cx="755931" cy="8817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/>
            </p:cNvPr>
            <p:cNvCxnSpPr/>
            <p:nvPr/>
          </p:nvCxnSpPr>
          <p:spPr>
            <a:xfrm rot="5400000">
              <a:off x="153030" y="3505377"/>
              <a:ext cx="1523644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6" name="TextBox 75"/>
          <p:cNvSpPr txBox="1">
            <a:spLocks noChangeArrowheads="1"/>
          </p:cNvSpPr>
          <p:nvPr/>
        </p:nvSpPr>
        <p:spPr bwMode="auto">
          <a:xfrm>
            <a:off x="9891713" y="4310063"/>
            <a:ext cx="5381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  <a:ea typeface="MS PGothic"/>
                <a:cs typeface="Times New Roman" pitchFamily="18" charset="0"/>
              </a:rPr>
              <a:t>9</a:t>
            </a:r>
          </a:p>
        </p:txBody>
      </p:sp>
      <p:sp>
        <p:nvSpPr>
          <p:cNvPr id="77" name="TextBox 76"/>
          <p:cNvSpPr txBox="1">
            <a:spLocks noChangeArrowheads="1"/>
          </p:cNvSpPr>
          <p:nvPr/>
        </p:nvSpPr>
        <p:spPr bwMode="auto">
          <a:xfrm>
            <a:off x="9663113" y="4310063"/>
            <a:ext cx="5381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  <a:ea typeface="MS PGothic"/>
                <a:cs typeface="Times New Roman" pitchFamily="18" charset="0"/>
              </a:rPr>
              <a:t>0</a:t>
            </a:r>
          </a:p>
        </p:txBody>
      </p:sp>
      <p:sp>
        <p:nvSpPr>
          <p:cNvPr id="78" name="TextBox 77"/>
          <p:cNvSpPr txBox="1">
            <a:spLocks noChangeArrowheads="1"/>
          </p:cNvSpPr>
          <p:nvPr/>
        </p:nvSpPr>
        <p:spPr bwMode="auto">
          <a:xfrm>
            <a:off x="9926638" y="4724400"/>
            <a:ext cx="5381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  <a:ea typeface="MS PGothic"/>
                <a:cs typeface="Times New Roman" pitchFamily="18" charset="0"/>
              </a:rPr>
              <a:t>8</a:t>
            </a:r>
          </a:p>
        </p:txBody>
      </p:sp>
      <p:sp>
        <p:nvSpPr>
          <p:cNvPr id="79" name="TextBox 78"/>
          <p:cNvSpPr txBox="1">
            <a:spLocks noChangeArrowheads="1"/>
          </p:cNvSpPr>
          <p:nvPr/>
        </p:nvSpPr>
        <p:spPr bwMode="auto">
          <a:xfrm>
            <a:off x="9967913" y="5335588"/>
            <a:ext cx="5381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  <a:ea typeface="MS PGothic"/>
                <a:cs typeface="Times New Roman" pitchFamily="18" charset="0"/>
              </a:rPr>
              <a:t>1</a:t>
            </a:r>
          </a:p>
        </p:txBody>
      </p:sp>
      <p:sp>
        <p:nvSpPr>
          <p:cNvPr id="80" name="TextBox 79"/>
          <p:cNvSpPr txBox="1">
            <a:spLocks noChangeArrowheads="1"/>
          </p:cNvSpPr>
          <p:nvPr/>
        </p:nvSpPr>
        <p:spPr bwMode="auto">
          <a:xfrm>
            <a:off x="10729913" y="3624263"/>
            <a:ext cx="457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  <a:ea typeface="MS PGothic"/>
                <a:cs typeface="Times New Roman" pitchFamily="18" charset="0"/>
              </a:rPr>
              <a:t>4</a:t>
            </a:r>
          </a:p>
        </p:txBody>
      </p:sp>
      <p:sp>
        <p:nvSpPr>
          <p:cNvPr id="81" name="TextBox 80"/>
          <p:cNvSpPr txBox="1">
            <a:spLocks noChangeArrowheads="1"/>
          </p:cNvSpPr>
          <p:nvPr/>
        </p:nvSpPr>
        <p:spPr bwMode="auto">
          <a:xfrm>
            <a:off x="9663113" y="3625850"/>
            <a:ext cx="5381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  <a:ea typeface="MS PGothic"/>
                <a:cs typeface="Times New Roman" pitchFamily="18" charset="0"/>
              </a:rPr>
              <a:t>4</a:t>
            </a:r>
          </a:p>
        </p:txBody>
      </p:sp>
      <p:sp>
        <p:nvSpPr>
          <p:cNvPr id="82" name="TextBox 81"/>
          <p:cNvSpPr txBox="1">
            <a:spLocks noChangeArrowheads="1"/>
          </p:cNvSpPr>
          <p:nvPr/>
        </p:nvSpPr>
        <p:spPr bwMode="auto">
          <a:xfrm>
            <a:off x="10418763" y="3624263"/>
            <a:ext cx="5397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  <a:ea typeface="MS PGothic"/>
                <a:cs typeface="Times New Roman" pitchFamily="18" charset="0"/>
              </a:rPr>
              <a:t>2</a:t>
            </a:r>
          </a:p>
        </p:txBody>
      </p:sp>
      <p:cxnSp>
        <p:nvCxnSpPr>
          <p:cNvPr id="83" name="Straight Connector 82">
            <a:extLst/>
          </p:cNvPr>
          <p:cNvCxnSpPr>
            <a:cxnSpLocks/>
          </p:cNvCxnSpPr>
          <p:nvPr/>
        </p:nvCxnSpPr>
        <p:spPr>
          <a:xfrm flipV="1">
            <a:off x="9732963" y="4332288"/>
            <a:ext cx="523875" cy="14287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>
            <a:extLst/>
          </p:cNvPr>
          <p:cNvCxnSpPr>
            <a:cxnSpLocks/>
          </p:cNvCxnSpPr>
          <p:nvPr/>
        </p:nvCxnSpPr>
        <p:spPr>
          <a:xfrm>
            <a:off x="9663113" y="5370513"/>
            <a:ext cx="614362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5" name="Group 4"/>
          <p:cNvGrpSpPr>
            <a:grpSpLocks/>
          </p:cNvGrpSpPr>
          <p:nvPr/>
        </p:nvGrpSpPr>
        <p:grpSpPr bwMode="auto">
          <a:xfrm>
            <a:off x="13177838" y="3048000"/>
            <a:ext cx="1819275" cy="1374775"/>
            <a:chOff x="390306" y="2740028"/>
            <a:chExt cx="1286094" cy="1527171"/>
          </a:xfrm>
        </p:grpSpPr>
        <p:sp>
          <p:nvSpPr>
            <p:cNvPr id="18480" name="TextBox 5"/>
            <p:cNvSpPr txBox="1">
              <a:spLocks noChangeArrowheads="1"/>
            </p:cNvSpPr>
            <p:nvPr/>
          </p:nvSpPr>
          <p:spPr bwMode="auto">
            <a:xfrm>
              <a:off x="979545" y="2740028"/>
              <a:ext cx="381000" cy="717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en-US" sz="3600" b="1">
                  <a:solidFill>
                    <a:srgbClr val="0000FF"/>
                  </a:solidFill>
                  <a:latin typeface="Times New Roman" pitchFamily="18" charset="0"/>
                  <a:ea typeface="MS PGothic"/>
                  <a:cs typeface="Times New Roman" pitchFamily="18" charset="0"/>
                </a:rPr>
                <a:t>5</a:t>
              </a:r>
            </a:p>
          </p:txBody>
        </p:sp>
        <p:sp>
          <p:nvSpPr>
            <p:cNvPr id="18481" name="TextBox 6"/>
            <p:cNvSpPr txBox="1">
              <a:spLocks noChangeArrowheads="1"/>
            </p:cNvSpPr>
            <p:nvPr/>
          </p:nvSpPr>
          <p:spPr bwMode="auto">
            <a:xfrm>
              <a:off x="390306" y="2743747"/>
              <a:ext cx="581679" cy="717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en-US" sz="3600" b="1">
                  <a:solidFill>
                    <a:srgbClr val="0000FF"/>
                  </a:solidFill>
                  <a:latin typeface="Times New Roman" pitchFamily="18" charset="0"/>
                  <a:ea typeface="MS PGothic"/>
                  <a:cs typeface="Times New Roman" pitchFamily="18" charset="0"/>
                </a:rPr>
                <a:t>58</a:t>
              </a:r>
            </a:p>
          </p:txBody>
        </p:sp>
        <p:cxnSp>
          <p:nvCxnSpPr>
            <p:cNvPr id="88" name="Straight Connector 87">
              <a:extLst/>
            </p:cNvPr>
            <p:cNvCxnSpPr/>
            <p:nvPr/>
          </p:nvCxnSpPr>
          <p:spPr>
            <a:xfrm flipV="1">
              <a:off x="920006" y="3454237"/>
              <a:ext cx="756394" cy="8817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/>
            </p:cNvPr>
            <p:cNvCxnSpPr/>
            <p:nvPr/>
          </p:nvCxnSpPr>
          <p:spPr>
            <a:xfrm rot="5400000">
              <a:off x="152573" y="3505377"/>
              <a:ext cx="1523644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0" name="TextBox 89"/>
          <p:cNvSpPr txBox="1">
            <a:spLocks noChangeArrowheads="1"/>
          </p:cNvSpPr>
          <p:nvPr/>
        </p:nvSpPr>
        <p:spPr bwMode="auto">
          <a:xfrm>
            <a:off x="13406438" y="4310063"/>
            <a:ext cx="5397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  <a:ea typeface="MS PGothic"/>
                <a:cs typeface="Times New Roman" pitchFamily="18" charset="0"/>
              </a:rPr>
              <a:t>8</a:t>
            </a:r>
          </a:p>
        </p:txBody>
      </p:sp>
      <p:sp>
        <p:nvSpPr>
          <p:cNvPr id="91" name="TextBox 90"/>
          <p:cNvSpPr txBox="1">
            <a:spLocks noChangeArrowheads="1"/>
          </p:cNvSpPr>
          <p:nvPr/>
        </p:nvSpPr>
        <p:spPr bwMode="auto">
          <a:xfrm>
            <a:off x="13168313" y="4306888"/>
            <a:ext cx="4238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  <a:ea typeface="MS PGothic"/>
                <a:cs typeface="Times New Roman" pitchFamily="18" charset="0"/>
              </a:rPr>
              <a:t>0</a:t>
            </a:r>
          </a:p>
        </p:txBody>
      </p:sp>
      <p:sp>
        <p:nvSpPr>
          <p:cNvPr id="92" name="TextBox 91"/>
          <p:cNvSpPr txBox="1">
            <a:spLocks noChangeArrowheads="1"/>
          </p:cNvSpPr>
          <p:nvPr/>
        </p:nvSpPr>
        <p:spPr bwMode="auto">
          <a:xfrm>
            <a:off x="13442950" y="4724400"/>
            <a:ext cx="5381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  <a:ea typeface="MS PGothic"/>
                <a:cs typeface="Times New Roman" pitchFamily="18" charset="0"/>
              </a:rPr>
              <a:t>5</a:t>
            </a:r>
          </a:p>
        </p:txBody>
      </p:sp>
      <p:sp>
        <p:nvSpPr>
          <p:cNvPr id="93" name="TextBox 92"/>
          <p:cNvSpPr txBox="1">
            <a:spLocks noChangeArrowheads="1"/>
          </p:cNvSpPr>
          <p:nvPr/>
        </p:nvSpPr>
        <p:spPr bwMode="auto">
          <a:xfrm>
            <a:off x="13482638" y="5335588"/>
            <a:ext cx="5397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  <a:ea typeface="MS PGothic"/>
                <a:cs typeface="Times New Roman" pitchFamily="18" charset="0"/>
              </a:rPr>
              <a:t>3</a:t>
            </a:r>
          </a:p>
        </p:txBody>
      </p:sp>
      <p:sp>
        <p:nvSpPr>
          <p:cNvPr id="94" name="TextBox 93"/>
          <p:cNvSpPr txBox="1">
            <a:spLocks noChangeArrowheads="1"/>
          </p:cNvSpPr>
          <p:nvPr/>
        </p:nvSpPr>
        <p:spPr bwMode="auto">
          <a:xfrm>
            <a:off x="14244638" y="3624263"/>
            <a:ext cx="457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  <a:ea typeface="MS PGothic"/>
                <a:cs typeface="Times New Roman" pitchFamily="18" charset="0"/>
              </a:rPr>
              <a:t>1</a:t>
            </a:r>
          </a:p>
        </p:txBody>
      </p:sp>
      <p:sp>
        <p:nvSpPr>
          <p:cNvPr id="95" name="TextBox 94"/>
          <p:cNvSpPr txBox="1">
            <a:spLocks noChangeArrowheads="1"/>
          </p:cNvSpPr>
          <p:nvPr/>
        </p:nvSpPr>
        <p:spPr bwMode="auto">
          <a:xfrm>
            <a:off x="13177838" y="3625850"/>
            <a:ext cx="5397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  <a:ea typeface="MS PGothic"/>
                <a:cs typeface="Times New Roman" pitchFamily="18" charset="0"/>
              </a:rPr>
              <a:t>5</a:t>
            </a:r>
          </a:p>
        </p:txBody>
      </p:sp>
      <p:sp>
        <p:nvSpPr>
          <p:cNvPr id="96" name="TextBox 95"/>
          <p:cNvSpPr txBox="1">
            <a:spLocks noChangeArrowheads="1"/>
          </p:cNvSpPr>
          <p:nvPr/>
        </p:nvSpPr>
        <p:spPr bwMode="auto">
          <a:xfrm>
            <a:off x="13935075" y="3624263"/>
            <a:ext cx="5381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  <a:ea typeface="MS PGothic"/>
                <a:cs typeface="Times New Roman" pitchFamily="18" charset="0"/>
              </a:rPr>
              <a:t>1</a:t>
            </a:r>
          </a:p>
        </p:txBody>
      </p:sp>
      <p:cxnSp>
        <p:nvCxnSpPr>
          <p:cNvPr id="97" name="Straight Connector 96">
            <a:extLst/>
          </p:cNvPr>
          <p:cNvCxnSpPr>
            <a:cxnSpLocks/>
          </p:cNvCxnSpPr>
          <p:nvPr/>
        </p:nvCxnSpPr>
        <p:spPr>
          <a:xfrm flipV="1">
            <a:off x="13249275" y="4332288"/>
            <a:ext cx="523875" cy="14287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>
            <a:extLst/>
          </p:cNvPr>
          <p:cNvCxnSpPr>
            <a:cxnSpLocks/>
          </p:cNvCxnSpPr>
          <p:nvPr/>
        </p:nvCxnSpPr>
        <p:spPr>
          <a:xfrm>
            <a:off x="13177838" y="5370513"/>
            <a:ext cx="61595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0" name="Rectangle 4"/>
          <p:cNvSpPr>
            <a:spLocks noChangeArrowheads="1"/>
          </p:cNvSpPr>
          <p:nvPr/>
        </p:nvSpPr>
        <p:spPr bwMode="auto">
          <a:xfrm>
            <a:off x="501650" y="6262688"/>
            <a:ext cx="3246438" cy="590550"/>
          </a:xfrm>
          <a:custGeom>
            <a:avLst/>
            <a:gdLst>
              <a:gd name="T0" fmla="*/ 0 w 7314987"/>
              <a:gd name="T1" fmla="*/ 0 h 769441"/>
              <a:gd name="T2" fmla="*/ 82012 w 7314987"/>
              <a:gd name="T3" fmla="*/ 0 h 769441"/>
              <a:gd name="T4" fmla="*/ 192838 w 7314987"/>
              <a:gd name="T5" fmla="*/ 0 h 769441"/>
              <a:gd name="T6" fmla="*/ 318072 w 7314987"/>
              <a:gd name="T7" fmla="*/ 0 h 769441"/>
              <a:gd name="T8" fmla="*/ 385676 w 7314987"/>
              <a:gd name="T9" fmla="*/ 0 h 769441"/>
              <a:gd name="T10" fmla="*/ 496503 w 7314987"/>
              <a:gd name="T11" fmla="*/ 0 h 769441"/>
              <a:gd name="T12" fmla="*/ 636144 w 7314987"/>
              <a:gd name="T13" fmla="*/ 0 h 769441"/>
              <a:gd name="T14" fmla="*/ 718156 w 7314987"/>
              <a:gd name="T15" fmla="*/ 0 h 769441"/>
              <a:gd name="T16" fmla="*/ 857797 w 7314987"/>
              <a:gd name="T17" fmla="*/ 0 h 769441"/>
              <a:gd name="T18" fmla="*/ 983032 w 7314987"/>
              <a:gd name="T19" fmla="*/ 0 h 769441"/>
              <a:gd name="T20" fmla="*/ 1093857 w 7314987"/>
              <a:gd name="T21" fmla="*/ 0 h 769441"/>
              <a:gd name="T22" fmla="*/ 1190277 w 7314987"/>
              <a:gd name="T23" fmla="*/ 0 h 769441"/>
              <a:gd name="T24" fmla="*/ 1257881 w 7314987"/>
              <a:gd name="T25" fmla="*/ 0 h 769441"/>
              <a:gd name="T26" fmla="*/ 1325485 w 7314987"/>
              <a:gd name="T27" fmla="*/ 0 h 769441"/>
              <a:gd name="T28" fmla="*/ 1440744 w 7314987"/>
              <a:gd name="T29" fmla="*/ 0 h 769441"/>
              <a:gd name="T30" fmla="*/ 1440744 w 7314987"/>
              <a:gd name="T31" fmla="*/ 217701 h 769441"/>
              <a:gd name="T32" fmla="*/ 1440744 w 7314987"/>
              <a:gd name="T33" fmla="*/ 453543 h 769441"/>
              <a:gd name="T34" fmla="*/ 1373140 w 7314987"/>
              <a:gd name="T35" fmla="*/ 453543 h 769441"/>
              <a:gd name="T36" fmla="*/ 1233499 w 7314987"/>
              <a:gd name="T37" fmla="*/ 453543 h 769441"/>
              <a:gd name="T38" fmla="*/ 1137081 w 7314987"/>
              <a:gd name="T39" fmla="*/ 453543 h 769441"/>
              <a:gd name="T40" fmla="*/ 1069475 w 7314987"/>
              <a:gd name="T41" fmla="*/ 453543 h 769441"/>
              <a:gd name="T42" fmla="*/ 944242 w 7314987"/>
              <a:gd name="T43" fmla="*/ 453543 h 769441"/>
              <a:gd name="T44" fmla="*/ 804600 w 7314987"/>
              <a:gd name="T45" fmla="*/ 453543 h 769441"/>
              <a:gd name="T46" fmla="*/ 708181 w 7314987"/>
              <a:gd name="T47" fmla="*/ 453543 h 769441"/>
              <a:gd name="T48" fmla="*/ 626170 w 7314987"/>
              <a:gd name="T49" fmla="*/ 453543 h 769441"/>
              <a:gd name="T50" fmla="*/ 529751 w 7314987"/>
              <a:gd name="T51" fmla="*/ 453543 h 769441"/>
              <a:gd name="T52" fmla="*/ 390110 w 7314987"/>
              <a:gd name="T53" fmla="*/ 453543 h 769441"/>
              <a:gd name="T54" fmla="*/ 264875 w 7314987"/>
              <a:gd name="T55" fmla="*/ 453543 h 769441"/>
              <a:gd name="T56" fmla="*/ 182864 w 7314987"/>
              <a:gd name="T57" fmla="*/ 453543 h 769441"/>
              <a:gd name="T58" fmla="*/ 100852 w 7314987"/>
              <a:gd name="T59" fmla="*/ 453543 h 769441"/>
              <a:gd name="T60" fmla="*/ 0 w 7314987"/>
              <a:gd name="T61" fmla="*/ 453543 h 769441"/>
              <a:gd name="T62" fmla="*/ 0 w 7314987"/>
              <a:gd name="T63" fmla="*/ 235842 h 769441"/>
              <a:gd name="T64" fmla="*/ 0 w 7314987"/>
              <a:gd name="T65" fmla="*/ 0 h 769441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7314987"/>
              <a:gd name="T100" fmla="*/ 0 h 769441"/>
              <a:gd name="T101" fmla="*/ 7314987 w 7314987"/>
              <a:gd name="T102" fmla="*/ 769441 h 769441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7314987" h="769441" fill="none" extrusionOk="0">
                <a:moveTo>
                  <a:pt x="0" y="0"/>
                </a:moveTo>
                <a:cubicBezTo>
                  <a:pt x="135891" y="-28171"/>
                  <a:pt x="270817" y="1066"/>
                  <a:pt x="416392" y="0"/>
                </a:cubicBezTo>
                <a:cubicBezTo>
                  <a:pt x="561967" y="-1066"/>
                  <a:pt x="803100" y="22756"/>
                  <a:pt x="979083" y="0"/>
                </a:cubicBezTo>
                <a:cubicBezTo>
                  <a:pt x="1155066" y="-22756"/>
                  <a:pt x="1367938" y="6462"/>
                  <a:pt x="1614924" y="0"/>
                </a:cubicBezTo>
                <a:cubicBezTo>
                  <a:pt x="1861910" y="-6462"/>
                  <a:pt x="1789336" y="11326"/>
                  <a:pt x="1958166" y="0"/>
                </a:cubicBezTo>
                <a:cubicBezTo>
                  <a:pt x="2126996" y="-11326"/>
                  <a:pt x="2245641" y="16267"/>
                  <a:pt x="2520857" y="0"/>
                </a:cubicBezTo>
                <a:cubicBezTo>
                  <a:pt x="2796073" y="-16267"/>
                  <a:pt x="3064659" y="14182"/>
                  <a:pt x="3229848" y="0"/>
                </a:cubicBezTo>
                <a:cubicBezTo>
                  <a:pt x="3395037" y="-14182"/>
                  <a:pt x="3453227" y="48796"/>
                  <a:pt x="3646240" y="0"/>
                </a:cubicBezTo>
                <a:cubicBezTo>
                  <a:pt x="3839253" y="-48796"/>
                  <a:pt x="4163295" y="46648"/>
                  <a:pt x="4355231" y="0"/>
                </a:cubicBezTo>
                <a:cubicBezTo>
                  <a:pt x="4547167" y="-46648"/>
                  <a:pt x="4810509" y="47089"/>
                  <a:pt x="4991072" y="0"/>
                </a:cubicBezTo>
                <a:cubicBezTo>
                  <a:pt x="5171635" y="-47089"/>
                  <a:pt x="5339152" y="42982"/>
                  <a:pt x="5553763" y="0"/>
                </a:cubicBezTo>
                <a:cubicBezTo>
                  <a:pt x="5768374" y="-42982"/>
                  <a:pt x="5851653" y="56939"/>
                  <a:pt x="6043305" y="0"/>
                </a:cubicBezTo>
                <a:cubicBezTo>
                  <a:pt x="6234957" y="-56939"/>
                  <a:pt x="6315294" y="17111"/>
                  <a:pt x="6386546" y="0"/>
                </a:cubicBezTo>
                <a:cubicBezTo>
                  <a:pt x="6457798" y="-17111"/>
                  <a:pt x="6655746" y="8640"/>
                  <a:pt x="6729788" y="0"/>
                </a:cubicBezTo>
                <a:cubicBezTo>
                  <a:pt x="6803830" y="-8640"/>
                  <a:pt x="7027226" y="21236"/>
                  <a:pt x="7314987" y="0"/>
                </a:cubicBezTo>
                <a:cubicBezTo>
                  <a:pt x="7335570" y="103709"/>
                  <a:pt x="7298917" y="235702"/>
                  <a:pt x="7314987" y="369332"/>
                </a:cubicBezTo>
                <a:cubicBezTo>
                  <a:pt x="7331057" y="502962"/>
                  <a:pt x="7308531" y="684276"/>
                  <a:pt x="7314987" y="769441"/>
                </a:cubicBezTo>
                <a:cubicBezTo>
                  <a:pt x="7207849" y="799019"/>
                  <a:pt x="7092157" y="768774"/>
                  <a:pt x="6971745" y="769441"/>
                </a:cubicBezTo>
                <a:cubicBezTo>
                  <a:pt x="6851333" y="770108"/>
                  <a:pt x="6612190" y="708681"/>
                  <a:pt x="6262754" y="769441"/>
                </a:cubicBezTo>
                <a:cubicBezTo>
                  <a:pt x="5913318" y="830201"/>
                  <a:pt x="5970088" y="756703"/>
                  <a:pt x="5773213" y="769441"/>
                </a:cubicBezTo>
                <a:cubicBezTo>
                  <a:pt x="5576338" y="782179"/>
                  <a:pt x="5562747" y="747446"/>
                  <a:pt x="5429971" y="769441"/>
                </a:cubicBezTo>
                <a:cubicBezTo>
                  <a:pt x="5297195" y="791436"/>
                  <a:pt x="5074731" y="755310"/>
                  <a:pt x="4794130" y="769441"/>
                </a:cubicBezTo>
                <a:cubicBezTo>
                  <a:pt x="4513529" y="783572"/>
                  <a:pt x="4278074" y="692891"/>
                  <a:pt x="4085139" y="769441"/>
                </a:cubicBezTo>
                <a:cubicBezTo>
                  <a:pt x="3892204" y="845991"/>
                  <a:pt x="3837581" y="749738"/>
                  <a:pt x="3595597" y="769441"/>
                </a:cubicBezTo>
                <a:cubicBezTo>
                  <a:pt x="3353613" y="789144"/>
                  <a:pt x="3275595" y="742422"/>
                  <a:pt x="3179206" y="769441"/>
                </a:cubicBezTo>
                <a:cubicBezTo>
                  <a:pt x="3082817" y="796460"/>
                  <a:pt x="2843365" y="755212"/>
                  <a:pt x="2689664" y="769441"/>
                </a:cubicBezTo>
                <a:cubicBezTo>
                  <a:pt x="2535963" y="783670"/>
                  <a:pt x="2123136" y="709866"/>
                  <a:pt x="1980673" y="769441"/>
                </a:cubicBezTo>
                <a:cubicBezTo>
                  <a:pt x="1838210" y="829016"/>
                  <a:pt x="1535579" y="760277"/>
                  <a:pt x="1344832" y="769441"/>
                </a:cubicBezTo>
                <a:cubicBezTo>
                  <a:pt x="1154085" y="778605"/>
                  <a:pt x="1061281" y="730715"/>
                  <a:pt x="928441" y="769441"/>
                </a:cubicBezTo>
                <a:cubicBezTo>
                  <a:pt x="795601" y="808167"/>
                  <a:pt x="608709" y="749285"/>
                  <a:pt x="512049" y="769441"/>
                </a:cubicBezTo>
                <a:cubicBezTo>
                  <a:pt x="415389" y="789597"/>
                  <a:pt x="166029" y="738859"/>
                  <a:pt x="0" y="769441"/>
                </a:cubicBezTo>
                <a:cubicBezTo>
                  <a:pt x="-25657" y="619719"/>
                  <a:pt x="4542" y="574162"/>
                  <a:pt x="0" y="400109"/>
                </a:cubicBezTo>
                <a:cubicBezTo>
                  <a:pt x="-4542" y="226056"/>
                  <a:pt x="2236" y="105245"/>
                  <a:pt x="0" y="0"/>
                </a:cubicBezTo>
                <a:close/>
              </a:path>
              <a:path w="7314987" h="769441" stroke="0" extrusionOk="0">
                <a:moveTo>
                  <a:pt x="0" y="0"/>
                </a:moveTo>
                <a:cubicBezTo>
                  <a:pt x="174146" y="-21562"/>
                  <a:pt x="288925" y="33308"/>
                  <a:pt x="416392" y="0"/>
                </a:cubicBezTo>
                <a:cubicBezTo>
                  <a:pt x="543859" y="-33308"/>
                  <a:pt x="722592" y="3054"/>
                  <a:pt x="979083" y="0"/>
                </a:cubicBezTo>
                <a:cubicBezTo>
                  <a:pt x="1235574" y="-3054"/>
                  <a:pt x="1484128" y="66701"/>
                  <a:pt x="1614924" y="0"/>
                </a:cubicBezTo>
                <a:cubicBezTo>
                  <a:pt x="1745720" y="-66701"/>
                  <a:pt x="1801154" y="22895"/>
                  <a:pt x="1958166" y="0"/>
                </a:cubicBezTo>
                <a:cubicBezTo>
                  <a:pt x="2115178" y="-22895"/>
                  <a:pt x="2415130" y="13869"/>
                  <a:pt x="2594007" y="0"/>
                </a:cubicBezTo>
                <a:cubicBezTo>
                  <a:pt x="2772884" y="-13869"/>
                  <a:pt x="3048478" y="27808"/>
                  <a:pt x="3302998" y="0"/>
                </a:cubicBezTo>
                <a:cubicBezTo>
                  <a:pt x="3557518" y="-27808"/>
                  <a:pt x="3587093" y="43978"/>
                  <a:pt x="3719390" y="0"/>
                </a:cubicBezTo>
                <a:cubicBezTo>
                  <a:pt x="3851687" y="-43978"/>
                  <a:pt x="3975683" y="28310"/>
                  <a:pt x="4062631" y="0"/>
                </a:cubicBezTo>
                <a:cubicBezTo>
                  <a:pt x="4149579" y="-28310"/>
                  <a:pt x="4312247" y="10169"/>
                  <a:pt x="4479023" y="0"/>
                </a:cubicBezTo>
                <a:cubicBezTo>
                  <a:pt x="4645799" y="-10169"/>
                  <a:pt x="4921673" y="5284"/>
                  <a:pt x="5041714" y="0"/>
                </a:cubicBezTo>
                <a:cubicBezTo>
                  <a:pt x="5161755" y="-5284"/>
                  <a:pt x="5280940" y="11718"/>
                  <a:pt x="5458106" y="0"/>
                </a:cubicBezTo>
                <a:cubicBezTo>
                  <a:pt x="5635272" y="-11718"/>
                  <a:pt x="5786848" y="31990"/>
                  <a:pt x="5874497" y="0"/>
                </a:cubicBezTo>
                <a:cubicBezTo>
                  <a:pt x="5962146" y="-31990"/>
                  <a:pt x="6117264" y="12081"/>
                  <a:pt x="6290889" y="0"/>
                </a:cubicBezTo>
                <a:cubicBezTo>
                  <a:pt x="6464514" y="-12081"/>
                  <a:pt x="6904210" y="73831"/>
                  <a:pt x="7314987" y="0"/>
                </a:cubicBezTo>
                <a:cubicBezTo>
                  <a:pt x="7344982" y="181457"/>
                  <a:pt x="7311436" y="287369"/>
                  <a:pt x="7314987" y="377026"/>
                </a:cubicBezTo>
                <a:cubicBezTo>
                  <a:pt x="7318538" y="466683"/>
                  <a:pt x="7295536" y="575675"/>
                  <a:pt x="7314987" y="769441"/>
                </a:cubicBezTo>
                <a:cubicBezTo>
                  <a:pt x="7217651" y="809454"/>
                  <a:pt x="7100205" y="746652"/>
                  <a:pt x="6898595" y="769441"/>
                </a:cubicBezTo>
                <a:cubicBezTo>
                  <a:pt x="6696985" y="792230"/>
                  <a:pt x="6629752" y="763660"/>
                  <a:pt x="6409054" y="769441"/>
                </a:cubicBezTo>
                <a:cubicBezTo>
                  <a:pt x="6188356" y="775222"/>
                  <a:pt x="6216262" y="747347"/>
                  <a:pt x="6065812" y="769441"/>
                </a:cubicBezTo>
                <a:cubicBezTo>
                  <a:pt x="5915362" y="791535"/>
                  <a:pt x="5592212" y="705634"/>
                  <a:pt x="5356821" y="769441"/>
                </a:cubicBezTo>
                <a:cubicBezTo>
                  <a:pt x="5121430" y="833248"/>
                  <a:pt x="5108180" y="731609"/>
                  <a:pt x="5013580" y="769441"/>
                </a:cubicBezTo>
                <a:cubicBezTo>
                  <a:pt x="4918980" y="807273"/>
                  <a:pt x="4535268" y="740794"/>
                  <a:pt x="4377738" y="769441"/>
                </a:cubicBezTo>
                <a:cubicBezTo>
                  <a:pt x="4220208" y="798088"/>
                  <a:pt x="3943999" y="750724"/>
                  <a:pt x="3815047" y="769441"/>
                </a:cubicBezTo>
                <a:cubicBezTo>
                  <a:pt x="3686095" y="788158"/>
                  <a:pt x="3477264" y="705129"/>
                  <a:pt x="3179206" y="769441"/>
                </a:cubicBezTo>
                <a:cubicBezTo>
                  <a:pt x="2881148" y="833753"/>
                  <a:pt x="2930600" y="767547"/>
                  <a:pt x="2762814" y="769441"/>
                </a:cubicBezTo>
                <a:cubicBezTo>
                  <a:pt x="2595028" y="771335"/>
                  <a:pt x="2409525" y="729423"/>
                  <a:pt x="2200123" y="769441"/>
                </a:cubicBezTo>
                <a:cubicBezTo>
                  <a:pt x="1990721" y="809459"/>
                  <a:pt x="2017774" y="728661"/>
                  <a:pt x="1856881" y="769441"/>
                </a:cubicBezTo>
                <a:cubicBezTo>
                  <a:pt x="1695988" y="810221"/>
                  <a:pt x="1547900" y="726656"/>
                  <a:pt x="1294190" y="769441"/>
                </a:cubicBezTo>
                <a:cubicBezTo>
                  <a:pt x="1040480" y="812226"/>
                  <a:pt x="838166" y="735306"/>
                  <a:pt x="658349" y="769441"/>
                </a:cubicBezTo>
                <a:cubicBezTo>
                  <a:pt x="478532" y="803576"/>
                  <a:pt x="252335" y="749027"/>
                  <a:pt x="0" y="769441"/>
                </a:cubicBezTo>
                <a:cubicBezTo>
                  <a:pt x="-8947" y="668103"/>
                  <a:pt x="210" y="519105"/>
                  <a:pt x="0" y="407804"/>
                </a:cubicBezTo>
                <a:cubicBezTo>
                  <a:pt x="-210" y="296503"/>
                  <a:pt x="9757" y="97032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rgbClr val="6EBA35"/>
            </a:solidFill>
            <a:prstDash val="dash"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>
              <a:lnSpc>
                <a:spcPct val="90000"/>
              </a:lnSpc>
              <a:spcBef>
                <a:spcPct val="50000"/>
              </a:spcBef>
              <a:buFont typeface="Arial" charset="0"/>
              <a:buNone/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Vậy 87 : 4 =</a:t>
            </a:r>
            <a:r>
              <a:rPr lang="vi-VN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21</a:t>
            </a:r>
            <a:endParaRPr lang="vi-VN" sz="36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1" name="Rectangle 4"/>
          <p:cNvSpPr>
            <a:spLocks noChangeArrowheads="1"/>
          </p:cNvSpPr>
          <p:nvPr/>
        </p:nvSpPr>
        <p:spPr bwMode="auto">
          <a:xfrm>
            <a:off x="4830763" y="6254750"/>
            <a:ext cx="3308350" cy="590550"/>
          </a:xfrm>
          <a:custGeom>
            <a:avLst/>
            <a:gdLst>
              <a:gd name="T0" fmla="*/ 0 w 7314987"/>
              <a:gd name="T1" fmla="*/ 0 h 769441"/>
              <a:gd name="T2" fmla="*/ 85154 w 7314987"/>
              <a:gd name="T3" fmla="*/ 0 h 769441"/>
              <a:gd name="T4" fmla="*/ 200227 w 7314987"/>
              <a:gd name="T5" fmla="*/ 0 h 769441"/>
              <a:gd name="T6" fmla="*/ 330260 w 7314987"/>
              <a:gd name="T7" fmla="*/ 0 h 769441"/>
              <a:gd name="T8" fmla="*/ 400454 w 7314987"/>
              <a:gd name="T9" fmla="*/ 0 h 769441"/>
              <a:gd name="T10" fmla="*/ 515527 w 7314987"/>
              <a:gd name="T11" fmla="*/ 0 h 769441"/>
              <a:gd name="T12" fmla="*/ 660519 w 7314987"/>
              <a:gd name="T13" fmla="*/ 0 h 769441"/>
              <a:gd name="T14" fmla="*/ 745673 w 7314987"/>
              <a:gd name="T15" fmla="*/ 0 h 769441"/>
              <a:gd name="T16" fmla="*/ 890664 w 7314987"/>
              <a:gd name="T17" fmla="*/ 0 h 769441"/>
              <a:gd name="T18" fmla="*/ 1020697 w 7314987"/>
              <a:gd name="T19" fmla="*/ 0 h 769441"/>
              <a:gd name="T20" fmla="*/ 1135769 w 7314987"/>
              <a:gd name="T21" fmla="*/ 0 h 769441"/>
              <a:gd name="T22" fmla="*/ 1235883 w 7314987"/>
              <a:gd name="T23" fmla="*/ 0 h 769441"/>
              <a:gd name="T24" fmla="*/ 1306077 w 7314987"/>
              <a:gd name="T25" fmla="*/ 0 h 769441"/>
              <a:gd name="T26" fmla="*/ 1376272 w 7314987"/>
              <a:gd name="T27" fmla="*/ 0 h 769441"/>
              <a:gd name="T28" fmla="*/ 1495947 w 7314987"/>
              <a:gd name="T29" fmla="*/ 0 h 769441"/>
              <a:gd name="T30" fmla="*/ 1495947 w 7314987"/>
              <a:gd name="T31" fmla="*/ 217701 h 769441"/>
              <a:gd name="T32" fmla="*/ 1495947 w 7314987"/>
              <a:gd name="T33" fmla="*/ 453543 h 769441"/>
              <a:gd name="T34" fmla="*/ 1425753 w 7314987"/>
              <a:gd name="T35" fmla="*/ 453543 h 769441"/>
              <a:gd name="T36" fmla="*/ 1280762 w 7314987"/>
              <a:gd name="T37" fmla="*/ 453543 h 769441"/>
              <a:gd name="T38" fmla="*/ 1180648 w 7314987"/>
              <a:gd name="T39" fmla="*/ 453543 h 769441"/>
              <a:gd name="T40" fmla="*/ 1110453 w 7314987"/>
              <a:gd name="T41" fmla="*/ 453543 h 769441"/>
              <a:gd name="T42" fmla="*/ 980421 w 7314987"/>
              <a:gd name="T43" fmla="*/ 453543 h 769441"/>
              <a:gd name="T44" fmla="*/ 835430 w 7314987"/>
              <a:gd name="T45" fmla="*/ 453543 h 769441"/>
              <a:gd name="T46" fmla="*/ 735316 w 7314987"/>
              <a:gd name="T47" fmla="*/ 453543 h 769441"/>
              <a:gd name="T48" fmla="*/ 650162 w 7314987"/>
              <a:gd name="T49" fmla="*/ 453543 h 769441"/>
              <a:gd name="T50" fmla="*/ 550049 w 7314987"/>
              <a:gd name="T51" fmla="*/ 453543 h 769441"/>
              <a:gd name="T52" fmla="*/ 405057 w 7314987"/>
              <a:gd name="T53" fmla="*/ 453543 h 769441"/>
              <a:gd name="T54" fmla="*/ 275024 w 7314987"/>
              <a:gd name="T55" fmla="*/ 453543 h 769441"/>
              <a:gd name="T56" fmla="*/ 189870 w 7314987"/>
              <a:gd name="T57" fmla="*/ 453543 h 769441"/>
              <a:gd name="T58" fmla="*/ 104716 w 7314987"/>
              <a:gd name="T59" fmla="*/ 453543 h 769441"/>
              <a:gd name="T60" fmla="*/ 0 w 7314987"/>
              <a:gd name="T61" fmla="*/ 453543 h 769441"/>
              <a:gd name="T62" fmla="*/ 0 w 7314987"/>
              <a:gd name="T63" fmla="*/ 235842 h 769441"/>
              <a:gd name="T64" fmla="*/ 0 w 7314987"/>
              <a:gd name="T65" fmla="*/ 0 h 769441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7314987"/>
              <a:gd name="T100" fmla="*/ 0 h 769441"/>
              <a:gd name="T101" fmla="*/ 7314987 w 7314987"/>
              <a:gd name="T102" fmla="*/ 769441 h 769441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7314987" h="769441" fill="none" extrusionOk="0">
                <a:moveTo>
                  <a:pt x="0" y="0"/>
                </a:moveTo>
                <a:cubicBezTo>
                  <a:pt x="135891" y="-28171"/>
                  <a:pt x="270817" y="1066"/>
                  <a:pt x="416392" y="0"/>
                </a:cubicBezTo>
                <a:cubicBezTo>
                  <a:pt x="561967" y="-1066"/>
                  <a:pt x="803100" y="22756"/>
                  <a:pt x="979083" y="0"/>
                </a:cubicBezTo>
                <a:cubicBezTo>
                  <a:pt x="1155066" y="-22756"/>
                  <a:pt x="1367938" y="6462"/>
                  <a:pt x="1614924" y="0"/>
                </a:cubicBezTo>
                <a:cubicBezTo>
                  <a:pt x="1861910" y="-6462"/>
                  <a:pt x="1789336" y="11326"/>
                  <a:pt x="1958166" y="0"/>
                </a:cubicBezTo>
                <a:cubicBezTo>
                  <a:pt x="2126996" y="-11326"/>
                  <a:pt x="2245641" y="16267"/>
                  <a:pt x="2520857" y="0"/>
                </a:cubicBezTo>
                <a:cubicBezTo>
                  <a:pt x="2796073" y="-16267"/>
                  <a:pt x="3064659" y="14182"/>
                  <a:pt x="3229848" y="0"/>
                </a:cubicBezTo>
                <a:cubicBezTo>
                  <a:pt x="3395037" y="-14182"/>
                  <a:pt x="3453227" y="48796"/>
                  <a:pt x="3646240" y="0"/>
                </a:cubicBezTo>
                <a:cubicBezTo>
                  <a:pt x="3839253" y="-48796"/>
                  <a:pt x="4163295" y="46648"/>
                  <a:pt x="4355231" y="0"/>
                </a:cubicBezTo>
                <a:cubicBezTo>
                  <a:pt x="4547167" y="-46648"/>
                  <a:pt x="4810509" y="47089"/>
                  <a:pt x="4991072" y="0"/>
                </a:cubicBezTo>
                <a:cubicBezTo>
                  <a:pt x="5171635" y="-47089"/>
                  <a:pt x="5339152" y="42982"/>
                  <a:pt x="5553763" y="0"/>
                </a:cubicBezTo>
                <a:cubicBezTo>
                  <a:pt x="5768374" y="-42982"/>
                  <a:pt x="5851653" y="56939"/>
                  <a:pt x="6043305" y="0"/>
                </a:cubicBezTo>
                <a:cubicBezTo>
                  <a:pt x="6234957" y="-56939"/>
                  <a:pt x="6315294" y="17111"/>
                  <a:pt x="6386546" y="0"/>
                </a:cubicBezTo>
                <a:cubicBezTo>
                  <a:pt x="6457798" y="-17111"/>
                  <a:pt x="6655746" y="8640"/>
                  <a:pt x="6729788" y="0"/>
                </a:cubicBezTo>
                <a:cubicBezTo>
                  <a:pt x="6803830" y="-8640"/>
                  <a:pt x="7027226" y="21236"/>
                  <a:pt x="7314987" y="0"/>
                </a:cubicBezTo>
                <a:cubicBezTo>
                  <a:pt x="7335570" y="103709"/>
                  <a:pt x="7298917" y="235702"/>
                  <a:pt x="7314987" y="369332"/>
                </a:cubicBezTo>
                <a:cubicBezTo>
                  <a:pt x="7331057" y="502962"/>
                  <a:pt x="7308531" y="684276"/>
                  <a:pt x="7314987" y="769441"/>
                </a:cubicBezTo>
                <a:cubicBezTo>
                  <a:pt x="7207849" y="799019"/>
                  <a:pt x="7092157" y="768774"/>
                  <a:pt x="6971745" y="769441"/>
                </a:cubicBezTo>
                <a:cubicBezTo>
                  <a:pt x="6851333" y="770108"/>
                  <a:pt x="6612190" y="708681"/>
                  <a:pt x="6262754" y="769441"/>
                </a:cubicBezTo>
                <a:cubicBezTo>
                  <a:pt x="5913318" y="830201"/>
                  <a:pt x="5970088" y="756703"/>
                  <a:pt x="5773213" y="769441"/>
                </a:cubicBezTo>
                <a:cubicBezTo>
                  <a:pt x="5576338" y="782179"/>
                  <a:pt x="5562747" y="747446"/>
                  <a:pt x="5429971" y="769441"/>
                </a:cubicBezTo>
                <a:cubicBezTo>
                  <a:pt x="5297195" y="791436"/>
                  <a:pt x="5074731" y="755310"/>
                  <a:pt x="4794130" y="769441"/>
                </a:cubicBezTo>
                <a:cubicBezTo>
                  <a:pt x="4513529" y="783572"/>
                  <a:pt x="4278074" y="692891"/>
                  <a:pt x="4085139" y="769441"/>
                </a:cubicBezTo>
                <a:cubicBezTo>
                  <a:pt x="3892204" y="845991"/>
                  <a:pt x="3837581" y="749738"/>
                  <a:pt x="3595597" y="769441"/>
                </a:cubicBezTo>
                <a:cubicBezTo>
                  <a:pt x="3353613" y="789144"/>
                  <a:pt x="3275595" y="742422"/>
                  <a:pt x="3179206" y="769441"/>
                </a:cubicBezTo>
                <a:cubicBezTo>
                  <a:pt x="3082817" y="796460"/>
                  <a:pt x="2843365" y="755212"/>
                  <a:pt x="2689664" y="769441"/>
                </a:cubicBezTo>
                <a:cubicBezTo>
                  <a:pt x="2535963" y="783670"/>
                  <a:pt x="2123136" y="709866"/>
                  <a:pt x="1980673" y="769441"/>
                </a:cubicBezTo>
                <a:cubicBezTo>
                  <a:pt x="1838210" y="829016"/>
                  <a:pt x="1535579" y="760277"/>
                  <a:pt x="1344832" y="769441"/>
                </a:cubicBezTo>
                <a:cubicBezTo>
                  <a:pt x="1154085" y="778605"/>
                  <a:pt x="1061281" y="730715"/>
                  <a:pt x="928441" y="769441"/>
                </a:cubicBezTo>
                <a:cubicBezTo>
                  <a:pt x="795601" y="808167"/>
                  <a:pt x="608709" y="749285"/>
                  <a:pt x="512049" y="769441"/>
                </a:cubicBezTo>
                <a:cubicBezTo>
                  <a:pt x="415389" y="789597"/>
                  <a:pt x="166029" y="738859"/>
                  <a:pt x="0" y="769441"/>
                </a:cubicBezTo>
                <a:cubicBezTo>
                  <a:pt x="-25657" y="619719"/>
                  <a:pt x="4542" y="574162"/>
                  <a:pt x="0" y="400109"/>
                </a:cubicBezTo>
                <a:cubicBezTo>
                  <a:pt x="-4542" y="226056"/>
                  <a:pt x="2236" y="105245"/>
                  <a:pt x="0" y="0"/>
                </a:cubicBezTo>
                <a:close/>
              </a:path>
              <a:path w="7314987" h="769441" stroke="0" extrusionOk="0">
                <a:moveTo>
                  <a:pt x="0" y="0"/>
                </a:moveTo>
                <a:cubicBezTo>
                  <a:pt x="174146" y="-21562"/>
                  <a:pt x="288925" y="33308"/>
                  <a:pt x="416392" y="0"/>
                </a:cubicBezTo>
                <a:cubicBezTo>
                  <a:pt x="543859" y="-33308"/>
                  <a:pt x="722592" y="3054"/>
                  <a:pt x="979083" y="0"/>
                </a:cubicBezTo>
                <a:cubicBezTo>
                  <a:pt x="1235574" y="-3054"/>
                  <a:pt x="1484128" y="66701"/>
                  <a:pt x="1614924" y="0"/>
                </a:cubicBezTo>
                <a:cubicBezTo>
                  <a:pt x="1745720" y="-66701"/>
                  <a:pt x="1801154" y="22895"/>
                  <a:pt x="1958166" y="0"/>
                </a:cubicBezTo>
                <a:cubicBezTo>
                  <a:pt x="2115178" y="-22895"/>
                  <a:pt x="2415130" y="13869"/>
                  <a:pt x="2594007" y="0"/>
                </a:cubicBezTo>
                <a:cubicBezTo>
                  <a:pt x="2772884" y="-13869"/>
                  <a:pt x="3048478" y="27808"/>
                  <a:pt x="3302998" y="0"/>
                </a:cubicBezTo>
                <a:cubicBezTo>
                  <a:pt x="3557518" y="-27808"/>
                  <a:pt x="3587093" y="43978"/>
                  <a:pt x="3719390" y="0"/>
                </a:cubicBezTo>
                <a:cubicBezTo>
                  <a:pt x="3851687" y="-43978"/>
                  <a:pt x="3975683" y="28310"/>
                  <a:pt x="4062631" y="0"/>
                </a:cubicBezTo>
                <a:cubicBezTo>
                  <a:pt x="4149579" y="-28310"/>
                  <a:pt x="4312247" y="10169"/>
                  <a:pt x="4479023" y="0"/>
                </a:cubicBezTo>
                <a:cubicBezTo>
                  <a:pt x="4645799" y="-10169"/>
                  <a:pt x="4921673" y="5284"/>
                  <a:pt x="5041714" y="0"/>
                </a:cubicBezTo>
                <a:cubicBezTo>
                  <a:pt x="5161755" y="-5284"/>
                  <a:pt x="5280940" y="11718"/>
                  <a:pt x="5458106" y="0"/>
                </a:cubicBezTo>
                <a:cubicBezTo>
                  <a:pt x="5635272" y="-11718"/>
                  <a:pt x="5786848" y="31990"/>
                  <a:pt x="5874497" y="0"/>
                </a:cubicBezTo>
                <a:cubicBezTo>
                  <a:pt x="5962146" y="-31990"/>
                  <a:pt x="6117264" y="12081"/>
                  <a:pt x="6290889" y="0"/>
                </a:cubicBezTo>
                <a:cubicBezTo>
                  <a:pt x="6464514" y="-12081"/>
                  <a:pt x="6904210" y="73831"/>
                  <a:pt x="7314987" y="0"/>
                </a:cubicBezTo>
                <a:cubicBezTo>
                  <a:pt x="7344982" y="181457"/>
                  <a:pt x="7311436" y="287369"/>
                  <a:pt x="7314987" y="377026"/>
                </a:cubicBezTo>
                <a:cubicBezTo>
                  <a:pt x="7318538" y="466683"/>
                  <a:pt x="7295536" y="575675"/>
                  <a:pt x="7314987" y="769441"/>
                </a:cubicBezTo>
                <a:cubicBezTo>
                  <a:pt x="7217651" y="809454"/>
                  <a:pt x="7100205" y="746652"/>
                  <a:pt x="6898595" y="769441"/>
                </a:cubicBezTo>
                <a:cubicBezTo>
                  <a:pt x="6696985" y="792230"/>
                  <a:pt x="6629752" y="763660"/>
                  <a:pt x="6409054" y="769441"/>
                </a:cubicBezTo>
                <a:cubicBezTo>
                  <a:pt x="6188356" y="775222"/>
                  <a:pt x="6216262" y="747347"/>
                  <a:pt x="6065812" y="769441"/>
                </a:cubicBezTo>
                <a:cubicBezTo>
                  <a:pt x="5915362" y="791535"/>
                  <a:pt x="5592212" y="705634"/>
                  <a:pt x="5356821" y="769441"/>
                </a:cubicBezTo>
                <a:cubicBezTo>
                  <a:pt x="5121430" y="833248"/>
                  <a:pt x="5108180" y="731609"/>
                  <a:pt x="5013580" y="769441"/>
                </a:cubicBezTo>
                <a:cubicBezTo>
                  <a:pt x="4918980" y="807273"/>
                  <a:pt x="4535268" y="740794"/>
                  <a:pt x="4377738" y="769441"/>
                </a:cubicBezTo>
                <a:cubicBezTo>
                  <a:pt x="4220208" y="798088"/>
                  <a:pt x="3943999" y="750724"/>
                  <a:pt x="3815047" y="769441"/>
                </a:cubicBezTo>
                <a:cubicBezTo>
                  <a:pt x="3686095" y="788158"/>
                  <a:pt x="3477264" y="705129"/>
                  <a:pt x="3179206" y="769441"/>
                </a:cubicBezTo>
                <a:cubicBezTo>
                  <a:pt x="2881148" y="833753"/>
                  <a:pt x="2930600" y="767547"/>
                  <a:pt x="2762814" y="769441"/>
                </a:cubicBezTo>
                <a:cubicBezTo>
                  <a:pt x="2595028" y="771335"/>
                  <a:pt x="2409525" y="729423"/>
                  <a:pt x="2200123" y="769441"/>
                </a:cubicBezTo>
                <a:cubicBezTo>
                  <a:pt x="1990721" y="809459"/>
                  <a:pt x="2017774" y="728661"/>
                  <a:pt x="1856881" y="769441"/>
                </a:cubicBezTo>
                <a:cubicBezTo>
                  <a:pt x="1695988" y="810221"/>
                  <a:pt x="1547900" y="726656"/>
                  <a:pt x="1294190" y="769441"/>
                </a:cubicBezTo>
                <a:cubicBezTo>
                  <a:pt x="1040480" y="812226"/>
                  <a:pt x="838166" y="735306"/>
                  <a:pt x="658349" y="769441"/>
                </a:cubicBezTo>
                <a:cubicBezTo>
                  <a:pt x="478532" y="803576"/>
                  <a:pt x="252335" y="749027"/>
                  <a:pt x="0" y="769441"/>
                </a:cubicBezTo>
                <a:cubicBezTo>
                  <a:pt x="-8947" y="668103"/>
                  <a:pt x="210" y="519105"/>
                  <a:pt x="0" y="407804"/>
                </a:cubicBezTo>
                <a:cubicBezTo>
                  <a:pt x="-210" y="296503"/>
                  <a:pt x="9757" y="97032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rgbClr val="6EBA35"/>
            </a:solidFill>
            <a:prstDash val="dash"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>
              <a:lnSpc>
                <a:spcPct val="90000"/>
              </a:lnSpc>
              <a:spcBef>
                <a:spcPct val="50000"/>
              </a:spcBef>
              <a:buFont typeface="Arial" charset="0"/>
              <a:buNone/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Vậy 65 : 3 =</a:t>
            </a:r>
            <a:r>
              <a:rPr lang="vi-VN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21</a:t>
            </a:r>
            <a:endParaRPr lang="vi-VN" sz="36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2" name="Rectangle 4"/>
          <p:cNvSpPr>
            <a:spLocks noChangeArrowheads="1"/>
          </p:cNvSpPr>
          <p:nvPr/>
        </p:nvSpPr>
        <p:spPr bwMode="auto">
          <a:xfrm>
            <a:off x="8869363" y="6248400"/>
            <a:ext cx="3308350" cy="590550"/>
          </a:xfrm>
          <a:custGeom>
            <a:avLst/>
            <a:gdLst>
              <a:gd name="T0" fmla="*/ 0 w 7314987"/>
              <a:gd name="T1" fmla="*/ 0 h 769441"/>
              <a:gd name="T2" fmla="*/ 85154 w 7314987"/>
              <a:gd name="T3" fmla="*/ 0 h 769441"/>
              <a:gd name="T4" fmla="*/ 200227 w 7314987"/>
              <a:gd name="T5" fmla="*/ 0 h 769441"/>
              <a:gd name="T6" fmla="*/ 330260 w 7314987"/>
              <a:gd name="T7" fmla="*/ 0 h 769441"/>
              <a:gd name="T8" fmla="*/ 400454 w 7314987"/>
              <a:gd name="T9" fmla="*/ 0 h 769441"/>
              <a:gd name="T10" fmla="*/ 515527 w 7314987"/>
              <a:gd name="T11" fmla="*/ 0 h 769441"/>
              <a:gd name="T12" fmla="*/ 660519 w 7314987"/>
              <a:gd name="T13" fmla="*/ 0 h 769441"/>
              <a:gd name="T14" fmla="*/ 745673 w 7314987"/>
              <a:gd name="T15" fmla="*/ 0 h 769441"/>
              <a:gd name="T16" fmla="*/ 890664 w 7314987"/>
              <a:gd name="T17" fmla="*/ 0 h 769441"/>
              <a:gd name="T18" fmla="*/ 1020697 w 7314987"/>
              <a:gd name="T19" fmla="*/ 0 h 769441"/>
              <a:gd name="T20" fmla="*/ 1135769 w 7314987"/>
              <a:gd name="T21" fmla="*/ 0 h 769441"/>
              <a:gd name="T22" fmla="*/ 1235883 w 7314987"/>
              <a:gd name="T23" fmla="*/ 0 h 769441"/>
              <a:gd name="T24" fmla="*/ 1306077 w 7314987"/>
              <a:gd name="T25" fmla="*/ 0 h 769441"/>
              <a:gd name="T26" fmla="*/ 1376272 w 7314987"/>
              <a:gd name="T27" fmla="*/ 0 h 769441"/>
              <a:gd name="T28" fmla="*/ 1495947 w 7314987"/>
              <a:gd name="T29" fmla="*/ 0 h 769441"/>
              <a:gd name="T30" fmla="*/ 1495947 w 7314987"/>
              <a:gd name="T31" fmla="*/ 217701 h 769441"/>
              <a:gd name="T32" fmla="*/ 1495947 w 7314987"/>
              <a:gd name="T33" fmla="*/ 453543 h 769441"/>
              <a:gd name="T34" fmla="*/ 1425753 w 7314987"/>
              <a:gd name="T35" fmla="*/ 453543 h 769441"/>
              <a:gd name="T36" fmla="*/ 1280762 w 7314987"/>
              <a:gd name="T37" fmla="*/ 453543 h 769441"/>
              <a:gd name="T38" fmla="*/ 1180648 w 7314987"/>
              <a:gd name="T39" fmla="*/ 453543 h 769441"/>
              <a:gd name="T40" fmla="*/ 1110453 w 7314987"/>
              <a:gd name="T41" fmla="*/ 453543 h 769441"/>
              <a:gd name="T42" fmla="*/ 980421 w 7314987"/>
              <a:gd name="T43" fmla="*/ 453543 h 769441"/>
              <a:gd name="T44" fmla="*/ 835430 w 7314987"/>
              <a:gd name="T45" fmla="*/ 453543 h 769441"/>
              <a:gd name="T46" fmla="*/ 735316 w 7314987"/>
              <a:gd name="T47" fmla="*/ 453543 h 769441"/>
              <a:gd name="T48" fmla="*/ 650162 w 7314987"/>
              <a:gd name="T49" fmla="*/ 453543 h 769441"/>
              <a:gd name="T50" fmla="*/ 550049 w 7314987"/>
              <a:gd name="T51" fmla="*/ 453543 h 769441"/>
              <a:gd name="T52" fmla="*/ 405057 w 7314987"/>
              <a:gd name="T53" fmla="*/ 453543 h 769441"/>
              <a:gd name="T54" fmla="*/ 275024 w 7314987"/>
              <a:gd name="T55" fmla="*/ 453543 h 769441"/>
              <a:gd name="T56" fmla="*/ 189870 w 7314987"/>
              <a:gd name="T57" fmla="*/ 453543 h 769441"/>
              <a:gd name="T58" fmla="*/ 104716 w 7314987"/>
              <a:gd name="T59" fmla="*/ 453543 h 769441"/>
              <a:gd name="T60" fmla="*/ 0 w 7314987"/>
              <a:gd name="T61" fmla="*/ 453543 h 769441"/>
              <a:gd name="T62" fmla="*/ 0 w 7314987"/>
              <a:gd name="T63" fmla="*/ 235842 h 769441"/>
              <a:gd name="T64" fmla="*/ 0 w 7314987"/>
              <a:gd name="T65" fmla="*/ 0 h 769441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7314987"/>
              <a:gd name="T100" fmla="*/ 0 h 769441"/>
              <a:gd name="T101" fmla="*/ 7314987 w 7314987"/>
              <a:gd name="T102" fmla="*/ 769441 h 769441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7314987" h="769441" fill="none" extrusionOk="0">
                <a:moveTo>
                  <a:pt x="0" y="0"/>
                </a:moveTo>
                <a:cubicBezTo>
                  <a:pt x="135891" y="-28171"/>
                  <a:pt x="270817" y="1066"/>
                  <a:pt x="416392" y="0"/>
                </a:cubicBezTo>
                <a:cubicBezTo>
                  <a:pt x="561967" y="-1066"/>
                  <a:pt x="803100" y="22756"/>
                  <a:pt x="979083" y="0"/>
                </a:cubicBezTo>
                <a:cubicBezTo>
                  <a:pt x="1155066" y="-22756"/>
                  <a:pt x="1367938" y="6462"/>
                  <a:pt x="1614924" y="0"/>
                </a:cubicBezTo>
                <a:cubicBezTo>
                  <a:pt x="1861910" y="-6462"/>
                  <a:pt x="1789336" y="11326"/>
                  <a:pt x="1958166" y="0"/>
                </a:cubicBezTo>
                <a:cubicBezTo>
                  <a:pt x="2126996" y="-11326"/>
                  <a:pt x="2245641" y="16267"/>
                  <a:pt x="2520857" y="0"/>
                </a:cubicBezTo>
                <a:cubicBezTo>
                  <a:pt x="2796073" y="-16267"/>
                  <a:pt x="3064659" y="14182"/>
                  <a:pt x="3229848" y="0"/>
                </a:cubicBezTo>
                <a:cubicBezTo>
                  <a:pt x="3395037" y="-14182"/>
                  <a:pt x="3453227" y="48796"/>
                  <a:pt x="3646240" y="0"/>
                </a:cubicBezTo>
                <a:cubicBezTo>
                  <a:pt x="3839253" y="-48796"/>
                  <a:pt x="4163295" y="46648"/>
                  <a:pt x="4355231" y="0"/>
                </a:cubicBezTo>
                <a:cubicBezTo>
                  <a:pt x="4547167" y="-46648"/>
                  <a:pt x="4810509" y="47089"/>
                  <a:pt x="4991072" y="0"/>
                </a:cubicBezTo>
                <a:cubicBezTo>
                  <a:pt x="5171635" y="-47089"/>
                  <a:pt x="5339152" y="42982"/>
                  <a:pt x="5553763" y="0"/>
                </a:cubicBezTo>
                <a:cubicBezTo>
                  <a:pt x="5768374" y="-42982"/>
                  <a:pt x="5851653" y="56939"/>
                  <a:pt x="6043305" y="0"/>
                </a:cubicBezTo>
                <a:cubicBezTo>
                  <a:pt x="6234957" y="-56939"/>
                  <a:pt x="6315294" y="17111"/>
                  <a:pt x="6386546" y="0"/>
                </a:cubicBezTo>
                <a:cubicBezTo>
                  <a:pt x="6457798" y="-17111"/>
                  <a:pt x="6655746" y="8640"/>
                  <a:pt x="6729788" y="0"/>
                </a:cubicBezTo>
                <a:cubicBezTo>
                  <a:pt x="6803830" y="-8640"/>
                  <a:pt x="7027226" y="21236"/>
                  <a:pt x="7314987" y="0"/>
                </a:cubicBezTo>
                <a:cubicBezTo>
                  <a:pt x="7335570" y="103709"/>
                  <a:pt x="7298917" y="235702"/>
                  <a:pt x="7314987" y="369332"/>
                </a:cubicBezTo>
                <a:cubicBezTo>
                  <a:pt x="7331057" y="502962"/>
                  <a:pt x="7308531" y="684276"/>
                  <a:pt x="7314987" y="769441"/>
                </a:cubicBezTo>
                <a:cubicBezTo>
                  <a:pt x="7207849" y="799019"/>
                  <a:pt x="7092157" y="768774"/>
                  <a:pt x="6971745" y="769441"/>
                </a:cubicBezTo>
                <a:cubicBezTo>
                  <a:pt x="6851333" y="770108"/>
                  <a:pt x="6612190" y="708681"/>
                  <a:pt x="6262754" y="769441"/>
                </a:cubicBezTo>
                <a:cubicBezTo>
                  <a:pt x="5913318" y="830201"/>
                  <a:pt x="5970088" y="756703"/>
                  <a:pt x="5773213" y="769441"/>
                </a:cubicBezTo>
                <a:cubicBezTo>
                  <a:pt x="5576338" y="782179"/>
                  <a:pt x="5562747" y="747446"/>
                  <a:pt x="5429971" y="769441"/>
                </a:cubicBezTo>
                <a:cubicBezTo>
                  <a:pt x="5297195" y="791436"/>
                  <a:pt x="5074731" y="755310"/>
                  <a:pt x="4794130" y="769441"/>
                </a:cubicBezTo>
                <a:cubicBezTo>
                  <a:pt x="4513529" y="783572"/>
                  <a:pt x="4278074" y="692891"/>
                  <a:pt x="4085139" y="769441"/>
                </a:cubicBezTo>
                <a:cubicBezTo>
                  <a:pt x="3892204" y="845991"/>
                  <a:pt x="3837581" y="749738"/>
                  <a:pt x="3595597" y="769441"/>
                </a:cubicBezTo>
                <a:cubicBezTo>
                  <a:pt x="3353613" y="789144"/>
                  <a:pt x="3275595" y="742422"/>
                  <a:pt x="3179206" y="769441"/>
                </a:cubicBezTo>
                <a:cubicBezTo>
                  <a:pt x="3082817" y="796460"/>
                  <a:pt x="2843365" y="755212"/>
                  <a:pt x="2689664" y="769441"/>
                </a:cubicBezTo>
                <a:cubicBezTo>
                  <a:pt x="2535963" y="783670"/>
                  <a:pt x="2123136" y="709866"/>
                  <a:pt x="1980673" y="769441"/>
                </a:cubicBezTo>
                <a:cubicBezTo>
                  <a:pt x="1838210" y="829016"/>
                  <a:pt x="1535579" y="760277"/>
                  <a:pt x="1344832" y="769441"/>
                </a:cubicBezTo>
                <a:cubicBezTo>
                  <a:pt x="1154085" y="778605"/>
                  <a:pt x="1061281" y="730715"/>
                  <a:pt x="928441" y="769441"/>
                </a:cubicBezTo>
                <a:cubicBezTo>
                  <a:pt x="795601" y="808167"/>
                  <a:pt x="608709" y="749285"/>
                  <a:pt x="512049" y="769441"/>
                </a:cubicBezTo>
                <a:cubicBezTo>
                  <a:pt x="415389" y="789597"/>
                  <a:pt x="166029" y="738859"/>
                  <a:pt x="0" y="769441"/>
                </a:cubicBezTo>
                <a:cubicBezTo>
                  <a:pt x="-25657" y="619719"/>
                  <a:pt x="4542" y="574162"/>
                  <a:pt x="0" y="400109"/>
                </a:cubicBezTo>
                <a:cubicBezTo>
                  <a:pt x="-4542" y="226056"/>
                  <a:pt x="2236" y="105245"/>
                  <a:pt x="0" y="0"/>
                </a:cubicBezTo>
                <a:close/>
              </a:path>
              <a:path w="7314987" h="769441" stroke="0" extrusionOk="0">
                <a:moveTo>
                  <a:pt x="0" y="0"/>
                </a:moveTo>
                <a:cubicBezTo>
                  <a:pt x="174146" y="-21562"/>
                  <a:pt x="288925" y="33308"/>
                  <a:pt x="416392" y="0"/>
                </a:cubicBezTo>
                <a:cubicBezTo>
                  <a:pt x="543859" y="-33308"/>
                  <a:pt x="722592" y="3054"/>
                  <a:pt x="979083" y="0"/>
                </a:cubicBezTo>
                <a:cubicBezTo>
                  <a:pt x="1235574" y="-3054"/>
                  <a:pt x="1484128" y="66701"/>
                  <a:pt x="1614924" y="0"/>
                </a:cubicBezTo>
                <a:cubicBezTo>
                  <a:pt x="1745720" y="-66701"/>
                  <a:pt x="1801154" y="22895"/>
                  <a:pt x="1958166" y="0"/>
                </a:cubicBezTo>
                <a:cubicBezTo>
                  <a:pt x="2115178" y="-22895"/>
                  <a:pt x="2415130" y="13869"/>
                  <a:pt x="2594007" y="0"/>
                </a:cubicBezTo>
                <a:cubicBezTo>
                  <a:pt x="2772884" y="-13869"/>
                  <a:pt x="3048478" y="27808"/>
                  <a:pt x="3302998" y="0"/>
                </a:cubicBezTo>
                <a:cubicBezTo>
                  <a:pt x="3557518" y="-27808"/>
                  <a:pt x="3587093" y="43978"/>
                  <a:pt x="3719390" y="0"/>
                </a:cubicBezTo>
                <a:cubicBezTo>
                  <a:pt x="3851687" y="-43978"/>
                  <a:pt x="3975683" y="28310"/>
                  <a:pt x="4062631" y="0"/>
                </a:cubicBezTo>
                <a:cubicBezTo>
                  <a:pt x="4149579" y="-28310"/>
                  <a:pt x="4312247" y="10169"/>
                  <a:pt x="4479023" y="0"/>
                </a:cubicBezTo>
                <a:cubicBezTo>
                  <a:pt x="4645799" y="-10169"/>
                  <a:pt x="4921673" y="5284"/>
                  <a:pt x="5041714" y="0"/>
                </a:cubicBezTo>
                <a:cubicBezTo>
                  <a:pt x="5161755" y="-5284"/>
                  <a:pt x="5280940" y="11718"/>
                  <a:pt x="5458106" y="0"/>
                </a:cubicBezTo>
                <a:cubicBezTo>
                  <a:pt x="5635272" y="-11718"/>
                  <a:pt x="5786848" y="31990"/>
                  <a:pt x="5874497" y="0"/>
                </a:cubicBezTo>
                <a:cubicBezTo>
                  <a:pt x="5962146" y="-31990"/>
                  <a:pt x="6117264" y="12081"/>
                  <a:pt x="6290889" y="0"/>
                </a:cubicBezTo>
                <a:cubicBezTo>
                  <a:pt x="6464514" y="-12081"/>
                  <a:pt x="6904210" y="73831"/>
                  <a:pt x="7314987" y="0"/>
                </a:cubicBezTo>
                <a:cubicBezTo>
                  <a:pt x="7344982" y="181457"/>
                  <a:pt x="7311436" y="287369"/>
                  <a:pt x="7314987" y="377026"/>
                </a:cubicBezTo>
                <a:cubicBezTo>
                  <a:pt x="7318538" y="466683"/>
                  <a:pt x="7295536" y="575675"/>
                  <a:pt x="7314987" y="769441"/>
                </a:cubicBezTo>
                <a:cubicBezTo>
                  <a:pt x="7217651" y="809454"/>
                  <a:pt x="7100205" y="746652"/>
                  <a:pt x="6898595" y="769441"/>
                </a:cubicBezTo>
                <a:cubicBezTo>
                  <a:pt x="6696985" y="792230"/>
                  <a:pt x="6629752" y="763660"/>
                  <a:pt x="6409054" y="769441"/>
                </a:cubicBezTo>
                <a:cubicBezTo>
                  <a:pt x="6188356" y="775222"/>
                  <a:pt x="6216262" y="747347"/>
                  <a:pt x="6065812" y="769441"/>
                </a:cubicBezTo>
                <a:cubicBezTo>
                  <a:pt x="5915362" y="791535"/>
                  <a:pt x="5592212" y="705634"/>
                  <a:pt x="5356821" y="769441"/>
                </a:cubicBezTo>
                <a:cubicBezTo>
                  <a:pt x="5121430" y="833248"/>
                  <a:pt x="5108180" y="731609"/>
                  <a:pt x="5013580" y="769441"/>
                </a:cubicBezTo>
                <a:cubicBezTo>
                  <a:pt x="4918980" y="807273"/>
                  <a:pt x="4535268" y="740794"/>
                  <a:pt x="4377738" y="769441"/>
                </a:cubicBezTo>
                <a:cubicBezTo>
                  <a:pt x="4220208" y="798088"/>
                  <a:pt x="3943999" y="750724"/>
                  <a:pt x="3815047" y="769441"/>
                </a:cubicBezTo>
                <a:cubicBezTo>
                  <a:pt x="3686095" y="788158"/>
                  <a:pt x="3477264" y="705129"/>
                  <a:pt x="3179206" y="769441"/>
                </a:cubicBezTo>
                <a:cubicBezTo>
                  <a:pt x="2881148" y="833753"/>
                  <a:pt x="2930600" y="767547"/>
                  <a:pt x="2762814" y="769441"/>
                </a:cubicBezTo>
                <a:cubicBezTo>
                  <a:pt x="2595028" y="771335"/>
                  <a:pt x="2409525" y="729423"/>
                  <a:pt x="2200123" y="769441"/>
                </a:cubicBezTo>
                <a:cubicBezTo>
                  <a:pt x="1990721" y="809459"/>
                  <a:pt x="2017774" y="728661"/>
                  <a:pt x="1856881" y="769441"/>
                </a:cubicBezTo>
                <a:cubicBezTo>
                  <a:pt x="1695988" y="810221"/>
                  <a:pt x="1547900" y="726656"/>
                  <a:pt x="1294190" y="769441"/>
                </a:cubicBezTo>
                <a:cubicBezTo>
                  <a:pt x="1040480" y="812226"/>
                  <a:pt x="838166" y="735306"/>
                  <a:pt x="658349" y="769441"/>
                </a:cubicBezTo>
                <a:cubicBezTo>
                  <a:pt x="478532" y="803576"/>
                  <a:pt x="252335" y="749027"/>
                  <a:pt x="0" y="769441"/>
                </a:cubicBezTo>
                <a:cubicBezTo>
                  <a:pt x="-8947" y="668103"/>
                  <a:pt x="210" y="519105"/>
                  <a:pt x="0" y="407804"/>
                </a:cubicBezTo>
                <a:cubicBezTo>
                  <a:pt x="-210" y="296503"/>
                  <a:pt x="9757" y="97032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rgbClr val="6EBA35"/>
            </a:solidFill>
            <a:prstDash val="dash"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>
              <a:lnSpc>
                <a:spcPct val="90000"/>
              </a:lnSpc>
              <a:spcBef>
                <a:spcPct val="50000"/>
              </a:spcBef>
              <a:buFont typeface="Arial" charset="0"/>
              <a:buNone/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Vậy 49 : 4 =</a:t>
            </a:r>
            <a:r>
              <a:rPr lang="vi-VN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24</a:t>
            </a:r>
            <a:endParaRPr lang="vi-VN" sz="36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3" name="Rectangle 4"/>
          <p:cNvSpPr>
            <a:spLocks noChangeArrowheads="1"/>
          </p:cNvSpPr>
          <p:nvPr/>
        </p:nvSpPr>
        <p:spPr bwMode="auto">
          <a:xfrm>
            <a:off x="12695238" y="6248400"/>
            <a:ext cx="3308350" cy="590550"/>
          </a:xfrm>
          <a:custGeom>
            <a:avLst/>
            <a:gdLst>
              <a:gd name="T0" fmla="*/ 0 w 7314987"/>
              <a:gd name="T1" fmla="*/ 0 h 769441"/>
              <a:gd name="T2" fmla="*/ 85154 w 7314987"/>
              <a:gd name="T3" fmla="*/ 0 h 769441"/>
              <a:gd name="T4" fmla="*/ 200227 w 7314987"/>
              <a:gd name="T5" fmla="*/ 0 h 769441"/>
              <a:gd name="T6" fmla="*/ 330260 w 7314987"/>
              <a:gd name="T7" fmla="*/ 0 h 769441"/>
              <a:gd name="T8" fmla="*/ 400454 w 7314987"/>
              <a:gd name="T9" fmla="*/ 0 h 769441"/>
              <a:gd name="T10" fmla="*/ 515527 w 7314987"/>
              <a:gd name="T11" fmla="*/ 0 h 769441"/>
              <a:gd name="T12" fmla="*/ 660519 w 7314987"/>
              <a:gd name="T13" fmla="*/ 0 h 769441"/>
              <a:gd name="T14" fmla="*/ 745673 w 7314987"/>
              <a:gd name="T15" fmla="*/ 0 h 769441"/>
              <a:gd name="T16" fmla="*/ 890664 w 7314987"/>
              <a:gd name="T17" fmla="*/ 0 h 769441"/>
              <a:gd name="T18" fmla="*/ 1020697 w 7314987"/>
              <a:gd name="T19" fmla="*/ 0 h 769441"/>
              <a:gd name="T20" fmla="*/ 1135769 w 7314987"/>
              <a:gd name="T21" fmla="*/ 0 h 769441"/>
              <a:gd name="T22" fmla="*/ 1235883 w 7314987"/>
              <a:gd name="T23" fmla="*/ 0 h 769441"/>
              <a:gd name="T24" fmla="*/ 1306077 w 7314987"/>
              <a:gd name="T25" fmla="*/ 0 h 769441"/>
              <a:gd name="T26" fmla="*/ 1376272 w 7314987"/>
              <a:gd name="T27" fmla="*/ 0 h 769441"/>
              <a:gd name="T28" fmla="*/ 1495947 w 7314987"/>
              <a:gd name="T29" fmla="*/ 0 h 769441"/>
              <a:gd name="T30" fmla="*/ 1495947 w 7314987"/>
              <a:gd name="T31" fmla="*/ 217701 h 769441"/>
              <a:gd name="T32" fmla="*/ 1495947 w 7314987"/>
              <a:gd name="T33" fmla="*/ 453543 h 769441"/>
              <a:gd name="T34" fmla="*/ 1425753 w 7314987"/>
              <a:gd name="T35" fmla="*/ 453543 h 769441"/>
              <a:gd name="T36" fmla="*/ 1280762 w 7314987"/>
              <a:gd name="T37" fmla="*/ 453543 h 769441"/>
              <a:gd name="T38" fmla="*/ 1180648 w 7314987"/>
              <a:gd name="T39" fmla="*/ 453543 h 769441"/>
              <a:gd name="T40" fmla="*/ 1110453 w 7314987"/>
              <a:gd name="T41" fmla="*/ 453543 h 769441"/>
              <a:gd name="T42" fmla="*/ 980421 w 7314987"/>
              <a:gd name="T43" fmla="*/ 453543 h 769441"/>
              <a:gd name="T44" fmla="*/ 835430 w 7314987"/>
              <a:gd name="T45" fmla="*/ 453543 h 769441"/>
              <a:gd name="T46" fmla="*/ 735316 w 7314987"/>
              <a:gd name="T47" fmla="*/ 453543 h 769441"/>
              <a:gd name="T48" fmla="*/ 650162 w 7314987"/>
              <a:gd name="T49" fmla="*/ 453543 h 769441"/>
              <a:gd name="T50" fmla="*/ 550049 w 7314987"/>
              <a:gd name="T51" fmla="*/ 453543 h 769441"/>
              <a:gd name="T52" fmla="*/ 405057 w 7314987"/>
              <a:gd name="T53" fmla="*/ 453543 h 769441"/>
              <a:gd name="T54" fmla="*/ 275024 w 7314987"/>
              <a:gd name="T55" fmla="*/ 453543 h 769441"/>
              <a:gd name="T56" fmla="*/ 189870 w 7314987"/>
              <a:gd name="T57" fmla="*/ 453543 h 769441"/>
              <a:gd name="T58" fmla="*/ 104716 w 7314987"/>
              <a:gd name="T59" fmla="*/ 453543 h 769441"/>
              <a:gd name="T60" fmla="*/ 0 w 7314987"/>
              <a:gd name="T61" fmla="*/ 453543 h 769441"/>
              <a:gd name="T62" fmla="*/ 0 w 7314987"/>
              <a:gd name="T63" fmla="*/ 235842 h 769441"/>
              <a:gd name="T64" fmla="*/ 0 w 7314987"/>
              <a:gd name="T65" fmla="*/ 0 h 769441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7314987"/>
              <a:gd name="T100" fmla="*/ 0 h 769441"/>
              <a:gd name="T101" fmla="*/ 7314987 w 7314987"/>
              <a:gd name="T102" fmla="*/ 769441 h 769441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7314987" h="769441" fill="none" extrusionOk="0">
                <a:moveTo>
                  <a:pt x="0" y="0"/>
                </a:moveTo>
                <a:cubicBezTo>
                  <a:pt x="135891" y="-28171"/>
                  <a:pt x="270817" y="1066"/>
                  <a:pt x="416392" y="0"/>
                </a:cubicBezTo>
                <a:cubicBezTo>
                  <a:pt x="561967" y="-1066"/>
                  <a:pt x="803100" y="22756"/>
                  <a:pt x="979083" y="0"/>
                </a:cubicBezTo>
                <a:cubicBezTo>
                  <a:pt x="1155066" y="-22756"/>
                  <a:pt x="1367938" y="6462"/>
                  <a:pt x="1614924" y="0"/>
                </a:cubicBezTo>
                <a:cubicBezTo>
                  <a:pt x="1861910" y="-6462"/>
                  <a:pt x="1789336" y="11326"/>
                  <a:pt x="1958166" y="0"/>
                </a:cubicBezTo>
                <a:cubicBezTo>
                  <a:pt x="2126996" y="-11326"/>
                  <a:pt x="2245641" y="16267"/>
                  <a:pt x="2520857" y="0"/>
                </a:cubicBezTo>
                <a:cubicBezTo>
                  <a:pt x="2796073" y="-16267"/>
                  <a:pt x="3064659" y="14182"/>
                  <a:pt x="3229848" y="0"/>
                </a:cubicBezTo>
                <a:cubicBezTo>
                  <a:pt x="3395037" y="-14182"/>
                  <a:pt x="3453227" y="48796"/>
                  <a:pt x="3646240" y="0"/>
                </a:cubicBezTo>
                <a:cubicBezTo>
                  <a:pt x="3839253" y="-48796"/>
                  <a:pt x="4163295" y="46648"/>
                  <a:pt x="4355231" y="0"/>
                </a:cubicBezTo>
                <a:cubicBezTo>
                  <a:pt x="4547167" y="-46648"/>
                  <a:pt x="4810509" y="47089"/>
                  <a:pt x="4991072" y="0"/>
                </a:cubicBezTo>
                <a:cubicBezTo>
                  <a:pt x="5171635" y="-47089"/>
                  <a:pt x="5339152" y="42982"/>
                  <a:pt x="5553763" y="0"/>
                </a:cubicBezTo>
                <a:cubicBezTo>
                  <a:pt x="5768374" y="-42982"/>
                  <a:pt x="5851653" y="56939"/>
                  <a:pt x="6043305" y="0"/>
                </a:cubicBezTo>
                <a:cubicBezTo>
                  <a:pt x="6234957" y="-56939"/>
                  <a:pt x="6315294" y="17111"/>
                  <a:pt x="6386546" y="0"/>
                </a:cubicBezTo>
                <a:cubicBezTo>
                  <a:pt x="6457798" y="-17111"/>
                  <a:pt x="6655746" y="8640"/>
                  <a:pt x="6729788" y="0"/>
                </a:cubicBezTo>
                <a:cubicBezTo>
                  <a:pt x="6803830" y="-8640"/>
                  <a:pt x="7027226" y="21236"/>
                  <a:pt x="7314987" y="0"/>
                </a:cubicBezTo>
                <a:cubicBezTo>
                  <a:pt x="7335570" y="103709"/>
                  <a:pt x="7298917" y="235702"/>
                  <a:pt x="7314987" y="369332"/>
                </a:cubicBezTo>
                <a:cubicBezTo>
                  <a:pt x="7331057" y="502962"/>
                  <a:pt x="7308531" y="684276"/>
                  <a:pt x="7314987" y="769441"/>
                </a:cubicBezTo>
                <a:cubicBezTo>
                  <a:pt x="7207849" y="799019"/>
                  <a:pt x="7092157" y="768774"/>
                  <a:pt x="6971745" y="769441"/>
                </a:cubicBezTo>
                <a:cubicBezTo>
                  <a:pt x="6851333" y="770108"/>
                  <a:pt x="6612190" y="708681"/>
                  <a:pt x="6262754" y="769441"/>
                </a:cubicBezTo>
                <a:cubicBezTo>
                  <a:pt x="5913318" y="830201"/>
                  <a:pt x="5970088" y="756703"/>
                  <a:pt x="5773213" y="769441"/>
                </a:cubicBezTo>
                <a:cubicBezTo>
                  <a:pt x="5576338" y="782179"/>
                  <a:pt x="5562747" y="747446"/>
                  <a:pt x="5429971" y="769441"/>
                </a:cubicBezTo>
                <a:cubicBezTo>
                  <a:pt x="5297195" y="791436"/>
                  <a:pt x="5074731" y="755310"/>
                  <a:pt x="4794130" y="769441"/>
                </a:cubicBezTo>
                <a:cubicBezTo>
                  <a:pt x="4513529" y="783572"/>
                  <a:pt x="4278074" y="692891"/>
                  <a:pt x="4085139" y="769441"/>
                </a:cubicBezTo>
                <a:cubicBezTo>
                  <a:pt x="3892204" y="845991"/>
                  <a:pt x="3837581" y="749738"/>
                  <a:pt x="3595597" y="769441"/>
                </a:cubicBezTo>
                <a:cubicBezTo>
                  <a:pt x="3353613" y="789144"/>
                  <a:pt x="3275595" y="742422"/>
                  <a:pt x="3179206" y="769441"/>
                </a:cubicBezTo>
                <a:cubicBezTo>
                  <a:pt x="3082817" y="796460"/>
                  <a:pt x="2843365" y="755212"/>
                  <a:pt x="2689664" y="769441"/>
                </a:cubicBezTo>
                <a:cubicBezTo>
                  <a:pt x="2535963" y="783670"/>
                  <a:pt x="2123136" y="709866"/>
                  <a:pt x="1980673" y="769441"/>
                </a:cubicBezTo>
                <a:cubicBezTo>
                  <a:pt x="1838210" y="829016"/>
                  <a:pt x="1535579" y="760277"/>
                  <a:pt x="1344832" y="769441"/>
                </a:cubicBezTo>
                <a:cubicBezTo>
                  <a:pt x="1154085" y="778605"/>
                  <a:pt x="1061281" y="730715"/>
                  <a:pt x="928441" y="769441"/>
                </a:cubicBezTo>
                <a:cubicBezTo>
                  <a:pt x="795601" y="808167"/>
                  <a:pt x="608709" y="749285"/>
                  <a:pt x="512049" y="769441"/>
                </a:cubicBezTo>
                <a:cubicBezTo>
                  <a:pt x="415389" y="789597"/>
                  <a:pt x="166029" y="738859"/>
                  <a:pt x="0" y="769441"/>
                </a:cubicBezTo>
                <a:cubicBezTo>
                  <a:pt x="-25657" y="619719"/>
                  <a:pt x="4542" y="574162"/>
                  <a:pt x="0" y="400109"/>
                </a:cubicBezTo>
                <a:cubicBezTo>
                  <a:pt x="-4542" y="226056"/>
                  <a:pt x="2236" y="105245"/>
                  <a:pt x="0" y="0"/>
                </a:cubicBezTo>
                <a:close/>
              </a:path>
              <a:path w="7314987" h="769441" stroke="0" extrusionOk="0">
                <a:moveTo>
                  <a:pt x="0" y="0"/>
                </a:moveTo>
                <a:cubicBezTo>
                  <a:pt x="174146" y="-21562"/>
                  <a:pt x="288925" y="33308"/>
                  <a:pt x="416392" y="0"/>
                </a:cubicBezTo>
                <a:cubicBezTo>
                  <a:pt x="543859" y="-33308"/>
                  <a:pt x="722592" y="3054"/>
                  <a:pt x="979083" y="0"/>
                </a:cubicBezTo>
                <a:cubicBezTo>
                  <a:pt x="1235574" y="-3054"/>
                  <a:pt x="1484128" y="66701"/>
                  <a:pt x="1614924" y="0"/>
                </a:cubicBezTo>
                <a:cubicBezTo>
                  <a:pt x="1745720" y="-66701"/>
                  <a:pt x="1801154" y="22895"/>
                  <a:pt x="1958166" y="0"/>
                </a:cubicBezTo>
                <a:cubicBezTo>
                  <a:pt x="2115178" y="-22895"/>
                  <a:pt x="2415130" y="13869"/>
                  <a:pt x="2594007" y="0"/>
                </a:cubicBezTo>
                <a:cubicBezTo>
                  <a:pt x="2772884" y="-13869"/>
                  <a:pt x="3048478" y="27808"/>
                  <a:pt x="3302998" y="0"/>
                </a:cubicBezTo>
                <a:cubicBezTo>
                  <a:pt x="3557518" y="-27808"/>
                  <a:pt x="3587093" y="43978"/>
                  <a:pt x="3719390" y="0"/>
                </a:cubicBezTo>
                <a:cubicBezTo>
                  <a:pt x="3851687" y="-43978"/>
                  <a:pt x="3975683" y="28310"/>
                  <a:pt x="4062631" y="0"/>
                </a:cubicBezTo>
                <a:cubicBezTo>
                  <a:pt x="4149579" y="-28310"/>
                  <a:pt x="4312247" y="10169"/>
                  <a:pt x="4479023" y="0"/>
                </a:cubicBezTo>
                <a:cubicBezTo>
                  <a:pt x="4645799" y="-10169"/>
                  <a:pt x="4921673" y="5284"/>
                  <a:pt x="5041714" y="0"/>
                </a:cubicBezTo>
                <a:cubicBezTo>
                  <a:pt x="5161755" y="-5284"/>
                  <a:pt x="5280940" y="11718"/>
                  <a:pt x="5458106" y="0"/>
                </a:cubicBezTo>
                <a:cubicBezTo>
                  <a:pt x="5635272" y="-11718"/>
                  <a:pt x="5786848" y="31990"/>
                  <a:pt x="5874497" y="0"/>
                </a:cubicBezTo>
                <a:cubicBezTo>
                  <a:pt x="5962146" y="-31990"/>
                  <a:pt x="6117264" y="12081"/>
                  <a:pt x="6290889" y="0"/>
                </a:cubicBezTo>
                <a:cubicBezTo>
                  <a:pt x="6464514" y="-12081"/>
                  <a:pt x="6904210" y="73831"/>
                  <a:pt x="7314987" y="0"/>
                </a:cubicBezTo>
                <a:cubicBezTo>
                  <a:pt x="7344982" y="181457"/>
                  <a:pt x="7311436" y="287369"/>
                  <a:pt x="7314987" y="377026"/>
                </a:cubicBezTo>
                <a:cubicBezTo>
                  <a:pt x="7318538" y="466683"/>
                  <a:pt x="7295536" y="575675"/>
                  <a:pt x="7314987" y="769441"/>
                </a:cubicBezTo>
                <a:cubicBezTo>
                  <a:pt x="7217651" y="809454"/>
                  <a:pt x="7100205" y="746652"/>
                  <a:pt x="6898595" y="769441"/>
                </a:cubicBezTo>
                <a:cubicBezTo>
                  <a:pt x="6696985" y="792230"/>
                  <a:pt x="6629752" y="763660"/>
                  <a:pt x="6409054" y="769441"/>
                </a:cubicBezTo>
                <a:cubicBezTo>
                  <a:pt x="6188356" y="775222"/>
                  <a:pt x="6216262" y="747347"/>
                  <a:pt x="6065812" y="769441"/>
                </a:cubicBezTo>
                <a:cubicBezTo>
                  <a:pt x="5915362" y="791535"/>
                  <a:pt x="5592212" y="705634"/>
                  <a:pt x="5356821" y="769441"/>
                </a:cubicBezTo>
                <a:cubicBezTo>
                  <a:pt x="5121430" y="833248"/>
                  <a:pt x="5108180" y="731609"/>
                  <a:pt x="5013580" y="769441"/>
                </a:cubicBezTo>
                <a:cubicBezTo>
                  <a:pt x="4918980" y="807273"/>
                  <a:pt x="4535268" y="740794"/>
                  <a:pt x="4377738" y="769441"/>
                </a:cubicBezTo>
                <a:cubicBezTo>
                  <a:pt x="4220208" y="798088"/>
                  <a:pt x="3943999" y="750724"/>
                  <a:pt x="3815047" y="769441"/>
                </a:cubicBezTo>
                <a:cubicBezTo>
                  <a:pt x="3686095" y="788158"/>
                  <a:pt x="3477264" y="705129"/>
                  <a:pt x="3179206" y="769441"/>
                </a:cubicBezTo>
                <a:cubicBezTo>
                  <a:pt x="2881148" y="833753"/>
                  <a:pt x="2930600" y="767547"/>
                  <a:pt x="2762814" y="769441"/>
                </a:cubicBezTo>
                <a:cubicBezTo>
                  <a:pt x="2595028" y="771335"/>
                  <a:pt x="2409525" y="729423"/>
                  <a:pt x="2200123" y="769441"/>
                </a:cubicBezTo>
                <a:cubicBezTo>
                  <a:pt x="1990721" y="809459"/>
                  <a:pt x="2017774" y="728661"/>
                  <a:pt x="1856881" y="769441"/>
                </a:cubicBezTo>
                <a:cubicBezTo>
                  <a:pt x="1695988" y="810221"/>
                  <a:pt x="1547900" y="726656"/>
                  <a:pt x="1294190" y="769441"/>
                </a:cubicBezTo>
                <a:cubicBezTo>
                  <a:pt x="1040480" y="812226"/>
                  <a:pt x="838166" y="735306"/>
                  <a:pt x="658349" y="769441"/>
                </a:cubicBezTo>
                <a:cubicBezTo>
                  <a:pt x="478532" y="803576"/>
                  <a:pt x="252335" y="749027"/>
                  <a:pt x="0" y="769441"/>
                </a:cubicBezTo>
                <a:cubicBezTo>
                  <a:pt x="-8947" y="668103"/>
                  <a:pt x="210" y="519105"/>
                  <a:pt x="0" y="407804"/>
                </a:cubicBezTo>
                <a:cubicBezTo>
                  <a:pt x="-210" y="296503"/>
                  <a:pt x="9757" y="97032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rgbClr val="6EBA35"/>
            </a:solidFill>
            <a:prstDash val="dash"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>
              <a:lnSpc>
                <a:spcPct val="90000"/>
              </a:lnSpc>
              <a:spcBef>
                <a:spcPct val="50000"/>
              </a:spcBef>
              <a:buFont typeface="Arial" charset="0"/>
              <a:buNone/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Vậy 58 : 5 =</a:t>
            </a:r>
            <a:r>
              <a:rPr lang="vi-VN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11</a:t>
            </a:r>
            <a:endParaRPr lang="vi-VN" sz="36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9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4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9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4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4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9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1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6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1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6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1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1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6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3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8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3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8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3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8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3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8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3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8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9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4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5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0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36" grpId="0"/>
      <p:bldP spid="37" grpId="0"/>
      <p:bldP spid="38" grpId="0"/>
      <p:bldP spid="39" grpId="0"/>
      <p:bldP spid="40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76" grpId="0"/>
      <p:bldP spid="77" grpId="0"/>
      <p:bldP spid="78" grpId="0"/>
      <p:bldP spid="79" grpId="0"/>
      <p:bldP spid="80" grpId="0"/>
      <p:bldP spid="81" grpId="0"/>
      <p:bldP spid="82" grpId="0"/>
      <p:bldP spid="90" grpId="0"/>
      <p:bldP spid="91" grpId="0"/>
      <p:bldP spid="92" grpId="0"/>
      <p:bldP spid="93" grpId="0"/>
      <p:bldP spid="94" grpId="0"/>
      <p:bldP spid="95" grpId="0"/>
      <p:bldP spid="96" grpId="0"/>
      <p:bldP spid="200" grpId="0" animBg="1"/>
      <p:bldP spid="201" grpId="0" animBg="1"/>
      <p:bldP spid="202" grpId="0" animBg="1"/>
      <p:bldP spid="20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14">
            <a:extLst/>
          </p:cNvPr>
          <p:cNvSpPr txBox="1">
            <a:spLocks noChangeArrowheads="1"/>
          </p:cNvSpPr>
          <p:nvPr/>
        </p:nvSpPr>
        <p:spPr bwMode="auto">
          <a:xfrm>
            <a:off x="4465638" y="1041400"/>
            <a:ext cx="8556625" cy="6381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14525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+mn-cs"/>
              </a:rPr>
              <a:t>Bài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+mn-cs"/>
              </a:rPr>
              <a:t> 37: LUYỆN TẬP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478213" y="3552825"/>
            <a:ext cx="381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487613" y="4078288"/>
            <a:ext cx="5365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 flipH="1">
            <a:off x="2198688" y="4092575"/>
            <a:ext cx="5318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3249613" y="3565525"/>
            <a:ext cx="3810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792413" y="6364288"/>
            <a:ext cx="381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2</a:t>
            </a:r>
          </a:p>
        </p:txBody>
      </p:sp>
      <p:grpSp>
        <p:nvGrpSpPr>
          <p:cNvPr id="16" name="Group 15"/>
          <p:cNvGrpSpPr>
            <a:grpSpLocks/>
          </p:cNvGrpSpPr>
          <p:nvPr/>
        </p:nvGrpSpPr>
        <p:grpSpPr bwMode="auto">
          <a:xfrm>
            <a:off x="2201863" y="2971800"/>
            <a:ext cx="2355850" cy="1235075"/>
            <a:chOff x="1187760" y="1709434"/>
            <a:chExt cx="2355170" cy="1234440"/>
          </a:xfrm>
        </p:grpSpPr>
        <p:grpSp>
          <p:nvGrpSpPr>
            <p:cNvPr id="19545" name="Group 32"/>
            <p:cNvGrpSpPr>
              <a:grpSpLocks/>
            </p:cNvGrpSpPr>
            <p:nvPr/>
          </p:nvGrpSpPr>
          <p:grpSpPr bwMode="auto">
            <a:xfrm>
              <a:off x="1187760" y="1709434"/>
              <a:ext cx="2355170" cy="665285"/>
              <a:chOff x="226620" y="2792130"/>
              <a:chExt cx="1649263" cy="665285"/>
            </a:xfrm>
          </p:grpSpPr>
          <p:sp>
            <p:nvSpPr>
              <p:cNvPr id="19549" name="TextBox 43"/>
              <p:cNvSpPr txBox="1">
                <a:spLocks noChangeArrowheads="1"/>
              </p:cNvSpPr>
              <p:nvPr/>
            </p:nvSpPr>
            <p:spPr bwMode="auto">
              <a:xfrm>
                <a:off x="1155287" y="2792130"/>
                <a:ext cx="381000" cy="6463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altLang="en-US" sz="3600" b="1">
                    <a:solidFill>
                      <a:srgbClr val="0000FF"/>
                    </a:solidFill>
                  </a:rPr>
                  <a:t>3</a:t>
                </a:r>
              </a:p>
            </p:txBody>
          </p:sp>
          <p:sp>
            <p:nvSpPr>
              <p:cNvPr id="19550" name="TextBox 49"/>
              <p:cNvSpPr txBox="1">
                <a:spLocks noChangeArrowheads="1"/>
              </p:cNvSpPr>
              <p:nvPr/>
            </p:nvSpPr>
            <p:spPr bwMode="auto">
              <a:xfrm>
                <a:off x="226620" y="2811084"/>
                <a:ext cx="910756" cy="6463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altLang="en-US" sz="3600" b="1">
                    <a:solidFill>
                      <a:srgbClr val="0000FF"/>
                    </a:solidFill>
                  </a:rPr>
                  <a:t>938</a:t>
                </a:r>
              </a:p>
            </p:txBody>
          </p:sp>
          <p:cxnSp>
            <p:nvCxnSpPr>
              <p:cNvPr id="23" name="Straight Connector 22">
                <a:extLst/>
              </p:cNvPr>
              <p:cNvCxnSpPr/>
              <p:nvPr/>
            </p:nvCxnSpPr>
            <p:spPr>
              <a:xfrm>
                <a:off x="1190172" y="3418871"/>
                <a:ext cx="685711" cy="0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546" name="Group 17"/>
            <p:cNvGrpSpPr>
              <a:grpSpLocks/>
            </p:cNvGrpSpPr>
            <p:nvPr/>
          </p:nvGrpSpPr>
          <p:grpSpPr bwMode="auto">
            <a:xfrm>
              <a:off x="2235262" y="1728388"/>
              <a:ext cx="914400" cy="1215486"/>
              <a:chOff x="2235262" y="1728388"/>
              <a:chExt cx="914400" cy="1215486"/>
            </a:xfrm>
          </p:grpSpPr>
          <p:cxnSp>
            <p:nvCxnSpPr>
              <p:cNvPr id="19" name="Straight Connector 18">
                <a:extLst/>
              </p:cNvPr>
              <p:cNvCxnSpPr>
                <a:cxnSpLocks/>
              </p:cNvCxnSpPr>
              <p:nvPr/>
            </p:nvCxnSpPr>
            <p:spPr>
              <a:xfrm>
                <a:off x="2235208" y="1728474"/>
                <a:ext cx="0" cy="1215400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>
                <a:extLst/>
              </p:cNvPr>
              <p:cNvCxnSpPr>
                <a:cxnSpLocks/>
              </p:cNvCxnSpPr>
              <p:nvPr/>
            </p:nvCxnSpPr>
            <p:spPr>
              <a:xfrm>
                <a:off x="2239969" y="2252080"/>
                <a:ext cx="909375" cy="0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3783013" y="3565525"/>
            <a:ext cx="3810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2487613" y="5205413"/>
            <a:ext cx="381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2751138" y="5200650"/>
            <a:ext cx="381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8</a:t>
            </a:r>
          </a:p>
        </p:txBody>
      </p:sp>
      <p:sp>
        <p:nvSpPr>
          <p:cNvPr id="27" name="Rectangle 4"/>
          <p:cNvSpPr>
            <a:spLocks noChangeArrowheads="1"/>
          </p:cNvSpPr>
          <p:nvPr/>
        </p:nvSpPr>
        <p:spPr bwMode="auto">
          <a:xfrm>
            <a:off x="179388" y="7448550"/>
            <a:ext cx="3719512" cy="425450"/>
          </a:xfrm>
          <a:custGeom>
            <a:avLst/>
            <a:gdLst>
              <a:gd name="T0" fmla="*/ 0 w 7314987"/>
              <a:gd name="T1" fmla="*/ 0 h 769441"/>
              <a:gd name="T2" fmla="*/ 107653 w 7314987"/>
              <a:gd name="T3" fmla="*/ 0 h 769441"/>
              <a:gd name="T4" fmla="*/ 253128 w 7314987"/>
              <a:gd name="T5" fmla="*/ 0 h 769441"/>
              <a:gd name="T6" fmla="*/ 417516 w 7314987"/>
              <a:gd name="T7" fmla="*/ 0 h 769441"/>
              <a:gd name="T8" fmla="*/ 506257 w 7314987"/>
              <a:gd name="T9" fmla="*/ 0 h 769441"/>
              <a:gd name="T10" fmla="*/ 651733 w 7314987"/>
              <a:gd name="T11" fmla="*/ 0 h 769441"/>
              <a:gd name="T12" fmla="*/ 835033 w 7314987"/>
              <a:gd name="T13" fmla="*/ 0 h 769441"/>
              <a:gd name="T14" fmla="*/ 942685 w 7314987"/>
              <a:gd name="T15" fmla="*/ 0 h 769441"/>
              <a:gd name="T16" fmla="*/ 1125984 w 7314987"/>
              <a:gd name="T17" fmla="*/ 0 h 769441"/>
              <a:gd name="T18" fmla="*/ 1290373 w 7314987"/>
              <a:gd name="T19" fmla="*/ 0 h 769441"/>
              <a:gd name="T20" fmla="*/ 1435848 w 7314987"/>
              <a:gd name="T21" fmla="*/ 0 h 769441"/>
              <a:gd name="T22" fmla="*/ 1562413 w 7314987"/>
              <a:gd name="T23" fmla="*/ 0 h 769441"/>
              <a:gd name="T24" fmla="*/ 1651153 w 7314987"/>
              <a:gd name="T25" fmla="*/ 0 h 769441"/>
              <a:gd name="T26" fmla="*/ 1739893 w 7314987"/>
              <a:gd name="T27" fmla="*/ 0 h 769441"/>
              <a:gd name="T28" fmla="*/ 1891188 w 7314987"/>
              <a:gd name="T29" fmla="*/ 0 h 769441"/>
              <a:gd name="T30" fmla="*/ 1891188 w 7314987"/>
              <a:gd name="T31" fmla="*/ 112728 h 769441"/>
              <a:gd name="T32" fmla="*/ 1891188 w 7314987"/>
              <a:gd name="T33" fmla="*/ 234849 h 769441"/>
              <a:gd name="T34" fmla="*/ 1802447 w 7314987"/>
              <a:gd name="T35" fmla="*/ 234849 h 769441"/>
              <a:gd name="T36" fmla="*/ 1619148 w 7314987"/>
              <a:gd name="T37" fmla="*/ 234849 h 769441"/>
              <a:gd name="T38" fmla="*/ 1492584 w 7314987"/>
              <a:gd name="T39" fmla="*/ 234849 h 769441"/>
              <a:gd name="T40" fmla="*/ 1403843 w 7314987"/>
              <a:gd name="T41" fmla="*/ 234849 h 769441"/>
              <a:gd name="T42" fmla="*/ 1239456 w 7314987"/>
              <a:gd name="T43" fmla="*/ 234849 h 769441"/>
              <a:gd name="T44" fmla="*/ 1056156 w 7314987"/>
              <a:gd name="T45" fmla="*/ 234849 h 769441"/>
              <a:gd name="T46" fmla="*/ 929592 w 7314987"/>
              <a:gd name="T47" fmla="*/ 234849 h 769441"/>
              <a:gd name="T48" fmla="*/ 821940 w 7314987"/>
              <a:gd name="T49" fmla="*/ 234849 h 769441"/>
              <a:gd name="T50" fmla="*/ 695375 w 7314987"/>
              <a:gd name="T51" fmla="*/ 234849 h 769441"/>
              <a:gd name="T52" fmla="*/ 512075 w 7314987"/>
              <a:gd name="T53" fmla="*/ 234849 h 769441"/>
              <a:gd name="T54" fmla="*/ 347688 w 7314987"/>
              <a:gd name="T55" fmla="*/ 234849 h 769441"/>
              <a:gd name="T56" fmla="*/ 240035 w 7314987"/>
              <a:gd name="T57" fmla="*/ 234849 h 769441"/>
              <a:gd name="T58" fmla="*/ 132383 w 7314987"/>
              <a:gd name="T59" fmla="*/ 234849 h 769441"/>
              <a:gd name="T60" fmla="*/ 0 w 7314987"/>
              <a:gd name="T61" fmla="*/ 234849 h 769441"/>
              <a:gd name="T62" fmla="*/ 0 w 7314987"/>
              <a:gd name="T63" fmla="*/ 122121 h 769441"/>
              <a:gd name="T64" fmla="*/ 0 w 7314987"/>
              <a:gd name="T65" fmla="*/ 0 h 769441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7314987"/>
              <a:gd name="T100" fmla="*/ 0 h 769441"/>
              <a:gd name="T101" fmla="*/ 7314987 w 7314987"/>
              <a:gd name="T102" fmla="*/ 769441 h 769441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7314987" h="769441" fill="none" extrusionOk="0">
                <a:moveTo>
                  <a:pt x="0" y="0"/>
                </a:moveTo>
                <a:cubicBezTo>
                  <a:pt x="135891" y="-28171"/>
                  <a:pt x="270817" y="1066"/>
                  <a:pt x="416392" y="0"/>
                </a:cubicBezTo>
                <a:cubicBezTo>
                  <a:pt x="561967" y="-1066"/>
                  <a:pt x="803100" y="22756"/>
                  <a:pt x="979083" y="0"/>
                </a:cubicBezTo>
                <a:cubicBezTo>
                  <a:pt x="1155066" y="-22756"/>
                  <a:pt x="1367938" y="6462"/>
                  <a:pt x="1614924" y="0"/>
                </a:cubicBezTo>
                <a:cubicBezTo>
                  <a:pt x="1861910" y="-6462"/>
                  <a:pt x="1789336" y="11326"/>
                  <a:pt x="1958166" y="0"/>
                </a:cubicBezTo>
                <a:cubicBezTo>
                  <a:pt x="2126996" y="-11326"/>
                  <a:pt x="2245641" y="16267"/>
                  <a:pt x="2520857" y="0"/>
                </a:cubicBezTo>
                <a:cubicBezTo>
                  <a:pt x="2796073" y="-16267"/>
                  <a:pt x="3064659" y="14182"/>
                  <a:pt x="3229848" y="0"/>
                </a:cubicBezTo>
                <a:cubicBezTo>
                  <a:pt x="3395037" y="-14182"/>
                  <a:pt x="3453227" y="48796"/>
                  <a:pt x="3646240" y="0"/>
                </a:cubicBezTo>
                <a:cubicBezTo>
                  <a:pt x="3839253" y="-48796"/>
                  <a:pt x="4163295" y="46648"/>
                  <a:pt x="4355231" y="0"/>
                </a:cubicBezTo>
                <a:cubicBezTo>
                  <a:pt x="4547167" y="-46648"/>
                  <a:pt x="4810509" y="47089"/>
                  <a:pt x="4991072" y="0"/>
                </a:cubicBezTo>
                <a:cubicBezTo>
                  <a:pt x="5171635" y="-47089"/>
                  <a:pt x="5339152" y="42982"/>
                  <a:pt x="5553763" y="0"/>
                </a:cubicBezTo>
                <a:cubicBezTo>
                  <a:pt x="5768374" y="-42982"/>
                  <a:pt x="5851653" y="56939"/>
                  <a:pt x="6043305" y="0"/>
                </a:cubicBezTo>
                <a:cubicBezTo>
                  <a:pt x="6234957" y="-56939"/>
                  <a:pt x="6315294" y="17111"/>
                  <a:pt x="6386546" y="0"/>
                </a:cubicBezTo>
                <a:cubicBezTo>
                  <a:pt x="6457798" y="-17111"/>
                  <a:pt x="6655746" y="8640"/>
                  <a:pt x="6729788" y="0"/>
                </a:cubicBezTo>
                <a:cubicBezTo>
                  <a:pt x="6803830" y="-8640"/>
                  <a:pt x="7027226" y="21236"/>
                  <a:pt x="7314987" y="0"/>
                </a:cubicBezTo>
                <a:cubicBezTo>
                  <a:pt x="7335570" y="103709"/>
                  <a:pt x="7298917" y="235702"/>
                  <a:pt x="7314987" y="369332"/>
                </a:cubicBezTo>
                <a:cubicBezTo>
                  <a:pt x="7331057" y="502962"/>
                  <a:pt x="7308531" y="684276"/>
                  <a:pt x="7314987" y="769441"/>
                </a:cubicBezTo>
                <a:cubicBezTo>
                  <a:pt x="7207849" y="799019"/>
                  <a:pt x="7092157" y="768774"/>
                  <a:pt x="6971745" y="769441"/>
                </a:cubicBezTo>
                <a:cubicBezTo>
                  <a:pt x="6851333" y="770108"/>
                  <a:pt x="6612190" y="708681"/>
                  <a:pt x="6262754" y="769441"/>
                </a:cubicBezTo>
                <a:cubicBezTo>
                  <a:pt x="5913318" y="830201"/>
                  <a:pt x="5970088" y="756703"/>
                  <a:pt x="5773213" y="769441"/>
                </a:cubicBezTo>
                <a:cubicBezTo>
                  <a:pt x="5576338" y="782179"/>
                  <a:pt x="5562747" y="747446"/>
                  <a:pt x="5429971" y="769441"/>
                </a:cubicBezTo>
                <a:cubicBezTo>
                  <a:pt x="5297195" y="791436"/>
                  <a:pt x="5074731" y="755310"/>
                  <a:pt x="4794130" y="769441"/>
                </a:cubicBezTo>
                <a:cubicBezTo>
                  <a:pt x="4513529" y="783572"/>
                  <a:pt x="4278074" y="692891"/>
                  <a:pt x="4085139" y="769441"/>
                </a:cubicBezTo>
                <a:cubicBezTo>
                  <a:pt x="3892204" y="845991"/>
                  <a:pt x="3837581" y="749738"/>
                  <a:pt x="3595597" y="769441"/>
                </a:cubicBezTo>
                <a:cubicBezTo>
                  <a:pt x="3353613" y="789144"/>
                  <a:pt x="3275595" y="742422"/>
                  <a:pt x="3179206" y="769441"/>
                </a:cubicBezTo>
                <a:cubicBezTo>
                  <a:pt x="3082817" y="796460"/>
                  <a:pt x="2843365" y="755212"/>
                  <a:pt x="2689664" y="769441"/>
                </a:cubicBezTo>
                <a:cubicBezTo>
                  <a:pt x="2535963" y="783670"/>
                  <a:pt x="2123136" y="709866"/>
                  <a:pt x="1980673" y="769441"/>
                </a:cubicBezTo>
                <a:cubicBezTo>
                  <a:pt x="1838210" y="829016"/>
                  <a:pt x="1535579" y="760277"/>
                  <a:pt x="1344832" y="769441"/>
                </a:cubicBezTo>
                <a:cubicBezTo>
                  <a:pt x="1154085" y="778605"/>
                  <a:pt x="1061281" y="730715"/>
                  <a:pt x="928441" y="769441"/>
                </a:cubicBezTo>
                <a:cubicBezTo>
                  <a:pt x="795601" y="808167"/>
                  <a:pt x="608709" y="749285"/>
                  <a:pt x="512049" y="769441"/>
                </a:cubicBezTo>
                <a:cubicBezTo>
                  <a:pt x="415389" y="789597"/>
                  <a:pt x="166029" y="738859"/>
                  <a:pt x="0" y="769441"/>
                </a:cubicBezTo>
                <a:cubicBezTo>
                  <a:pt x="-25657" y="619719"/>
                  <a:pt x="4542" y="574162"/>
                  <a:pt x="0" y="400109"/>
                </a:cubicBezTo>
                <a:cubicBezTo>
                  <a:pt x="-4542" y="226056"/>
                  <a:pt x="2236" y="105245"/>
                  <a:pt x="0" y="0"/>
                </a:cubicBezTo>
                <a:close/>
              </a:path>
              <a:path w="7314987" h="769441" stroke="0" extrusionOk="0">
                <a:moveTo>
                  <a:pt x="0" y="0"/>
                </a:moveTo>
                <a:cubicBezTo>
                  <a:pt x="174146" y="-21562"/>
                  <a:pt x="288925" y="33308"/>
                  <a:pt x="416392" y="0"/>
                </a:cubicBezTo>
                <a:cubicBezTo>
                  <a:pt x="543859" y="-33308"/>
                  <a:pt x="722592" y="3054"/>
                  <a:pt x="979083" y="0"/>
                </a:cubicBezTo>
                <a:cubicBezTo>
                  <a:pt x="1235574" y="-3054"/>
                  <a:pt x="1484128" y="66701"/>
                  <a:pt x="1614924" y="0"/>
                </a:cubicBezTo>
                <a:cubicBezTo>
                  <a:pt x="1745720" y="-66701"/>
                  <a:pt x="1801154" y="22895"/>
                  <a:pt x="1958166" y="0"/>
                </a:cubicBezTo>
                <a:cubicBezTo>
                  <a:pt x="2115178" y="-22895"/>
                  <a:pt x="2415130" y="13869"/>
                  <a:pt x="2594007" y="0"/>
                </a:cubicBezTo>
                <a:cubicBezTo>
                  <a:pt x="2772884" y="-13869"/>
                  <a:pt x="3048478" y="27808"/>
                  <a:pt x="3302998" y="0"/>
                </a:cubicBezTo>
                <a:cubicBezTo>
                  <a:pt x="3557518" y="-27808"/>
                  <a:pt x="3587093" y="43978"/>
                  <a:pt x="3719390" y="0"/>
                </a:cubicBezTo>
                <a:cubicBezTo>
                  <a:pt x="3851687" y="-43978"/>
                  <a:pt x="3975683" y="28310"/>
                  <a:pt x="4062631" y="0"/>
                </a:cubicBezTo>
                <a:cubicBezTo>
                  <a:pt x="4149579" y="-28310"/>
                  <a:pt x="4312247" y="10169"/>
                  <a:pt x="4479023" y="0"/>
                </a:cubicBezTo>
                <a:cubicBezTo>
                  <a:pt x="4645799" y="-10169"/>
                  <a:pt x="4921673" y="5284"/>
                  <a:pt x="5041714" y="0"/>
                </a:cubicBezTo>
                <a:cubicBezTo>
                  <a:pt x="5161755" y="-5284"/>
                  <a:pt x="5280940" y="11718"/>
                  <a:pt x="5458106" y="0"/>
                </a:cubicBezTo>
                <a:cubicBezTo>
                  <a:pt x="5635272" y="-11718"/>
                  <a:pt x="5786848" y="31990"/>
                  <a:pt x="5874497" y="0"/>
                </a:cubicBezTo>
                <a:cubicBezTo>
                  <a:pt x="5962146" y="-31990"/>
                  <a:pt x="6117264" y="12081"/>
                  <a:pt x="6290889" y="0"/>
                </a:cubicBezTo>
                <a:cubicBezTo>
                  <a:pt x="6464514" y="-12081"/>
                  <a:pt x="6904210" y="73831"/>
                  <a:pt x="7314987" y="0"/>
                </a:cubicBezTo>
                <a:cubicBezTo>
                  <a:pt x="7344982" y="181457"/>
                  <a:pt x="7311436" y="287369"/>
                  <a:pt x="7314987" y="377026"/>
                </a:cubicBezTo>
                <a:cubicBezTo>
                  <a:pt x="7318538" y="466683"/>
                  <a:pt x="7295536" y="575675"/>
                  <a:pt x="7314987" y="769441"/>
                </a:cubicBezTo>
                <a:cubicBezTo>
                  <a:pt x="7217651" y="809454"/>
                  <a:pt x="7100205" y="746652"/>
                  <a:pt x="6898595" y="769441"/>
                </a:cubicBezTo>
                <a:cubicBezTo>
                  <a:pt x="6696985" y="792230"/>
                  <a:pt x="6629752" y="763660"/>
                  <a:pt x="6409054" y="769441"/>
                </a:cubicBezTo>
                <a:cubicBezTo>
                  <a:pt x="6188356" y="775222"/>
                  <a:pt x="6216262" y="747347"/>
                  <a:pt x="6065812" y="769441"/>
                </a:cubicBezTo>
                <a:cubicBezTo>
                  <a:pt x="5915362" y="791535"/>
                  <a:pt x="5592212" y="705634"/>
                  <a:pt x="5356821" y="769441"/>
                </a:cubicBezTo>
                <a:cubicBezTo>
                  <a:pt x="5121430" y="833248"/>
                  <a:pt x="5108180" y="731609"/>
                  <a:pt x="5013580" y="769441"/>
                </a:cubicBezTo>
                <a:cubicBezTo>
                  <a:pt x="4918980" y="807273"/>
                  <a:pt x="4535268" y="740794"/>
                  <a:pt x="4377738" y="769441"/>
                </a:cubicBezTo>
                <a:cubicBezTo>
                  <a:pt x="4220208" y="798088"/>
                  <a:pt x="3943999" y="750724"/>
                  <a:pt x="3815047" y="769441"/>
                </a:cubicBezTo>
                <a:cubicBezTo>
                  <a:pt x="3686095" y="788158"/>
                  <a:pt x="3477264" y="705129"/>
                  <a:pt x="3179206" y="769441"/>
                </a:cubicBezTo>
                <a:cubicBezTo>
                  <a:pt x="2881148" y="833753"/>
                  <a:pt x="2930600" y="767547"/>
                  <a:pt x="2762814" y="769441"/>
                </a:cubicBezTo>
                <a:cubicBezTo>
                  <a:pt x="2595028" y="771335"/>
                  <a:pt x="2409525" y="729423"/>
                  <a:pt x="2200123" y="769441"/>
                </a:cubicBezTo>
                <a:cubicBezTo>
                  <a:pt x="1990721" y="809459"/>
                  <a:pt x="2017774" y="728661"/>
                  <a:pt x="1856881" y="769441"/>
                </a:cubicBezTo>
                <a:cubicBezTo>
                  <a:pt x="1695988" y="810221"/>
                  <a:pt x="1547900" y="726656"/>
                  <a:pt x="1294190" y="769441"/>
                </a:cubicBezTo>
                <a:cubicBezTo>
                  <a:pt x="1040480" y="812226"/>
                  <a:pt x="838166" y="735306"/>
                  <a:pt x="658349" y="769441"/>
                </a:cubicBezTo>
                <a:cubicBezTo>
                  <a:pt x="478532" y="803576"/>
                  <a:pt x="252335" y="749027"/>
                  <a:pt x="0" y="769441"/>
                </a:cubicBezTo>
                <a:cubicBezTo>
                  <a:pt x="-8947" y="668103"/>
                  <a:pt x="210" y="519105"/>
                  <a:pt x="0" y="407804"/>
                </a:cubicBezTo>
                <a:cubicBezTo>
                  <a:pt x="-210" y="296503"/>
                  <a:pt x="9757" y="97032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rgbClr val="6EBA35"/>
            </a:solidFill>
            <a:prstDash val="dash"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>
              <a:lnSpc>
                <a:spcPct val="90000"/>
              </a:lnSpc>
              <a:spcBef>
                <a:spcPct val="50000"/>
              </a:spcBef>
              <a:buFont typeface="Arial" charset="0"/>
              <a:buNone/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Vậy 938 : 3 =</a:t>
            </a:r>
            <a:r>
              <a:rPr lang="vi-VN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312 ( dư 2)</a:t>
            </a:r>
            <a:endParaRPr lang="vi-VN" sz="24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2211388" y="3578225"/>
            <a:ext cx="381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9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2759075" y="5775325"/>
            <a:ext cx="3810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6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2530475" y="4684713"/>
            <a:ext cx="381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3</a:t>
            </a:r>
          </a:p>
        </p:txBody>
      </p:sp>
      <p:cxnSp>
        <p:nvCxnSpPr>
          <p:cNvPr id="31" name="Straight Connector 30">
            <a:extLst/>
          </p:cNvPr>
          <p:cNvCxnSpPr>
            <a:cxnSpLocks/>
          </p:cNvCxnSpPr>
          <p:nvPr/>
        </p:nvCxnSpPr>
        <p:spPr>
          <a:xfrm>
            <a:off x="2252663" y="4151313"/>
            <a:ext cx="87630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/>
          </p:cNvPr>
          <p:cNvCxnSpPr>
            <a:cxnSpLocks/>
          </p:cNvCxnSpPr>
          <p:nvPr/>
        </p:nvCxnSpPr>
        <p:spPr>
          <a:xfrm>
            <a:off x="2328863" y="5203825"/>
            <a:ext cx="80010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/>
          </p:cNvPr>
          <p:cNvCxnSpPr>
            <a:cxnSpLocks/>
          </p:cNvCxnSpPr>
          <p:nvPr/>
        </p:nvCxnSpPr>
        <p:spPr>
          <a:xfrm>
            <a:off x="2376488" y="6400800"/>
            <a:ext cx="942975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7412038" y="3733800"/>
            <a:ext cx="381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6461125" y="4267200"/>
            <a:ext cx="5826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6</a:t>
            </a: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 flipH="1">
            <a:off x="6132513" y="4267200"/>
            <a:ext cx="533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7183438" y="3717925"/>
            <a:ext cx="3810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6726238" y="6516688"/>
            <a:ext cx="381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1</a:t>
            </a:r>
          </a:p>
        </p:txBody>
      </p:sp>
      <p:grpSp>
        <p:nvGrpSpPr>
          <p:cNvPr id="39" name="Group 38"/>
          <p:cNvGrpSpPr>
            <a:grpSpLocks/>
          </p:cNvGrpSpPr>
          <p:nvPr/>
        </p:nvGrpSpPr>
        <p:grpSpPr bwMode="auto">
          <a:xfrm>
            <a:off x="6135688" y="3124200"/>
            <a:ext cx="2355850" cy="1235075"/>
            <a:chOff x="1187760" y="1709434"/>
            <a:chExt cx="2355170" cy="1234440"/>
          </a:xfrm>
        </p:grpSpPr>
        <p:grpSp>
          <p:nvGrpSpPr>
            <p:cNvPr id="19538" name="Group 32"/>
            <p:cNvGrpSpPr>
              <a:grpSpLocks/>
            </p:cNvGrpSpPr>
            <p:nvPr/>
          </p:nvGrpSpPr>
          <p:grpSpPr bwMode="auto">
            <a:xfrm>
              <a:off x="1187760" y="1709434"/>
              <a:ext cx="2355170" cy="665285"/>
              <a:chOff x="226620" y="2792130"/>
              <a:chExt cx="1649263" cy="665285"/>
            </a:xfrm>
          </p:grpSpPr>
          <p:sp>
            <p:nvSpPr>
              <p:cNvPr id="19542" name="TextBox 43"/>
              <p:cNvSpPr txBox="1">
                <a:spLocks noChangeArrowheads="1"/>
              </p:cNvSpPr>
              <p:nvPr/>
            </p:nvSpPr>
            <p:spPr bwMode="auto">
              <a:xfrm>
                <a:off x="1155287" y="2792130"/>
                <a:ext cx="381000" cy="6463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altLang="en-US" sz="3600" b="1">
                    <a:solidFill>
                      <a:srgbClr val="0000FF"/>
                    </a:solidFill>
                  </a:rPr>
                  <a:t>2</a:t>
                </a:r>
              </a:p>
            </p:txBody>
          </p:sp>
          <p:sp>
            <p:nvSpPr>
              <p:cNvPr id="19543" name="TextBox 49"/>
              <p:cNvSpPr txBox="1">
                <a:spLocks noChangeArrowheads="1"/>
              </p:cNvSpPr>
              <p:nvPr/>
            </p:nvSpPr>
            <p:spPr bwMode="auto">
              <a:xfrm>
                <a:off x="226620" y="2811084"/>
                <a:ext cx="910756" cy="6463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altLang="en-US" sz="3600" b="1">
                    <a:solidFill>
                      <a:srgbClr val="0000FF"/>
                    </a:solidFill>
                  </a:rPr>
                  <a:t>463</a:t>
                </a:r>
              </a:p>
            </p:txBody>
          </p:sp>
          <p:cxnSp>
            <p:nvCxnSpPr>
              <p:cNvPr id="46" name="Straight Connector 45">
                <a:extLst/>
              </p:cNvPr>
              <p:cNvCxnSpPr/>
              <p:nvPr/>
            </p:nvCxnSpPr>
            <p:spPr>
              <a:xfrm>
                <a:off x="1190172" y="3418871"/>
                <a:ext cx="685711" cy="0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539" name="Group 40"/>
            <p:cNvGrpSpPr>
              <a:grpSpLocks/>
            </p:cNvGrpSpPr>
            <p:nvPr/>
          </p:nvGrpSpPr>
          <p:grpSpPr bwMode="auto">
            <a:xfrm>
              <a:off x="2235262" y="1728388"/>
              <a:ext cx="914400" cy="1215486"/>
              <a:chOff x="2235262" y="1728388"/>
              <a:chExt cx="914400" cy="1215486"/>
            </a:xfrm>
          </p:grpSpPr>
          <p:cxnSp>
            <p:nvCxnSpPr>
              <p:cNvPr id="42" name="Straight Connector 41">
                <a:extLst/>
              </p:cNvPr>
              <p:cNvCxnSpPr>
                <a:cxnSpLocks/>
              </p:cNvCxnSpPr>
              <p:nvPr/>
            </p:nvCxnSpPr>
            <p:spPr>
              <a:xfrm>
                <a:off x="2235208" y="1728474"/>
                <a:ext cx="0" cy="1215400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/>
              </p:cNvPr>
              <p:cNvCxnSpPr>
                <a:cxnSpLocks/>
              </p:cNvCxnSpPr>
              <p:nvPr/>
            </p:nvCxnSpPr>
            <p:spPr>
              <a:xfrm>
                <a:off x="2239969" y="2252080"/>
                <a:ext cx="909375" cy="0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7653338" y="3717925"/>
            <a:ext cx="3810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6719888" y="5356225"/>
            <a:ext cx="381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6145213" y="3730625"/>
            <a:ext cx="381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6692900" y="5927725"/>
            <a:ext cx="3810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6465888" y="4837113"/>
            <a:ext cx="381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6</a:t>
            </a:r>
          </a:p>
        </p:txBody>
      </p:sp>
      <p:cxnSp>
        <p:nvCxnSpPr>
          <p:cNvPr id="52" name="Straight Connector 51">
            <a:extLst/>
          </p:cNvPr>
          <p:cNvCxnSpPr>
            <a:cxnSpLocks/>
          </p:cNvCxnSpPr>
          <p:nvPr/>
        </p:nvCxnSpPr>
        <p:spPr>
          <a:xfrm>
            <a:off x="6188075" y="4303713"/>
            <a:ext cx="874713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>
            <a:extLst/>
          </p:cNvPr>
          <p:cNvCxnSpPr>
            <a:cxnSpLocks/>
          </p:cNvCxnSpPr>
          <p:nvPr/>
        </p:nvCxnSpPr>
        <p:spPr>
          <a:xfrm>
            <a:off x="6310313" y="6553200"/>
            <a:ext cx="942975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4" name="TextBox 53"/>
          <p:cNvSpPr txBox="1">
            <a:spLocks noChangeArrowheads="1"/>
          </p:cNvSpPr>
          <p:nvPr/>
        </p:nvSpPr>
        <p:spPr bwMode="auto">
          <a:xfrm>
            <a:off x="11310938" y="3697288"/>
            <a:ext cx="381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55" name="TextBox 54"/>
          <p:cNvSpPr txBox="1">
            <a:spLocks noChangeArrowheads="1"/>
          </p:cNvSpPr>
          <p:nvPr/>
        </p:nvSpPr>
        <p:spPr bwMode="auto">
          <a:xfrm>
            <a:off x="10307638" y="4230688"/>
            <a:ext cx="5365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9</a:t>
            </a:r>
          </a:p>
        </p:txBody>
      </p:sp>
      <p:sp>
        <p:nvSpPr>
          <p:cNvPr id="56" name="TextBox 55"/>
          <p:cNvSpPr txBox="1">
            <a:spLocks noChangeArrowheads="1"/>
          </p:cNvSpPr>
          <p:nvPr/>
        </p:nvSpPr>
        <p:spPr bwMode="auto">
          <a:xfrm flipH="1">
            <a:off x="10018713" y="4244975"/>
            <a:ext cx="533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57" name="TextBox 56"/>
          <p:cNvSpPr txBox="1">
            <a:spLocks noChangeArrowheads="1"/>
          </p:cNvSpPr>
          <p:nvPr/>
        </p:nvSpPr>
        <p:spPr bwMode="auto">
          <a:xfrm>
            <a:off x="11082338" y="3697288"/>
            <a:ext cx="381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58" name="TextBox 57"/>
          <p:cNvSpPr txBox="1">
            <a:spLocks noChangeArrowheads="1"/>
          </p:cNvSpPr>
          <p:nvPr/>
        </p:nvSpPr>
        <p:spPr bwMode="auto">
          <a:xfrm>
            <a:off x="10612438" y="6516688"/>
            <a:ext cx="381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2</a:t>
            </a:r>
          </a:p>
        </p:txBody>
      </p:sp>
      <p:grpSp>
        <p:nvGrpSpPr>
          <p:cNvPr id="59" name="Group 58"/>
          <p:cNvGrpSpPr>
            <a:grpSpLocks/>
          </p:cNvGrpSpPr>
          <p:nvPr/>
        </p:nvGrpSpPr>
        <p:grpSpPr bwMode="auto">
          <a:xfrm>
            <a:off x="10021888" y="3124200"/>
            <a:ext cx="2355850" cy="1235075"/>
            <a:chOff x="1187760" y="1709434"/>
            <a:chExt cx="2355170" cy="1234440"/>
          </a:xfrm>
        </p:grpSpPr>
        <p:grpSp>
          <p:nvGrpSpPr>
            <p:cNvPr id="19531" name="Group 32"/>
            <p:cNvGrpSpPr>
              <a:grpSpLocks/>
            </p:cNvGrpSpPr>
            <p:nvPr/>
          </p:nvGrpSpPr>
          <p:grpSpPr bwMode="auto">
            <a:xfrm>
              <a:off x="1187760" y="1709434"/>
              <a:ext cx="2355170" cy="665285"/>
              <a:chOff x="226620" y="2792130"/>
              <a:chExt cx="1649263" cy="665285"/>
            </a:xfrm>
          </p:grpSpPr>
          <p:sp>
            <p:nvSpPr>
              <p:cNvPr id="19535" name="TextBox 43"/>
              <p:cNvSpPr txBox="1">
                <a:spLocks noChangeArrowheads="1"/>
              </p:cNvSpPr>
              <p:nvPr/>
            </p:nvSpPr>
            <p:spPr bwMode="auto">
              <a:xfrm>
                <a:off x="1155287" y="2792130"/>
                <a:ext cx="381000" cy="6463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altLang="en-US" sz="3600" b="1">
                    <a:solidFill>
                      <a:srgbClr val="0000FF"/>
                    </a:solidFill>
                  </a:rPr>
                  <a:t>3</a:t>
                </a:r>
              </a:p>
            </p:txBody>
          </p:sp>
          <p:sp>
            <p:nvSpPr>
              <p:cNvPr id="19536" name="TextBox 49"/>
              <p:cNvSpPr txBox="1">
                <a:spLocks noChangeArrowheads="1"/>
              </p:cNvSpPr>
              <p:nvPr/>
            </p:nvSpPr>
            <p:spPr bwMode="auto">
              <a:xfrm>
                <a:off x="226620" y="2811084"/>
                <a:ext cx="910756" cy="6463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altLang="en-US" sz="3600" b="1">
                    <a:solidFill>
                      <a:srgbClr val="0000FF"/>
                    </a:solidFill>
                  </a:rPr>
                  <a:t>695</a:t>
                </a:r>
              </a:p>
            </p:txBody>
          </p:sp>
          <p:cxnSp>
            <p:nvCxnSpPr>
              <p:cNvPr id="66" name="Straight Connector 65">
                <a:extLst/>
              </p:cNvPr>
              <p:cNvCxnSpPr/>
              <p:nvPr/>
            </p:nvCxnSpPr>
            <p:spPr>
              <a:xfrm>
                <a:off x="1190172" y="3418871"/>
                <a:ext cx="685711" cy="0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532" name="Group 60"/>
            <p:cNvGrpSpPr>
              <a:grpSpLocks/>
            </p:cNvGrpSpPr>
            <p:nvPr/>
          </p:nvGrpSpPr>
          <p:grpSpPr bwMode="auto">
            <a:xfrm>
              <a:off x="2235262" y="1728388"/>
              <a:ext cx="914400" cy="1215486"/>
              <a:chOff x="2235262" y="1728388"/>
              <a:chExt cx="914400" cy="1215486"/>
            </a:xfrm>
          </p:grpSpPr>
          <p:cxnSp>
            <p:nvCxnSpPr>
              <p:cNvPr id="62" name="Straight Connector 61">
                <a:extLst/>
              </p:cNvPr>
              <p:cNvCxnSpPr>
                <a:cxnSpLocks/>
              </p:cNvCxnSpPr>
              <p:nvPr/>
            </p:nvCxnSpPr>
            <p:spPr>
              <a:xfrm>
                <a:off x="2235208" y="1728474"/>
                <a:ext cx="0" cy="1215400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/>
              </p:cNvPr>
              <p:cNvCxnSpPr>
                <a:cxnSpLocks/>
              </p:cNvCxnSpPr>
              <p:nvPr/>
            </p:nvCxnSpPr>
            <p:spPr>
              <a:xfrm>
                <a:off x="2239969" y="2252080"/>
                <a:ext cx="909375" cy="0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67" name="TextBox 66"/>
          <p:cNvSpPr txBox="1">
            <a:spLocks noChangeArrowheads="1"/>
          </p:cNvSpPr>
          <p:nvPr/>
        </p:nvSpPr>
        <p:spPr bwMode="auto">
          <a:xfrm>
            <a:off x="11539538" y="3697288"/>
            <a:ext cx="381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68" name="TextBox 67"/>
          <p:cNvSpPr txBox="1">
            <a:spLocks noChangeArrowheads="1"/>
          </p:cNvSpPr>
          <p:nvPr/>
        </p:nvSpPr>
        <p:spPr bwMode="auto">
          <a:xfrm>
            <a:off x="10606088" y="5356225"/>
            <a:ext cx="381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69" name="TextBox 68"/>
          <p:cNvSpPr txBox="1">
            <a:spLocks noChangeArrowheads="1"/>
          </p:cNvSpPr>
          <p:nvPr/>
        </p:nvSpPr>
        <p:spPr bwMode="auto">
          <a:xfrm>
            <a:off x="10031413" y="3730625"/>
            <a:ext cx="381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6</a:t>
            </a:r>
          </a:p>
        </p:txBody>
      </p:sp>
      <p:sp>
        <p:nvSpPr>
          <p:cNvPr id="70" name="TextBox 69"/>
          <p:cNvSpPr txBox="1">
            <a:spLocks noChangeArrowheads="1"/>
          </p:cNvSpPr>
          <p:nvPr/>
        </p:nvSpPr>
        <p:spPr bwMode="auto">
          <a:xfrm>
            <a:off x="10579100" y="5927725"/>
            <a:ext cx="3810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71" name="TextBox 70"/>
          <p:cNvSpPr txBox="1">
            <a:spLocks noChangeArrowheads="1"/>
          </p:cNvSpPr>
          <p:nvPr/>
        </p:nvSpPr>
        <p:spPr bwMode="auto">
          <a:xfrm>
            <a:off x="10352088" y="4837113"/>
            <a:ext cx="381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9</a:t>
            </a:r>
          </a:p>
        </p:txBody>
      </p:sp>
      <p:cxnSp>
        <p:nvCxnSpPr>
          <p:cNvPr id="72" name="Straight Connector 71">
            <a:extLst/>
          </p:cNvPr>
          <p:cNvCxnSpPr>
            <a:cxnSpLocks/>
          </p:cNvCxnSpPr>
          <p:nvPr/>
        </p:nvCxnSpPr>
        <p:spPr>
          <a:xfrm>
            <a:off x="10074275" y="4303713"/>
            <a:ext cx="874713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3" name="Straight Connector 72">
            <a:extLst/>
          </p:cNvPr>
          <p:cNvCxnSpPr>
            <a:cxnSpLocks/>
          </p:cNvCxnSpPr>
          <p:nvPr/>
        </p:nvCxnSpPr>
        <p:spPr>
          <a:xfrm>
            <a:off x="10196513" y="6553200"/>
            <a:ext cx="942975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4" name="TextBox 73"/>
          <p:cNvSpPr txBox="1">
            <a:spLocks noChangeArrowheads="1"/>
          </p:cNvSpPr>
          <p:nvPr/>
        </p:nvSpPr>
        <p:spPr bwMode="auto">
          <a:xfrm>
            <a:off x="15184438" y="3657600"/>
            <a:ext cx="381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75" name="TextBox 74"/>
          <p:cNvSpPr txBox="1">
            <a:spLocks noChangeArrowheads="1"/>
          </p:cNvSpPr>
          <p:nvPr/>
        </p:nvSpPr>
        <p:spPr bwMode="auto">
          <a:xfrm>
            <a:off x="14193838" y="4283075"/>
            <a:ext cx="5365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76" name="TextBox 75"/>
          <p:cNvSpPr txBox="1">
            <a:spLocks noChangeArrowheads="1"/>
          </p:cNvSpPr>
          <p:nvPr/>
        </p:nvSpPr>
        <p:spPr bwMode="auto">
          <a:xfrm flipH="1">
            <a:off x="13904913" y="4306888"/>
            <a:ext cx="5334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77" name="TextBox 76"/>
          <p:cNvSpPr txBox="1">
            <a:spLocks noChangeArrowheads="1"/>
          </p:cNvSpPr>
          <p:nvPr/>
        </p:nvSpPr>
        <p:spPr bwMode="auto">
          <a:xfrm>
            <a:off x="14955838" y="3657600"/>
            <a:ext cx="381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78" name="TextBox 77"/>
          <p:cNvSpPr txBox="1">
            <a:spLocks noChangeArrowheads="1"/>
          </p:cNvSpPr>
          <p:nvPr/>
        </p:nvSpPr>
        <p:spPr bwMode="auto">
          <a:xfrm>
            <a:off x="14498638" y="6516688"/>
            <a:ext cx="381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2</a:t>
            </a:r>
          </a:p>
        </p:txBody>
      </p:sp>
      <p:grpSp>
        <p:nvGrpSpPr>
          <p:cNvPr id="79" name="Group 78"/>
          <p:cNvGrpSpPr>
            <a:grpSpLocks/>
          </p:cNvGrpSpPr>
          <p:nvPr/>
        </p:nvGrpSpPr>
        <p:grpSpPr bwMode="auto">
          <a:xfrm>
            <a:off x="13908088" y="3124200"/>
            <a:ext cx="2355850" cy="1235075"/>
            <a:chOff x="1187760" y="1709434"/>
            <a:chExt cx="2355170" cy="1234440"/>
          </a:xfrm>
        </p:grpSpPr>
        <p:grpSp>
          <p:nvGrpSpPr>
            <p:cNvPr id="19524" name="Group 32"/>
            <p:cNvGrpSpPr>
              <a:grpSpLocks/>
            </p:cNvGrpSpPr>
            <p:nvPr/>
          </p:nvGrpSpPr>
          <p:grpSpPr bwMode="auto">
            <a:xfrm>
              <a:off x="1187760" y="1709434"/>
              <a:ext cx="2355170" cy="665285"/>
              <a:chOff x="226620" y="2792130"/>
              <a:chExt cx="1649263" cy="665285"/>
            </a:xfrm>
          </p:grpSpPr>
          <p:sp>
            <p:nvSpPr>
              <p:cNvPr id="19528" name="TextBox 43"/>
              <p:cNvSpPr txBox="1">
                <a:spLocks noChangeArrowheads="1"/>
              </p:cNvSpPr>
              <p:nvPr/>
            </p:nvSpPr>
            <p:spPr bwMode="auto">
              <a:xfrm>
                <a:off x="1155287" y="2792130"/>
                <a:ext cx="381000" cy="6463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altLang="en-US" sz="3600" b="1">
                    <a:solidFill>
                      <a:srgbClr val="0000FF"/>
                    </a:solidFill>
                  </a:rPr>
                  <a:t>4</a:t>
                </a:r>
              </a:p>
            </p:txBody>
          </p:sp>
          <p:sp>
            <p:nvSpPr>
              <p:cNvPr id="19529" name="TextBox 49"/>
              <p:cNvSpPr txBox="1">
                <a:spLocks noChangeArrowheads="1"/>
              </p:cNvSpPr>
              <p:nvPr/>
            </p:nvSpPr>
            <p:spPr bwMode="auto">
              <a:xfrm>
                <a:off x="226620" y="2811084"/>
                <a:ext cx="910756" cy="6463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altLang="en-US" sz="3600" b="1">
                    <a:solidFill>
                      <a:srgbClr val="0000FF"/>
                    </a:solidFill>
                  </a:rPr>
                  <a:t>846</a:t>
                </a:r>
              </a:p>
            </p:txBody>
          </p:sp>
          <p:cxnSp>
            <p:nvCxnSpPr>
              <p:cNvPr id="86" name="Straight Connector 85">
                <a:extLst/>
              </p:cNvPr>
              <p:cNvCxnSpPr/>
              <p:nvPr/>
            </p:nvCxnSpPr>
            <p:spPr>
              <a:xfrm>
                <a:off x="1190172" y="3418871"/>
                <a:ext cx="685711" cy="0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525" name="Group 80"/>
            <p:cNvGrpSpPr>
              <a:grpSpLocks/>
            </p:cNvGrpSpPr>
            <p:nvPr/>
          </p:nvGrpSpPr>
          <p:grpSpPr bwMode="auto">
            <a:xfrm>
              <a:off x="2235262" y="1728388"/>
              <a:ext cx="914400" cy="1215486"/>
              <a:chOff x="2235262" y="1728388"/>
              <a:chExt cx="914400" cy="1215486"/>
            </a:xfrm>
          </p:grpSpPr>
          <p:cxnSp>
            <p:nvCxnSpPr>
              <p:cNvPr id="82" name="Straight Connector 81">
                <a:extLst/>
              </p:cNvPr>
              <p:cNvCxnSpPr>
                <a:cxnSpLocks/>
              </p:cNvCxnSpPr>
              <p:nvPr/>
            </p:nvCxnSpPr>
            <p:spPr>
              <a:xfrm>
                <a:off x="2235208" y="1728474"/>
                <a:ext cx="0" cy="1215400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>
                <a:extLst/>
              </p:cNvPr>
              <p:cNvCxnSpPr>
                <a:cxnSpLocks/>
              </p:cNvCxnSpPr>
              <p:nvPr/>
            </p:nvCxnSpPr>
            <p:spPr>
              <a:xfrm>
                <a:off x="2239969" y="2252080"/>
                <a:ext cx="909375" cy="0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87" name="TextBox 86"/>
          <p:cNvSpPr txBox="1">
            <a:spLocks noChangeArrowheads="1"/>
          </p:cNvSpPr>
          <p:nvPr/>
        </p:nvSpPr>
        <p:spPr bwMode="auto">
          <a:xfrm>
            <a:off x="15454313" y="3657600"/>
            <a:ext cx="381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88" name="TextBox 87"/>
          <p:cNvSpPr txBox="1">
            <a:spLocks noChangeArrowheads="1"/>
          </p:cNvSpPr>
          <p:nvPr/>
        </p:nvSpPr>
        <p:spPr bwMode="auto">
          <a:xfrm>
            <a:off x="14492288" y="5356225"/>
            <a:ext cx="381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6</a:t>
            </a:r>
          </a:p>
        </p:txBody>
      </p:sp>
      <p:sp>
        <p:nvSpPr>
          <p:cNvPr id="89" name="TextBox 88"/>
          <p:cNvSpPr txBox="1">
            <a:spLocks noChangeArrowheads="1"/>
          </p:cNvSpPr>
          <p:nvPr/>
        </p:nvSpPr>
        <p:spPr bwMode="auto">
          <a:xfrm>
            <a:off x="13917613" y="3730625"/>
            <a:ext cx="381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8</a:t>
            </a:r>
          </a:p>
        </p:txBody>
      </p:sp>
      <p:sp>
        <p:nvSpPr>
          <p:cNvPr id="90" name="TextBox 89"/>
          <p:cNvSpPr txBox="1">
            <a:spLocks noChangeArrowheads="1"/>
          </p:cNvSpPr>
          <p:nvPr/>
        </p:nvSpPr>
        <p:spPr bwMode="auto">
          <a:xfrm>
            <a:off x="14465300" y="5927725"/>
            <a:ext cx="3810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91" name="TextBox 90"/>
          <p:cNvSpPr txBox="1">
            <a:spLocks noChangeArrowheads="1"/>
          </p:cNvSpPr>
          <p:nvPr/>
        </p:nvSpPr>
        <p:spPr bwMode="auto">
          <a:xfrm>
            <a:off x="14238288" y="4837113"/>
            <a:ext cx="381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4</a:t>
            </a:r>
          </a:p>
        </p:txBody>
      </p:sp>
      <p:cxnSp>
        <p:nvCxnSpPr>
          <p:cNvPr id="92" name="Straight Connector 91">
            <a:extLst/>
          </p:cNvPr>
          <p:cNvCxnSpPr>
            <a:cxnSpLocks/>
          </p:cNvCxnSpPr>
          <p:nvPr/>
        </p:nvCxnSpPr>
        <p:spPr>
          <a:xfrm>
            <a:off x="13960475" y="4303713"/>
            <a:ext cx="874713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3" name="Straight Connector 92">
            <a:extLst/>
          </p:cNvPr>
          <p:cNvCxnSpPr>
            <a:cxnSpLocks/>
          </p:cNvCxnSpPr>
          <p:nvPr/>
        </p:nvCxnSpPr>
        <p:spPr>
          <a:xfrm>
            <a:off x="14082713" y="6553200"/>
            <a:ext cx="942975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4" name="Straight Connector 93">
            <a:extLst/>
          </p:cNvPr>
          <p:cNvCxnSpPr>
            <a:cxnSpLocks/>
          </p:cNvCxnSpPr>
          <p:nvPr/>
        </p:nvCxnSpPr>
        <p:spPr>
          <a:xfrm>
            <a:off x="6205538" y="5410200"/>
            <a:ext cx="798512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5" name="Straight Connector 94">
            <a:extLst/>
          </p:cNvPr>
          <p:cNvCxnSpPr>
            <a:cxnSpLocks/>
          </p:cNvCxnSpPr>
          <p:nvPr/>
        </p:nvCxnSpPr>
        <p:spPr>
          <a:xfrm>
            <a:off x="10167938" y="5410200"/>
            <a:ext cx="798512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6" name="Straight Connector 95">
            <a:extLst/>
          </p:cNvPr>
          <p:cNvCxnSpPr>
            <a:cxnSpLocks/>
          </p:cNvCxnSpPr>
          <p:nvPr/>
        </p:nvCxnSpPr>
        <p:spPr>
          <a:xfrm>
            <a:off x="13977938" y="5410200"/>
            <a:ext cx="798512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7" name="TextBox 96"/>
          <p:cNvSpPr txBox="1">
            <a:spLocks noChangeArrowheads="1"/>
          </p:cNvSpPr>
          <p:nvPr/>
        </p:nvSpPr>
        <p:spPr bwMode="auto">
          <a:xfrm>
            <a:off x="6454775" y="5356225"/>
            <a:ext cx="381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98" name="TextBox 97"/>
          <p:cNvSpPr txBox="1">
            <a:spLocks noChangeArrowheads="1"/>
          </p:cNvSpPr>
          <p:nvPr/>
        </p:nvSpPr>
        <p:spPr bwMode="auto">
          <a:xfrm>
            <a:off x="10340975" y="5373688"/>
            <a:ext cx="381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99" name="TextBox 98"/>
          <p:cNvSpPr txBox="1">
            <a:spLocks noChangeArrowheads="1"/>
          </p:cNvSpPr>
          <p:nvPr/>
        </p:nvSpPr>
        <p:spPr bwMode="auto">
          <a:xfrm>
            <a:off x="14238288" y="5373688"/>
            <a:ext cx="4254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100" name="Rectangle 4"/>
          <p:cNvSpPr>
            <a:spLocks noChangeArrowheads="1"/>
          </p:cNvSpPr>
          <p:nvPr/>
        </p:nvSpPr>
        <p:spPr bwMode="auto">
          <a:xfrm>
            <a:off x="4703763" y="7440613"/>
            <a:ext cx="3503612" cy="423862"/>
          </a:xfrm>
          <a:custGeom>
            <a:avLst/>
            <a:gdLst>
              <a:gd name="T0" fmla="*/ 0 w 7314987"/>
              <a:gd name="T1" fmla="*/ 0 h 769441"/>
              <a:gd name="T2" fmla="*/ 95516 w 7314987"/>
              <a:gd name="T3" fmla="*/ 0 h 769441"/>
              <a:gd name="T4" fmla="*/ 224591 w 7314987"/>
              <a:gd name="T5" fmla="*/ 0 h 769441"/>
              <a:gd name="T6" fmla="*/ 370447 w 7314987"/>
              <a:gd name="T7" fmla="*/ 0 h 769441"/>
              <a:gd name="T8" fmla="*/ 449183 w 7314987"/>
              <a:gd name="T9" fmla="*/ 0 h 769441"/>
              <a:gd name="T10" fmla="*/ 578259 w 7314987"/>
              <a:gd name="T11" fmla="*/ 0 h 769441"/>
              <a:gd name="T12" fmla="*/ 740894 w 7314987"/>
              <a:gd name="T13" fmla="*/ 0 h 769441"/>
              <a:gd name="T14" fmla="*/ 836410 w 7314987"/>
              <a:gd name="T15" fmla="*/ 0 h 769441"/>
              <a:gd name="T16" fmla="*/ 999045 w 7314987"/>
              <a:gd name="T17" fmla="*/ 0 h 769441"/>
              <a:gd name="T18" fmla="*/ 1144901 w 7314987"/>
              <a:gd name="T19" fmla="*/ 0 h 769441"/>
              <a:gd name="T20" fmla="*/ 1273976 w 7314987"/>
              <a:gd name="T21" fmla="*/ 0 h 769441"/>
              <a:gd name="T22" fmla="*/ 1386272 w 7314987"/>
              <a:gd name="T23" fmla="*/ 0 h 769441"/>
              <a:gd name="T24" fmla="*/ 1465007 w 7314987"/>
              <a:gd name="T25" fmla="*/ 0 h 769441"/>
              <a:gd name="T26" fmla="*/ 1543744 w 7314987"/>
              <a:gd name="T27" fmla="*/ 0 h 769441"/>
              <a:gd name="T28" fmla="*/ 1677981 w 7314987"/>
              <a:gd name="T29" fmla="*/ 0 h 769441"/>
              <a:gd name="T30" fmla="*/ 1677981 w 7314987"/>
              <a:gd name="T31" fmla="*/ 112307 h 769441"/>
              <a:gd name="T32" fmla="*/ 1677981 w 7314987"/>
              <a:gd name="T33" fmla="*/ 233972 h 769441"/>
              <a:gd name="T34" fmla="*/ 1599246 w 7314987"/>
              <a:gd name="T35" fmla="*/ 233972 h 769441"/>
              <a:gd name="T36" fmla="*/ 1436611 w 7314987"/>
              <a:gd name="T37" fmla="*/ 233972 h 769441"/>
              <a:gd name="T38" fmla="*/ 1324316 w 7314987"/>
              <a:gd name="T39" fmla="*/ 233972 h 769441"/>
              <a:gd name="T40" fmla="*/ 1245579 w 7314987"/>
              <a:gd name="T41" fmla="*/ 233972 h 769441"/>
              <a:gd name="T42" fmla="*/ 1099724 w 7314987"/>
              <a:gd name="T43" fmla="*/ 233972 h 769441"/>
              <a:gd name="T44" fmla="*/ 937089 w 7314987"/>
              <a:gd name="T45" fmla="*/ 233972 h 769441"/>
              <a:gd name="T46" fmla="*/ 824793 w 7314987"/>
              <a:gd name="T47" fmla="*/ 233972 h 769441"/>
              <a:gd name="T48" fmla="*/ 729277 w 7314987"/>
              <a:gd name="T49" fmla="*/ 233972 h 769441"/>
              <a:gd name="T50" fmla="*/ 616982 w 7314987"/>
              <a:gd name="T51" fmla="*/ 233972 h 769441"/>
              <a:gd name="T52" fmla="*/ 454346 w 7314987"/>
              <a:gd name="T53" fmla="*/ 233972 h 769441"/>
              <a:gd name="T54" fmla="*/ 308491 w 7314987"/>
              <a:gd name="T55" fmla="*/ 233972 h 769441"/>
              <a:gd name="T56" fmla="*/ 212975 w 7314987"/>
              <a:gd name="T57" fmla="*/ 233972 h 769441"/>
              <a:gd name="T58" fmla="*/ 117459 w 7314987"/>
              <a:gd name="T59" fmla="*/ 233972 h 769441"/>
              <a:gd name="T60" fmla="*/ 0 w 7314987"/>
              <a:gd name="T61" fmla="*/ 233972 h 769441"/>
              <a:gd name="T62" fmla="*/ 0 w 7314987"/>
              <a:gd name="T63" fmla="*/ 121665 h 769441"/>
              <a:gd name="T64" fmla="*/ 0 w 7314987"/>
              <a:gd name="T65" fmla="*/ 0 h 769441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7314987"/>
              <a:gd name="T100" fmla="*/ 0 h 769441"/>
              <a:gd name="T101" fmla="*/ 7314987 w 7314987"/>
              <a:gd name="T102" fmla="*/ 769441 h 769441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7314987" h="769441" fill="none" extrusionOk="0">
                <a:moveTo>
                  <a:pt x="0" y="0"/>
                </a:moveTo>
                <a:cubicBezTo>
                  <a:pt x="135891" y="-28171"/>
                  <a:pt x="270817" y="1066"/>
                  <a:pt x="416392" y="0"/>
                </a:cubicBezTo>
                <a:cubicBezTo>
                  <a:pt x="561967" y="-1066"/>
                  <a:pt x="803100" y="22756"/>
                  <a:pt x="979083" y="0"/>
                </a:cubicBezTo>
                <a:cubicBezTo>
                  <a:pt x="1155066" y="-22756"/>
                  <a:pt x="1367938" y="6462"/>
                  <a:pt x="1614924" y="0"/>
                </a:cubicBezTo>
                <a:cubicBezTo>
                  <a:pt x="1861910" y="-6462"/>
                  <a:pt x="1789336" y="11326"/>
                  <a:pt x="1958166" y="0"/>
                </a:cubicBezTo>
                <a:cubicBezTo>
                  <a:pt x="2126996" y="-11326"/>
                  <a:pt x="2245641" y="16267"/>
                  <a:pt x="2520857" y="0"/>
                </a:cubicBezTo>
                <a:cubicBezTo>
                  <a:pt x="2796073" y="-16267"/>
                  <a:pt x="3064659" y="14182"/>
                  <a:pt x="3229848" y="0"/>
                </a:cubicBezTo>
                <a:cubicBezTo>
                  <a:pt x="3395037" y="-14182"/>
                  <a:pt x="3453227" y="48796"/>
                  <a:pt x="3646240" y="0"/>
                </a:cubicBezTo>
                <a:cubicBezTo>
                  <a:pt x="3839253" y="-48796"/>
                  <a:pt x="4163295" y="46648"/>
                  <a:pt x="4355231" y="0"/>
                </a:cubicBezTo>
                <a:cubicBezTo>
                  <a:pt x="4547167" y="-46648"/>
                  <a:pt x="4810509" y="47089"/>
                  <a:pt x="4991072" y="0"/>
                </a:cubicBezTo>
                <a:cubicBezTo>
                  <a:pt x="5171635" y="-47089"/>
                  <a:pt x="5339152" y="42982"/>
                  <a:pt x="5553763" y="0"/>
                </a:cubicBezTo>
                <a:cubicBezTo>
                  <a:pt x="5768374" y="-42982"/>
                  <a:pt x="5851653" y="56939"/>
                  <a:pt x="6043305" y="0"/>
                </a:cubicBezTo>
                <a:cubicBezTo>
                  <a:pt x="6234957" y="-56939"/>
                  <a:pt x="6315294" y="17111"/>
                  <a:pt x="6386546" y="0"/>
                </a:cubicBezTo>
                <a:cubicBezTo>
                  <a:pt x="6457798" y="-17111"/>
                  <a:pt x="6655746" y="8640"/>
                  <a:pt x="6729788" y="0"/>
                </a:cubicBezTo>
                <a:cubicBezTo>
                  <a:pt x="6803830" y="-8640"/>
                  <a:pt x="7027226" y="21236"/>
                  <a:pt x="7314987" y="0"/>
                </a:cubicBezTo>
                <a:cubicBezTo>
                  <a:pt x="7335570" y="103709"/>
                  <a:pt x="7298917" y="235702"/>
                  <a:pt x="7314987" y="369332"/>
                </a:cubicBezTo>
                <a:cubicBezTo>
                  <a:pt x="7331057" y="502962"/>
                  <a:pt x="7308531" y="684276"/>
                  <a:pt x="7314987" y="769441"/>
                </a:cubicBezTo>
                <a:cubicBezTo>
                  <a:pt x="7207849" y="799019"/>
                  <a:pt x="7092157" y="768774"/>
                  <a:pt x="6971745" y="769441"/>
                </a:cubicBezTo>
                <a:cubicBezTo>
                  <a:pt x="6851333" y="770108"/>
                  <a:pt x="6612190" y="708681"/>
                  <a:pt x="6262754" y="769441"/>
                </a:cubicBezTo>
                <a:cubicBezTo>
                  <a:pt x="5913318" y="830201"/>
                  <a:pt x="5970088" y="756703"/>
                  <a:pt x="5773213" y="769441"/>
                </a:cubicBezTo>
                <a:cubicBezTo>
                  <a:pt x="5576338" y="782179"/>
                  <a:pt x="5562747" y="747446"/>
                  <a:pt x="5429971" y="769441"/>
                </a:cubicBezTo>
                <a:cubicBezTo>
                  <a:pt x="5297195" y="791436"/>
                  <a:pt x="5074731" y="755310"/>
                  <a:pt x="4794130" y="769441"/>
                </a:cubicBezTo>
                <a:cubicBezTo>
                  <a:pt x="4513529" y="783572"/>
                  <a:pt x="4278074" y="692891"/>
                  <a:pt x="4085139" y="769441"/>
                </a:cubicBezTo>
                <a:cubicBezTo>
                  <a:pt x="3892204" y="845991"/>
                  <a:pt x="3837581" y="749738"/>
                  <a:pt x="3595597" y="769441"/>
                </a:cubicBezTo>
                <a:cubicBezTo>
                  <a:pt x="3353613" y="789144"/>
                  <a:pt x="3275595" y="742422"/>
                  <a:pt x="3179206" y="769441"/>
                </a:cubicBezTo>
                <a:cubicBezTo>
                  <a:pt x="3082817" y="796460"/>
                  <a:pt x="2843365" y="755212"/>
                  <a:pt x="2689664" y="769441"/>
                </a:cubicBezTo>
                <a:cubicBezTo>
                  <a:pt x="2535963" y="783670"/>
                  <a:pt x="2123136" y="709866"/>
                  <a:pt x="1980673" y="769441"/>
                </a:cubicBezTo>
                <a:cubicBezTo>
                  <a:pt x="1838210" y="829016"/>
                  <a:pt x="1535579" y="760277"/>
                  <a:pt x="1344832" y="769441"/>
                </a:cubicBezTo>
                <a:cubicBezTo>
                  <a:pt x="1154085" y="778605"/>
                  <a:pt x="1061281" y="730715"/>
                  <a:pt x="928441" y="769441"/>
                </a:cubicBezTo>
                <a:cubicBezTo>
                  <a:pt x="795601" y="808167"/>
                  <a:pt x="608709" y="749285"/>
                  <a:pt x="512049" y="769441"/>
                </a:cubicBezTo>
                <a:cubicBezTo>
                  <a:pt x="415389" y="789597"/>
                  <a:pt x="166029" y="738859"/>
                  <a:pt x="0" y="769441"/>
                </a:cubicBezTo>
                <a:cubicBezTo>
                  <a:pt x="-25657" y="619719"/>
                  <a:pt x="4542" y="574162"/>
                  <a:pt x="0" y="400109"/>
                </a:cubicBezTo>
                <a:cubicBezTo>
                  <a:pt x="-4542" y="226056"/>
                  <a:pt x="2236" y="105245"/>
                  <a:pt x="0" y="0"/>
                </a:cubicBezTo>
                <a:close/>
              </a:path>
              <a:path w="7314987" h="769441" stroke="0" extrusionOk="0">
                <a:moveTo>
                  <a:pt x="0" y="0"/>
                </a:moveTo>
                <a:cubicBezTo>
                  <a:pt x="174146" y="-21562"/>
                  <a:pt x="288925" y="33308"/>
                  <a:pt x="416392" y="0"/>
                </a:cubicBezTo>
                <a:cubicBezTo>
                  <a:pt x="543859" y="-33308"/>
                  <a:pt x="722592" y="3054"/>
                  <a:pt x="979083" y="0"/>
                </a:cubicBezTo>
                <a:cubicBezTo>
                  <a:pt x="1235574" y="-3054"/>
                  <a:pt x="1484128" y="66701"/>
                  <a:pt x="1614924" y="0"/>
                </a:cubicBezTo>
                <a:cubicBezTo>
                  <a:pt x="1745720" y="-66701"/>
                  <a:pt x="1801154" y="22895"/>
                  <a:pt x="1958166" y="0"/>
                </a:cubicBezTo>
                <a:cubicBezTo>
                  <a:pt x="2115178" y="-22895"/>
                  <a:pt x="2415130" y="13869"/>
                  <a:pt x="2594007" y="0"/>
                </a:cubicBezTo>
                <a:cubicBezTo>
                  <a:pt x="2772884" y="-13869"/>
                  <a:pt x="3048478" y="27808"/>
                  <a:pt x="3302998" y="0"/>
                </a:cubicBezTo>
                <a:cubicBezTo>
                  <a:pt x="3557518" y="-27808"/>
                  <a:pt x="3587093" y="43978"/>
                  <a:pt x="3719390" y="0"/>
                </a:cubicBezTo>
                <a:cubicBezTo>
                  <a:pt x="3851687" y="-43978"/>
                  <a:pt x="3975683" y="28310"/>
                  <a:pt x="4062631" y="0"/>
                </a:cubicBezTo>
                <a:cubicBezTo>
                  <a:pt x="4149579" y="-28310"/>
                  <a:pt x="4312247" y="10169"/>
                  <a:pt x="4479023" y="0"/>
                </a:cubicBezTo>
                <a:cubicBezTo>
                  <a:pt x="4645799" y="-10169"/>
                  <a:pt x="4921673" y="5284"/>
                  <a:pt x="5041714" y="0"/>
                </a:cubicBezTo>
                <a:cubicBezTo>
                  <a:pt x="5161755" y="-5284"/>
                  <a:pt x="5280940" y="11718"/>
                  <a:pt x="5458106" y="0"/>
                </a:cubicBezTo>
                <a:cubicBezTo>
                  <a:pt x="5635272" y="-11718"/>
                  <a:pt x="5786848" y="31990"/>
                  <a:pt x="5874497" y="0"/>
                </a:cubicBezTo>
                <a:cubicBezTo>
                  <a:pt x="5962146" y="-31990"/>
                  <a:pt x="6117264" y="12081"/>
                  <a:pt x="6290889" y="0"/>
                </a:cubicBezTo>
                <a:cubicBezTo>
                  <a:pt x="6464514" y="-12081"/>
                  <a:pt x="6904210" y="73831"/>
                  <a:pt x="7314987" y="0"/>
                </a:cubicBezTo>
                <a:cubicBezTo>
                  <a:pt x="7344982" y="181457"/>
                  <a:pt x="7311436" y="287369"/>
                  <a:pt x="7314987" y="377026"/>
                </a:cubicBezTo>
                <a:cubicBezTo>
                  <a:pt x="7318538" y="466683"/>
                  <a:pt x="7295536" y="575675"/>
                  <a:pt x="7314987" y="769441"/>
                </a:cubicBezTo>
                <a:cubicBezTo>
                  <a:pt x="7217651" y="809454"/>
                  <a:pt x="7100205" y="746652"/>
                  <a:pt x="6898595" y="769441"/>
                </a:cubicBezTo>
                <a:cubicBezTo>
                  <a:pt x="6696985" y="792230"/>
                  <a:pt x="6629752" y="763660"/>
                  <a:pt x="6409054" y="769441"/>
                </a:cubicBezTo>
                <a:cubicBezTo>
                  <a:pt x="6188356" y="775222"/>
                  <a:pt x="6216262" y="747347"/>
                  <a:pt x="6065812" y="769441"/>
                </a:cubicBezTo>
                <a:cubicBezTo>
                  <a:pt x="5915362" y="791535"/>
                  <a:pt x="5592212" y="705634"/>
                  <a:pt x="5356821" y="769441"/>
                </a:cubicBezTo>
                <a:cubicBezTo>
                  <a:pt x="5121430" y="833248"/>
                  <a:pt x="5108180" y="731609"/>
                  <a:pt x="5013580" y="769441"/>
                </a:cubicBezTo>
                <a:cubicBezTo>
                  <a:pt x="4918980" y="807273"/>
                  <a:pt x="4535268" y="740794"/>
                  <a:pt x="4377738" y="769441"/>
                </a:cubicBezTo>
                <a:cubicBezTo>
                  <a:pt x="4220208" y="798088"/>
                  <a:pt x="3943999" y="750724"/>
                  <a:pt x="3815047" y="769441"/>
                </a:cubicBezTo>
                <a:cubicBezTo>
                  <a:pt x="3686095" y="788158"/>
                  <a:pt x="3477264" y="705129"/>
                  <a:pt x="3179206" y="769441"/>
                </a:cubicBezTo>
                <a:cubicBezTo>
                  <a:pt x="2881148" y="833753"/>
                  <a:pt x="2930600" y="767547"/>
                  <a:pt x="2762814" y="769441"/>
                </a:cubicBezTo>
                <a:cubicBezTo>
                  <a:pt x="2595028" y="771335"/>
                  <a:pt x="2409525" y="729423"/>
                  <a:pt x="2200123" y="769441"/>
                </a:cubicBezTo>
                <a:cubicBezTo>
                  <a:pt x="1990721" y="809459"/>
                  <a:pt x="2017774" y="728661"/>
                  <a:pt x="1856881" y="769441"/>
                </a:cubicBezTo>
                <a:cubicBezTo>
                  <a:pt x="1695988" y="810221"/>
                  <a:pt x="1547900" y="726656"/>
                  <a:pt x="1294190" y="769441"/>
                </a:cubicBezTo>
                <a:cubicBezTo>
                  <a:pt x="1040480" y="812226"/>
                  <a:pt x="838166" y="735306"/>
                  <a:pt x="658349" y="769441"/>
                </a:cubicBezTo>
                <a:cubicBezTo>
                  <a:pt x="478532" y="803576"/>
                  <a:pt x="252335" y="749027"/>
                  <a:pt x="0" y="769441"/>
                </a:cubicBezTo>
                <a:cubicBezTo>
                  <a:pt x="-8947" y="668103"/>
                  <a:pt x="210" y="519105"/>
                  <a:pt x="0" y="407804"/>
                </a:cubicBezTo>
                <a:cubicBezTo>
                  <a:pt x="-210" y="296503"/>
                  <a:pt x="9757" y="97032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rgbClr val="6EBA35"/>
            </a:solidFill>
            <a:prstDash val="dash"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>
              <a:lnSpc>
                <a:spcPct val="90000"/>
              </a:lnSpc>
              <a:spcBef>
                <a:spcPct val="50000"/>
              </a:spcBef>
              <a:buFont typeface="Arial" charset="0"/>
              <a:buNone/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Vậy 463 : 2 =</a:t>
            </a:r>
            <a:r>
              <a:rPr lang="vi-VN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31 (dư 1)</a:t>
            </a:r>
            <a:endParaRPr lang="vi-VN" sz="24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1" name="Rectangle 4"/>
          <p:cNvSpPr>
            <a:spLocks noChangeArrowheads="1"/>
          </p:cNvSpPr>
          <p:nvPr/>
        </p:nvSpPr>
        <p:spPr bwMode="auto">
          <a:xfrm>
            <a:off x="8932863" y="7486650"/>
            <a:ext cx="3444875" cy="431800"/>
          </a:xfrm>
          <a:custGeom>
            <a:avLst/>
            <a:gdLst>
              <a:gd name="T0" fmla="*/ 0 w 7314987"/>
              <a:gd name="T1" fmla="*/ 0 h 769441"/>
              <a:gd name="T2" fmla="*/ 92337 w 7314987"/>
              <a:gd name="T3" fmla="*/ 0 h 769441"/>
              <a:gd name="T4" fmla="*/ 217116 w 7314987"/>
              <a:gd name="T5" fmla="*/ 0 h 769441"/>
              <a:gd name="T6" fmla="*/ 358117 w 7314987"/>
              <a:gd name="T7" fmla="*/ 0 h 769441"/>
              <a:gd name="T8" fmla="*/ 434232 w 7314987"/>
              <a:gd name="T9" fmla="*/ 0 h 769441"/>
              <a:gd name="T10" fmla="*/ 559012 w 7314987"/>
              <a:gd name="T11" fmla="*/ 0 h 769441"/>
              <a:gd name="T12" fmla="*/ 716234 w 7314987"/>
              <a:gd name="T13" fmla="*/ 0 h 769441"/>
              <a:gd name="T14" fmla="*/ 808570 w 7314987"/>
              <a:gd name="T15" fmla="*/ 0 h 769441"/>
              <a:gd name="T16" fmla="*/ 965792 w 7314987"/>
              <a:gd name="T17" fmla="*/ 0 h 769441"/>
              <a:gd name="T18" fmla="*/ 1106793 w 7314987"/>
              <a:gd name="T19" fmla="*/ 0 h 769441"/>
              <a:gd name="T20" fmla="*/ 1231572 w 7314987"/>
              <a:gd name="T21" fmla="*/ 0 h 769441"/>
              <a:gd name="T22" fmla="*/ 1340130 w 7314987"/>
              <a:gd name="T23" fmla="*/ 0 h 769441"/>
              <a:gd name="T24" fmla="*/ 1416245 w 7314987"/>
              <a:gd name="T25" fmla="*/ 0 h 769441"/>
              <a:gd name="T26" fmla="*/ 1492361 w 7314987"/>
              <a:gd name="T27" fmla="*/ 0 h 769441"/>
              <a:gd name="T28" fmla="*/ 1622130 w 7314987"/>
              <a:gd name="T29" fmla="*/ 0 h 769441"/>
              <a:gd name="T30" fmla="*/ 1622130 w 7314987"/>
              <a:gd name="T31" fmla="*/ 116700 h 769441"/>
              <a:gd name="T32" fmla="*/ 1622130 w 7314987"/>
              <a:gd name="T33" fmla="*/ 243125 h 769441"/>
              <a:gd name="T34" fmla="*/ 1546015 w 7314987"/>
              <a:gd name="T35" fmla="*/ 243125 h 769441"/>
              <a:gd name="T36" fmla="*/ 1388794 w 7314987"/>
              <a:gd name="T37" fmla="*/ 243125 h 769441"/>
              <a:gd name="T38" fmla="*/ 1280236 w 7314987"/>
              <a:gd name="T39" fmla="*/ 243125 h 769441"/>
              <a:gd name="T40" fmla="*/ 1204120 w 7314987"/>
              <a:gd name="T41" fmla="*/ 243125 h 769441"/>
              <a:gd name="T42" fmla="*/ 1063120 w 7314987"/>
              <a:gd name="T43" fmla="*/ 243125 h 769441"/>
              <a:gd name="T44" fmla="*/ 905898 w 7314987"/>
              <a:gd name="T45" fmla="*/ 243125 h 769441"/>
              <a:gd name="T46" fmla="*/ 797340 w 7314987"/>
              <a:gd name="T47" fmla="*/ 243125 h 769441"/>
              <a:gd name="T48" fmla="*/ 705003 w 7314987"/>
              <a:gd name="T49" fmla="*/ 243125 h 769441"/>
              <a:gd name="T50" fmla="*/ 596445 w 7314987"/>
              <a:gd name="T51" fmla="*/ 243125 h 769441"/>
              <a:gd name="T52" fmla="*/ 439223 w 7314987"/>
              <a:gd name="T53" fmla="*/ 243125 h 769441"/>
              <a:gd name="T54" fmla="*/ 298223 w 7314987"/>
              <a:gd name="T55" fmla="*/ 243125 h 769441"/>
              <a:gd name="T56" fmla="*/ 205886 w 7314987"/>
              <a:gd name="T57" fmla="*/ 243125 h 769441"/>
              <a:gd name="T58" fmla="*/ 113549 w 7314987"/>
              <a:gd name="T59" fmla="*/ 243125 h 769441"/>
              <a:gd name="T60" fmla="*/ 0 w 7314987"/>
              <a:gd name="T61" fmla="*/ 243125 h 769441"/>
              <a:gd name="T62" fmla="*/ 0 w 7314987"/>
              <a:gd name="T63" fmla="*/ 126425 h 769441"/>
              <a:gd name="T64" fmla="*/ 0 w 7314987"/>
              <a:gd name="T65" fmla="*/ 0 h 769441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7314987"/>
              <a:gd name="T100" fmla="*/ 0 h 769441"/>
              <a:gd name="T101" fmla="*/ 7314987 w 7314987"/>
              <a:gd name="T102" fmla="*/ 769441 h 769441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7314987" h="769441" fill="none" extrusionOk="0">
                <a:moveTo>
                  <a:pt x="0" y="0"/>
                </a:moveTo>
                <a:cubicBezTo>
                  <a:pt x="135891" y="-28171"/>
                  <a:pt x="270817" y="1066"/>
                  <a:pt x="416392" y="0"/>
                </a:cubicBezTo>
                <a:cubicBezTo>
                  <a:pt x="561967" y="-1066"/>
                  <a:pt x="803100" y="22756"/>
                  <a:pt x="979083" y="0"/>
                </a:cubicBezTo>
                <a:cubicBezTo>
                  <a:pt x="1155066" y="-22756"/>
                  <a:pt x="1367938" y="6462"/>
                  <a:pt x="1614924" y="0"/>
                </a:cubicBezTo>
                <a:cubicBezTo>
                  <a:pt x="1861910" y="-6462"/>
                  <a:pt x="1789336" y="11326"/>
                  <a:pt x="1958166" y="0"/>
                </a:cubicBezTo>
                <a:cubicBezTo>
                  <a:pt x="2126996" y="-11326"/>
                  <a:pt x="2245641" y="16267"/>
                  <a:pt x="2520857" y="0"/>
                </a:cubicBezTo>
                <a:cubicBezTo>
                  <a:pt x="2796073" y="-16267"/>
                  <a:pt x="3064659" y="14182"/>
                  <a:pt x="3229848" y="0"/>
                </a:cubicBezTo>
                <a:cubicBezTo>
                  <a:pt x="3395037" y="-14182"/>
                  <a:pt x="3453227" y="48796"/>
                  <a:pt x="3646240" y="0"/>
                </a:cubicBezTo>
                <a:cubicBezTo>
                  <a:pt x="3839253" y="-48796"/>
                  <a:pt x="4163295" y="46648"/>
                  <a:pt x="4355231" y="0"/>
                </a:cubicBezTo>
                <a:cubicBezTo>
                  <a:pt x="4547167" y="-46648"/>
                  <a:pt x="4810509" y="47089"/>
                  <a:pt x="4991072" y="0"/>
                </a:cubicBezTo>
                <a:cubicBezTo>
                  <a:pt x="5171635" y="-47089"/>
                  <a:pt x="5339152" y="42982"/>
                  <a:pt x="5553763" y="0"/>
                </a:cubicBezTo>
                <a:cubicBezTo>
                  <a:pt x="5768374" y="-42982"/>
                  <a:pt x="5851653" y="56939"/>
                  <a:pt x="6043305" y="0"/>
                </a:cubicBezTo>
                <a:cubicBezTo>
                  <a:pt x="6234957" y="-56939"/>
                  <a:pt x="6315294" y="17111"/>
                  <a:pt x="6386546" y="0"/>
                </a:cubicBezTo>
                <a:cubicBezTo>
                  <a:pt x="6457798" y="-17111"/>
                  <a:pt x="6655746" y="8640"/>
                  <a:pt x="6729788" y="0"/>
                </a:cubicBezTo>
                <a:cubicBezTo>
                  <a:pt x="6803830" y="-8640"/>
                  <a:pt x="7027226" y="21236"/>
                  <a:pt x="7314987" y="0"/>
                </a:cubicBezTo>
                <a:cubicBezTo>
                  <a:pt x="7335570" y="103709"/>
                  <a:pt x="7298917" y="235702"/>
                  <a:pt x="7314987" y="369332"/>
                </a:cubicBezTo>
                <a:cubicBezTo>
                  <a:pt x="7331057" y="502962"/>
                  <a:pt x="7308531" y="684276"/>
                  <a:pt x="7314987" y="769441"/>
                </a:cubicBezTo>
                <a:cubicBezTo>
                  <a:pt x="7207849" y="799019"/>
                  <a:pt x="7092157" y="768774"/>
                  <a:pt x="6971745" y="769441"/>
                </a:cubicBezTo>
                <a:cubicBezTo>
                  <a:pt x="6851333" y="770108"/>
                  <a:pt x="6612190" y="708681"/>
                  <a:pt x="6262754" y="769441"/>
                </a:cubicBezTo>
                <a:cubicBezTo>
                  <a:pt x="5913318" y="830201"/>
                  <a:pt x="5970088" y="756703"/>
                  <a:pt x="5773213" y="769441"/>
                </a:cubicBezTo>
                <a:cubicBezTo>
                  <a:pt x="5576338" y="782179"/>
                  <a:pt x="5562747" y="747446"/>
                  <a:pt x="5429971" y="769441"/>
                </a:cubicBezTo>
                <a:cubicBezTo>
                  <a:pt x="5297195" y="791436"/>
                  <a:pt x="5074731" y="755310"/>
                  <a:pt x="4794130" y="769441"/>
                </a:cubicBezTo>
                <a:cubicBezTo>
                  <a:pt x="4513529" y="783572"/>
                  <a:pt x="4278074" y="692891"/>
                  <a:pt x="4085139" y="769441"/>
                </a:cubicBezTo>
                <a:cubicBezTo>
                  <a:pt x="3892204" y="845991"/>
                  <a:pt x="3837581" y="749738"/>
                  <a:pt x="3595597" y="769441"/>
                </a:cubicBezTo>
                <a:cubicBezTo>
                  <a:pt x="3353613" y="789144"/>
                  <a:pt x="3275595" y="742422"/>
                  <a:pt x="3179206" y="769441"/>
                </a:cubicBezTo>
                <a:cubicBezTo>
                  <a:pt x="3082817" y="796460"/>
                  <a:pt x="2843365" y="755212"/>
                  <a:pt x="2689664" y="769441"/>
                </a:cubicBezTo>
                <a:cubicBezTo>
                  <a:pt x="2535963" y="783670"/>
                  <a:pt x="2123136" y="709866"/>
                  <a:pt x="1980673" y="769441"/>
                </a:cubicBezTo>
                <a:cubicBezTo>
                  <a:pt x="1838210" y="829016"/>
                  <a:pt x="1535579" y="760277"/>
                  <a:pt x="1344832" y="769441"/>
                </a:cubicBezTo>
                <a:cubicBezTo>
                  <a:pt x="1154085" y="778605"/>
                  <a:pt x="1061281" y="730715"/>
                  <a:pt x="928441" y="769441"/>
                </a:cubicBezTo>
                <a:cubicBezTo>
                  <a:pt x="795601" y="808167"/>
                  <a:pt x="608709" y="749285"/>
                  <a:pt x="512049" y="769441"/>
                </a:cubicBezTo>
                <a:cubicBezTo>
                  <a:pt x="415389" y="789597"/>
                  <a:pt x="166029" y="738859"/>
                  <a:pt x="0" y="769441"/>
                </a:cubicBezTo>
                <a:cubicBezTo>
                  <a:pt x="-25657" y="619719"/>
                  <a:pt x="4542" y="574162"/>
                  <a:pt x="0" y="400109"/>
                </a:cubicBezTo>
                <a:cubicBezTo>
                  <a:pt x="-4542" y="226056"/>
                  <a:pt x="2236" y="105245"/>
                  <a:pt x="0" y="0"/>
                </a:cubicBezTo>
                <a:close/>
              </a:path>
              <a:path w="7314987" h="769441" stroke="0" extrusionOk="0">
                <a:moveTo>
                  <a:pt x="0" y="0"/>
                </a:moveTo>
                <a:cubicBezTo>
                  <a:pt x="174146" y="-21562"/>
                  <a:pt x="288925" y="33308"/>
                  <a:pt x="416392" y="0"/>
                </a:cubicBezTo>
                <a:cubicBezTo>
                  <a:pt x="543859" y="-33308"/>
                  <a:pt x="722592" y="3054"/>
                  <a:pt x="979083" y="0"/>
                </a:cubicBezTo>
                <a:cubicBezTo>
                  <a:pt x="1235574" y="-3054"/>
                  <a:pt x="1484128" y="66701"/>
                  <a:pt x="1614924" y="0"/>
                </a:cubicBezTo>
                <a:cubicBezTo>
                  <a:pt x="1745720" y="-66701"/>
                  <a:pt x="1801154" y="22895"/>
                  <a:pt x="1958166" y="0"/>
                </a:cubicBezTo>
                <a:cubicBezTo>
                  <a:pt x="2115178" y="-22895"/>
                  <a:pt x="2415130" y="13869"/>
                  <a:pt x="2594007" y="0"/>
                </a:cubicBezTo>
                <a:cubicBezTo>
                  <a:pt x="2772884" y="-13869"/>
                  <a:pt x="3048478" y="27808"/>
                  <a:pt x="3302998" y="0"/>
                </a:cubicBezTo>
                <a:cubicBezTo>
                  <a:pt x="3557518" y="-27808"/>
                  <a:pt x="3587093" y="43978"/>
                  <a:pt x="3719390" y="0"/>
                </a:cubicBezTo>
                <a:cubicBezTo>
                  <a:pt x="3851687" y="-43978"/>
                  <a:pt x="3975683" y="28310"/>
                  <a:pt x="4062631" y="0"/>
                </a:cubicBezTo>
                <a:cubicBezTo>
                  <a:pt x="4149579" y="-28310"/>
                  <a:pt x="4312247" y="10169"/>
                  <a:pt x="4479023" y="0"/>
                </a:cubicBezTo>
                <a:cubicBezTo>
                  <a:pt x="4645799" y="-10169"/>
                  <a:pt x="4921673" y="5284"/>
                  <a:pt x="5041714" y="0"/>
                </a:cubicBezTo>
                <a:cubicBezTo>
                  <a:pt x="5161755" y="-5284"/>
                  <a:pt x="5280940" y="11718"/>
                  <a:pt x="5458106" y="0"/>
                </a:cubicBezTo>
                <a:cubicBezTo>
                  <a:pt x="5635272" y="-11718"/>
                  <a:pt x="5786848" y="31990"/>
                  <a:pt x="5874497" y="0"/>
                </a:cubicBezTo>
                <a:cubicBezTo>
                  <a:pt x="5962146" y="-31990"/>
                  <a:pt x="6117264" y="12081"/>
                  <a:pt x="6290889" y="0"/>
                </a:cubicBezTo>
                <a:cubicBezTo>
                  <a:pt x="6464514" y="-12081"/>
                  <a:pt x="6904210" y="73831"/>
                  <a:pt x="7314987" y="0"/>
                </a:cubicBezTo>
                <a:cubicBezTo>
                  <a:pt x="7344982" y="181457"/>
                  <a:pt x="7311436" y="287369"/>
                  <a:pt x="7314987" y="377026"/>
                </a:cubicBezTo>
                <a:cubicBezTo>
                  <a:pt x="7318538" y="466683"/>
                  <a:pt x="7295536" y="575675"/>
                  <a:pt x="7314987" y="769441"/>
                </a:cubicBezTo>
                <a:cubicBezTo>
                  <a:pt x="7217651" y="809454"/>
                  <a:pt x="7100205" y="746652"/>
                  <a:pt x="6898595" y="769441"/>
                </a:cubicBezTo>
                <a:cubicBezTo>
                  <a:pt x="6696985" y="792230"/>
                  <a:pt x="6629752" y="763660"/>
                  <a:pt x="6409054" y="769441"/>
                </a:cubicBezTo>
                <a:cubicBezTo>
                  <a:pt x="6188356" y="775222"/>
                  <a:pt x="6216262" y="747347"/>
                  <a:pt x="6065812" y="769441"/>
                </a:cubicBezTo>
                <a:cubicBezTo>
                  <a:pt x="5915362" y="791535"/>
                  <a:pt x="5592212" y="705634"/>
                  <a:pt x="5356821" y="769441"/>
                </a:cubicBezTo>
                <a:cubicBezTo>
                  <a:pt x="5121430" y="833248"/>
                  <a:pt x="5108180" y="731609"/>
                  <a:pt x="5013580" y="769441"/>
                </a:cubicBezTo>
                <a:cubicBezTo>
                  <a:pt x="4918980" y="807273"/>
                  <a:pt x="4535268" y="740794"/>
                  <a:pt x="4377738" y="769441"/>
                </a:cubicBezTo>
                <a:cubicBezTo>
                  <a:pt x="4220208" y="798088"/>
                  <a:pt x="3943999" y="750724"/>
                  <a:pt x="3815047" y="769441"/>
                </a:cubicBezTo>
                <a:cubicBezTo>
                  <a:pt x="3686095" y="788158"/>
                  <a:pt x="3477264" y="705129"/>
                  <a:pt x="3179206" y="769441"/>
                </a:cubicBezTo>
                <a:cubicBezTo>
                  <a:pt x="2881148" y="833753"/>
                  <a:pt x="2930600" y="767547"/>
                  <a:pt x="2762814" y="769441"/>
                </a:cubicBezTo>
                <a:cubicBezTo>
                  <a:pt x="2595028" y="771335"/>
                  <a:pt x="2409525" y="729423"/>
                  <a:pt x="2200123" y="769441"/>
                </a:cubicBezTo>
                <a:cubicBezTo>
                  <a:pt x="1990721" y="809459"/>
                  <a:pt x="2017774" y="728661"/>
                  <a:pt x="1856881" y="769441"/>
                </a:cubicBezTo>
                <a:cubicBezTo>
                  <a:pt x="1695988" y="810221"/>
                  <a:pt x="1547900" y="726656"/>
                  <a:pt x="1294190" y="769441"/>
                </a:cubicBezTo>
                <a:cubicBezTo>
                  <a:pt x="1040480" y="812226"/>
                  <a:pt x="838166" y="735306"/>
                  <a:pt x="658349" y="769441"/>
                </a:cubicBezTo>
                <a:cubicBezTo>
                  <a:pt x="478532" y="803576"/>
                  <a:pt x="252335" y="749027"/>
                  <a:pt x="0" y="769441"/>
                </a:cubicBezTo>
                <a:cubicBezTo>
                  <a:pt x="-8947" y="668103"/>
                  <a:pt x="210" y="519105"/>
                  <a:pt x="0" y="407804"/>
                </a:cubicBezTo>
                <a:cubicBezTo>
                  <a:pt x="-210" y="296503"/>
                  <a:pt x="9757" y="97032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rgbClr val="6EBA35"/>
            </a:solidFill>
            <a:prstDash val="dash"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>
              <a:lnSpc>
                <a:spcPct val="90000"/>
              </a:lnSpc>
              <a:spcBef>
                <a:spcPct val="50000"/>
              </a:spcBef>
              <a:buFont typeface="Arial" charset="0"/>
              <a:buNone/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Vậy 448 : 4 =</a:t>
            </a:r>
            <a:r>
              <a:rPr lang="vi-VN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vi-VN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 (dư 2)</a:t>
            </a:r>
            <a:endParaRPr lang="vi-VN" sz="24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" name="Rectangle 4"/>
          <p:cNvSpPr>
            <a:spLocks noChangeArrowheads="1"/>
          </p:cNvSpPr>
          <p:nvPr/>
        </p:nvSpPr>
        <p:spPr bwMode="auto">
          <a:xfrm>
            <a:off x="12869863" y="7472363"/>
            <a:ext cx="3394075" cy="433387"/>
          </a:xfrm>
          <a:custGeom>
            <a:avLst/>
            <a:gdLst>
              <a:gd name="T0" fmla="*/ 0 w 7314987"/>
              <a:gd name="T1" fmla="*/ 0 h 769441"/>
              <a:gd name="T2" fmla="*/ 89618 w 7314987"/>
              <a:gd name="T3" fmla="*/ 0 h 769441"/>
              <a:gd name="T4" fmla="*/ 210724 w 7314987"/>
              <a:gd name="T5" fmla="*/ 0 h 769441"/>
              <a:gd name="T6" fmla="*/ 347573 w 7314987"/>
              <a:gd name="T7" fmla="*/ 0 h 769441"/>
              <a:gd name="T8" fmla="*/ 421447 w 7314987"/>
              <a:gd name="T9" fmla="*/ 0 h 769441"/>
              <a:gd name="T10" fmla="*/ 542553 w 7314987"/>
              <a:gd name="T11" fmla="*/ 0 h 769441"/>
              <a:gd name="T12" fmla="*/ 695146 w 7314987"/>
              <a:gd name="T13" fmla="*/ 0 h 769441"/>
              <a:gd name="T14" fmla="*/ 784764 w 7314987"/>
              <a:gd name="T15" fmla="*/ 0 h 769441"/>
              <a:gd name="T16" fmla="*/ 937356 w 7314987"/>
              <a:gd name="T17" fmla="*/ 0 h 769441"/>
              <a:gd name="T18" fmla="*/ 1074206 w 7314987"/>
              <a:gd name="T19" fmla="*/ 0 h 769441"/>
              <a:gd name="T20" fmla="*/ 1195311 w 7314987"/>
              <a:gd name="T21" fmla="*/ 0 h 769441"/>
              <a:gd name="T22" fmla="*/ 1300673 w 7314987"/>
              <a:gd name="T23" fmla="*/ 0 h 769441"/>
              <a:gd name="T24" fmla="*/ 1374547 w 7314987"/>
              <a:gd name="T25" fmla="*/ 0 h 769441"/>
              <a:gd name="T26" fmla="*/ 1448422 w 7314987"/>
              <a:gd name="T27" fmla="*/ 0 h 769441"/>
              <a:gd name="T28" fmla="*/ 1574371 w 7314987"/>
              <a:gd name="T29" fmla="*/ 0 h 769441"/>
              <a:gd name="T30" fmla="*/ 1574371 w 7314987"/>
              <a:gd name="T31" fmla="*/ 117129 h 769441"/>
              <a:gd name="T32" fmla="*/ 1574371 w 7314987"/>
              <a:gd name="T33" fmla="*/ 244018 h 769441"/>
              <a:gd name="T34" fmla="*/ 1500497 w 7314987"/>
              <a:gd name="T35" fmla="*/ 244018 h 769441"/>
              <a:gd name="T36" fmla="*/ 1347904 w 7314987"/>
              <a:gd name="T37" fmla="*/ 244018 h 769441"/>
              <a:gd name="T38" fmla="*/ 1242542 w 7314987"/>
              <a:gd name="T39" fmla="*/ 244018 h 769441"/>
              <a:gd name="T40" fmla="*/ 1168668 w 7314987"/>
              <a:gd name="T41" fmla="*/ 244018 h 769441"/>
              <a:gd name="T42" fmla="*/ 1031819 w 7314987"/>
              <a:gd name="T43" fmla="*/ 244018 h 769441"/>
              <a:gd name="T44" fmla="*/ 879226 w 7314987"/>
              <a:gd name="T45" fmla="*/ 244018 h 769441"/>
              <a:gd name="T46" fmla="*/ 773864 w 7314987"/>
              <a:gd name="T47" fmla="*/ 244018 h 769441"/>
              <a:gd name="T48" fmla="*/ 684246 w 7314987"/>
              <a:gd name="T49" fmla="*/ 244018 h 769441"/>
              <a:gd name="T50" fmla="*/ 578884 w 7314987"/>
              <a:gd name="T51" fmla="*/ 244018 h 769441"/>
              <a:gd name="T52" fmla="*/ 426291 w 7314987"/>
              <a:gd name="T53" fmla="*/ 244018 h 769441"/>
              <a:gd name="T54" fmla="*/ 289442 w 7314987"/>
              <a:gd name="T55" fmla="*/ 244018 h 769441"/>
              <a:gd name="T56" fmla="*/ 199824 w 7314987"/>
              <a:gd name="T57" fmla="*/ 244018 h 769441"/>
              <a:gd name="T58" fmla="*/ 110206 w 7314987"/>
              <a:gd name="T59" fmla="*/ 244018 h 769441"/>
              <a:gd name="T60" fmla="*/ 0 w 7314987"/>
              <a:gd name="T61" fmla="*/ 244018 h 769441"/>
              <a:gd name="T62" fmla="*/ 0 w 7314987"/>
              <a:gd name="T63" fmla="*/ 126889 h 769441"/>
              <a:gd name="T64" fmla="*/ 0 w 7314987"/>
              <a:gd name="T65" fmla="*/ 0 h 769441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7314987"/>
              <a:gd name="T100" fmla="*/ 0 h 769441"/>
              <a:gd name="T101" fmla="*/ 7314987 w 7314987"/>
              <a:gd name="T102" fmla="*/ 769441 h 769441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7314987" h="769441" fill="none" extrusionOk="0">
                <a:moveTo>
                  <a:pt x="0" y="0"/>
                </a:moveTo>
                <a:cubicBezTo>
                  <a:pt x="135891" y="-28171"/>
                  <a:pt x="270817" y="1066"/>
                  <a:pt x="416392" y="0"/>
                </a:cubicBezTo>
                <a:cubicBezTo>
                  <a:pt x="561967" y="-1066"/>
                  <a:pt x="803100" y="22756"/>
                  <a:pt x="979083" y="0"/>
                </a:cubicBezTo>
                <a:cubicBezTo>
                  <a:pt x="1155066" y="-22756"/>
                  <a:pt x="1367938" y="6462"/>
                  <a:pt x="1614924" y="0"/>
                </a:cubicBezTo>
                <a:cubicBezTo>
                  <a:pt x="1861910" y="-6462"/>
                  <a:pt x="1789336" y="11326"/>
                  <a:pt x="1958166" y="0"/>
                </a:cubicBezTo>
                <a:cubicBezTo>
                  <a:pt x="2126996" y="-11326"/>
                  <a:pt x="2245641" y="16267"/>
                  <a:pt x="2520857" y="0"/>
                </a:cubicBezTo>
                <a:cubicBezTo>
                  <a:pt x="2796073" y="-16267"/>
                  <a:pt x="3064659" y="14182"/>
                  <a:pt x="3229848" y="0"/>
                </a:cubicBezTo>
                <a:cubicBezTo>
                  <a:pt x="3395037" y="-14182"/>
                  <a:pt x="3453227" y="48796"/>
                  <a:pt x="3646240" y="0"/>
                </a:cubicBezTo>
                <a:cubicBezTo>
                  <a:pt x="3839253" y="-48796"/>
                  <a:pt x="4163295" y="46648"/>
                  <a:pt x="4355231" y="0"/>
                </a:cubicBezTo>
                <a:cubicBezTo>
                  <a:pt x="4547167" y="-46648"/>
                  <a:pt x="4810509" y="47089"/>
                  <a:pt x="4991072" y="0"/>
                </a:cubicBezTo>
                <a:cubicBezTo>
                  <a:pt x="5171635" y="-47089"/>
                  <a:pt x="5339152" y="42982"/>
                  <a:pt x="5553763" y="0"/>
                </a:cubicBezTo>
                <a:cubicBezTo>
                  <a:pt x="5768374" y="-42982"/>
                  <a:pt x="5851653" y="56939"/>
                  <a:pt x="6043305" y="0"/>
                </a:cubicBezTo>
                <a:cubicBezTo>
                  <a:pt x="6234957" y="-56939"/>
                  <a:pt x="6315294" y="17111"/>
                  <a:pt x="6386546" y="0"/>
                </a:cubicBezTo>
                <a:cubicBezTo>
                  <a:pt x="6457798" y="-17111"/>
                  <a:pt x="6655746" y="8640"/>
                  <a:pt x="6729788" y="0"/>
                </a:cubicBezTo>
                <a:cubicBezTo>
                  <a:pt x="6803830" y="-8640"/>
                  <a:pt x="7027226" y="21236"/>
                  <a:pt x="7314987" y="0"/>
                </a:cubicBezTo>
                <a:cubicBezTo>
                  <a:pt x="7335570" y="103709"/>
                  <a:pt x="7298917" y="235702"/>
                  <a:pt x="7314987" y="369332"/>
                </a:cubicBezTo>
                <a:cubicBezTo>
                  <a:pt x="7331057" y="502962"/>
                  <a:pt x="7308531" y="684276"/>
                  <a:pt x="7314987" y="769441"/>
                </a:cubicBezTo>
                <a:cubicBezTo>
                  <a:pt x="7207849" y="799019"/>
                  <a:pt x="7092157" y="768774"/>
                  <a:pt x="6971745" y="769441"/>
                </a:cubicBezTo>
                <a:cubicBezTo>
                  <a:pt x="6851333" y="770108"/>
                  <a:pt x="6612190" y="708681"/>
                  <a:pt x="6262754" y="769441"/>
                </a:cubicBezTo>
                <a:cubicBezTo>
                  <a:pt x="5913318" y="830201"/>
                  <a:pt x="5970088" y="756703"/>
                  <a:pt x="5773213" y="769441"/>
                </a:cubicBezTo>
                <a:cubicBezTo>
                  <a:pt x="5576338" y="782179"/>
                  <a:pt x="5562747" y="747446"/>
                  <a:pt x="5429971" y="769441"/>
                </a:cubicBezTo>
                <a:cubicBezTo>
                  <a:pt x="5297195" y="791436"/>
                  <a:pt x="5074731" y="755310"/>
                  <a:pt x="4794130" y="769441"/>
                </a:cubicBezTo>
                <a:cubicBezTo>
                  <a:pt x="4513529" y="783572"/>
                  <a:pt x="4278074" y="692891"/>
                  <a:pt x="4085139" y="769441"/>
                </a:cubicBezTo>
                <a:cubicBezTo>
                  <a:pt x="3892204" y="845991"/>
                  <a:pt x="3837581" y="749738"/>
                  <a:pt x="3595597" y="769441"/>
                </a:cubicBezTo>
                <a:cubicBezTo>
                  <a:pt x="3353613" y="789144"/>
                  <a:pt x="3275595" y="742422"/>
                  <a:pt x="3179206" y="769441"/>
                </a:cubicBezTo>
                <a:cubicBezTo>
                  <a:pt x="3082817" y="796460"/>
                  <a:pt x="2843365" y="755212"/>
                  <a:pt x="2689664" y="769441"/>
                </a:cubicBezTo>
                <a:cubicBezTo>
                  <a:pt x="2535963" y="783670"/>
                  <a:pt x="2123136" y="709866"/>
                  <a:pt x="1980673" y="769441"/>
                </a:cubicBezTo>
                <a:cubicBezTo>
                  <a:pt x="1838210" y="829016"/>
                  <a:pt x="1535579" y="760277"/>
                  <a:pt x="1344832" y="769441"/>
                </a:cubicBezTo>
                <a:cubicBezTo>
                  <a:pt x="1154085" y="778605"/>
                  <a:pt x="1061281" y="730715"/>
                  <a:pt x="928441" y="769441"/>
                </a:cubicBezTo>
                <a:cubicBezTo>
                  <a:pt x="795601" y="808167"/>
                  <a:pt x="608709" y="749285"/>
                  <a:pt x="512049" y="769441"/>
                </a:cubicBezTo>
                <a:cubicBezTo>
                  <a:pt x="415389" y="789597"/>
                  <a:pt x="166029" y="738859"/>
                  <a:pt x="0" y="769441"/>
                </a:cubicBezTo>
                <a:cubicBezTo>
                  <a:pt x="-25657" y="619719"/>
                  <a:pt x="4542" y="574162"/>
                  <a:pt x="0" y="400109"/>
                </a:cubicBezTo>
                <a:cubicBezTo>
                  <a:pt x="-4542" y="226056"/>
                  <a:pt x="2236" y="105245"/>
                  <a:pt x="0" y="0"/>
                </a:cubicBezTo>
                <a:close/>
              </a:path>
              <a:path w="7314987" h="769441" stroke="0" extrusionOk="0">
                <a:moveTo>
                  <a:pt x="0" y="0"/>
                </a:moveTo>
                <a:cubicBezTo>
                  <a:pt x="174146" y="-21562"/>
                  <a:pt x="288925" y="33308"/>
                  <a:pt x="416392" y="0"/>
                </a:cubicBezTo>
                <a:cubicBezTo>
                  <a:pt x="543859" y="-33308"/>
                  <a:pt x="722592" y="3054"/>
                  <a:pt x="979083" y="0"/>
                </a:cubicBezTo>
                <a:cubicBezTo>
                  <a:pt x="1235574" y="-3054"/>
                  <a:pt x="1484128" y="66701"/>
                  <a:pt x="1614924" y="0"/>
                </a:cubicBezTo>
                <a:cubicBezTo>
                  <a:pt x="1745720" y="-66701"/>
                  <a:pt x="1801154" y="22895"/>
                  <a:pt x="1958166" y="0"/>
                </a:cubicBezTo>
                <a:cubicBezTo>
                  <a:pt x="2115178" y="-22895"/>
                  <a:pt x="2415130" y="13869"/>
                  <a:pt x="2594007" y="0"/>
                </a:cubicBezTo>
                <a:cubicBezTo>
                  <a:pt x="2772884" y="-13869"/>
                  <a:pt x="3048478" y="27808"/>
                  <a:pt x="3302998" y="0"/>
                </a:cubicBezTo>
                <a:cubicBezTo>
                  <a:pt x="3557518" y="-27808"/>
                  <a:pt x="3587093" y="43978"/>
                  <a:pt x="3719390" y="0"/>
                </a:cubicBezTo>
                <a:cubicBezTo>
                  <a:pt x="3851687" y="-43978"/>
                  <a:pt x="3975683" y="28310"/>
                  <a:pt x="4062631" y="0"/>
                </a:cubicBezTo>
                <a:cubicBezTo>
                  <a:pt x="4149579" y="-28310"/>
                  <a:pt x="4312247" y="10169"/>
                  <a:pt x="4479023" y="0"/>
                </a:cubicBezTo>
                <a:cubicBezTo>
                  <a:pt x="4645799" y="-10169"/>
                  <a:pt x="4921673" y="5284"/>
                  <a:pt x="5041714" y="0"/>
                </a:cubicBezTo>
                <a:cubicBezTo>
                  <a:pt x="5161755" y="-5284"/>
                  <a:pt x="5280940" y="11718"/>
                  <a:pt x="5458106" y="0"/>
                </a:cubicBezTo>
                <a:cubicBezTo>
                  <a:pt x="5635272" y="-11718"/>
                  <a:pt x="5786848" y="31990"/>
                  <a:pt x="5874497" y="0"/>
                </a:cubicBezTo>
                <a:cubicBezTo>
                  <a:pt x="5962146" y="-31990"/>
                  <a:pt x="6117264" y="12081"/>
                  <a:pt x="6290889" y="0"/>
                </a:cubicBezTo>
                <a:cubicBezTo>
                  <a:pt x="6464514" y="-12081"/>
                  <a:pt x="6904210" y="73831"/>
                  <a:pt x="7314987" y="0"/>
                </a:cubicBezTo>
                <a:cubicBezTo>
                  <a:pt x="7344982" y="181457"/>
                  <a:pt x="7311436" y="287369"/>
                  <a:pt x="7314987" y="377026"/>
                </a:cubicBezTo>
                <a:cubicBezTo>
                  <a:pt x="7318538" y="466683"/>
                  <a:pt x="7295536" y="575675"/>
                  <a:pt x="7314987" y="769441"/>
                </a:cubicBezTo>
                <a:cubicBezTo>
                  <a:pt x="7217651" y="809454"/>
                  <a:pt x="7100205" y="746652"/>
                  <a:pt x="6898595" y="769441"/>
                </a:cubicBezTo>
                <a:cubicBezTo>
                  <a:pt x="6696985" y="792230"/>
                  <a:pt x="6629752" y="763660"/>
                  <a:pt x="6409054" y="769441"/>
                </a:cubicBezTo>
                <a:cubicBezTo>
                  <a:pt x="6188356" y="775222"/>
                  <a:pt x="6216262" y="747347"/>
                  <a:pt x="6065812" y="769441"/>
                </a:cubicBezTo>
                <a:cubicBezTo>
                  <a:pt x="5915362" y="791535"/>
                  <a:pt x="5592212" y="705634"/>
                  <a:pt x="5356821" y="769441"/>
                </a:cubicBezTo>
                <a:cubicBezTo>
                  <a:pt x="5121430" y="833248"/>
                  <a:pt x="5108180" y="731609"/>
                  <a:pt x="5013580" y="769441"/>
                </a:cubicBezTo>
                <a:cubicBezTo>
                  <a:pt x="4918980" y="807273"/>
                  <a:pt x="4535268" y="740794"/>
                  <a:pt x="4377738" y="769441"/>
                </a:cubicBezTo>
                <a:cubicBezTo>
                  <a:pt x="4220208" y="798088"/>
                  <a:pt x="3943999" y="750724"/>
                  <a:pt x="3815047" y="769441"/>
                </a:cubicBezTo>
                <a:cubicBezTo>
                  <a:pt x="3686095" y="788158"/>
                  <a:pt x="3477264" y="705129"/>
                  <a:pt x="3179206" y="769441"/>
                </a:cubicBezTo>
                <a:cubicBezTo>
                  <a:pt x="2881148" y="833753"/>
                  <a:pt x="2930600" y="767547"/>
                  <a:pt x="2762814" y="769441"/>
                </a:cubicBezTo>
                <a:cubicBezTo>
                  <a:pt x="2595028" y="771335"/>
                  <a:pt x="2409525" y="729423"/>
                  <a:pt x="2200123" y="769441"/>
                </a:cubicBezTo>
                <a:cubicBezTo>
                  <a:pt x="1990721" y="809459"/>
                  <a:pt x="2017774" y="728661"/>
                  <a:pt x="1856881" y="769441"/>
                </a:cubicBezTo>
                <a:cubicBezTo>
                  <a:pt x="1695988" y="810221"/>
                  <a:pt x="1547900" y="726656"/>
                  <a:pt x="1294190" y="769441"/>
                </a:cubicBezTo>
                <a:cubicBezTo>
                  <a:pt x="1040480" y="812226"/>
                  <a:pt x="838166" y="735306"/>
                  <a:pt x="658349" y="769441"/>
                </a:cubicBezTo>
                <a:cubicBezTo>
                  <a:pt x="478532" y="803576"/>
                  <a:pt x="252335" y="749027"/>
                  <a:pt x="0" y="769441"/>
                </a:cubicBezTo>
                <a:cubicBezTo>
                  <a:pt x="-8947" y="668103"/>
                  <a:pt x="210" y="519105"/>
                  <a:pt x="0" y="407804"/>
                </a:cubicBezTo>
                <a:cubicBezTo>
                  <a:pt x="-210" y="296503"/>
                  <a:pt x="9757" y="97032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rgbClr val="6EBA35"/>
            </a:solidFill>
            <a:prstDash val="dash"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>
              <a:lnSpc>
                <a:spcPct val="90000"/>
              </a:lnSpc>
              <a:spcBef>
                <a:spcPct val="50000"/>
              </a:spcBef>
              <a:buFont typeface="Arial" charset="0"/>
              <a:buNone/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Vậy 846 : 4 =</a:t>
            </a:r>
            <a:r>
              <a:rPr lang="vi-VN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211 (dư 2)</a:t>
            </a:r>
            <a:endParaRPr lang="vi-VN" sz="24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522" name="Picture 104"/>
          <p:cNvPicPr>
            <a:picLocks noChangeAspect="1"/>
          </p:cNvPicPr>
          <p:nvPr/>
        </p:nvPicPr>
        <p:blipFill>
          <a:blip r:embed="rId2"/>
          <a:srcRect t="11909" r="7768" b="7143"/>
          <a:stretch>
            <a:fillRect/>
          </a:stretch>
        </p:blipFill>
        <p:spPr bwMode="auto">
          <a:xfrm>
            <a:off x="-68263" y="1601788"/>
            <a:ext cx="4310063" cy="960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523" name="TextBox 105"/>
          <p:cNvSpPr txBox="1">
            <a:spLocks noChangeArrowheads="1"/>
          </p:cNvSpPr>
          <p:nvPr/>
        </p:nvSpPr>
        <p:spPr bwMode="auto">
          <a:xfrm>
            <a:off x="-50800" y="2913063"/>
            <a:ext cx="209073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1217613">
              <a:buClr>
                <a:srgbClr val="000000"/>
              </a:buClr>
            </a:pPr>
            <a:r>
              <a:rPr lang="en-US" sz="3600" b="1">
                <a:solidFill>
                  <a:srgbClr val="0000FF"/>
                </a:solidFill>
                <a:sym typeface="Arial" charset="0"/>
              </a:rPr>
              <a:t>b) Mẫu: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8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4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4" dur="5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4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1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2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2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3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0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0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0" dur="500"/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>
                      <p:stCondLst>
                        <p:cond delay="indefinite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0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>
                      <p:stCondLst>
                        <p:cond delay="indefinite"/>
                      </p:stCondLst>
                      <p:childTnLst>
                        <p:par>
                          <p:cTn id="282" fill="hold">
                            <p:stCondLst>
                              <p:cond delay="0"/>
                            </p:stCondLst>
                            <p:childTnLst>
                              <p:par>
                                <p:cTn id="28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6" fill="hold">
                      <p:stCondLst>
                        <p:cond delay="indefinite"/>
                      </p:stCondLst>
                      <p:childTnLst>
                        <p:par>
                          <p:cTn id="287" fill="hold">
                            <p:stCondLst>
                              <p:cond delay="0"/>
                            </p:stCondLst>
                            <p:childTnLst>
                              <p:par>
                                <p:cTn id="28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0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1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2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>
                      <p:stCondLst>
                        <p:cond delay="indefinite"/>
                      </p:stCondLst>
                      <p:childTnLst>
                        <p:par>
                          <p:cTn id="299" fill="hold">
                            <p:stCondLst>
                              <p:cond delay="0"/>
                            </p:stCondLst>
                            <p:childTnLst>
                              <p:par>
                                <p:cTn id="3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>
                      <p:stCondLst>
                        <p:cond delay="indefinite"/>
                      </p:stCondLst>
                      <p:childTnLst>
                        <p:par>
                          <p:cTn id="304" fill="hold">
                            <p:stCondLst>
                              <p:cond delay="0"/>
                            </p:stCondLst>
                            <p:childTnLst>
                              <p:par>
                                <p:cTn id="30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7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8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>
                      <p:stCondLst>
                        <p:cond delay="indefinite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4" fill="hold">
                      <p:stCondLst>
                        <p:cond delay="indefinite"/>
                      </p:stCondLst>
                      <p:childTnLst>
                        <p:par>
                          <p:cTn id="315" fill="hold">
                            <p:stCondLst>
                              <p:cond delay="0"/>
                            </p:stCondLst>
                            <p:childTnLst>
                              <p:par>
                                <p:cTn id="31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8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9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0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1" fill="hold">
                      <p:stCondLst>
                        <p:cond delay="indefinite"/>
                      </p:stCondLst>
                      <p:childTnLst>
                        <p:par>
                          <p:cTn id="322" fill="hold">
                            <p:stCondLst>
                              <p:cond delay="0"/>
                            </p:stCondLst>
                            <p:childTnLst>
                              <p:par>
                                <p:cTn id="3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5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6" fill="hold">
                      <p:stCondLst>
                        <p:cond delay="indefinite"/>
                      </p:stCondLst>
                      <p:childTnLst>
                        <p:par>
                          <p:cTn id="327" fill="hold">
                            <p:stCondLst>
                              <p:cond delay="0"/>
                            </p:stCondLst>
                            <p:childTnLst>
                              <p:par>
                                <p:cTn id="3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0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1" fill="hold">
                      <p:stCondLst>
                        <p:cond delay="indefinite"/>
                      </p:stCondLst>
                      <p:childTnLst>
                        <p:par>
                          <p:cTn id="332" fill="hold">
                            <p:stCondLst>
                              <p:cond delay="0"/>
                            </p:stCondLst>
                            <p:childTnLst>
                              <p:par>
                                <p:cTn id="3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5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6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7" fill="hold">
                      <p:stCondLst>
                        <p:cond delay="indefinite"/>
                      </p:stCondLst>
                      <p:childTnLst>
                        <p:par>
                          <p:cTn id="338" fill="hold">
                            <p:stCondLst>
                              <p:cond delay="0"/>
                            </p:stCondLst>
                            <p:childTnLst>
                              <p:par>
                                <p:cTn id="3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2" fill="hold">
                      <p:stCondLst>
                        <p:cond delay="indefinite"/>
                      </p:stCondLst>
                      <p:childTnLst>
                        <p:par>
                          <p:cTn id="343" fill="hold">
                            <p:stCondLst>
                              <p:cond delay="0"/>
                            </p:stCondLst>
                            <p:childTnLst>
                              <p:par>
                                <p:cTn id="3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6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5" grpId="0"/>
      <p:bldP spid="24" grpId="0"/>
      <p:bldP spid="25" grpId="0"/>
      <p:bldP spid="26" grpId="0"/>
      <p:bldP spid="27" grpId="0" animBg="1"/>
      <p:bldP spid="28" grpId="0"/>
      <p:bldP spid="29" grpId="0"/>
      <p:bldP spid="30" grpId="0"/>
      <p:bldP spid="34" grpId="0"/>
      <p:bldP spid="35" grpId="0"/>
      <p:bldP spid="36" grpId="0"/>
      <p:bldP spid="38" grpId="0"/>
      <p:bldP spid="47" grpId="0"/>
      <p:bldP spid="48" grpId="0"/>
      <p:bldP spid="49" grpId="0"/>
      <p:bldP spid="50" grpId="0"/>
      <p:bldP spid="51" grpId="0"/>
      <p:bldP spid="54" grpId="0"/>
      <p:bldP spid="55" grpId="0"/>
      <p:bldP spid="56" grpId="0"/>
      <p:bldP spid="58" grpId="0"/>
      <p:bldP spid="67" grpId="0"/>
      <p:bldP spid="68" grpId="0"/>
      <p:bldP spid="69" grpId="0"/>
      <p:bldP spid="70" grpId="0"/>
      <p:bldP spid="71" grpId="0"/>
      <p:bldP spid="74" grpId="0"/>
      <p:bldP spid="75" grpId="0"/>
      <p:bldP spid="76" grpId="0"/>
      <p:bldP spid="78" grpId="0"/>
      <p:bldP spid="87" grpId="0"/>
      <p:bldP spid="88" grpId="0"/>
      <p:bldP spid="89" grpId="0"/>
      <p:bldP spid="90" grpId="0"/>
      <p:bldP spid="91" grpId="0"/>
      <p:bldP spid="97" grpId="0"/>
      <p:bldP spid="98" grpId="0"/>
      <p:bldP spid="99" grpId="0"/>
      <p:bldP spid="100" grpId="0" animBg="1"/>
      <p:bldP spid="101" grpId="0" animBg="1"/>
      <p:bldP spid="10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0513" y="1371600"/>
            <a:ext cx="155448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 Box 14">
            <a:extLst/>
          </p:cNvPr>
          <p:cNvSpPr txBox="1">
            <a:spLocks noChangeArrowheads="1"/>
          </p:cNvSpPr>
          <p:nvPr/>
        </p:nvSpPr>
        <p:spPr bwMode="auto">
          <a:xfrm>
            <a:off x="3795713" y="609600"/>
            <a:ext cx="8556625" cy="5699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14525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+mn-cs"/>
              </a:rPr>
              <a:t>Bài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+mn-cs"/>
              </a:rPr>
              <a:t> 37: LUYỆN TẬP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6965950" y="5057775"/>
            <a:ext cx="8866188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3600" dirty="0" err="1" smtClean="0">
                <a:solidFill>
                  <a:srgbClr val="000000"/>
                </a:solidFill>
              </a:rPr>
              <a:t>Vũ</a:t>
            </a:r>
            <a:r>
              <a:rPr lang="vi-VN" sz="3600" dirty="0" smtClean="0">
                <a:solidFill>
                  <a:srgbClr val="000000"/>
                </a:solidFill>
              </a:rPr>
              <a:t> </a:t>
            </a:r>
            <a:r>
              <a:rPr lang="vi-VN" sz="3600" dirty="0">
                <a:solidFill>
                  <a:srgbClr val="000000"/>
                </a:solidFill>
              </a:rPr>
              <a:t>cần chọn quyển sưu tập ảnh có ít nhất số trang là:</a:t>
            </a:r>
          </a:p>
          <a:p>
            <a:pPr algn="ctr"/>
            <a:r>
              <a:rPr lang="vi-VN" sz="3600" dirty="0">
                <a:solidFill>
                  <a:srgbClr val="000000"/>
                </a:solidFill>
              </a:rPr>
              <a:t>44 : 4 = 11 (trang)</a:t>
            </a:r>
          </a:p>
          <a:p>
            <a:pPr algn="ctr"/>
            <a:r>
              <a:rPr lang="en-US" sz="3600" dirty="0">
                <a:solidFill>
                  <a:srgbClr val="000000"/>
                </a:solidFill>
                <a:latin typeface="Calibri" pitchFamily="34" charset="0"/>
              </a:rPr>
              <a:t>                    </a:t>
            </a:r>
            <a:r>
              <a:rPr lang="vi-VN" sz="3600" dirty="0">
                <a:solidFill>
                  <a:srgbClr val="000000"/>
                </a:solidFill>
              </a:rPr>
              <a:t>Đáp số: 11 trang.</a:t>
            </a:r>
          </a:p>
        </p:txBody>
      </p:sp>
      <p:cxnSp>
        <p:nvCxnSpPr>
          <p:cNvPr id="15" name="Straight Connector 14">
            <a:extLst/>
          </p:cNvPr>
          <p:cNvCxnSpPr/>
          <p:nvPr/>
        </p:nvCxnSpPr>
        <p:spPr>
          <a:xfrm>
            <a:off x="6691313" y="3962400"/>
            <a:ext cx="0" cy="396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500313" y="4038600"/>
            <a:ext cx="17494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u="sng"/>
              <a:t>Tóm tắt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476250" y="4953000"/>
            <a:ext cx="6019800" cy="237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3600"/>
              <a:t>- Xếp được: 44 bức ảnh.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3600"/>
              <a:t>- 1 trang: 4 bức ảnh.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3600"/>
              <a:t>- Có ít nhất: ? trang</a:t>
            </a:r>
          </a:p>
        </p:txBody>
      </p:sp>
      <p:cxnSp>
        <p:nvCxnSpPr>
          <p:cNvPr id="20" name="Straight Connector 19">
            <a:extLst/>
          </p:cNvPr>
          <p:cNvCxnSpPr/>
          <p:nvPr/>
        </p:nvCxnSpPr>
        <p:spPr>
          <a:xfrm>
            <a:off x="2863850" y="2514600"/>
            <a:ext cx="2090738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" name="Straight Connector 20">
            <a:extLst/>
          </p:cNvPr>
          <p:cNvCxnSpPr/>
          <p:nvPr/>
        </p:nvCxnSpPr>
        <p:spPr>
          <a:xfrm>
            <a:off x="3490913" y="3124200"/>
            <a:ext cx="208915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10315575" y="4135438"/>
            <a:ext cx="169703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u="sng"/>
              <a:t>Bài giải</a:t>
            </a:r>
          </a:p>
        </p:txBody>
      </p:sp>
      <p:cxnSp>
        <p:nvCxnSpPr>
          <p:cNvPr id="25" name="Straight Connector 24">
            <a:extLst/>
          </p:cNvPr>
          <p:cNvCxnSpPr/>
          <p:nvPr/>
        </p:nvCxnSpPr>
        <p:spPr>
          <a:xfrm>
            <a:off x="13473113" y="3124200"/>
            <a:ext cx="208915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6" name="Straight Connector 25">
            <a:extLst/>
          </p:cNvPr>
          <p:cNvCxnSpPr>
            <a:cxnSpLocks/>
          </p:cNvCxnSpPr>
          <p:nvPr/>
        </p:nvCxnSpPr>
        <p:spPr>
          <a:xfrm>
            <a:off x="1400175" y="3733800"/>
            <a:ext cx="3309938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0513" y="1371600"/>
            <a:ext cx="155448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 Box 14">
            <a:extLst/>
          </p:cNvPr>
          <p:cNvSpPr txBox="1">
            <a:spLocks noChangeArrowheads="1"/>
          </p:cNvSpPr>
          <p:nvPr/>
        </p:nvSpPr>
        <p:spPr bwMode="auto">
          <a:xfrm>
            <a:off x="3808413" y="1176338"/>
            <a:ext cx="8556625" cy="5762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14525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+mn-cs"/>
              </a:rPr>
              <a:t>Bài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+mn-cs"/>
              </a:rPr>
              <a:t> 37: LUYỆN TẬP</a:t>
            </a:r>
          </a:p>
        </p:txBody>
      </p:sp>
      <p:sp>
        <p:nvSpPr>
          <p:cNvPr id="21508" name="TextBox 12"/>
          <p:cNvSpPr txBox="1">
            <a:spLocks noChangeArrowheads="1"/>
          </p:cNvSpPr>
          <p:nvPr/>
        </p:nvSpPr>
        <p:spPr bwMode="auto">
          <a:xfrm>
            <a:off x="274638" y="5037138"/>
            <a:ext cx="7391400" cy="255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3200">
                <a:solidFill>
                  <a:srgbClr val="000000"/>
                </a:solidFill>
                <a:latin typeface="Calibri" pitchFamily="34" charset="0"/>
              </a:rPr>
              <a:t>Vũ</a:t>
            </a:r>
            <a:r>
              <a:rPr lang="vi-VN" sz="3200">
                <a:solidFill>
                  <a:srgbClr val="000000"/>
                </a:solidFill>
              </a:rPr>
              <a:t> cần chọn quyển sưu tập ảnh có ít nhất số trang là:</a:t>
            </a:r>
          </a:p>
          <a:p>
            <a:pPr algn="ctr">
              <a:lnSpc>
                <a:spcPct val="150000"/>
              </a:lnSpc>
            </a:pPr>
            <a:r>
              <a:rPr lang="vi-VN" sz="3200">
                <a:solidFill>
                  <a:srgbClr val="000000"/>
                </a:solidFill>
              </a:rPr>
              <a:t>44 : 4 = 11 (trang)</a:t>
            </a:r>
          </a:p>
          <a:p>
            <a:pPr algn="ctr">
              <a:lnSpc>
                <a:spcPct val="150000"/>
              </a:lnSpc>
            </a:pPr>
            <a:r>
              <a:rPr lang="en-US" sz="3200">
                <a:solidFill>
                  <a:srgbClr val="000000"/>
                </a:solidFill>
                <a:latin typeface="Calibri" pitchFamily="34" charset="0"/>
              </a:rPr>
              <a:t>                    </a:t>
            </a:r>
            <a:r>
              <a:rPr lang="vi-VN" sz="3200">
                <a:solidFill>
                  <a:srgbClr val="000000"/>
                </a:solidFill>
              </a:rPr>
              <a:t>Đáp số: 11 trang.</a:t>
            </a:r>
          </a:p>
        </p:txBody>
      </p:sp>
      <p:cxnSp>
        <p:nvCxnSpPr>
          <p:cNvPr id="15" name="Straight Connector 14">
            <a:extLst/>
          </p:cNvPr>
          <p:cNvCxnSpPr/>
          <p:nvPr/>
        </p:nvCxnSpPr>
        <p:spPr>
          <a:xfrm>
            <a:off x="7986713" y="4191000"/>
            <a:ext cx="0" cy="396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/>
          </p:cNvPr>
          <p:cNvCxnSpPr/>
          <p:nvPr/>
        </p:nvCxnSpPr>
        <p:spPr>
          <a:xfrm>
            <a:off x="2863850" y="2514600"/>
            <a:ext cx="2090738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" name="Straight Connector 20">
            <a:extLst/>
          </p:cNvPr>
          <p:cNvCxnSpPr/>
          <p:nvPr/>
        </p:nvCxnSpPr>
        <p:spPr>
          <a:xfrm>
            <a:off x="3490913" y="3124200"/>
            <a:ext cx="208915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1512" name="TextBox 21"/>
          <p:cNvSpPr txBox="1">
            <a:spLocks noChangeArrowheads="1"/>
          </p:cNvSpPr>
          <p:nvPr/>
        </p:nvSpPr>
        <p:spPr bwMode="auto">
          <a:xfrm>
            <a:off x="2863850" y="4114800"/>
            <a:ext cx="20351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u="sng"/>
              <a:t>Bài giải</a:t>
            </a:r>
          </a:p>
        </p:txBody>
      </p:sp>
      <p:cxnSp>
        <p:nvCxnSpPr>
          <p:cNvPr id="25" name="Straight Connector 24">
            <a:extLst/>
          </p:cNvPr>
          <p:cNvCxnSpPr/>
          <p:nvPr/>
        </p:nvCxnSpPr>
        <p:spPr>
          <a:xfrm>
            <a:off x="13473113" y="3124200"/>
            <a:ext cx="208915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6" name="Straight Connector 25">
            <a:extLst/>
          </p:cNvPr>
          <p:cNvCxnSpPr>
            <a:cxnSpLocks/>
          </p:cNvCxnSpPr>
          <p:nvPr/>
        </p:nvCxnSpPr>
        <p:spPr>
          <a:xfrm>
            <a:off x="1400175" y="3733800"/>
            <a:ext cx="3309938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1515" name="TextBox 17"/>
          <p:cNvSpPr txBox="1">
            <a:spLocks noChangeArrowheads="1"/>
          </p:cNvSpPr>
          <p:nvPr/>
        </p:nvSpPr>
        <p:spPr bwMode="auto">
          <a:xfrm>
            <a:off x="8170863" y="5102225"/>
            <a:ext cx="7831137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>
                <a:solidFill>
                  <a:srgbClr val="000000"/>
                </a:solidFill>
              </a:rPr>
              <a:t>Thực hiện phép chia </a:t>
            </a:r>
            <a:r>
              <a:rPr lang="vi-VN" sz="3200">
                <a:solidFill>
                  <a:srgbClr val="000000"/>
                </a:solidFill>
              </a:rPr>
              <a:t>44 : 4 = 11 (trang)</a:t>
            </a:r>
            <a:endParaRPr lang="en-US" sz="3200">
              <a:solidFill>
                <a:srgbClr val="000000"/>
              </a:solidFill>
            </a:endParaRPr>
          </a:p>
          <a:p>
            <a:pPr algn="just"/>
            <a:r>
              <a:rPr lang="en-US" sz="3200">
                <a:solidFill>
                  <a:srgbClr val="000000"/>
                </a:solidFill>
              </a:rPr>
              <a:t>Vậy Vũ </a:t>
            </a:r>
            <a:r>
              <a:rPr lang="vi-VN" sz="3200">
                <a:solidFill>
                  <a:srgbClr val="000000"/>
                </a:solidFill>
              </a:rPr>
              <a:t>cần chọn quyển sưu tập ảnh có ít nhất </a:t>
            </a:r>
            <a:r>
              <a:rPr lang="en-US" sz="3200">
                <a:solidFill>
                  <a:srgbClr val="000000"/>
                </a:solidFill>
              </a:rPr>
              <a:t>11</a:t>
            </a:r>
            <a:r>
              <a:rPr lang="vi-VN" sz="3200">
                <a:solidFill>
                  <a:srgbClr val="000000"/>
                </a:solidFill>
              </a:rPr>
              <a:t> trang</a:t>
            </a:r>
            <a:r>
              <a:rPr lang="en-US" sz="3200">
                <a:solidFill>
                  <a:srgbClr val="000000"/>
                </a:solidFill>
              </a:rPr>
              <a:t>.</a:t>
            </a:r>
            <a:endParaRPr lang="vi-VN" sz="3200">
              <a:solidFill>
                <a:srgbClr val="00000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vi-VN" sz="3200">
                <a:solidFill>
                  <a:srgbClr val="000000"/>
                </a:solidFill>
              </a:rPr>
              <a:t>Đáp số: Ít</a:t>
            </a:r>
            <a:r>
              <a:rPr lang="en-US" sz="3200">
                <a:solidFill>
                  <a:srgbClr val="000000"/>
                </a:solidFill>
              </a:rPr>
              <a:t> nhất </a:t>
            </a:r>
            <a:r>
              <a:rPr lang="vi-VN" sz="3200">
                <a:solidFill>
                  <a:srgbClr val="000000"/>
                </a:solidFill>
              </a:rPr>
              <a:t>11 trang.</a:t>
            </a:r>
          </a:p>
        </p:txBody>
      </p:sp>
      <p:sp>
        <p:nvSpPr>
          <p:cNvPr id="21516" name="TextBox 18"/>
          <p:cNvSpPr txBox="1">
            <a:spLocks noChangeArrowheads="1"/>
          </p:cNvSpPr>
          <p:nvPr/>
        </p:nvSpPr>
        <p:spPr bwMode="auto">
          <a:xfrm>
            <a:off x="10760075" y="4179888"/>
            <a:ext cx="20351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u="sng"/>
              <a:t>Bài giải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2" descr="Anh dep 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52513" y="219075"/>
            <a:ext cx="14416087" cy="8459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913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1328</TotalTime>
  <Words>472</Words>
  <Application>Microsoft Office PowerPoint</Application>
  <PresentationFormat>Custom</PresentationFormat>
  <Paragraphs>221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MS PGothic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Nguyetcva@outlook.com</cp:lastModifiedBy>
  <cp:revision>165</cp:revision>
  <dcterms:created xsi:type="dcterms:W3CDTF">2022-07-10T01:37:20Z</dcterms:created>
  <dcterms:modified xsi:type="dcterms:W3CDTF">2025-11-24T02:27:26Z</dcterms:modified>
</cp:coreProperties>
</file>